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0"/>
  </p:notesMasterIdLst>
  <p:sldIdLst>
    <p:sldId id="391" r:id="rId2"/>
    <p:sldId id="307" r:id="rId3"/>
    <p:sldId id="309" r:id="rId4"/>
    <p:sldId id="311" r:id="rId5"/>
    <p:sldId id="312" r:id="rId6"/>
    <p:sldId id="314" r:id="rId7"/>
    <p:sldId id="348" r:id="rId8"/>
    <p:sldId id="349" r:id="rId9"/>
    <p:sldId id="350" r:id="rId10"/>
    <p:sldId id="351" r:id="rId11"/>
    <p:sldId id="395" r:id="rId12"/>
    <p:sldId id="396" r:id="rId13"/>
    <p:sldId id="397" r:id="rId14"/>
    <p:sldId id="398" r:id="rId15"/>
    <p:sldId id="356" r:id="rId16"/>
    <p:sldId id="357" r:id="rId17"/>
    <p:sldId id="358" r:id="rId18"/>
    <p:sldId id="384" r:id="rId19"/>
    <p:sldId id="386" r:id="rId20"/>
    <p:sldId id="361" r:id="rId21"/>
    <p:sldId id="362" r:id="rId22"/>
    <p:sldId id="363" r:id="rId23"/>
    <p:sldId id="359" r:id="rId24"/>
    <p:sldId id="360" r:id="rId25"/>
    <p:sldId id="364" r:id="rId26"/>
    <p:sldId id="365" r:id="rId27"/>
    <p:sldId id="387" r:id="rId28"/>
    <p:sldId id="304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>
          <p15:clr>
            <a:srgbClr val="A4A3A4"/>
          </p15:clr>
        </p15:guide>
        <p15:guide id="2" pos="30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66FFCC"/>
    <a:srgbClr val="CCFFCC"/>
    <a:srgbClr val="6666FF"/>
    <a:srgbClr val="FF9999"/>
    <a:srgbClr val="74E2B8"/>
    <a:srgbClr val="4ADAA3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3357" autoAdjust="0"/>
  </p:normalViewPr>
  <p:slideViewPr>
    <p:cSldViewPr>
      <p:cViewPr varScale="1">
        <p:scale>
          <a:sx n="80" d="100"/>
          <a:sy n="80" d="100"/>
        </p:scale>
        <p:origin x="1526" y="67"/>
      </p:cViewPr>
      <p:guideLst>
        <p:guide orient="horz" pos="3566"/>
        <p:guide pos="30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3" Type="http://schemas.openxmlformats.org/officeDocument/2006/relationships/image" Target="../media/image206.emf"/><Relationship Id="rId7" Type="http://schemas.openxmlformats.org/officeDocument/2006/relationships/image" Target="../media/image210.e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Relationship Id="rId6" Type="http://schemas.openxmlformats.org/officeDocument/2006/relationships/image" Target="../media/image209.emf"/><Relationship Id="rId5" Type="http://schemas.openxmlformats.org/officeDocument/2006/relationships/image" Target="../media/image208.emf"/><Relationship Id="rId10" Type="http://schemas.openxmlformats.org/officeDocument/2006/relationships/image" Target="../media/image213.emf"/><Relationship Id="rId4" Type="http://schemas.openxmlformats.org/officeDocument/2006/relationships/image" Target="../media/image207.emf"/><Relationship Id="rId9" Type="http://schemas.openxmlformats.org/officeDocument/2006/relationships/image" Target="../media/image21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11" Type="http://schemas.openxmlformats.org/officeDocument/2006/relationships/image" Target="../media/image224.emf"/><Relationship Id="rId5" Type="http://schemas.openxmlformats.org/officeDocument/2006/relationships/image" Target="../media/image218.emf"/><Relationship Id="rId10" Type="http://schemas.openxmlformats.org/officeDocument/2006/relationships/image" Target="../media/image223.emf"/><Relationship Id="rId4" Type="http://schemas.openxmlformats.org/officeDocument/2006/relationships/image" Target="../media/image217.emf"/><Relationship Id="rId9" Type="http://schemas.openxmlformats.org/officeDocument/2006/relationships/image" Target="../media/image22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emf"/><Relationship Id="rId3" Type="http://schemas.openxmlformats.org/officeDocument/2006/relationships/image" Target="../media/image227.emf"/><Relationship Id="rId7" Type="http://schemas.openxmlformats.org/officeDocument/2006/relationships/image" Target="../media/image231.emf"/><Relationship Id="rId2" Type="http://schemas.openxmlformats.org/officeDocument/2006/relationships/image" Target="../media/image226.emf"/><Relationship Id="rId1" Type="http://schemas.openxmlformats.org/officeDocument/2006/relationships/image" Target="../media/image225.emf"/><Relationship Id="rId6" Type="http://schemas.openxmlformats.org/officeDocument/2006/relationships/image" Target="../media/image230.emf"/><Relationship Id="rId5" Type="http://schemas.openxmlformats.org/officeDocument/2006/relationships/image" Target="../media/image229.emf"/><Relationship Id="rId4" Type="http://schemas.openxmlformats.org/officeDocument/2006/relationships/image" Target="../media/image22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3" Type="http://schemas.openxmlformats.org/officeDocument/2006/relationships/image" Target="../media/image235.emf"/><Relationship Id="rId7" Type="http://schemas.openxmlformats.org/officeDocument/2006/relationships/image" Target="../media/image239.emf"/><Relationship Id="rId2" Type="http://schemas.openxmlformats.org/officeDocument/2006/relationships/image" Target="../media/image234.emf"/><Relationship Id="rId1" Type="http://schemas.openxmlformats.org/officeDocument/2006/relationships/image" Target="../media/image233.emf"/><Relationship Id="rId6" Type="http://schemas.openxmlformats.org/officeDocument/2006/relationships/image" Target="../media/image238.emf"/><Relationship Id="rId5" Type="http://schemas.openxmlformats.org/officeDocument/2006/relationships/image" Target="../media/image237.emf"/><Relationship Id="rId4" Type="http://schemas.openxmlformats.org/officeDocument/2006/relationships/image" Target="../media/image23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emf"/><Relationship Id="rId2" Type="http://schemas.openxmlformats.org/officeDocument/2006/relationships/image" Target="../media/image242.emf"/><Relationship Id="rId1" Type="http://schemas.openxmlformats.org/officeDocument/2006/relationships/image" Target="../media/image241.emf"/><Relationship Id="rId6" Type="http://schemas.openxmlformats.org/officeDocument/2006/relationships/image" Target="../media/image246.emf"/><Relationship Id="rId5" Type="http://schemas.openxmlformats.org/officeDocument/2006/relationships/image" Target="../media/image245.emf"/><Relationship Id="rId4" Type="http://schemas.openxmlformats.org/officeDocument/2006/relationships/image" Target="../media/image24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13" Type="http://schemas.openxmlformats.org/officeDocument/2006/relationships/image" Target="../media/image259.emf"/><Relationship Id="rId18" Type="http://schemas.openxmlformats.org/officeDocument/2006/relationships/image" Target="../media/image264.emf"/><Relationship Id="rId3" Type="http://schemas.openxmlformats.org/officeDocument/2006/relationships/image" Target="../media/image249.emf"/><Relationship Id="rId7" Type="http://schemas.openxmlformats.org/officeDocument/2006/relationships/image" Target="../media/image253.emf"/><Relationship Id="rId12" Type="http://schemas.openxmlformats.org/officeDocument/2006/relationships/image" Target="../media/image258.emf"/><Relationship Id="rId17" Type="http://schemas.openxmlformats.org/officeDocument/2006/relationships/image" Target="../media/image263.emf"/><Relationship Id="rId2" Type="http://schemas.openxmlformats.org/officeDocument/2006/relationships/image" Target="../media/image248.emf"/><Relationship Id="rId16" Type="http://schemas.openxmlformats.org/officeDocument/2006/relationships/image" Target="../media/image262.emf"/><Relationship Id="rId20" Type="http://schemas.openxmlformats.org/officeDocument/2006/relationships/image" Target="../media/image266.emf"/><Relationship Id="rId1" Type="http://schemas.openxmlformats.org/officeDocument/2006/relationships/image" Target="../media/image247.emf"/><Relationship Id="rId6" Type="http://schemas.openxmlformats.org/officeDocument/2006/relationships/image" Target="../media/image252.wmf"/><Relationship Id="rId11" Type="http://schemas.openxmlformats.org/officeDocument/2006/relationships/image" Target="../media/image257.emf"/><Relationship Id="rId5" Type="http://schemas.openxmlformats.org/officeDocument/2006/relationships/image" Target="../media/image251.emf"/><Relationship Id="rId15" Type="http://schemas.openxmlformats.org/officeDocument/2006/relationships/image" Target="../media/image261.emf"/><Relationship Id="rId10" Type="http://schemas.openxmlformats.org/officeDocument/2006/relationships/image" Target="../media/image256.emf"/><Relationship Id="rId19" Type="http://schemas.openxmlformats.org/officeDocument/2006/relationships/image" Target="../media/image265.emf"/><Relationship Id="rId4" Type="http://schemas.openxmlformats.org/officeDocument/2006/relationships/image" Target="../media/image250.emf"/><Relationship Id="rId9" Type="http://schemas.openxmlformats.org/officeDocument/2006/relationships/image" Target="../media/image255.emf"/><Relationship Id="rId14" Type="http://schemas.openxmlformats.org/officeDocument/2006/relationships/image" Target="../media/image26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3" Type="http://schemas.openxmlformats.org/officeDocument/2006/relationships/image" Target="../media/image269.emf"/><Relationship Id="rId7" Type="http://schemas.openxmlformats.org/officeDocument/2006/relationships/image" Target="../media/image273.emf"/><Relationship Id="rId2" Type="http://schemas.openxmlformats.org/officeDocument/2006/relationships/image" Target="../media/image268.emf"/><Relationship Id="rId1" Type="http://schemas.openxmlformats.org/officeDocument/2006/relationships/image" Target="../media/image267.emf"/><Relationship Id="rId6" Type="http://schemas.openxmlformats.org/officeDocument/2006/relationships/image" Target="../media/image272.emf"/><Relationship Id="rId5" Type="http://schemas.openxmlformats.org/officeDocument/2006/relationships/image" Target="../media/image271.emf"/><Relationship Id="rId4" Type="http://schemas.openxmlformats.org/officeDocument/2006/relationships/image" Target="../media/image27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emf"/><Relationship Id="rId1" Type="http://schemas.openxmlformats.org/officeDocument/2006/relationships/image" Target="../media/image27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emf"/><Relationship Id="rId2" Type="http://schemas.openxmlformats.org/officeDocument/2006/relationships/image" Target="../media/image278.emf"/><Relationship Id="rId1" Type="http://schemas.openxmlformats.org/officeDocument/2006/relationships/image" Target="../media/image277.emf"/><Relationship Id="rId6" Type="http://schemas.openxmlformats.org/officeDocument/2006/relationships/image" Target="../media/image282.emf"/><Relationship Id="rId5" Type="http://schemas.openxmlformats.org/officeDocument/2006/relationships/image" Target="../media/image281.emf"/><Relationship Id="rId4" Type="http://schemas.openxmlformats.org/officeDocument/2006/relationships/image" Target="../media/image28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4" Type="http://schemas.openxmlformats.org/officeDocument/2006/relationships/image" Target="../media/image28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emf"/><Relationship Id="rId13" Type="http://schemas.openxmlformats.org/officeDocument/2006/relationships/image" Target="../media/image299.emf"/><Relationship Id="rId3" Type="http://schemas.openxmlformats.org/officeDocument/2006/relationships/image" Target="../media/image289.emf"/><Relationship Id="rId7" Type="http://schemas.openxmlformats.org/officeDocument/2006/relationships/image" Target="../media/image293.emf"/><Relationship Id="rId12" Type="http://schemas.openxmlformats.org/officeDocument/2006/relationships/image" Target="../media/image298.emf"/><Relationship Id="rId2" Type="http://schemas.openxmlformats.org/officeDocument/2006/relationships/image" Target="../media/image288.emf"/><Relationship Id="rId1" Type="http://schemas.openxmlformats.org/officeDocument/2006/relationships/image" Target="../media/image287.emf"/><Relationship Id="rId6" Type="http://schemas.openxmlformats.org/officeDocument/2006/relationships/image" Target="../media/image292.emf"/><Relationship Id="rId11" Type="http://schemas.openxmlformats.org/officeDocument/2006/relationships/image" Target="../media/image297.emf"/><Relationship Id="rId5" Type="http://schemas.openxmlformats.org/officeDocument/2006/relationships/image" Target="../media/image291.emf"/><Relationship Id="rId10" Type="http://schemas.openxmlformats.org/officeDocument/2006/relationships/image" Target="../media/image296.emf"/><Relationship Id="rId4" Type="http://schemas.openxmlformats.org/officeDocument/2006/relationships/image" Target="../media/image290.emf"/><Relationship Id="rId9" Type="http://schemas.openxmlformats.org/officeDocument/2006/relationships/image" Target="../media/image295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emf"/><Relationship Id="rId3" Type="http://schemas.openxmlformats.org/officeDocument/2006/relationships/image" Target="../media/image302.emf"/><Relationship Id="rId7" Type="http://schemas.openxmlformats.org/officeDocument/2006/relationships/image" Target="../media/image306.emf"/><Relationship Id="rId2" Type="http://schemas.openxmlformats.org/officeDocument/2006/relationships/image" Target="../media/image301.emf"/><Relationship Id="rId1" Type="http://schemas.openxmlformats.org/officeDocument/2006/relationships/image" Target="../media/image300.emf"/><Relationship Id="rId6" Type="http://schemas.openxmlformats.org/officeDocument/2006/relationships/image" Target="../media/image305.emf"/><Relationship Id="rId5" Type="http://schemas.openxmlformats.org/officeDocument/2006/relationships/image" Target="../media/image304.png"/><Relationship Id="rId4" Type="http://schemas.openxmlformats.org/officeDocument/2006/relationships/image" Target="../media/image30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9.emf"/><Relationship Id="rId1" Type="http://schemas.openxmlformats.org/officeDocument/2006/relationships/image" Target="../media/image308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3" Type="http://schemas.openxmlformats.org/officeDocument/2006/relationships/image" Target="../media/image313.emf"/><Relationship Id="rId7" Type="http://schemas.openxmlformats.org/officeDocument/2006/relationships/image" Target="../media/image317.emf"/><Relationship Id="rId2" Type="http://schemas.openxmlformats.org/officeDocument/2006/relationships/image" Target="../media/image312.emf"/><Relationship Id="rId1" Type="http://schemas.openxmlformats.org/officeDocument/2006/relationships/image" Target="../media/image311.emf"/><Relationship Id="rId6" Type="http://schemas.openxmlformats.org/officeDocument/2006/relationships/image" Target="../media/image316.emf"/><Relationship Id="rId11" Type="http://schemas.openxmlformats.org/officeDocument/2006/relationships/image" Target="../media/image321.emf"/><Relationship Id="rId5" Type="http://schemas.openxmlformats.org/officeDocument/2006/relationships/image" Target="../media/image315.emf"/><Relationship Id="rId10" Type="http://schemas.openxmlformats.org/officeDocument/2006/relationships/image" Target="../media/image320.emf"/><Relationship Id="rId4" Type="http://schemas.openxmlformats.org/officeDocument/2006/relationships/image" Target="../media/image314.emf"/><Relationship Id="rId9" Type="http://schemas.openxmlformats.org/officeDocument/2006/relationships/image" Target="../media/image31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3.emf"/><Relationship Id="rId1" Type="http://schemas.openxmlformats.org/officeDocument/2006/relationships/image" Target="../media/image322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emf"/><Relationship Id="rId7" Type="http://schemas.openxmlformats.org/officeDocument/2006/relationships/image" Target="../media/image330.emf"/><Relationship Id="rId2" Type="http://schemas.openxmlformats.org/officeDocument/2006/relationships/image" Target="../media/image325.emf"/><Relationship Id="rId1" Type="http://schemas.openxmlformats.org/officeDocument/2006/relationships/image" Target="../media/image324.emf"/><Relationship Id="rId6" Type="http://schemas.openxmlformats.org/officeDocument/2006/relationships/image" Target="../media/image329.emf"/><Relationship Id="rId5" Type="http://schemas.openxmlformats.org/officeDocument/2006/relationships/image" Target="../media/image328.emf"/><Relationship Id="rId4" Type="http://schemas.openxmlformats.org/officeDocument/2006/relationships/image" Target="../media/image327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emf"/><Relationship Id="rId13" Type="http://schemas.openxmlformats.org/officeDocument/2006/relationships/image" Target="../media/image343.emf"/><Relationship Id="rId3" Type="http://schemas.openxmlformats.org/officeDocument/2006/relationships/image" Target="../media/image333.emf"/><Relationship Id="rId7" Type="http://schemas.openxmlformats.org/officeDocument/2006/relationships/image" Target="../media/image337.emf"/><Relationship Id="rId12" Type="http://schemas.openxmlformats.org/officeDocument/2006/relationships/image" Target="../media/image342.emf"/><Relationship Id="rId2" Type="http://schemas.openxmlformats.org/officeDocument/2006/relationships/image" Target="../media/image332.emf"/><Relationship Id="rId16" Type="http://schemas.openxmlformats.org/officeDocument/2006/relationships/image" Target="../media/image346.emf"/><Relationship Id="rId1" Type="http://schemas.openxmlformats.org/officeDocument/2006/relationships/image" Target="../media/image331.emf"/><Relationship Id="rId6" Type="http://schemas.openxmlformats.org/officeDocument/2006/relationships/image" Target="../media/image336.emf"/><Relationship Id="rId11" Type="http://schemas.openxmlformats.org/officeDocument/2006/relationships/image" Target="../media/image341.emf"/><Relationship Id="rId5" Type="http://schemas.openxmlformats.org/officeDocument/2006/relationships/image" Target="../media/image335.emf"/><Relationship Id="rId15" Type="http://schemas.openxmlformats.org/officeDocument/2006/relationships/image" Target="../media/image345.emf"/><Relationship Id="rId10" Type="http://schemas.openxmlformats.org/officeDocument/2006/relationships/image" Target="../media/image340.emf"/><Relationship Id="rId4" Type="http://schemas.openxmlformats.org/officeDocument/2006/relationships/image" Target="../media/image334.emf"/><Relationship Id="rId9" Type="http://schemas.openxmlformats.org/officeDocument/2006/relationships/image" Target="../media/image339.emf"/><Relationship Id="rId14" Type="http://schemas.openxmlformats.org/officeDocument/2006/relationships/image" Target="../media/image344.emf"/></Relationships>
</file>

<file path=ppt/drawings/_rels/vmlDrawing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emf"/><Relationship Id="rId18" Type="http://schemas.openxmlformats.org/officeDocument/2006/relationships/image" Target="../media/image37.emf"/><Relationship Id="rId26" Type="http://schemas.openxmlformats.org/officeDocument/2006/relationships/image" Target="../media/image45.emf"/><Relationship Id="rId39" Type="http://schemas.openxmlformats.org/officeDocument/2006/relationships/image" Target="../media/image58.emf"/><Relationship Id="rId21" Type="http://schemas.openxmlformats.org/officeDocument/2006/relationships/image" Target="../media/image40.emf"/><Relationship Id="rId34" Type="http://schemas.openxmlformats.org/officeDocument/2006/relationships/image" Target="../media/image53.emf"/><Relationship Id="rId42" Type="http://schemas.openxmlformats.org/officeDocument/2006/relationships/image" Target="../media/image61.emf"/><Relationship Id="rId47" Type="http://schemas.openxmlformats.org/officeDocument/2006/relationships/image" Target="../media/image66.emf"/><Relationship Id="rId50" Type="http://schemas.openxmlformats.org/officeDocument/2006/relationships/image" Target="../media/image69.emf"/><Relationship Id="rId55" Type="http://schemas.openxmlformats.org/officeDocument/2006/relationships/image" Target="../media/image74.emf"/><Relationship Id="rId63" Type="http://schemas.openxmlformats.org/officeDocument/2006/relationships/image" Target="../media/image82.emf"/><Relationship Id="rId68" Type="http://schemas.openxmlformats.org/officeDocument/2006/relationships/image" Target="../media/image87.emf"/><Relationship Id="rId7" Type="http://schemas.openxmlformats.org/officeDocument/2006/relationships/image" Target="../media/image26.emf"/><Relationship Id="rId71" Type="http://schemas.openxmlformats.org/officeDocument/2006/relationships/image" Target="../media/image90.emf"/><Relationship Id="rId2" Type="http://schemas.openxmlformats.org/officeDocument/2006/relationships/image" Target="../media/image21.emf"/><Relationship Id="rId16" Type="http://schemas.openxmlformats.org/officeDocument/2006/relationships/image" Target="../media/image35.emf"/><Relationship Id="rId29" Type="http://schemas.openxmlformats.org/officeDocument/2006/relationships/image" Target="../media/image48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24" Type="http://schemas.openxmlformats.org/officeDocument/2006/relationships/image" Target="../media/image43.emf"/><Relationship Id="rId32" Type="http://schemas.openxmlformats.org/officeDocument/2006/relationships/image" Target="../media/image51.emf"/><Relationship Id="rId37" Type="http://schemas.openxmlformats.org/officeDocument/2006/relationships/image" Target="../media/image56.emf"/><Relationship Id="rId40" Type="http://schemas.openxmlformats.org/officeDocument/2006/relationships/image" Target="../media/image59.emf"/><Relationship Id="rId45" Type="http://schemas.openxmlformats.org/officeDocument/2006/relationships/image" Target="../media/image64.emf"/><Relationship Id="rId53" Type="http://schemas.openxmlformats.org/officeDocument/2006/relationships/image" Target="../media/image72.emf"/><Relationship Id="rId58" Type="http://schemas.openxmlformats.org/officeDocument/2006/relationships/image" Target="../media/image77.emf"/><Relationship Id="rId66" Type="http://schemas.openxmlformats.org/officeDocument/2006/relationships/image" Target="../media/image85.emf"/><Relationship Id="rId5" Type="http://schemas.openxmlformats.org/officeDocument/2006/relationships/image" Target="../media/image24.emf"/><Relationship Id="rId15" Type="http://schemas.openxmlformats.org/officeDocument/2006/relationships/image" Target="../media/image34.emf"/><Relationship Id="rId23" Type="http://schemas.openxmlformats.org/officeDocument/2006/relationships/image" Target="../media/image42.emf"/><Relationship Id="rId28" Type="http://schemas.openxmlformats.org/officeDocument/2006/relationships/image" Target="../media/image47.emf"/><Relationship Id="rId36" Type="http://schemas.openxmlformats.org/officeDocument/2006/relationships/image" Target="../media/image55.emf"/><Relationship Id="rId49" Type="http://schemas.openxmlformats.org/officeDocument/2006/relationships/image" Target="../media/image68.emf"/><Relationship Id="rId57" Type="http://schemas.openxmlformats.org/officeDocument/2006/relationships/image" Target="../media/image76.emf"/><Relationship Id="rId61" Type="http://schemas.openxmlformats.org/officeDocument/2006/relationships/image" Target="../media/image80.emf"/><Relationship Id="rId10" Type="http://schemas.openxmlformats.org/officeDocument/2006/relationships/image" Target="../media/image29.emf"/><Relationship Id="rId19" Type="http://schemas.openxmlformats.org/officeDocument/2006/relationships/image" Target="../media/image38.emf"/><Relationship Id="rId31" Type="http://schemas.openxmlformats.org/officeDocument/2006/relationships/image" Target="../media/image50.emf"/><Relationship Id="rId44" Type="http://schemas.openxmlformats.org/officeDocument/2006/relationships/image" Target="../media/image63.emf"/><Relationship Id="rId52" Type="http://schemas.openxmlformats.org/officeDocument/2006/relationships/image" Target="../media/image71.emf"/><Relationship Id="rId60" Type="http://schemas.openxmlformats.org/officeDocument/2006/relationships/image" Target="../media/image79.emf"/><Relationship Id="rId65" Type="http://schemas.openxmlformats.org/officeDocument/2006/relationships/image" Target="../media/image84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Relationship Id="rId22" Type="http://schemas.openxmlformats.org/officeDocument/2006/relationships/image" Target="../media/image41.emf"/><Relationship Id="rId27" Type="http://schemas.openxmlformats.org/officeDocument/2006/relationships/image" Target="../media/image46.emf"/><Relationship Id="rId30" Type="http://schemas.openxmlformats.org/officeDocument/2006/relationships/image" Target="../media/image49.emf"/><Relationship Id="rId35" Type="http://schemas.openxmlformats.org/officeDocument/2006/relationships/image" Target="../media/image54.emf"/><Relationship Id="rId43" Type="http://schemas.openxmlformats.org/officeDocument/2006/relationships/image" Target="../media/image62.emf"/><Relationship Id="rId48" Type="http://schemas.openxmlformats.org/officeDocument/2006/relationships/image" Target="../media/image67.emf"/><Relationship Id="rId56" Type="http://schemas.openxmlformats.org/officeDocument/2006/relationships/image" Target="../media/image75.emf"/><Relationship Id="rId64" Type="http://schemas.openxmlformats.org/officeDocument/2006/relationships/image" Target="../media/image83.emf"/><Relationship Id="rId69" Type="http://schemas.openxmlformats.org/officeDocument/2006/relationships/image" Target="../media/image88.emf"/><Relationship Id="rId8" Type="http://schemas.openxmlformats.org/officeDocument/2006/relationships/image" Target="../media/image27.emf"/><Relationship Id="rId51" Type="http://schemas.openxmlformats.org/officeDocument/2006/relationships/image" Target="../media/image70.emf"/><Relationship Id="rId3" Type="http://schemas.openxmlformats.org/officeDocument/2006/relationships/image" Target="../media/image22.emf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5" Type="http://schemas.openxmlformats.org/officeDocument/2006/relationships/image" Target="../media/image44.emf"/><Relationship Id="rId33" Type="http://schemas.openxmlformats.org/officeDocument/2006/relationships/image" Target="../media/image52.emf"/><Relationship Id="rId38" Type="http://schemas.openxmlformats.org/officeDocument/2006/relationships/image" Target="../media/image57.emf"/><Relationship Id="rId46" Type="http://schemas.openxmlformats.org/officeDocument/2006/relationships/image" Target="../media/image65.emf"/><Relationship Id="rId59" Type="http://schemas.openxmlformats.org/officeDocument/2006/relationships/image" Target="../media/image78.emf"/><Relationship Id="rId67" Type="http://schemas.openxmlformats.org/officeDocument/2006/relationships/image" Target="../media/image86.emf"/><Relationship Id="rId20" Type="http://schemas.openxmlformats.org/officeDocument/2006/relationships/image" Target="../media/image39.emf"/><Relationship Id="rId41" Type="http://schemas.openxmlformats.org/officeDocument/2006/relationships/image" Target="../media/image60.emf"/><Relationship Id="rId54" Type="http://schemas.openxmlformats.org/officeDocument/2006/relationships/image" Target="../media/image73.emf"/><Relationship Id="rId62" Type="http://schemas.openxmlformats.org/officeDocument/2006/relationships/image" Target="../media/image81.emf"/><Relationship Id="rId70" Type="http://schemas.openxmlformats.org/officeDocument/2006/relationships/image" Target="../media/image89.emf"/></Relationships>
</file>

<file path=ppt/drawings/_rels/vmlDrawing4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emf"/><Relationship Id="rId18" Type="http://schemas.openxmlformats.org/officeDocument/2006/relationships/image" Target="../media/image108.emf"/><Relationship Id="rId26" Type="http://schemas.openxmlformats.org/officeDocument/2006/relationships/image" Target="../media/image116.emf"/><Relationship Id="rId39" Type="http://schemas.openxmlformats.org/officeDocument/2006/relationships/image" Target="../media/image129.emf"/><Relationship Id="rId21" Type="http://schemas.openxmlformats.org/officeDocument/2006/relationships/image" Target="../media/image111.emf"/><Relationship Id="rId34" Type="http://schemas.openxmlformats.org/officeDocument/2006/relationships/image" Target="../media/image124.emf"/><Relationship Id="rId42" Type="http://schemas.openxmlformats.org/officeDocument/2006/relationships/image" Target="../media/image132.emf"/><Relationship Id="rId47" Type="http://schemas.openxmlformats.org/officeDocument/2006/relationships/image" Target="../media/image137.emf"/><Relationship Id="rId50" Type="http://schemas.openxmlformats.org/officeDocument/2006/relationships/image" Target="../media/image140.emf"/><Relationship Id="rId55" Type="http://schemas.openxmlformats.org/officeDocument/2006/relationships/image" Target="../media/image145.emf"/><Relationship Id="rId63" Type="http://schemas.openxmlformats.org/officeDocument/2006/relationships/image" Target="../media/image153.emf"/><Relationship Id="rId68" Type="http://schemas.openxmlformats.org/officeDocument/2006/relationships/image" Target="../media/image158.emf"/><Relationship Id="rId7" Type="http://schemas.openxmlformats.org/officeDocument/2006/relationships/image" Target="../media/image97.emf"/><Relationship Id="rId2" Type="http://schemas.openxmlformats.org/officeDocument/2006/relationships/image" Target="../media/image92.emf"/><Relationship Id="rId16" Type="http://schemas.openxmlformats.org/officeDocument/2006/relationships/image" Target="../media/image106.emf"/><Relationship Id="rId29" Type="http://schemas.openxmlformats.org/officeDocument/2006/relationships/image" Target="../media/image119.emf"/><Relationship Id="rId1" Type="http://schemas.openxmlformats.org/officeDocument/2006/relationships/image" Target="../media/image91.emf"/><Relationship Id="rId6" Type="http://schemas.openxmlformats.org/officeDocument/2006/relationships/image" Target="../media/image96.emf"/><Relationship Id="rId11" Type="http://schemas.openxmlformats.org/officeDocument/2006/relationships/image" Target="../media/image101.emf"/><Relationship Id="rId24" Type="http://schemas.openxmlformats.org/officeDocument/2006/relationships/image" Target="../media/image114.emf"/><Relationship Id="rId32" Type="http://schemas.openxmlformats.org/officeDocument/2006/relationships/image" Target="../media/image122.emf"/><Relationship Id="rId37" Type="http://schemas.openxmlformats.org/officeDocument/2006/relationships/image" Target="../media/image127.emf"/><Relationship Id="rId40" Type="http://schemas.openxmlformats.org/officeDocument/2006/relationships/image" Target="../media/image130.emf"/><Relationship Id="rId45" Type="http://schemas.openxmlformats.org/officeDocument/2006/relationships/image" Target="../media/image135.emf"/><Relationship Id="rId53" Type="http://schemas.openxmlformats.org/officeDocument/2006/relationships/image" Target="../media/image143.emf"/><Relationship Id="rId58" Type="http://schemas.openxmlformats.org/officeDocument/2006/relationships/image" Target="../media/image148.emf"/><Relationship Id="rId66" Type="http://schemas.openxmlformats.org/officeDocument/2006/relationships/image" Target="../media/image156.emf"/><Relationship Id="rId5" Type="http://schemas.openxmlformats.org/officeDocument/2006/relationships/image" Target="../media/image95.emf"/><Relationship Id="rId15" Type="http://schemas.openxmlformats.org/officeDocument/2006/relationships/image" Target="../media/image105.emf"/><Relationship Id="rId23" Type="http://schemas.openxmlformats.org/officeDocument/2006/relationships/image" Target="../media/image113.emf"/><Relationship Id="rId28" Type="http://schemas.openxmlformats.org/officeDocument/2006/relationships/image" Target="../media/image118.emf"/><Relationship Id="rId36" Type="http://schemas.openxmlformats.org/officeDocument/2006/relationships/image" Target="../media/image126.emf"/><Relationship Id="rId49" Type="http://schemas.openxmlformats.org/officeDocument/2006/relationships/image" Target="../media/image139.emf"/><Relationship Id="rId57" Type="http://schemas.openxmlformats.org/officeDocument/2006/relationships/image" Target="../media/image147.emf"/><Relationship Id="rId61" Type="http://schemas.openxmlformats.org/officeDocument/2006/relationships/image" Target="../media/image151.emf"/><Relationship Id="rId10" Type="http://schemas.openxmlformats.org/officeDocument/2006/relationships/image" Target="../media/image100.emf"/><Relationship Id="rId19" Type="http://schemas.openxmlformats.org/officeDocument/2006/relationships/image" Target="../media/image109.emf"/><Relationship Id="rId31" Type="http://schemas.openxmlformats.org/officeDocument/2006/relationships/image" Target="../media/image121.emf"/><Relationship Id="rId44" Type="http://schemas.openxmlformats.org/officeDocument/2006/relationships/image" Target="../media/image134.emf"/><Relationship Id="rId52" Type="http://schemas.openxmlformats.org/officeDocument/2006/relationships/image" Target="../media/image142.emf"/><Relationship Id="rId60" Type="http://schemas.openxmlformats.org/officeDocument/2006/relationships/image" Target="../media/image150.emf"/><Relationship Id="rId65" Type="http://schemas.openxmlformats.org/officeDocument/2006/relationships/image" Target="../media/image155.emf"/><Relationship Id="rId4" Type="http://schemas.openxmlformats.org/officeDocument/2006/relationships/image" Target="../media/image94.emf"/><Relationship Id="rId9" Type="http://schemas.openxmlformats.org/officeDocument/2006/relationships/image" Target="../media/image99.emf"/><Relationship Id="rId14" Type="http://schemas.openxmlformats.org/officeDocument/2006/relationships/image" Target="../media/image104.emf"/><Relationship Id="rId22" Type="http://schemas.openxmlformats.org/officeDocument/2006/relationships/image" Target="../media/image112.emf"/><Relationship Id="rId27" Type="http://schemas.openxmlformats.org/officeDocument/2006/relationships/image" Target="../media/image117.emf"/><Relationship Id="rId30" Type="http://schemas.openxmlformats.org/officeDocument/2006/relationships/image" Target="../media/image120.emf"/><Relationship Id="rId35" Type="http://schemas.openxmlformats.org/officeDocument/2006/relationships/image" Target="../media/image125.emf"/><Relationship Id="rId43" Type="http://schemas.openxmlformats.org/officeDocument/2006/relationships/image" Target="../media/image133.emf"/><Relationship Id="rId48" Type="http://schemas.openxmlformats.org/officeDocument/2006/relationships/image" Target="../media/image138.emf"/><Relationship Id="rId56" Type="http://schemas.openxmlformats.org/officeDocument/2006/relationships/image" Target="../media/image146.emf"/><Relationship Id="rId64" Type="http://schemas.openxmlformats.org/officeDocument/2006/relationships/image" Target="../media/image154.emf"/><Relationship Id="rId69" Type="http://schemas.openxmlformats.org/officeDocument/2006/relationships/image" Target="../media/image159.emf"/><Relationship Id="rId8" Type="http://schemas.openxmlformats.org/officeDocument/2006/relationships/image" Target="../media/image98.emf"/><Relationship Id="rId51" Type="http://schemas.openxmlformats.org/officeDocument/2006/relationships/image" Target="../media/image141.emf"/><Relationship Id="rId3" Type="http://schemas.openxmlformats.org/officeDocument/2006/relationships/image" Target="../media/image93.emf"/><Relationship Id="rId12" Type="http://schemas.openxmlformats.org/officeDocument/2006/relationships/image" Target="../media/image102.emf"/><Relationship Id="rId17" Type="http://schemas.openxmlformats.org/officeDocument/2006/relationships/image" Target="../media/image107.emf"/><Relationship Id="rId25" Type="http://schemas.openxmlformats.org/officeDocument/2006/relationships/image" Target="../media/image115.emf"/><Relationship Id="rId33" Type="http://schemas.openxmlformats.org/officeDocument/2006/relationships/image" Target="../media/image123.emf"/><Relationship Id="rId38" Type="http://schemas.openxmlformats.org/officeDocument/2006/relationships/image" Target="../media/image128.emf"/><Relationship Id="rId46" Type="http://schemas.openxmlformats.org/officeDocument/2006/relationships/image" Target="../media/image136.emf"/><Relationship Id="rId59" Type="http://schemas.openxmlformats.org/officeDocument/2006/relationships/image" Target="../media/image149.emf"/><Relationship Id="rId67" Type="http://schemas.openxmlformats.org/officeDocument/2006/relationships/image" Target="../media/image157.emf"/><Relationship Id="rId20" Type="http://schemas.openxmlformats.org/officeDocument/2006/relationships/image" Target="../media/image110.emf"/><Relationship Id="rId41" Type="http://schemas.openxmlformats.org/officeDocument/2006/relationships/image" Target="../media/image131.emf"/><Relationship Id="rId54" Type="http://schemas.openxmlformats.org/officeDocument/2006/relationships/image" Target="../media/image144.emf"/><Relationship Id="rId62" Type="http://schemas.openxmlformats.org/officeDocument/2006/relationships/image" Target="../media/image152.emf"/><Relationship Id="rId70" Type="http://schemas.openxmlformats.org/officeDocument/2006/relationships/image" Target="../media/image16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4" Type="http://schemas.openxmlformats.org/officeDocument/2006/relationships/image" Target="../media/image16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image" Target="../media/image177.e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12" Type="http://schemas.openxmlformats.org/officeDocument/2006/relationships/image" Target="../media/image176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11" Type="http://schemas.openxmlformats.org/officeDocument/2006/relationships/image" Target="../media/image175.emf"/><Relationship Id="rId5" Type="http://schemas.openxmlformats.org/officeDocument/2006/relationships/image" Target="../media/image169.emf"/><Relationship Id="rId10" Type="http://schemas.openxmlformats.org/officeDocument/2006/relationships/image" Target="../media/image174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image" Target="../media/image190.emf"/><Relationship Id="rId3" Type="http://schemas.openxmlformats.org/officeDocument/2006/relationships/image" Target="../media/image180.emf"/><Relationship Id="rId7" Type="http://schemas.openxmlformats.org/officeDocument/2006/relationships/image" Target="../media/image184.emf"/><Relationship Id="rId12" Type="http://schemas.openxmlformats.org/officeDocument/2006/relationships/image" Target="../media/image189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Relationship Id="rId6" Type="http://schemas.openxmlformats.org/officeDocument/2006/relationships/image" Target="../media/image183.emf"/><Relationship Id="rId11" Type="http://schemas.openxmlformats.org/officeDocument/2006/relationships/image" Target="../media/image188.emf"/><Relationship Id="rId5" Type="http://schemas.openxmlformats.org/officeDocument/2006/relationships/image" Target="../media/image182.emf"/><Relationship Id="rId10" Type="http://schemas.openxmlformats.org/officeDocument/2006/relationships/image" Target="../media/image187.emf"/><Relationship Id="rId4" Type="http://schemas.openxmlformats.org/officeDocument/2006/relationships/image" Target="../media/image181.emf"/><Relationship Id="rId9" Type="http://schemas.openxmlformats.org/officeDocument/2006/relationships/image" Target="../media/image186.emf"/><Relationship Id="rId14" Type="http://schemas.openxmlformats.org/officeDocument/2006/relationships/image" Target="../media/image19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3" Type="http://schemas.openxmlformats.org/officeDocument/2006/relationships/image" Target="../media/image194.emf"/><Relationship Id="rId7" Type="http://schemas.openxmlformats.org/officeDocument/2006/relationships/image" Target="../media/image198.e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Relationship Id="rId6" Type="http://schemas.openxmlformats.org/officeDocument/2006/relationships/image" Target="../media/image197.emf"/><Relationship Id="rId5" Type="http://schemas.openxmlformats.org/officeDocument/2006/relationships/image" Target="../media/image196.emf"/><Relationship Id="rId4" Type="http://schemas.openxmlformats.org/officeDocument/2006/relationships/image" Target="../media/image195.emf"/><Relationship Id="rId9" Type="http://schemas.openxmlformats.org/officeDocument/2006/relationships/image" Target="../media/image20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582E235-D426-4863-BDEA-3F3E0CE9F5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0DB59D5-2DCD-4D26-A9C6-C02A36F146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EC212C93-9871-4E58-8296-7E32D17A170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BF69F2B9-9FDC-4063-B68F-6BF56EF051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F0258599-0573-4308-8A4E-B07A4F3945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489ABB18-D859-49EE-B433-02380604CD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795EAC2-3457-4511-82AF-EAB2569CC9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3B7E4C6-48FE-4B41-8624-AC33BAA02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3A866-B676-4822-9AB0-BF47D4DD0A46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9801224-014C-414A-943C-23328CF716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F1F506A4-B247-4741-93F6-9D93E81FFD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3E138-6A26-4A22-AD1C-D7650BD9D3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01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BB419D5-A00F-490D-B490-06FE6A9CDE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4FEBA-1389-4EA8-A027-326C2B198560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49D1EF2-F200-465A-8126-869B3CC4FD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16EBC0F8-2006-4750-8FFD-DC7C6EF5D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CD46F-FACE-407B-8202-CEB071E703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22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575A32E-AC20-4184-AC69-FB83450CB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1FFE9-D824-4792-80F8-B4791D6D5AA1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49C62C1-E711-4E94-9CAC-516A3065E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A055179C-5619-4389-AB20-1CAF1ED60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925F9-05CA-41E1-AB28-0DECC0BB3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1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C125FDF-6913-4F10-9246-678DE212C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11FB1-EF47-4EE7-A6BB-E4772976F13C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D68C0C6-87F2-4A7A-BF59-55ECBA16B3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3FC02BA0-C54C-43FF-946C-170E73E6A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149F56-AA59-4BDF-BE28-3E4B9A745F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03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60369FC-19AE-40F8-BDCF-42A3129210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99244-9356-432E-B45F-6A7045AB9382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03D6177-FF7B-4AF2-B3FD-BEA2679AAC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E68A6545-85A4-487D-886B-350E24126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B64EC-F7AC-4073-93B5-7554306E7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18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BC70D4B-7351-47C2-9A87-95285379B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D31DE-7B02-480B-8015-9143B6537227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302A335-F51A-4B2F-9B34-2C4D9F4F96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>
            <a:extLst>
              <a:ext uri="{FF2B5EF4-FFF2-40B4-BE49-F238E27FC236}">
                <a16:creationId xmlns:a16="http://schemas.microsoft.com/office/drawing/2014/main" id="{0927F2F1-B681-4085-A830-111753EA04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A5263D-894F-4B06-9DB2-00532A2C9B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21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BA5FE5A-49F3-4B31-B6C2-A067915596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CBCC0-0BB6-4A56-952F-8F7093D72011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DCC4783E-ED0E-47AF-9B1F-2B290D9A9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1">
            <a:extLst>
              <a:ext uri="{FF2B5EF4-FFF2-40B4-BE49-F238E27FC236}">
                <a16:creationId xmlns:a16="http://schemas.microsoft.com/office/drawing/2014/main" id="{CCD9C901-4235-4CBA-B89A-56F9D3078A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5D340-3DC9-4E0A-BB77-29EFD354FD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3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9AB1E7CF-2085-4EC2-BD27-B1FA3AE6D4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3EE61-894D-408F-A8AE-DF013B9EBF7F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A61AC5A-298E-444F-8A9B-9737E5765B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0865A95E-DA0F-4092-9CA3-272F636C3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8DD03-B4D5-4E8D-A9FB-DBCD8AD7F3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05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A9D645B-B4B0-4703-AF6D-B92AA7D31C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322D3-DA90-44D8-9035-68FE74EA69FF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1997939-A7EA-4A58-9851-93254EFAE0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A5814FB9-9D20-48E2-B42A-BB2F085AAE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0D92B-C21E-4425-B6C6-C0D0C4D56D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64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0F81459-D6F8-4CC4-80DB-E748F3818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A74EB-A350-49C7-A8B4-D7E7DDBF07F6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F52A703-2014-467E-AF08-380F86562E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>
            <a:extLst>
              <a:ext uri="{FF2B5EF4-FFF2-40B4-BE49-F238E27FC236}">
                <a16:creationId xmlns:a16="http://schemas.microsoft.com/office/drawing/2014/main" id="{D2F033F7-9036-48A3-9675-735428672C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F4E69-2B3C-45C0-AAAF-8F8F4B1A24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87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C4E5A63-32BC-4386-9948-78016349C1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6A144-FF77-4C8C-9BB9-40838B6E8108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28D671A-9014-43C2-B599-ED023BD4C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>
            <a:extLst>
              <a:ext uri="{FF2B5EF4-FFF2-40B4-BE49-F238E27FC236}">
                <a16:creationId xmlns:a16="http://schemas.microsoft.com/office/drawing/2014/main" id="{2B00F626-8F6D-46C0-A298-8856732C9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C617F-512D-492B-8F23-F476A9A682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03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幻灯片1">
            <a:extLst>
              <a:ext uri="{FF2B5EF4-FFF2-40B4-BE49-F238E27FC236}">
                <a16:creationId xmlns:a16="http://schemas.microsoft.com/office/drawing/2014/main" id="{CBA15DD5-5A0B-4D2F-A262-BF2D7BCD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>
            <a:extLst>
              <a:ext uri="{FF2B5EF4-FFF2-40B4-BE49-F238E27FC236}">
                <a16:creationId xmlns:a16="http://schemas.microsoft.com/office/drawing/2014/main" id="{4961806B-C505-48C3-A402-77632E3C6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28">
            <a:extLst>
              <a:ext uri="{FF2B5EF4-FFF2-40B4-BE49-F238E27FC236}">
                <a16:creationId xmlns:a16="http://schemas.microsoft.com/office/drawing/2014/main" id="{8C298DA5-F5DB-4E3E-8D29-5EF193556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7461" name="Rectangle 1029">
            <a:extLst>
              <a:ext uri="{FF2B5EF4-FFF2-40B4-BE49-F238E27FC236}">
                <a16:creationId xmlns:a16="http://schemas.microsoft.com/office/drawing/2014/main" id="{AEF9FED1-B1EB-47D9-88D2-6D9CC0BF5F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ffectLst/>
                <a:ea typeface="+mn-ea"/>
              </a:defRPr>
            </a:lvl1pPr>
          </a:lstStyle>
          <a:p>
            <a:pPr>
              <a:defRPr/>
            </a:pPr>
            <a:fld id="{455BD537-BF35-4586-9354-B910493B0B5F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147462" name="Rectangle 1030">
            <a:extLst>
              <a:ext uri="{FF2B5EF4-FFF2-40B4-BE49-F238E27FC236}">
                <a16:creationId xmlns:a16="http://schemas.microsoft.com/office/drawing/2014/main" id="{50F36248-A16C-424D-8AC5-856E043994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63" name="Rectangle 1031">
            <a:extLst>
              <a:ext uri="{FF2B5EF4-FFF2-40B4-BE49-F238E27FC236}">
                <a16:creationId xmlns:a16="http://schemas.microsoft.com/office/drawing/2014/main" id="{F14E0C7A-03D5-4EF1-98D7-4F39EA0305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panose="02010600030101010101" pitchFamily="2" charset="-122"/>
              </a:defRPr>
            </a:lvl1pPr>
          </a:lstStyle>
          <a:p>
            <a:fld id="{1B889E75-6812-4A94-85C6-096AE15312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2.e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201.emf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208.emf"/><Relationship Id="rId18" Type="http://schemas.openxmlformats.org/officeDocument/2006/relationships/oleObject" Target="../embeddings/oleObject204.bin"/><Relationship Id="rId3" Type="http://schemas.openxmlformats.org/officeDocument/2006/relationships/image" Target="../media/image8.png"/><Relationship Id="rId21" Type="http://schemas.openxmlformats.org/officeDocument/2006/relationships/image" Target="../media/image212.emf"/><Relationship Id="rId7" Type="http://schemas.openxmlformats.org/officeDocument/2006/relationships/image" Target="../media/image205.emf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21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3.bin"/><Relationship Id="rId20" Type="http://schemas.openxmlformats.org/officeDocument/2006/relationships/oleObject" Target="../embeddings/oleObject20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207.emf"/><Relationship Id="rId5" Type="http://schemas.openxmlformats.org/officeDocument/2006/relationships/image" Target="../media/image204.emf"/><Relationship Id="rId15" Type="http://schemas.openxmlformats.org/officeDocument/2006/relationships/image" Target="../media/image209.emf"/><Relationship Id="rId23" Type="http://schemas.openxmlformats.org/officeDocument/2006/relationships/image" Target="../media/image213.emf"/><Relationship Id="rId10" Type="http://schemas.openxmlformats.org/officeDocument/2006/relationships/oleObject" Target="../embeddings/oleObject200.bin"/><Relationship Id="rId19" Type="http://schemas.openxmlformats.org/officeDocument/2006/relationships/image" Target="../media/image211.emf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206.emf"/><Relationship Id="rId14" Type="http://schemas.openxmlformats.org/officeDocument/2006/relationships/oleObject" Target="../embeddings/oleObject202.bin"/><Relationship Id="rId22" Type="http://schemas.openxmlformats.org/officeDocument/2006/relationships/oleObject" Target="../embeddings/oleObject20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21.e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8.emf"/><Relationship Id="rId17" Type="http://schemas.openxmlformats.org/officeDocument/2006/relationships/oleObject" Target="../embeddings/oleObject214.bin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emf"/><Relationship Id="rId20" Type="http://schemas.openxmlformats.org/officeDocument/2006/relationships/image" Target="../media/image222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5.e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24.emf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10" Type="http://schemas.openxmlformats.org/officeDocument/2006/relationships/image" Target="../media/image217.e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9.emf"/><Relationship Id="rId22" Type="http://schemas.openxmlformats.org/officeDocument/2006/relationships/image" Target="../media/image22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232.e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29.emf"/><Relationship Id="rId1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6.e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10" Type="http://schemas.openxmlformats.org/officeDocument/2006/relationships/image" Target="../media/image228.emf"/><Relationship Id="rId19" Type="http://schemas.openxmlformats.org/officeDocument/2006/relationships/image" Target="../media/image8.png"/><Relationship Id="rId4" Type="http://schemas.openxmlformats.org/officeDocument/2006/relationships/image" Target="../media/image225.e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3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13" Type="http://schemas.openxmlformats.org/officeDocument/2006/relationships/oleObject" Target="../embeddings/oleObject231.bin"/><Relationship Id="rId18" Type="http://schemas.openxmlformats.org/officeDocument/2006/relationships/image" Target="../media/image240.e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37.emf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9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4.e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10" Type="http://schemas.openxmlformats.org/officeDocument/2006/relationships/image" Target="../media/image236.emf"/><Relationship Id="rId19" Type="http://schemas.openxmlformats.org/officeDocument/2006/relationships/image" Target="../media/image8.png"/><Relationship Id="rId4" Type="http://schemas.openxmlformats.org/officeDocument/2006/relationships/image" Target="../media/image233.e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3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image" Target="../media/image245.emf"/><Relationship Id="rId3" Type="http://schemas.openxmlformats.org/officeDocument/2006/relationships/image" Target="../media/image8.png"/><Relationship Id="rId7" Type="http://schemas.openxmlformats.org/officeDocument/2006/relationships/image" Target="../media/image242.emf"/><Relationship Id="rId12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5.bin"/><Relationship Id="rId11" Type="http://schemas.openxmlformats.org/officeDocument/2006/relationships/image" Target="../media/image244.emf"/><Relationship Id="rId5" Type="http://schemas.openxmlformats.org/officeDocument/2006/relationships/image" Target="../media/image241.emf"/><Relationship Id="rId15" Type="http://schemas.openxmlformats.org/officeDocument/2006/relationships/image" Target="../media/image246.emf"/><Relationship Id="rId10" Type="http://schemas.openxmlformats.org/officeDocument/2006/relationships/oleObject" Target="../embeddings/oleObject237.bin"/><Relationship Id="rId4" Type="http://schemas.openxmlformats.org/officeDocument/2006/relationships/oleObject" Target="../embeddings/oleObject234.bin"/><Relationship Id="rId9" Type="http://schemas.openxmlformats.org/officeDocument/2006/relationships/image" Target="../media/image243.emf"/><Relationship Id="rId14" Type="http://schemas.openxmlformats.org/officeDocument/2006/relationships/oleObject" Target="../embeddings/oleObject2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54.emf"/><Relationship Id="rId26" Type="http://schemas.openxmlformats.org/officeDocument/2006/relationships/image" Target="../media/image258.emf"/><Relationship Id="rId39" Type="http://schemas.openxmlformats.org/officeDocument/2006/relationships/oleObject" Target="../embeddings/oleObject258.bin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49.bin"/><Relationship Id="rId34" Type="http://schemas.openxmlformats.org/officeDocument/2006/relationships/image" Target="../media/image262.emf"/><Relationship Id="rId42" Type="http://schemas.openxmlformats.org/officeDocument/2006/relationships/image" Target="../media/image266.emf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51.emf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1.bin"/><Relationship Id="rId33" Type="http://schemas.openxmlformats.org/officeDocument/2006/relationships/oleObject" Target="../embeddings/oleObject255.bin"/><Relationship Id="rId38" Type="http://schemas.openxmlformats.org/officeDocument/2006/relationships/image" Target="../media/image26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3.emf"/><Relationship Id="rId20" Type="http://schemas.openxmlformats.org/officeDocument/2006/relationships/image" Target="../media/image255.emf"/><Relationship Id="rId29" Type="http://schemas.openxmlformats.org/officeDocument/2006/relationships/oleObject" Target="../embeddings/oleObject253.bin"/><Relationship Id="rId41" Type="http://schemas.openxmlformats.org/officeDocument/2006/relationships/oleObject" Target="../embeddings/oleObject25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48.emf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257.emf"/><Relationship Id="rId32" Type="http://schemas.openxmlformats.org/officeDocument/2006/relationships/image" Target="../media/image261.emf"/><Relationship Id="rId37" Type="http://schemas.openxmlformats.org/officeDocument/2006/relationships/oleObject" Target="../embeddings/oleObject257.bin"/><Relationship Id="rId40" Type="http://schemas.openxmlformats.org/officeDocument/2006/relationships/image" Target="../media/image265.emf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28" Type="http://schemas.openxmlformats.org/officeDocument/2006/relationships/image" Target="../media/image259.emf"/><Relationship Id="rId36" Type="http://schemas.openxmlformats.org/officeDocument/2006/relationships/image" Target="../media/image263.emf"/><Relationship Id="rId10" Type="http://schemas.openxmlformats.org/officeDocument/2006/relationships/image" Target="../media/image250.emf"/><Relationship Id="rId19" Type="http://schemas.openxmlformats.org/officeDocument/2006/relationships/oleObject" Target="../embeddings/oleObject248.bin"/><Relationship Id="rId31" Type="http://schemas.openxmlformats.org/officeDocument/2006/relationships/oleObject" Target="../embeddings/oleObject254.bin"/><Relationship Id="rId4" Type="http://schemas.openxmlformats.org/officeDocument/2006/relationships/image" Target="../media/image247.e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52.wmf"/><Relationship Id="rId22" Type="http://schemas.openxmlformats.org/officeDocument/2006/relationships/image" Target="../media/image256.emf"/><Relationship Id="rId27" Type="http://schemas.openxmlformats.org/officeDocument/2006/relationships/oleObject" Target="../embeddings/oleObject252.bin"/><Relationship Id="rId30" Type="http://schemas.openxmlformats.org/officeDocument/2006/relationships/image" Target="../media/image260.emf"/><Relationship Id="rId35" Type="http://schemas.openxmlformats.org/officeDocument/2006/relationships/oleObject" Target="../embeddings/oleObject256.bin"/><Relationship Id="rId4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emf"/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274.e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71.emf"/><Relationship Id="rId17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3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8.e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10" Type="http://schemas.openxmlformats.org/officeDocument/2006/relationships/image" Target="../media/image270.emf"/><Relationship Id="rId19" Type="http://schemas.openxmlformats.org/officeDocument/2006/relationships/image" Target="../media/image8.png"/><Relationship Id="rId4" Type="http://schemas.openxmlformats.org/officeDocument/2006/relationships/image" Target="../media/image267.e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7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8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6.e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7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13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8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78.e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image" Target="../media/image8.png"/><Relationship Id="rId10" Type="http://schemas.openxmlformats.org/officeDocument/2006/relationships/image" Target="../media/image280.emf"/><Relationship Id="rId4" Type="http://schemas.openxmlformats.org/officeDocument/2006/relationships/image" Target="../media/image277.e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8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84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277.bin"/><Relationship Id="rId10" Type="http://schemas.openxmlformats.org/officeDocument/2006/relationships/image" Target="../media/image286.emf"/><Relationship Id="rId4" Type="http://schemas.openxmlformats.org/officeDocument/2006/relationships/image" Target="../media/image283.emf"/><Relationship Id="rId9" Type="http://schemas.openxmlformats.org/officeDocument/2006/relationships/oleObject" Target="../embeddings/oleObject27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13" Type="http://schemas.openxmlformats.org/officeDocument/2006/relationships/oleObject" Target="../embeddings/oleObject285.bin"/><Relationship Id="rId18" Type="http://schemas.openxmlformats.org/officeDocument/2006/relationships/image" Target="../media/image294.emf"/><Relationship Id="rId26" Type="http://schemas.openxmlformats.org/officeDocument/2006/relationships/image" Target="../media/image298.emf"/><Relationship Id="rId3" Type="http://schemas.openxmlformats.org/officeDocument/2006/relationships/oleObject" Target="../embeddings/oleObject280.bin"/><Relationship Id="rId21" Type="http://schemas.openxmlformats.org/officeDocument/2006/relationships/oleObject" Target="../embeddings/oleObject289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291.emf"/><Relationship Id="rId17" Type="http://schemas.openxmlformats.org/officeDocument/2006/relationships/oleObject" Target="../embeddings/oleObject287.bin"/><Relationship Id="rId25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3.emf"/><Relationship Id="rId20" Type="http://schemas.openxmlformats.org/officeDocument/2006/relationships/image" Target="../media/image295.emf"/><Relationship Id="rId29" Type="http://schemas.openxmlformats.org/officeDocument/2006/relationships/image" Target="../media/image8.pn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88.emf"/><Relationship Id="rId11" Type="http://schemas.openxmlformats.org/officeDocument/2006/relationships/oleObject" Target="../embeddings/oleObject284.bin"/><Relationship Id="rId24" Type="http://schemas.openxmlformats.org/officeDocument/2006/relationships/image" Target="../media/image297.emf"/><Relationship Id="rId5" Type="http://schemas.openxmlformats.org/officeDocument/2006/relationships/oleObject" Target="../embeddings/oleObject281.bin"/><Relationship Id="rId15" Type="http://schemas.openxmlformats.org/officeDocument/2006/relationships/oleObject" Target="../embeddings/oleObject286.bin"/><Relationship Id="rId23" Type="http://schemas.openxmlformats.org/officeDocument/2006/relationships/oleObject" Target="../embeddings/oleObject290.bin"/><Relationship Id="rId28" Type="http://schemas.openxmlformats.org/officeDocument/2006/relationships/image" Target="../media/image299.emf"/><Relationship Id="rId10" Type="http://schemas.openxmlformats.org/officeDocument/2006/relationships/image" Target="../media/image290.emf"/><Relationship Id="rId19" Type="http://schemas.openxmlformats.org/officeDocument/2006/relationships/oleObject" Target="../embeddings/oleObject288.bin"/><Relationship Id="rId4" Type="http://schemas.openxmlformats.org/officeDocument/2006/relationships/image" Target="../media/image287.emf"/><Relationship Id="rId9" Type="http://schemas.openxmlformats.org/officeDocument/2006/relationships/oleObject" Target="../embeddings/oleObject283.bin"/><Relationship Id="rId14" Type="http://schemas.openxmlformats.org/officeDocument/2006/relationships/image" Target="../media/image292.emf"/><Relationship Id="rId22" Type="http://schemas.openxmlformats.org/officeDocument/2006/relationships/image" Target="../media/image296.emf"/><Relationship Id="rId27" Type="http://schemas.openxmlformats.org/officeDocument/2006/relationships/oleObject" Target="../embeddings/oleObject29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emf"/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307.emf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304.png"/><Relationship Id="rId17" Type="http://schemas.openxmlformats.org/officeDocument/2006/relationships/oleObject" Target="../embeddings/oleObject3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6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01.emf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10" Type="http://schemas.openxmlformats.org/officeDocument/2006/relationships/image" Target="../media/image303.emf"/><Relationship Id="rId19" Type="http://schemas.openxmlformats.org/officeDocument/2006/relationships/image" Target="../media/image8.png"/><Relationship Id="rId4" Type="http://schemas.openxmlformats.org/officeDocument/2006/relationships/image" Target="../media/image300.e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30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e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08.emf"/><Relationship Id="rId5" Type="http://schemas.openxmlformats.org/officeDocument/2006/relationships/oleObject" Target="../embeddings/oleObject301.bin"/><Relationship Id="rId4" Type="http://schemas.openxmlformats.org/officeDocument/2006/relationships/image" Target="../media/image310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emf"/><Relationship Id="rId13" Type="http://schemas.openxmlformats.org/officeDocument/2006/relationships/oleObject" Target="../embeddings/oleObject308.bin"/><Relationship Id="rId18" Type="http://schemas.openxmlformats.org/officeDocument/2006/relationships/image" Target="../media/image318.emf"/><Relationship Id="rId3" Type="http://schemas.openxmlformats.org/officeDocument/2006/relationships/oleObject" Target="../embeddings/oleObject303.bin"/><Relationship Id="rId21" Type="http://schemas.openxmlformats.org/officeDocument/2006/relationships/oleObject" Target="../embeddings/oleObject312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315.emf"/><Relationship Id="rId17" Type="http://schemas.openxmlformats.org/officeDocument/2006/relationships/oleObject" Target="../embeddings/oleObject310.bin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7.emf"/><Relationship Id="rId20" Type="http://schemas.openxmlformats.org/officeDocument/2006/relationships/image" Target="../media/image319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2.emf"/><Relationship Id="rId11" Type="http://schemas.openxmlformats.org/officeDocument/2006/relationships/oleObject" Target="../embeddings/oleObject307.bin"/><Relationship Id="rId24" Type="http://schemas.openxmlformats.org/officeDocument/2006/relationships/image" Target="../media/image321.emf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23" Type="http://schemas.openxmlformats.org/officeDocument/2006/relationships/oleObject" Target="../embeddings/oleObject313.bin"/><Relationship Id="rId10" Type="http://schemas.openxmlformats.org/officeDocument/2006/relationships/image" Target="../media/image314.emf"/><Relationship Id="rId19" Type="http://schemas.openxmlformats.org/officeDocument/2006/relationships/oleObject" Target="../embeddings/oleObject311.bin"/><Relationship Id="rId4" Type="http://schemas.openxmlformats.org/officeDocument/2006/relationships/image" Target="../media/image311.e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316.emf"/><Relationship Id="rId22" Type="http://schemas.openxmlformats.org/officeDocument/2006/relationships/image" Target="../media/image3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23.emf"/><Relationship Id="rId5" Type="http://schemas.openxmlformats.org/officeDocument/2006/relationships/oleObject" Target="../embeddings/oleObject315.bin"/><Relationship Id="rId4" Type="http://schemas.openxmlformats.org/officeDocument/2006/relationships/image" Target="../media/image32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emf"/><Relationship Id="rId13" Type="http://schemas.openxmlformats.org/officeDocument/2006/relationships/oleObject" Target="../embeddings/oleObject321.bin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328.emf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0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25.emf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2.bin"/><Relationship Id="rId10" Type="http://schemas.openxmlformats.org/officeDocument/2006/relationships/image" Target="../media/image327.emf"/><Relationship Id="rId4" Type="http://schemas.openxmlformats.org/officeDocument/2006/relationships/image" Target="../media/image324.e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32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5.bin"/><Relationship Id="rId13" Type="http://schemas.openxmlformats.org/officeDocument/2006/relationships/image" Target="../media/image335.emf"/><Relationship Id="rId18" Type="http://schemas.openxmlformats.org/officeDocument/2006/relationships/oleObject" Target="../embeddings/oleObject330.bin"/><Relationship Id="rId26" Type="http://schemas.openxmlformats.org/officeDocument/2006/relationships/oleObject" Target="../embeddings/oleObject334.bin"/><Relationship Id="rId3" Type="http://schemas.openxmlformats.org/officeDocument/2006/relationships/image" Target="../media/image8.png"/><Relationship Id="rId21" Type="http://schemas.openxmlformats.org/officeDocument/2006/relationships/image" Target="../media/image339.emf"/><Relationship Id="rId34" Type="http://schemas.openxmlformats.org/officeDocument/2006/relationships/oleObject" Target="../embeddings/oleObject338.bin"/><Relationship Id="rId7" Type="http://schemas.openxmlformats.org/officeDocument/2006/relationships/image" Target="../media/image332.emf"/><Relationship Id="rId12" Type="http://schemas.openxmlformats.org/officeDocument/2006/relationships/oleObject" Target="../embeddings/oleObject327.bin"/><Relationship Id="rId17" Type="http://schemas.openxmlformats.org/officeDocument/2006/relationships/image" Target="../media/image337.emf"/><Relationship Id="rId25" Type="http://schemas.openxmlformats.org/officeDocument/2006/relationships/image" Target="../media/image341.emf"/><Relationship Id="rId33" Type="http://schemas.openxmlformats.org/officeDocument/2006/relationships/image" Target="../media/image34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9.bin"/><Relationship Id="rId20" Type="http://schemas.openxmlformats.org/officeDocument/2006/relationships/oleObject" Target="../embeddings/oleObject331.bin"/><Relationship Id="rId29" Type="http://schemas.openxmlformats.org/officeDocument/2006/relationships/image" Target="../media/image343.e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24.bin"/><Relationship Id="rId11" Type="http://schemas.openxmlformats.org/officeDocument/2006/relationships/image" Target="../media/image334.emf"/><Relationship Id="rId24" Type="http://schemas.openxmlformats.org/officeDocument/2006/relationships/oleObject" Target="../embeddings/oleObject333.bin"/><Relationship Id="rId32" Type="http://schemas.openxmlformats.org/officeDocument/2006/relationships/oleObject" Target="../embeddings/oleObject337.bin"/><Relationship Id="rId5" Type="http://schemas.openxmlformats.org/officeDocument/2006/relationships/image" Target="../media/image331.emf"/><Relationship Id="rId15" Type="http://schemas.openxmlformats.org/officeDocument/2006/relationships/image" Target="../media/image336.emf"/><Relationship Id="rId23" Type="http://schemas.openxmlformats.org/officeDocument/2006/relationships/image" Target="../media/image340.emf"/><Relationship Id="rId28" Type="http://schemas.openxmlformats.org/officeDocument/2006/relationships/oleObject" Target="../embeddings/oleObject335.bin"/><Relationship Id="rId10" Type="http://schemas.openxmlformats.org/officeDocument/2006/relationships/oleObject" Target="../embeddings/oleObject326.bin"/><Relationship Id="rId19" Type="http://schemas.openxmlformats.org/officeDocument/2006/relationships/image" Target="../media/image338.emf"/><Relationship Id="rId31" Type="http://schemas.openxmlformats.org/officeDocument/2006/relationships/image" Target="../media/image344.emf"/><Relationship Id="rId4" Type="http://schemas.openxmlformats.org/officeDocument/2006/relationships/oleObject" Target="../embeddings/oleObject323.bin"/><Relationship Id="rId9" Type="http://schemas.openxmlformats.org/officeDocument/2006/relationships/image" Target="../media/image333.emf"/><Relationship Id="rId14" Type="http://schemas.openxmlformats.org/officeDocument/2006/relationships/oleObject" Target="../embeddings/oleObject328.bin"/><Relationship Id="rId22" Type="http://schemas.openxmlformats.org/officeDocument/2006/relationships/oleObject" Target="../embeddings/oleObject332.bin"/><Relationship Id="rId27" Type="http://schemas.openxmlformats.org/officeDocument/2006/relationships/image" Target="../media/image342.emf"/><Relationship Id="rId30" Type="http://schemas.openxmlformats.org/officeDocument/2006/relationships/oleObject" Target="../embeddings/oleObject336.bin"/><Relationship Id="rId35" Type="http://schemas.openxmlformats.org/officeDocument/2006/relationships/image" Target="../media/image34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2.bin"/><Relationship Id="rId21" Type="http://schemas.openxmlformats.org/officeDocument/2006/relationships/image" Target="../media/image17.e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8.emf"/><Relationship Id="rId10" Type="http://schemas.openxmlformats.org/officeDocument/2006/relationships/image" Target="../media/image12.emf"/><Relationship Id="rId19" Type="http://schemas.openxmlformats.org/officeDocument/2006/relationships/image" Target="../media/image8.pn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emf"/><Relationship Id="rId117" Type="http://schemas.openxmlformats.org/officeDocument/2006/relationships/oleObject" Target="../embeddings/oleObject70.bin"/><Relationship Id="rId21" Type="http://schemas.openxmlformats.org/officeDocument/2006/relationships/oleObject" Target="../embeddings/oleObject22.bin"/><Relationship Id="rId42" Type="http://schemas.openxmlformats.org/officeDocument/2006/relationships/image" Target="../media/image39.emf"/><Relationship Id="rId47" Type="http://schemas.openxmlformats.org/officeDocument/2006/relationships/oleObject" Target="../embeddings/oleObject35.bin"/><Relationship Id="rId63" Type="http://schemas.openxmlformats.org/officeDocument/2006/relationships/oleObject" Target="../embeddings/oleObject43.bin"/><Relationship Id="rId68" Type="http://schemas.openxmlformats.org/officeDocument/2006/relationships/image" Target="../media/image52.emf"/><Relationship Id="rId84" Type="http://schemas.openxmlformats.org/officeDocument/2006/relationships/image" Target="../media/image60.emf"/><Relationship Id="rId89" Type="http://schemas.openxmlformats.org/officeDocument/2006/relationships/oleObject" Target="../embeddings/oleObject56.bin"/><Relationship Id="rId112" Type="http://schemas.openxmlformats.org/officeDocument/2006/relationships/image" Target="../media/image74.emf"/><Relationship Id="rId133" Type="http://schemas.openxmlformats.org/officeDocument/2006/relationships/oleObject" Target="../embeddings/oleObject78.bin"/><Relationship Id="rId138" Type="http://schemas.openxmlformats.org/officeDocument/2006/relationships/image" Target="../media/image87.emf"/><Relationship Id="rId16" Type="http://schemas.openxmlformats.org/officeDocument/2006/relationships/image" Target="../media/image26.emf"/><Relationship Id="rId107" Type="http://schemas.openxmlformats.org/officeDocument/2006/relationships/oleObject" Target="../embeddings/oleObject65.bin"/><Relationship Id="rId11" Type="http://schemas.openxmlformats.org/officeDocument/2006/relationships/oleObject" Target="../embeddings/oleObject17.bin"/><Relationship Id="rId32" Type="http://schemas.openxmlformats.org/officeDocument/2006/relationships/image" Target="../media/image34.emf"/><Relationship Id="rId37" Type="http://schemas.openxmlformats.org/officeDocument/2006/relationships/oleObject" Target="../embeddings/oleObject30.bin"/><Relationship Id="rId53" Type="http://schemas.openxmlformats.org/officeDocument/2006/relationships/oleObject" Target="../embeddings/oleObject38.bin"/><Relationship Id="rId58" Type="http://schemas.openxmlformats.org/officeDocument/2006/relationships/image" Target="../media/image47.emf"/><Relationship Id="rId74" Type="http://schemas.openxmlformats.org/officeDocument/2006/relationships/image" Target="../media/image55.emf"/><Relationship Id="rId79" Type="http://schemas.openxmlformats.org/officeDocument/2006/relationships/oleObject" Target="../embeddings/oleObject51.bin"/><Relationship Id="rId102" Type="http://schemas.openxmlformats.org/officeDocument/2006/relationships/image" Target="../media/image69.emf"/><Relationship Id="rId123" Type="http://schemas.openxmlformats.org/officeDocument/2006/relationships/oleObject" Target="../embeddings/oleObject73.bin"/><Relationship Id="rId128" Type="http://schemas.openxmlformats.org/officeDocument/2006/relationships/image" Target="../media/image82.emf"/><Relationship Id="rId144" Type="http://schemas.openxmlformats.org/officeDocument/2006/relationships/image" Target="../media/image90.emf"/><Relationship Id="rId5" Type="http://schemas.openxmlformats.org/officeDocument/2006/relationships/oleObject" Target="../embeddings/oleObject14.bin"/><Relationship Id="rId90" Type="http://schemas.openxmlformats.org/officeDocument/2006/relationships/image" Target="../media/image63.emf"/><Relationship Id="rId95" Type="http://schemas.openxmlformats.org/officeDocument/2006/relationships/oleObject" Target="../embeddings/oleObject59.bin"/><Relationship Id="rId22" Type="http://schemas.openxmlformats.org/officeDocument/2006/relationships/image" Target="../media/image29.emf"/><Relationship Id="rId27" Type="http://schemas.openxmlformats.org/officeDocument/2006/relationships/oleObject" Target="../embeddings/oleObject25.bin"/><Relationship Id="rId43" Type="http://schemas.openxmlformats.org/officeDocument/2006/relationships/oleObject" Target="../embeddings/oleObject33.bin"/><Relationship Id="rId48" Type="http://schemas.openxmlformats.org/officeDocument/2006/relationships/image" Target="../media/image42.emf"/><Relationship Id="rId64" Type="http://schemas.openxmlformats.org/officeDocument/2006/relationships/image" Target="../media/image50.emf"/><Relationship Id="rId69" Type="http://schemas.openxmlformats.org/officeDocument/2006/relationships/oleObject" Target="../embeddings/oleObject46.bin"/><Relationship Id="rId113" Type="http://schemas.openxmlformats.org/officeDocument/2006/relationships/oleObject" Target="../embeddings/oleObject68.bin"/><Relationship Id="rId118" Type="http://schemas.openxmlformats.org/officeDocument/2006/relationships/image" Target="../media/image77.emf"/><Relationship Id="rId134" Type="http://schemas.openxmlformats.org/officeDocument/2006/relationships/image" Target="../media/image85.emf"/><Relationship Id="rId139" Type="http://schemas.openxmlformats.org/officeDocument/2006/relationships/oleObject" Target="../embeddings/oleObject81.bin"/><Relationship Id="rId80" Type="http://schemas.openxmlformats.org/officeDocument/2006/relationships/image" Target="../media/image58.emf"/><Relationship Id="rId85" Type="http://schemas.openxmlformats.org/officeDocument/2006/relationships/oleObject" Target="../embeddings/oleObject54.bin"/><Relationship Id="rId3" Type="http://schemas.openxmlformats.org/officeDocument/2006/relationships/oleObject" Target="../embeddings/oleObject13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38" Type="http://schemas.openxmlformats.org/officeDocument/2006/relationships/image" Target="../media/image37.emf"/><Relationship Id="rId46" Type="http://schemas.openxmlformats.org/officeDocument/2006/relationships/image" Target="../media/image41.emf"/><Relationship Id="rId59" Type="http://schemas.openxmlformats.org/officeDocument/2006/relationships/oleObject" Target="../embeddings/oleObject41.bin"/><Relationship Id="rId67" Type="http://schemas.openxmlformats.org/officeDocument/2006/relationships/oleObject" Target="../embeddings/oleObject45.bin"/><Relationship Id="rId103" Type="http://schemas.openxmlformats.org/officeDocument/2006/relationships/oleObject" Target="../embeddings/oleObject63.bin"/><Relationship Id="rId108" Type="http://schemas.openxmlformats.org/officeDocument/2006/relationships/image" Target="../media/image72.emf"/><Relationship Id="rId116" Type="http://schemas.openxmlformats.org/officeDocument/2006/relationships/image" Target="../media/image76.emf"/><Relationship Id="rId124" Type="http://schemas.openxmlformats.org/officeDocument/2006/relationships/image" Target="../media/image80.emf"/><Relationship Id="rId129" Type="http://schemas.openxmlformats.org/officeDocument/2006/relationships/oleObject" Target="../embeddings/oleObject76.bin"/><Relationship Id="rId137" Type="http://schemas.openxmlformats.org/officeDocument/2006/relationships/oleObject" Target="../embeddings/oleObject80.bin"/><Relationship Id="rId20" Type="http://schemas.openxmlformats.org/officeDocument/2006/relationships/image" Target="../media/image28.emf"/><Relationship Id="rId41" Type="http://schemas.openxmlformats.org/officeDocument/2006/relationships/oleObject" Target="../embeddings/oleObject32.bin"/><Relationship Id="rId54" Type="http://schemas.openxmlformats.org/officeDocument/2006/relationships/image" Target="../media/image45.emf"/><Relationship Id="rId62" Type="http://schemas.openxmlformats.org/officeDocument/2006/relationships/image" Target="../media/image49.emf"/><Relationship Id="rId70" Type="http://schemas.openxmlformats.org/officeDocument/2006/relationships/image" Target="../media/image53.emf"/><Relationship Id="rId75" Type="http://schemas.openxmlformats.org/officeDocument/2006/relationships/oleObject" Target="../embeddings/oleObject49.bin"/><Relationship Id="rId83" Type="http://schemas.openxmlformats.org/officeDocument/2006/relationships/oleObject" Target="../embeddings/oleObject53.bin"/><Relationship Id="rId88" Type="http://schemas.openxmlformats.org/officeDocument/2006/relationships/image" Target="../media/image62.emf"/><Relationship Id="rId91" Type="http://schemas.openxmlformats.org/officeDocument/2006/relationships/oleObject" Target="../embeddings/oleObject57.bin"/><Relationship Id="rId96" Type="http://schemas.openxmlformats.org/officeDocument/2006/relationships/image" Target="../media/image66.emf"/><Relationship Id="rId111" Type="http://schemas.openxmlformats.org/officeDocument/2006/relationships/oleObject" Target="../embeddings/oleObject67.bin"/><Relationship Id="rId132" Type="http://schemas.openxmlformats.org/officeDocument/2006/relationships/image" Target="../media/image84.emf"/><Relationship Id="rId140" Type="http://schemas.openxmlformats.org/officeDocument/2006/relationships/image" Target="../media/image88.emf"/><Relationship Id="rId145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32.emf"/><Relationship Id="rId36" Type="http://schemas.openxmlformats.org/officeDocument/2006/relationships/image" Target="../media/image36.emf"/><Relationship Id="rId49" Type="http://schemas.openxmlformats.org/officeDocument/2006/relationships/oleObject" Target="../embeddings/oleObject36.bin"/><Relationship Id="rId57" Type="http://schemas.openxmlformats.org/officeDocument/2006/relationships/oleObject" Target="../embeddings/oleObject40.bin"/><Relationship Id="rId106" Type="http://schemas.openxmlformats.org/officeDocument/2006/relationships/image" Target="../media/image71.emf"/><Relationship Id="rId114" Type="http://schemas.openxmlformats.org/officeDocument/2006/relationships/image" Target="../media/image75.emf"/><Relationship Id="rId119" Type="http://schemas.openxmlformats.org/officeDocument/2006/relationships/oleObject" Target="../embeddings/oleObject71.bin"/><Relationship Id="rId127" Type="http://schemas.openxmlformats.org/officeDocument/2006/relationships/oleObject" Target="../embeddings/oleObject75.bin"/><Relationship Id="rId10" Type="http://schemas.openxmlformats.org/officeDocument/2006/relationships/image" Target="../media/image23.emf"/><Relationship Id="rId31" Type="http://schemas.openxmlformats.org/officeDocument/2006/relationships/oleObject" Target="../embeddings/oleObject27.bin"/><Relationship Id="rId44" Type="http://schemas.openxmlformats.org/officeDocument/2006/relationships/image" Target="../media/image40.emf"/><Relationship Id="rId52" Type="http://schemas.openxmlformats.org/officeDocument/2006/relationships/image" Target="../media/image44.emf"/><Relationship Id="rId60" Type="http://schemas.openxmlformats.org/officeDocument/2006/relationships/image" Target="../media/image48.emf"/><Relationship Id="rId65" Type="http://schemas.openxmlformats.org/officeDocument/2006/relationships/oleObject" Target="../embeddings/oleObject44.bin"/><Relationship Id="rId73" Type="http://schemas.openxmlformats.org/officeDocument/2006/relationships/oleObject" Target="../embeddings/oleObject48.bin"/><Relationship Id="rId78" Type="http://schemas.openxmlformats.org/officeDocument/2006/relationships/image" Target="../media/image57.emf"/><Relationship Id="rId81" Type="http://schemas.openxmlformats.org/officeDocument/2006/relationships/oleObject" Target="../embeddings/oleObject52.bin"/><Relationship Id="rId86" Type="http://schemas.openxmlformats.org/officeDocument/2006/relationships/image" Target="../media/image61.emf"/><Relationship Id="rId94" Type="http://schemas.openxmlformats.org/officeDocument/2006/relationships/image" Target="../media/image65.emf"/><Relationship Id="rId99" Type="http://schemas.openxmlformats.org/officeDocument/2006/relationships/oleObject" Target="../embeddings/oleObject61.bin"/><Relationship Id="rId101" Type="http://schemas.openxmlformats.org/officeDocument/2006/relationships/oleObject" Target="../embeddings/oleObject62.bin"/><Relationship Id="rId122" Type="http://schemas.openxmlformats.org/officeDocument/2006/relationships/image" Target="../media/image79.emf"/><Relationship Id="rId130" Type="http://schemas.openxmlformats.org/officeDocument/2006/relationships/image" Target="../media/image83.emf"/><Relationship Id="rId135" Type="http://schemas.openxmlformats.org/officeDocument/2006/relationships/oleObject" Target="../embeddings/oleObject79.bin"/><Relationship Id="rId143" Type="http://schemas.openxmlformats.org/officeDocument/2006/relationships/oleObject" Target="../embeddings/oleObject83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6.bin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7.emf"/><Relationship Id="rId39" Type="http://schemas.openxmlformats.org/officeDocument/2006/relationships/oleObject" Target="../embeddings/oleObject31.bin"/><Relationship Id="rId109" Type="http://schemas.openxmlformats.org/officeDocument/2006/relationships/oleObject" Target="../embeddings/oleObject66.bin"/><Relationship Id="rId34" Type="http://schemas.openxmlformats.org/officeDocument/2006/relationships/image" Target="../media/image35.emf"/><Relationship Id="rId50" Type="http://schemas.openxmlformats.org/officeDocument/2006/relationships/image" Target="../media/image43.emf"/><Relationship Id="rId55" Type="http://schemas.openxmlformats.org/officeDocument/2006/relationships/oleObject" Target="../embeddings/oleObject39.bin"/><Relationship Id="rId76" Type="http://schemas.openxmlformats.org/officeDocument/2006/relationships/image" Target="../media/image56.emf"/><Relationship Id="rId97" Type="http://schemas.openxmlformats.org/officeDocument/2006/relationships/oleObject" Target="../embeddings/oleObject60.bin"/><Relationship Id="rId104" Type="http://schemas.openxmlformats.org/officeDocument/2006/relationships/image" Target="../media/image70.emf"/><Relationship Id="rId120" Type="http://schemas.openxmlformats.org/officeDocument/2006/relationships/image" Target="../media/image78.emf"/><Relationship Id="rId125" Type="http://schemas.openxmlformats.org/officeDocument/2006/relationships/oleObject" Target="../embeddings/oleObject74.bin"/><Relationship Id="rId141" Type="http://schemas.openxmlformats.org/officeDocument/2006/relationships/oleObject" Target="../embeddings/oleObject82.bin"/><Relationship Id="rId7" Type="http://schemas.openxmlformats.org/officeDocument/2006/relationships/oleObject" Target="../embeddings/oleObject15.bin"/><Relationship Id="rId71" Type="http://schemas.openxmlformats.org/officeDocument/2006/relationships/oleObject" Target="../embeddings/oleObject47.bin"/><Relationship Id="rId92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26.bin"/><Relationship Id="rId24" Type="http://schemas.openxmlformats.org/officeDocument/2006/relationships/image" Target="../media/image30.emf"/><Relationship Id="rId40" Type="http://schemas.openxmlformats.org/officeDocument/2006/relationships/image" Target="../media/image38.emf"/><Relationship Id="rId45" Type="http://schemas.openxmlformats.org/officeDocument/2006/relationships/oleObject" Target="../embeddings/oleObject34.bin"/><Relationship Id="rId66" Type="http://schemas.openxmlformats.org/officeDocument/2006/relationships/image" Target="../media/image51.emf"/><Relationship Id="rId87" Type="http://schemas.openxmlformats.org/officeDocument/2006/relationships/oleObject" Target="../embeddings/oleObject55.bin"/><Relationship Id="rId110" Type="http://schemas.openxmlformats.org/officeDocument/2006/relationships/image" Target="../media/image73.emf"/><Relationship Id="rId115" Type="http://schemas.openxmlformats.org/officeDocument/2006/relationships/oleObject" Target="../embeddings/oleObject69.bin"/><Relationship Id="rId131" Type="http://schemas.openxmlformats.org/officeDocument/2006/relationships/oleObject" Target="../embeddings/oleObject77.bin"/><Relationship Id="rId136" Type="http://schemas.openxmlformats.org/officeDocument/2006/relationships/image" Target="../media/image86.emf"/><Relationship Id="rId61" Type="http://schemas.openxmlformats.org/officeDocument/2006/relationships/oleObject" Target="../embeddings/oleObject42.bin"/><Relationship Id="rId82" Type="http://schemas.openxmlformats.org/officeDocument/2006/relationships/image" Target="../media/image59.emf"/><Relationship Id="rId19" Type="http://schemas.openxmlformats.org/officeDocument/2006/relationships/oleObject" Target="../embeddings/oleObject21.bin"/><Relationship Id="rId14" Type="http://schemas.openxmlformats.org/officeDocument/2006/relationships/image" Target="../media/image25.emf"/><Relationship Id="rId30" Type="http://schemas.openxmlformats.org/officeDocument/2006/relationships/image" Target="../media/image33.emf"/><Relationship Id="rId35" Type="http://schemas.openxmlformats.org/officeDocument/2006/relationships/oleObject" Target="../embeddings/oleObject29.bin"/><Relationship Id="rId56" Type="http://schemas.openxmlformats.org/officeDocument/2006/relationships/image" Target="../media/image46.emf"/><Relationship Id="rId77" Type="http://schemas.openxmlformats.org/officeDocument/2006/relationships/oleObject" Target="../embeddings/oleObject50.bin"/><Relationship Id="rId100" Type="http://schemas.openxmlformats.org/officeDocument/2006/relationships/image" Target="../media/image68.emf"/><Relationship Id="rId105" Type="http://schemas.openxmlformats.org/officeDocument/2006/relationships/oleObject" Target="../embeddings/oleObject64.bin"/><Relationship Id="rId126" Type="http://schemas.openxmlformats.org/officeDocument/2006/relationships/image" Target="../media/image81.emf"/><Relationship Id="rId8" Type="http://schemas.openxmlformats.org/officeDocument/2006/relationships/image" Target="../media/image22.emf"/><Relationship Id="rId51" Type="http://schemas.openxmlformats.org/officeDocument/2006/relationships/oleObject" Target="../embeddings/oleObject37.bin"/><Relationship Id="rId72" Type="http://schemas.openxmlformats.org/officeDocument/2006/relationships/image" Target="../media/image54.emf"/><Relationship Id="rId93" Type="http://schemas.openxmlformats.org/officeDocument/2006/relationships/oleObject" Target="../embeddings/oleObject58.bin"/><Relationship Id="rId98" Type="http://schemas.openxmlformats.org/officeDocument/2006/relationships/image" Target="../media/image67.emf"/><Relationship Id="rId121" Type="http://schemas.openxmlformats.org/officeDocument/2006/relationships/oleObject" Target="../embeddings/oleObject72.bin"/><Relationship Id="rId142" Type="http://schemas.openxmlformats.org/officeDocument/2006/relationships/image" Target="../media/image89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2.emf"/><Relationship Id="rId117" Type="http://schemas.openxmlformats.org/officeDocument/2006/relationships/oleObject" Target="../embeddings/oleObject141.bin"/><Relationship Id="rId21" Type="http://schemas.openxmlformats.org/officeDocument/2006/relationships/oleObject" Target="../embeddings/oleObject93.bin"/><Relationship Id="rId42" Type="http://schemas.openxmlformats.org/officeDocument/2006/relationships/image" Target="../media/image110.emf"/><Relationship Id="rId47" Type="http://schemas.openxmlformats.org/officeDocument/2006/relationships/oleObject" Target="../embeddings/oleObject106.bin"/><Relationship Id="rId63" Type="http://schemas.openxmlformats.org/officeDocument/2006/relationships/oleObject" Target="../embeddings/oleObject114.bin"/><Relationship Id="rId68" Type="http://schemas.openxmlformats.org/officeDocument/2006/relationships/image" Target="../media/image123.emf"/><Relationship Id="rId84" Type="http://schemas.openxmlformats.org/officeDocument/2006/relationships/image" Target="../media/image131.emf"/><Relationship Id="rId89" Type="http://schemas.openxmlformats.org/officeDocument/2006/relationships/oleObject" Target="../embeddings/oleObject127.bin"/><Relationship Id="rId112" Type="http://schemas.openxmlformats.org/officeDocument/2006/relationships/image" Target="../media/image145.emf"/><Relationship Id="rId133" Type="http://schemas.openxmlformats.org/officeDocument/2006/relationships/oleObject" Target="../embeddings/oleObject149.bin"/><Relationship Id="rId138" Type="http://schemas.openxmlformats.org/officeDocument/2006/relationships/image" Target="../media/image158.emf"/><Relationship Id="rId16" Type="http://schemas.openxmlformats.org/officeDocument/2006/relationships/image" Target="../media/image97.emf"/><Relationship Id="rId107" Type="http://schemas.openxmlformats.org/officeDocument/2006/relationships/oleObject" Target="../embeddings/oleObject136.bin"/><Relationship Id="rId11" Type="http://schemas.openxmlformats.org/officeDocument/2006/relationships/oleObject" Target="../embeddings/oleObject88.bin"/><Relationship Id="rId32" Type="http://schemas.openxmlformats.org/officeDocument/2006/relationships/image" Target="../media/image105.emf"/><Relationship Id="rId37" Type="http://schemas.openxmlformats.org/officeDocument/2006/relationships/oleObject" Target="../embeddings/oleObject101.bin"/><Relationship Id="rId53" Type="http://schemas.openxmlformats.org/officeDocument/2006/relationships/oleObject" Target="../embeddings/oleObject109.bin"/><Relationship Id="rId58" Type="http://schemas.openxmlformats.org/officeDocument/2006/relationships/image" Target="../media/image118.emf"/><Relationship Id="rId74" Type="http://schemas.openxmlformats.org/officeDocument/2006/relationships/image" Target="../media/image126.emf"/><Relationship Id="rId79" Type="http://schemas.openxmlformats.org/officeDocument/2006/relationships/oleObject" Target="../embeddings/oleObject122.bin"/><Relationship Id="rId102" Type="http://schemas.openxmlformats.org/officeDocument/2006/relationships/image" Target="../media/image140.emf"/><Relationship Id="rId123" Type="http://schemas.openxmlformats.org/officeDocument/2006/relationships/oleObject" Target="../embeddings/oleObject144.bin"/><Relationship Id="rId128" Type="http://schemas.openxmlformats.org/officeDocument/2006/relationships/image" Target="../media/image153.emf"/><Relationship Id="rId5" Type="http://schemas.openxmlformats.org/officeDocument/2006/relationships/oleObject" Target="../embeddings/oleObject85.bin"/><Relationship Id="rId90" Type="http://schemas.openxmlformats.org/officeDocument/2006/relationships/image" Target="../media/image134.emf"/><Relationship Id="rId95" Type="http://schemas.openxmlformats.org/officeDocument/2006/relationships/oleObject" Target="../embeddings/oleObject130.bin"/><Relationship Id="rId22" Type="http://schemas.openxmlformats.org/officeDocument/2006/relationships/image" Target="../media/image100.emf"/><Relationship Id="rId27" Type="http://schemas.openxmlformats.org/officeDocument/2006/relationships/oleObject" Target="../embeddings/oleObject96.bin"/><Relationship Id="rId43" Type="http://schemas.openxmlformats.org/officeDocument/2006/relationships/oleObject" Target="../embeddings/oleObject104.bin"/><Relationship Id="rId48" Type="http://schemas.openxmlformats.org/officeDocument/2006/relationships/image" Target="../media/image113.emf"/><Relationship Id="rId64" Type="http://schemas.openxmlformats.org/officeDocument/2006/relationships/image" Target="../media/image121.emf"/><Relationship Id="rId69" Type="http://schemas.openxmlformats.org/officeDocument/2006/relationships/oleObject" Target="../embeddings/oleObject117.bin"/><Relationship Id="rId113" Type="http://schemas.openxmlformats.org/officeDocument/2006/relationships/oleObject" Target="../embeddings/oleObject139.bin"/><Relationship Id="rId118" Type="http://schemas.openxmlformats.org/officeDocument/2006/relationships/image" Target="../media/image148.emf"/><Relationship Id="rId134" Type="http://schemas.openxmlformats.org/officeDocument/2006/relationships/image" Target="../media/image156.emf"/><Relationship Id="rId139" Type="http://schemas.openxmlformats.org/officeDocument/2006/relationships/oleObject" Target="../embeddings/oleObject152.bin"/><Relationship Id="rId8" Type="http://schemas.openxmlformats.org/officeDocument/2006/relationships/image" Target="../media/image93.emf"/><Relationship Id="rId51" Type="http://schemas.openxmlformats.org/officeDocument/2006/relationships/oleObject" Target="../embeddings/oleObject108.bin"/><Relationship Id="rId72" Type="http://schemas.openxmlformats.org/officeDocument/2006/relationships/image" Target="../media/image125.emf"/><Relationship Id="rId80" Type="http://schemas.openxmlformats.org/officeDocument/2006/relationships/image" Target="../media/image129.emf"/><Relationship Id="rId85" Type="http://schemas.openxmlformats.org/officeDocument/2006/relationships/oleObject" Target="../embeddings/oleObject125.bin"/><Relationship Id="rId93" Type="http://schemas.openxmlformats.org/officeDocument/2006/relationships/oleObject" Target="../embeddings/oleObject129.bin"/><Relationship Id="rId98" Type="http://schemas.openxmlformats.org/officeDocument/2006/relationships/image" Target="../media/image138.emf"/><Relationship Id="rId121" Type="http://schemas.openxmlformats.org/officeDocument/2006/relationships/oleObject" Target="../embeddings/oleObject143.bin"/><Relationship Id="rId142" Type="http://schemas.openxmlformats.org/officeDocument/2006/relationships/image" Target="../media/image160.emf"/><Relationship Id="rId3" Type="http://schemas.openxmlformats.org/officeDocument/2006/relationships/oleObject" Target="../embeddings/oleObject84.bin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33" Type="http://schemas.openxmlformats.org/officeDocument/2006/relationships/oleObject" Target="../embeddings/oleObject99.bin"/><Relationship Id="rId38" Type="http://schemas.openxmlformats.org/officeDocument/2006/relationships/image" Target="../media/image108.emf"/><Relationship Id="rId46" Type="http://schemas.openxmlformats.org/officeDocument/2006/relationships/image" Target="../media/image112.emf"/><Relationship Id="rId59" Type="http://schemas.openxmlformats.org/officeDocument/2006/relationships/oleObject" Target="../embeddings/oleObject112.bin"/><Relationship Id="rId67" Type="http://schemas.openxmlformats.org/officeDocument/2006/relationships/oleObject" Target="../embeddings/oleObject116.bin"/><Relationship Id="rId103" Type="http://schemas.openxmlformats.org/officeDocument/2006/relationships/oleObject" Target="../embeddings/oleObject134.bin"/><Relationship Id="rId108" Type="http://schemas.openxmlformats.org/officeDocument/2006/relationships/image" Target="../media/image143.emf"/><Relationship Id="rId116" Type="http://schemas.openxmlformats.org/officeDocument/2006/relationships/image" Target="../media/image147.emf"/><Relationship Id="rId124" Type="http://schemas.openxmlformats.org/officeDocument/2006/relationships/image" Target="../media/image151.emf"/><Relationship Id="rId129" Type="http://schemas.openxmlformats.org/officeDocument/2006/relationships/oleObject" Target="../embeddings/oleObject147.bin"/><Relationship Id="rId137" Type="http://schemas.openxmlformats.org/officeDocument/2006/relationships/oleObject" Target="../embeddings/oleObject151.bin"/><Relationship Id="rId20" Type="http://schemas.openxmlformats.org/officeDocument/2006/relationships/image" Target="../media/image99.emf"/><Relationship Id="rId41" Type="http://schemas.openxmlformats.org/officeDocument/2006/relationships/oleObject" Target="../embeddings/oleObject103.bin"/><Relationship Id="rId54" Type="http://schemas.openxmlformats.org/officeDocument/2006/relationships/image" Target="../media/image116.emf"/><Relationship Id="rId62" Type="http://schemas.openxmlformats.org/officeDocument/2006/relationships/image" Target="../media/image120.emf"/><Relationship Id="rId70" Type="http://schemas.openxmlformats.org/officeDocument/2006/relationships/image" Target="../media/image124.emf"/><Relationship Id="rId75" Type="http://schemas.openxmlformats.org/officeDocument/2006/relationships/oleObject" Target="../embeddings/oleObject120.bin"/><Relationship Id="rId83" Type="http://schemas.openxmlformats.org/officeDocument/2006/relationships/oleObject" Target="../embeddings/oleObject124.bin"/><Relationship Id="rId88" Type="http://schemas.openxmlformats.org/officeDocument/2006/relationships/image" Target="../media/image133.emf"/><Relationship Id="rId91" Type="http://schemas.openxmlformats.org/officeDocument/2006/relationships/oleObject" Target="../embeddings/oleObject128.bin"/><Relationship Id="rId96" Type="http://schemas.openxmlformats.org/officeDocument/2006/relationships/image" Target="../media/image137.emf"/><Relationship Id="rId111" Type="http://schemas.openxmlformats.org/officeDocument/2006/relationships/oleObject" Target="../embeddings/oleObject138.bin"/><Relationship Id="rId132" Type="http://schemas.openxmlformats.org/officeDocument/2006/relationships/image" Target="../media/image155.emf"/><Relationship Id="rId140" Type="http://schemas.openxmlformats.org/officeDocument/2006/relationships/image" Target="../media/image15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92.emf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103.emf"/><Relationship Id="rId36" Type="http://schemas.openxmlformats.org/officeDocument/2006/relationships/image" Target="../media/image107.emf"/><Relationship Id="rId49" Type="http://schemas.openxmlformats.org/officeDocument/2006/relationships/oleObject" Target="../embeddings/oleObject107.bin"/><Relationship Id="rId57" Type="http://schemas.openxmlformats.org/officeDocument/2006/relationships/oleObject" Target="../embeddings/oleObject111.bin"/><Relationship Id="rId106" Type="http://schemas.openxmlformats.org/officeDocument/2006/relationships/image" Target="../media/image142.emf"/><Relationship Id="rId114" Type="http://schemas.openxmlformats.org/officeDocument/2006/relationships/image" Target="../media/image146.emf"/><Relationship Id="rId119" Type="http://schemas.openxmlformats.org/officeDocument/2006/relationships/oleObject" Target="../embeddings/oleObject142.bin"/><Relationship Id="rId127" Type="http://schemas.openxmlformats.org/officeDocument/2006/relationships/oleObject" Target="../embeddings/oleObject146.bin"/><Relationship Id="rId10" Type="http://schemas.openxmlformats.org/officeDocument/2006/relationships/image" Target="../media/image94.emf"/><Relationship Id="rId31" Type="http://schemas.openxmlformats.org/officeDocument/2006/relationships/oleObject" Target="../embeddings/oleObject98.bin"/><Relationship Id="rId44" Type="http://schemas.openxmlformats.org/officeDocument/2006/relationships/image" Target="../media/image111.emf"/><Relationship Id="rId52" Type="http://schemas.openxmlformats.org/officeDocument/2006/relationships/image" Target="../media/image115.emf"/><Relationship Id="rId60" Type="http://schemas.openxmlformats.org/officeDocument/2006/relationships/image" Target="../media/image119.emf"/><Relationship Id="rId65" Type="http://schemas.openxmlformats.org/officeDocument/2006/relationships/oleObject" Target="../embeddings/oleObject115.bin"/><Relationship Id="rId73" Type="http://schemas.openxmlformats.org/officeDocument/2006/relationships/oleObject" Target="../embeddings/oleObject119.bin"/><Relationship Id="rId78" Type="http://schemas.openxmlformats.org/officeDocument/2006/relationships/image" Target="../media/image128.emf"/><Relationship Id="rId81" Type="http://schemas.openxmlformats.org/officeDocument/2006/relationships/oleObject" Target="../embeddings/oleObject123.bin"/><Relationship Id="rId86" Type="http://schemas.openxmlformats.org/officeDocument/2006/relationships/image" Target="../media/image132.emf"/><Relationship Id="rId94" Type="http://schemas.openxmlformats.org/officeDocument/2006/relationships/image" Target="../media/image136.emf"/><Relationship Id="rId99" Type="http://schemas.openxmlformats.org/officeDocument/2006/relationships/oleObject" Target="../embeddings/oleObject132.bin"/><Relationship Id="rId101" Type="http://schemas.openxmlformats.org/officeDocument/2006/relationships/oleObject" Target="../embeddings/oleObject133.bin"/><Relationship Id="rId122" Type="http://schemas.openxmlformats.org/officeDocument/2006/relationships/image" Target="../media/image150.emf"/><Relationship Id="rId130" Type="http://schemas.openxmlformats.org/officeDocument/2006/relationships/image" Target="../media/image154.emf"/><Relationship Id="rId135" Type="http://schemas.openxmlformats.org/officeDocument/2006/relationships/oleObject" Target="../embeddings/oleObject150.bin"/><Relationship Id="rId143" Type="http://schemas.openxmlformats.org/officeDocument/2006/relationships/image" Target="../media/image8.png"/><Relationship Id="rId4" Type="http://schemas.openxmlformats.org/officeDocument/2006/relationships/image" Target="../media/image91.emf"/><Relationship Id="rId9" Type="http://schemas.openxmlformats.org/officeDocument/2006/relationships/oleObject" Target="../embeddings/oleObject87.bin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8.emf"/><Relationship Id="rId39" Type="http://schemas.openxmlformats.org/officeDocument/2006/relationships/oleObject" Target="../embeddings/oleObject102.bin"/><Relationship Id="rId109" Type="http://schemas.openxmlformats.org/officeDocument/2006/relationships/oleObject" Target="../embeddings/oleObject137.bin"/><Relationship Id="rId34" Type="http://schemas.openxmlformats.org/officeDocument/2006/relationships/image" Target="../media/image106.emf"/><Relationship Id="rId50" Type="http://schemas.openxmlformats.org/officeDocument/2006/relationships/image" Target="../media/image114.emf"/><Relationship Id="rId55" Type="http://schemas.openxmlformats.org/officeDocument/2006/relationships/oleObject" Target="../embeddings/oleObject110.bin"/><Relationship Id="rId76" Type="http://schemas.openxmlformats.org/officeDocument/2006/relationships/image" Target="../media/image127.emf"/><Relationship Id="rId97" Type="http://schemas.openxmlformats.org/officeDocument/2006/relationships/oleObject" Target="../embeddings/oleObject131.bin"/><Relationship Id="rId104" Type="http://schemas.openxmlformats.org/officeDocument/2006/relationships/image" Target="../media/image141.emf"/><Relationship Id="rId120" Type="http://schemas.openxmlformats.org/officeDocument/2006/relationships/image" Target="../media/image149.emf"/><Relationship Id="rId125" Type="http://schemas.openxmlformats.org/officeDocument/2006/relationships/oleObject" Target="../embeddings/oleObject145.bin"/><Relationship Id="rId141" Type="http://schemas.openxmlformats.org/officeDocument/2006/relationships/oleObject" Target="../embeddings/oleObject153.bin"/><Relationship Id="rId7" Type="http://schemas.openxmlformats.org/officeDocument/2006/relationships/oleObject" Target="../embeddings/oleObject86.bin"/><Relationship Id="rId71" Type="http://schemas.openxmlformats.org/officeDocument/2006/relationships/oleObject" Target="../embeddings/oleObject118.bin"/><Relationship Id="rId92" Type="http://schemas.openxmlformats.org/officeDocument/2006/relationships/image" Target="../media/image135.emf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97.bin"/><Relationship Id="rId24" Type="http://schemas.openxmlformats.org/officeDocument/2006/relationships/image" Target="../media/image101.emf"/><Relationship Id="rId40" Type="http://schemas.openxmlformats.org/officeDocument/2006/relationships/image" Target="../media/image109.emf"/><Relationship Id="rId45" Type="http://schemas.openxmlformats.org/officeDocument/2006/relationships/oleObject" Target="../embeddings/oleObject105.bin"/><Relationship Id="rId66" Type="http://schemas.openxmlformats.org/officeDocument/2006/relationships/image" Target="../media/image122.emf"/><Relationship Id="rId87" Type="http://schemas.openxmlformats.org/officeDocument/2006/relationships/oleObject" Target="../embeddings/oleObject126.bin"/><Relationship Id="rId110" Type="http://schemas.openxmlformats.org/officeDocument/2006/relationships/image" Target="../media/image144.emf"/><Relationship Id="rId115" Type="http://schemas.openxmlformats.org/officeDocument/2006/relationships/oleObject" Target="../embeddings/oleObject140.bin"/><Relationship Id="rId131" Type="http://schemas.openxmlformats.org/officeDocument/2006/relationships/oleObject" Target="../embeddings/oleObject148.bin"/><Relationship Id="rId136" Type="http://schemas.openxmlformats.org/officeDocument/2006/relationships/image" Target="../media/image157.emf"/><Relationship Id="rId61" Type="http://schemas.openxmlformats.org/officeDocument/2006/relationships/oleObject" Target="../embeddings/oleObject113.bin"/><Relationship Id="rId82" Type="http://schemas.openxmlformats.org/officeDocument/2006/relationships/image" Target="../media/image130.emf"/><Relationship Id="rId19" Type="http://schemas.openxmlformats.org/officeDocument/2006/relationships/oleObject" Target="../embeddings/oleObject92.bin"/><Relationship Id="rId14" Type="http://schemas.openxmlformats.org/officeDocument/2006/relationships/image" Target="../media/image96.emf"/><Relationship Id="rId30" Type="http://schemas.openxmlformats.org/officeDocument/2006/relationships/image" Target="../media/image104.emf"/><Relationship Id="rId35" Type="http://schemas.openxmlformats.org/officeDocument/2006/relationships/oleObject" Target="../embeddings/oleObject100.bin"/><Relationship Id="rId56" Type="http://schemas.openxmlformats.org/officeDocument/2006/relationships/image" Target="../media/image117.emf"/><Relationship Id="rId77" Type="http://schemas.openxmlformats.org/officeDocument/2006/relationships/oleObject" Target="../embeddings/oleObject121.bin"/><Relationship Id="rId100" Type="http://schemas.openxmlformats.org/officeDocument/2006/relationships/image" Target="../media/image139.emf"/><Relationship Id="rId105" Type="http://schemas.openxmlformats.org/officeDocument/2006/relationships/oleObject" Target="../embeddings/oleObject135.bin"/><Relationship Id="rId126" Type="http://schemas.openxmlformats.org/officeDocument/2006/relationships/image" Target="../media/image15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oleObject" Target="../embeddings/oleObject154.bin"/><Relationship Id="rId7" Type="http://schemas.openxmlformats.org/officeDocument/2006/relationships/image" Target="../media/image162.emf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64.emf"/><Relationship Id="rId5" Type="http://schemas.openxmlformats.org/officeDocument/2006/relationships/hyperlink" Target="&#30913;&#21333;&#26497;_&#30334;&#24230;&#30334;&#31185;.mht" TargetMode="External"/><Relationship Id="rId10" Type="http://schemas.openxmlformats.org/officeDocument/2006/relationships/oleObject" Target="../embeddings/oleObject157.bin"/><Relationship Id="rId4" Type="http://schemas.openxmlformats.org/officeDocument/2006/relationships/image" Target="../media/image161.emf"/><Relationship Id="rId9" Type="http://schemas.openxmlformats.org/officeDocument/2006/relationships/image" Target="../media/image16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69.emf"/><Relationship Id="rId18" Type="http://schemas.openxmlformats.org/officeDocument/2006/relationships/oleObject" Target="../embeddings/oleObject165.bin"/><Relationship Id="rId26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73.emf"/><Relationship Id="rId7" Type="http://schemas.openxmlformats.org/officeDocument/2006/relationships/image" Target="../media/image166.e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71.emf"/><Relationship Id="rId25" Type="http://schemas.openxmlformats.org/officeDocument/2006/relationships/image" Target="../media/image175.emf"/><Relationship Id="rId2" Type="http://schemas.openxmlformats.org/officeDocument/2006/relationships/vmlDrawing" Target="../drawings/vmlDrawing6.vml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6.bin"/><Relationship Id="rId29" Type="http://schemas.openxmlformats.org/officeDocument/2006/relationships/oleObject" Target="../embeddings/oleObject170.bin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68.emf"/><Relationship Id="rId24" Type="http://schemas.openxmlformats.org/officeDocument/2006/relationships/oleObject" Target="../embeddings/oleObject168.bin"/><Relationship Id="rId5" Type="http://schemas.openxmlformats.org/officeDocument/2006/relationships/image" Target="../media/image165.emf"/><Relationship Id="rId15" Type="http://schemas.openxmlformats.org/officeDocument/2006/relationships/image" Target="../media/image170.emf"/><Relationship Id="rId23" Type="http://schemas.openxmlformats.org/officeDocument/2006/relationships/image" Target="../media/image174.emf"/><Relationship Id="rId28" Type="http://schemas.openxmlformats.org/officeDocument/2006/relationships/image" Target="../media/image176.emf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172.e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67.emf"/><Relationship Id="rId14" Type="http://schemas.openxmlformats.org/officeDocument/2006/relationships/oleObject" Target="../embeddings/oleObject163.bin"/><Relationship Id="rId22" Type="http://schemas.openxmlformats.org/officeDocument/2006/relationships/oleObject" Target="../embeddings/oleObject167.bin"/><Relationship Id="rId27" Type="http://schemas.openxmlformats.org/officeDocument/2006/relationships/oleObject" Target="../embeddings/oleObject169.bin"/><Relationship Id="rId30" Type="http://schemas.openxmlformats.org/officeDocument/2006/relationships/image" Target="../media/image17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82.emf"/><Relationship Id="rId18" Type="http://schemas.openxmlformats.org/officeDocument/2006/relationships/oleObject" Target="../embeddings/oleObject178.bin"/><Relationship Id="rId26" Type="http://schemas.openxmlformats.org/officeDocument/2006/relationships/oleObject" Target="../embeddings/oleObject182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86.emf"/><Relationship Id="rId7" Type="http://schemas.openxmlformats.org/officeDocument/2006/relationships/image" Target="../media/image179.e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84.emf"/><Relationship Id="rId25" Type="http://schemas.openxmlformats.org/officeDocument/2006/relationships/image" Target="../media/image188.emf"/><Relationship Id="rId2" Type="http://schemas.openxmlformats.org/officeDocument/2006/relationships/vmlDrawing" Target="../drawings/vmlDrawing7.vml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79.bin"/><Relationship Id="rId29" Type="http://schemas.openxmlformats.org/officeDocument/2006/relationships/image" Target="../media/image190.emf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81.emf"/><Relationship Id="rId24" Type="http://schemas.openxmlformats.org/officeDocument/2006/relationships/oleObject" Target="../embeddings/oleObject181.bin"/><Relationship Id="rId32" Type="http://schemas.openxmlformats.org/officeDocument/2006/relationships/image" Target="../media/image8.png"/><Relationship Id="rId5" Type="http://schemas.openxmlformats.org/officeDocument/2006/relationships/image" Target="../media/image178.emf"/><Relationship Id="rId15" Type="http://schemas.openxmlformats.org/officeDocument/2006/relationships/image" Target="../media/image183.emf"/><Relationship Id="rId23" Type="http://schemas.openxmlformats.org/officeDocument/2006/relationships/image" Target="../media/image187.emf"/><Relationship Id="rId28" Type="http://schemas.openxmlformats.org/officeDocument/2006/relationships/oleObject" Target="../embeddings/oleObject183.bin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185.emf"/><Relationship Id="rId31" Type="http://schemas.openxmlformats.org/officeDocument/2006/relationships/image" Target="../media/image191.e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80.emf"/><Relationship Id="rId14" Type="http://schemas.openxmlformats.org/officeDocument/2006/relationships/oleObject" Target="../embeddings/oleObject176.bin"/><Relationship Id="rId22" Type="http://schemas.openxmlformats.org/officeDocument/2006/relationships/oleObject" Target="../embeddings/oleObject180.bin"/><Relationship Id="rId27" Type="http://schemas.openxmlformats.org/officeDocument/2006/relationships/image" Target="../media/image189.emf"/><Relationship Id="rId30" Type="http://schemas.openxmlformats.org/officeDocument/2006/relationships/oleObject" Target="../embeddings/oleObject18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99.emf"/><Relationship Id="rId3" Type="http://schemas.openxmlformats.org/officeDocument/2006/relationships/oleObject" Target="../embeddings/oleObject185.bin"/><Relationship Id="rId21" Type="http://schemas.openxmlformats.org/officeDocument/2006/relationships/image" Target="../media/image8.png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96.emf"/><Relationship Id="rId1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emf"/><Relationship Id="rId20" Type="http://schemas.openxmlformats.org/officeDocument/2006/relationships/image" Target="../media/image20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3.e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95.e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192.e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9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732ADCCD-3EA0-4A1A-897B-3B59C89F62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674BE2-93BD-4B50-9F5D-D70629926E1A}" type="datetime9">
              <a:rPr lang="en-US"/>
              <a:pPr>
                <a:defRPr/>
              </a:pPr>
              <a:t>4/13/2020 11:29:35 AM</a:t>
            </a:fld>
            <a:endParaRPr lang="en-US" altLang="zh-CN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FAF985B8-686F-427F-8D5C-BAF7F62A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E6EB59F7-3AE5-4287-B7A2-70719922C7D4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2052" name="Picture 2" descr="图片2">
            <a:extLst>
              <a:ext uri="{FF2B5EF4-FFF2-40B4-BE49-F238E27FC236}">
                <a16:creationId xmlns:a16="http://schemas.microsoft.com/office/drawing/2014/main" id="{A424C87B-7C8D-43E4-AF1D-288723880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3" name="Group 3">
            <a:extLst>
              <a:ext uri="{FF2B5EF4-FFF2-40B4-BE49-F238E27FC236}">
                <a16:creationId xmlns:a16="http://schemas.microsoft.com/office/drawing/2014/main" id="{5D369E5A-65F7-4D02-B238-32378FA909C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6375"/>
            <a:ext cx="8686800" cy="857250"/>
            <a:chOff x="192" y="130"/>
            <a:chExt cx="5472" cy="540"/>
          </a:xfrm>
        </p:grpSpPr>
        <p:sp>
          <p:nvSpPr>
            <p:cNvPr id="149508" name="Line 4">
              <a:extLst>
                <a:ext uri="{FF2B5EF4-FFF2-40B4-BE49-F238E27FC236}">
                  <a16:creationId xmlns:a16="http://schemas.microsoft.com/office/drawing/2014/main" id="{CE5229A7-A4F4-4016-836A-5EED5F0F8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" y="584"/>
              <a:ext cx="2994" cy="0"/>
            </a:xfrm>
            <a:prstGeom prst="line">
              <a:avLst/>
            </a:prstGeom>
            <a:noFill/>
            <a:ln w="25400">
              <a:solidFill>
                <a:srgbClr val="66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0" name="Rectangle 5">
              <a:extLst>
                <a:ext uri="{FF2B5EF4-FFF2-40B4-BE49-F238E27FC236}">
                  <a16:creationId xmlns:a16="http://schemas.microsoft.com/office/drawing/2014/main" id="{0D21777E-4754-4CB3-8B54-8725CF5B5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0"/>
              <a:ext cx="370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rgbClr val="66FFCC"/>
                  </a:solidFill>
                  <a:latin typeface="Webdings" panose="05030102010509060703" pitchFamily="18" charset="2"/>
                  <a:ea typeface="华文行楷" panose="02010800040101010101" pitchFamily="2" charset="-122"/>
                </a:rPr>
                <a:t>理学院</a:t>
              </a:r>
              <a:r>
                <a:rPr lang="zh-CN" altLang="en-US" b="0">
                  <a:latin typeface="Webdings" panose="05030102010509060703" pitchFamily="18" charset="2"/>
                  <a:ea typeface="华文行楷" panose="02010800040101010101" pitchFamily="2" charset="-122"/>
                </a:rPr>
                <a:t> </a:t>
              </a:r>
              <a:r>
                <a:rPr lang="zh-CN" altLang="en-US" sz="1800" b="0">
                  <a:solidFill>
                    <a:srgbClr val="66FFCC"/>
                  </a:solidFill>
                  <a:ea typeface="黑体" panose="02010609060101010101" pitchFamily="49" charset="-122"/>
                </a:rPr>
                <a:t>大学物理教学中心</a:t>
              </a:r>
            </a:p>
          </p:txBody>
        </p:sp>
        <p:sp>
          <p:nvSpPr>
            <p:cNvPr id="2061" name="Rectangle 6">
              <a:extLst>
                <a:ext uri="{FF2B5EF4-FFF2-40B4-BE49-F238E27FC236}">
                  <a16:creationId xmlns:a16="http://schemas.microsoft.com/office/drawing/2014/main" id="{C7E48A64-EBD6-4E14-B176-70B8588A2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88"/>
              <a:ext cx="28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FFFF00"/>
                  </a:solidFill>
                  <a:latin typeface="Century Gothic" panose="020B0502020202020204" pitchFamily="34" charset="0"/>
                </a:rPr>
                <a:t>College  of  Science</a:t>
              </a:r>
            </a:p>
          </p:txBody>
        </p:sp>
      </p:grpSp>
      <p:pic>
        <p:nvPicPr>
          <p:cNvPr id="2054" name="Picture 7" descr="标题3背景副本">
            <a:extLst>
              <a:ext uri="{FF2B5EF4-FFF2-40B4-BE49-F238E27FC236}">
                <a16:creationId xmlns:a16="http://schemas.microsoft.com/office/drawing/2014/main" id="{E51F2238-357A-457C-AC8C-BB7F97A62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09963"/>
            <a:ext cx="3886200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13" name="AutoShape 9">
            <a:extLst>
              <a:ext uri="{FF2B5EF4-FFF2-40B4-BE49-F238E27FC236}">
                <a16:creationId xmlns:a16="http://schemas.microsoft.com/office/drawing/2014/main" id="{5277B71C-AB4D-4F51-B77A-2BCE5D7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852738"/>
            <a:ext cx="7056438" cy="1223962"/>
          </a:xfrm>
          <a:prstGeom prst="roundRect">
            <a:avLst>
              <a:gd name="adj" fmla="val 28245"/>
            </a:avLst>
          </a:prstGeom>
          <a:gradFill rotWithShape="1">
            <a:gsLst>
              <a:gs pos="0">
                <a:srgbClr val="97E5C0"/>
              </a:gs>
              <a:gs pos="100000">
                <a:srgbClr val="97E5C0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14" name="AutoShape 10">
            <a:extLst>
              <a:ext uri="{FF2B5EF4-FFF2-40B4-BE49-F238E27FC236}">
                <a16:creationId xmlns:a16="http://schemas.microsoft.com/office/drawing/2014/main" id="{6C05B97D-B993-4049-AD55-E9009DC5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92375"/>
            <a:ext cx="4105275" cy="792163"/>
          </a:xfrm>
          <a:prstGeom prst="roundRect">
            <a:avLst>
              <a:gd name="adj" fmla="val 28245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7" name="Rectangle 11">
            <a:extLst>
              <a:ext uri="{FF2B5EF4-FFF2-40B4-BE49-F238E27FC236}">
                <a16:creationId xmlns:a16="http://schemas.microsoft.com/office/drawing/2014/main" id="{9E691BFB-472E-4B4C-ABE3-54F63426C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65413"/>
            <a:ext cx="3313113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</a:rPr>
              <a:t>第四章  恒定磁场</a:t>
            </a:r>
          </a:p>
        </p:txBody>
      </p:sp>
      <p:sp>
        <p:nvSpPr>
          <p:cNvPr id="2058" name="Rectangle 12">
            <a:extLst>
              <a:ext uri="{FF2B5EF4-FFF2-40B4-BE49-F238E27FC236}">
                <a16:creationId xmlns:a16="http://schemas.microsoft.com/office/drawing/2014/main" id="{7D65C86A-E31D-459D-BD2E-403E074F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282950"/>
            <a:ext cx="6121400" cy="5191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folHlink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4-3 </a:t>
            </a:r>
            <a:r>
              <a:rPr lang="zh-CN" altLang="en-US">
                <a:solidFill>
                  <a:srgbClr val="FF3399"/>
                </a:solidFill>
                <a:ea typeface="隶书" panose="02010509060101010101" pitchFamily="49" charset="-122"/>
              </a:rPr>
              <a:t>磁场的高斯定理与安培环路定理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日期占位符 1">
            <a:extLst>
              <a:ext uri="{FF2B5EF4-FFF2-40B4-BE49-F238E27FC236}">
                <a16:creationId xmlns:a16="http://schemas.microsoft.com/office/drawing/2014/main" id="{C518F136-DF74-424D-AC87-F86C91D975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27C8C9-DFB3-4BBE-9501-4839CD9B81B6}" type="datetime9">
              <a:rPr lang="en-US"/>
              <a:pPr>
                <a:defRPr/>
              </a:pPr>
              <a:t>4/13/2020 11:29:36 AM</a:t>
            </a:fld>
            <a:endParaRPr lang="en-US" altLang="zh-CN"/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04E1A4F8-7BE3-4F43-B8B1-7B1186E3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F009EB31-57FC-437E-B720-D2B65746F83F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3470" name="Rectangle 46">
            <a:extLst>
              <a:ext uri="{FF2B5EF4-FFF2-40B4-BE49-F238E27FC236}">
                <a16:creationId xmlns:a16="http://schemas.microsoft.com/office/drawing/2014/main" id="{F244ACFF-1800-45BC-9ABB-C8A38F284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71600"/>
            <a:ext cx="4800600" cy="5181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E70624B5-AD44-41F1-B532-F45A8669BF9F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1524000"/>
            <a:ext cx="0" cy="4800600"/>
            <a:chOff x="3888" y="960"/>
            <a:chExt cx="0" cy="3024"/>
          </a:xfrm>
        </p:grpSpPr>
        <p:sp>
          <p:nvSpPr>
            <p:cNvPr id="103472" name="Line 48">
              <a:extLst>
                <a:ext uri="{FF2B5EF4-FFF2-40B4-BE49-F238E27FC236}">
                  <a16:creationId xmlns:a16="http://schemas.microsoft.com/office/drawing/2014/main" id="{3503B430-452D-4BFC-8833-79F138A67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0" cy="225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stealth" w="lg" len="lg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73" name="Line 49">
              <a:extLst>
                <a:ext uri="{FF2B5EF4-FFF2-40B4-BE49-F238E27FC236}">
                  <a16:creationId xmlns:a16="http://schemas.microsoft.com/office/drawing/2014/main" id="{CDE0E618-8563-4DCF-8E13-9CDF5F863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74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74" name="Line 50">
              <a:extLst>
                <a:ext uri="{FF2B5EF4-FFF2-40B4-BE49-F238E27FC236}">
                  <a16:creationId xmlns:a16="http://schemas.microsoft.com/office/drawing/2014/main" id="{D0D61FA5-4D95-450B-AA11-9AEC034E5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960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51">
            <a:extLst>
              <a:ext uri="{FF2B5EF4-FFF2-40B4-BE49-F238E27FC236}">
                <a16:creationId xmlns:a16="http://schemas.microsoft.com/office/drawing/2014/main" id="{744E7972-E910-4850-B075-8DB2D66C2AD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962400"/>
            <a:ext cx="4572000" cy="1346200"/>
            <a:chOff x="2504" y="2496"/>
            <a:chExt cx="2880" cy="848"/>
          </a:xfrm>
        </p:grpSpPr>
        <p:sp>
          <p:nvSpPr>
            <p:cNvPr id="103476" name="AutoShape 52">
              <a:extLst>
                <a:ext uri="{FF2B5EF4-FFF2-40B4-BE49-F238E27FC236}">
                  <a16:creationId xmlns:a16="http://schemas.microsoft.com/office/drawing/2014/main" id="{541E4894-5446-449D-A760-AEC1E5F02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2576"/>
              <a:ext cx="2880" cy="768"/>
            </a:xfrm>
            <a:prstGeom prst="parallelogram">
              <a:avLst>
                <a:gd name="adj" fmla="val 146094"/>
              </a:avLst>
            </a:prstGeom>
            <a:gradFill rotWithShape="0">
              <a:gsLst>
                <a:gs pos="0">
                  <a:srgbClr val="FF99CC"/>
                </a:gs>
                <a:gs pos="100000">
                  <a:srgbClr val="FF99CC">
                    <a:gamma/>
                    <a:shade val="45882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FF99CC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77" name="Line 53">
              <a:extLst>
                <a:ext uri="{FF2B5EF4-FFF2-40B4-BE49-F238E27FC236}">
                  <a16:creationId xmlns:a16="http://schemas.microsoft.com/office/drawing/2014/main" id="{CF5A9D31-5BAC-4155-951B-618250A77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96"/>
              <a:ext cx="0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54">
            <a:extLst>
              <a:ext uri="{FF2B5EF4-FFF2-40B4-BE49-F238E27FC236}">
                <a16:creationId xmlns:a16="http://schemas.microsoft.com/office/drawing/2014/main" id="{06CFFFED-73C6-4A66-BBD2-DF90FB271668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2971800"/>
            <a:ext cx="2286000" cy="2209800"/>
            <a:chOff x="3168" y="1872"/>
            <a:chExt cx="1440" cy="1392"/>
          </a:xfrm>
        </p:grpSpPr>
        <p:sp>
          <p:nvSpPr>
            <p:cNvPr id="103479" name="Line 55">
              <a:extLst>
                <a:ext uri="{FF2B5EF4-FFF2-40B4-BE49-F238E27FC236}">
                  <a16:creationId xmlns:a16="http://schemas.microsoft.com/office/drawing/2014/main" id="{E823321F-A854-48C5-997A-E628CE49A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976"/>
              <a:ext cx="0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0" name="Line 56">
              <a:extLst>
                <a:ext uri="{FF2B5EF4-FFF2-40B4-BE49-F238E27FC236}">
                  <a16:creationId xmlns:a16="http://schemas.microsoft.com/office/drawing/2014/main" id="{8C25C662-E002-4623-B2A9-F2E0ECF5A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928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1" name="Line 57">
              <a:extLst>
                <a:ext uri="{FF2B5EF4-FFF2-40B4-BE49-F238E27FC236}">
                  <a16:creationId xmlns:a16="http://schemas.microsoft.com/office/drawing/2014/main" id="{D85F202B-F305-4DBB-AFA5-C0B2A82D6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40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2" name="Line 58">
              <a:extLst>
                <a:ext uri="{FF2B5EF4-FFF2-40B4-BE49-F238E27FC236}">
                  <a16:creationId xmlns:a16="http://schemas.microsoft.com/office/drawing/2014/main" id="{82708C9D-C7C3-40AD-91AE-22C86069C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48"/>
              <a:ext cx="0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3" name="Line 59">
              <a:extLst>
                <a:ext uri="{FF2B5EF4-FFF2-40B4-BE49-F238E27FC236}">
                  <a16:creationId xmlns:a16="http://schemas.microsoft.com/office/drawing/2014/main" id="{555854C8-A5B9-4CB6-862D-2990F5BBE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28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4" name="Freeform 60">
              <a:extLst>
                <a:ext uri="{FF2B5EF4-FFF2-40B4-BE49-F238E27FC236}">
                  <a16:creationId xmlns:a16="http://schemas.microsoft.com/office/drawing/2014/main" id="{81A57061-9717-4BB6-8626-692123C7E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2544"/>
              <a:ext cx="5" cy="49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495"/>
                </a:cxn>
              </a:cxnLst>
              <a:rect l="0" t="0" r="r" b="b"/>
              <a:pathLst>
                <a:path w="5" h="495">
                  <a:moveTo>
                    <a:pt x="5" y="0"/>
                  </a:moveTo>
                  <a:lnTo>
                    <a:pt x="0" y="495"/>
                  </a:ln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 type="none" w="med" len="med"/>
              <a:tailEnd type="none" w="med" len="med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5" name="Line 61">
              <a:extLst>
                <a:ext uri="{FF2B5EF4-FFF2-40B4-BE49-F238E27FC236}">
                  <a16:creationId xmlns:a16="http://schemas.microsoft.com/office/drawing/2014/main" id="{C15EC9F7-3A4A-4716-8482-F8E2F8F6F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2"/>
              <a:ext cx="0" cy="6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6" name="Line 62">
              <a:extLst>
                <a:ext uri="{FF2B5EF4-FFF2-40B4-BE49-F238E27FC236}">
                  <a16:creationId xmlns:a16="http://schemas.microsoft.com/office/drawing/2014/main" id="{3F8D2B27-97D7-4E0F-B534-DCCE56E04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20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7" name="Line 63">
              <a:extLst>
                <a:ext uri="{FF2B5EF4-FFF2-40B4-BE49-F238E27FC236}">
                  <a16:creationId xmlns:a16="http://schemas.microsoft.com/office/drawing/2014/main" id="{4E7CEE5F-B52A-4D0B-A779-3F28CCD70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872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8" name="Freeform 64">
              <a:extLst>
                <a:ext uri="{FF2B5EF4-FFF2-40B4-BE49-F238E27FC236}">
                  <a16:creationId xmlns:a16="http://schemas.microsoft.com/office/drawing/2014/main" id="{31EC1D9E-DBBB-4599-BCB9-C7D60EB05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872"/>
              <a:ext cx="1" cy="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39"/>
                </a:cxn>
              </a:cxnLst>
              <a:rect l="0" t="0" r="r" b="b"/>
              <a:pathLst>
                <a:path w="1" h="739">
                  <a:moveTo>
                    <a:pt x="0" y="0"/>
                  </a:moveTo>
                  <a:lnTo>
                    <a:pt x="0" y="739"/>
                  </a:ln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 type="none" w="med" len="med"/>
              <a:tailEnd type="none" w="med" len="med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9" name="Line 65">
              <a:extLst>
                <a:ext uri="{FF2B5EF4-FFF2-40B4-BE49-F238E27FC236}">
                  <a16:creationId xmlns:a16="http://schemas.microsoft.com/office/drawing/2014/main" id="{6B1AEB96-3977-464A-A196-89AAAC3D6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52"/>
              <a:ext cx="0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90" name="Freeform 66">
              <a:extLst>
                <a:ext uri="{FF2B5EF4-FFF2-40B4-BE49-F238E27FC236}">
                  <a16:creationId xmlns:a16="http://schemas.microsoft.com/office/drawing/2014/main" id="{1F85076F-B9C7-4343-8B1F-D8E0071A5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1968"/>
              <a:ext cx="1" cy="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66"/>
                </a:cxn>
              </a:cxnLst>
              <a:rect l="0" t="0" r="r" b="b"/>
              <a:pathLst>
                <a:path w="1" h="666">
                  <a:moveTo>
                    <a:pt x="0" y="0"/>
                  </a:moveTo>
                  <a:lnTo>
                    <a:pt x="1" y="666"/>
                  </a:ln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 type="none" w="med" len="med"/>
              <a:tailEnd type="none" w="med" len="med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91" name="Line 67">
              <a:extLst>
                <a:ext uri="{FF2B5EF4-FFF2-40B4-BE49-F238E27FC236}">
                  <a16:creationId xmlns:a16="http://schemas.microsoft.com/office/drawing/2014/main" id="{F00E7DD7-E0C6-432D-B4DC-E8457C7E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92" name="Line 68">
              <a:extLst>
                <a:ext uri="{FF2B5EF4-FFF2-40B4-BE49-F238E27FC236}">
                  <a16:creationId xmlns:a16="http://schemas.microsoft.com/office/drawing/2014/main" id="{268CF14D-C3CC-48B7-949C-6974D4368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208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3493" name="Text Box 69">
            <a:extLst>
              <a:ext uri="{FF2B5EF4-FFF2-40B4-BE49-F238E27FC236}">
                <a16:creationId xmlns:a16="http://schemas.microsoft.com/office/drawing/2014/main" id="{45712BDC-8AC7-4EE0-9FB7-D80CD2975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970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幼圆" panose="02010509060101010101" pitchFamily="49" charset="-122"/>
              </a:rPr>
              <a:t>磁感强度的环路积分</a:t>
            </a:r>
          </a:p>
        </p:txBody>
      </p:sp>
      <p:grpSp>
        <p:nvGrpSpPr>
          <p:cNvPr id="5" name="Group 70">
            <a:extLst>
              <a:ext uri="{FF2B5EF4-FFF2-40B4-BE49-F238E27FC236}">
                <a16:creationId xmlns:a16="http://schemas.microsoft.com/office/drawing/2014/main" id="{69A353CA-261E-4FA9-8016-A347616D2BF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165600"/>
            <a:ext cx="2286000" cy="1074738"/>
            <a:chOff x="3176" y="2624"/>
            <a:chExt cx="1440" cy="677"/>
          </a:xfrm>
        </p:grpSpPr>
        <p:sp>
          <p:nvSpPr>
            <p:cNvPr id="103495" name="Freeform 71">
              <a:extLst>
                <a:ext uri="{FF2B5EF4-FFF2-40B4-BE49-F238E27FC236}">
                  <a16:creationId xmlns:a16="http://schemas.microsoft.com/office/drawing/2014/main" id="{D108143A-0285-4CFC-8554-AF62EBDA0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" y="2624"/>
              <a:ext cx="1440" cy="648"/>
            </a:xfrm>
            <a:custGeom>
              <a:avLst/>
              <a:gdLst/>
              <a:ahLst/>
              <a:cxnLst>
                <a:cxn ang="0">
                  <a:pos x="19" y="563"/>
                </a:cxn>
                <a:cxn ang="0">
                  <a:pos x="214" y="641"/>
                </a:cxn>
                <a:cxn ang="0">
                  <a:pos x="512" y="607"/>
                </a:cxn>
                <a:cxn ang="0">
                  <a:pos x="800" y="463"/>
                </a:cxn>
                <a:cxn ang="0">
                  <a:pos x="985" y="384"/>
                </a:cxn>
                <a:cxn ang="0">
                  <a:pos x="1219" y="306"/>
                </a:cxn>
                <a:cxn ang="0">
                  <a:pos x="1375" y="197"/>
                </a:cxn>
                <a:cxn ang="0">
                  <a:pos x="1424" y="79"/>
                </a:cxn>
                <a:cxn ang="0">
                  <a:pos x="1281" y="17"/>
                </a:cxn>
                <a:cxn ang="0">
                  <a:pos x="1024" y="2"/>
                </a:cxn>
                <a:cxn ang="0">
                  <a:pos x="800" y="31"/>
                </a:cxn>
                <a:cxn ang="0">
                  <a:pos x="560" y="79"/>
                </a:cxn>
                <a:cxn ang="0">
                  <a:pos x="368" y="175"/>
                </a:cxn>
                <a:cxn ang="0">
                  <a:pos x="182" y="290"/>
                </a:cxn>
                <a:cxn ang="0">
                  <a:pos x="27" y="454"/>
                </a:cxn>
                <a:cxn ang="0">
                  <a:pos x="19" y="563"/>
                </a:cxn>
              </a:cxnLst>
              <a:rect l="0" t="0" r="r" b="b"/>
              <a:pathLst>
                <a:path w="1440" h="648">
                  <a:moveTo>
                    <a:pt x="19" y="563"/>
                  </a:moveTo>
                  <a:cubicBezTo>
                    <a:pt x="50" y="594"/>
                    <a:pt x="132" y="634"/>
                    <a:pt x="214" y="641"/>
                  </a:cubicBezTo>
                  <a:cubicBezTo>
                    <a:pt x="296" y="648"/>
                    <a:pt x="414" y="637"/>
                    <a:pt x="512" y="607"/>
                  </a:cubicBezTo>
                  <a:cubicBezTo>
                    <a:pt x="610" y="577"/>
                    <a:pt x="721" y="500"/>
                    <a:pt x="800" y="463"/>
                  </a:cubicBezTo>
                  <a:cubicBezTo>
                    <a:pt x="879" y="426"/>
                    <a:pt x="915" y="410"/>
                    <a:pt x="985" y="384"/>
                  </a:cubicBezTo>
                  <a:cubicBezTo>
                    <a:pt x="1055" y="358"/>
                    <a:pt x="1154" y="337"/>
                    <a:pt x="1219" y="306"/>
                  </a:cubicBezTo>
                  <a:cubicBezTo>
                    <a:pt x="1284" y="275"/>
                    <a:pt x="1341" y="235"/>
                    <a:pt x="1375" y="197"/>
                  </a:cubicBezTo>
                  <a:cubicBezTo>
                    <a:pt x="1409" y="159"/>
                    <a:pt x="1440" y="109"/>
                    <a:pt x="1424" y="79"/>
                  </a:cubicBezTo>
                  <a:cubicBezTo>
                    <a:pt x="1408" y="49"/>
                    <a:pt x="1348" y="30"/>
                    <a:pt x="1281" y="17"/>
                  </a:cubicBezTo>
                  <a:cubicBezTo>
                    <a:pt x="1214" y="4"/>
                    <a:pt x="1104" y="0"/>
                    <a:pt x="1024" y="2"/>
                  </a:cubicBezTo>
                  <a:cubicBezTo>
                    <a:pt x="944" y="4"/>
                    <a:pt x="877" y="18"/>
                    <a:pt x="800" y="31"/>
                  </a:cubicBezTo>
                  <a:cubicBezTo>
                    <a:pt x="723" y="44"/>
                    <a:pt x="632" y="55"/>
                    <a:pt x="560" y="79"/>
                  </a:cubicBezTo>
                  <a:cubicBezTo>
                    <a:pt x="488" y="103"/>
                    <a:pt x="431" y="140"/>
                    <a:pt x="368" y="175"/>
                  </a:cubicBezTo>
                  <a:cubicBezTo>
                    <a:pt x="305" y="210"/>
                    <a:pt x="239" y="244"/>
                    <a:pt x="182" y="290"/>
                  </a:cubicBezTo>
                  <a:cubicBezTo>
                    <a:pt x="125" y="336"/>
                    <a:pt x="54" y="409"/>
                    <a:pt x="27" y="454"/>
                  </a:cubicBezTo>
                  <a:cubicBezTo>
                    <a:pt x="0" y="499"/>
                    <a:pt x="21" y="540"/>
                    <a:pt x="19" y="563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dash"/>
              <a:round/>
              <a:headEnd/>
              <a:tailEnd/>
            </a:ln>
            <a:effectLst>
              <a:outerShdw dist="28398" dir="1593903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1283" name="Object 72">
              <a:extLst>
                <a:ext uri="{FF2B5EF4-FFF2-40B4-BE49-F238E27FC236}">
                  <a16:creationId xmlns:a16="http://schemas.microsoft.com/office/drawing/2014/main" id="{F919F5AC-3517-493D-8DFD-C2E08C0BE0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3072"/>
            <a:ext cx="24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3" name="公式" r:id="rId3" imgW="152400" imgH="133248" progId="Equation.3">
                    <p:embed/>
                  </p:oleObj>
                </mc:Choice>
                <mc:Fallback>
                  <p:oleObj name="公式" r:id="rId3" imgW="152400" imgH="133248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072"/>
                          <a:ext cx="24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3">
            <a:extLst>
              <a:ext uri="{FF2B5EF4-FFF2-40B4-BE49-F238E27FC236}">
                <a16:creationId xmlns:a16="http://schemas.microsoft.com/office/drawing/2014/main" id="{2FFD30B7-F105-44FC-8D4B-72D071AA0C61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2895600"/>
            <a:ext cx="2794000" cy="1876425"/>
            <a:chOff x="3120" y="1824"/>
            <a:chExt cx="1760" cy="1182"/>
          </a:xfrm>
        </p:grpSpPr>
        <p:sp>
          <p:nvSpPr>
            <p:cNvPr id="103498" name="Freeform 74">
              <a:extLst>
                <a:ext uri="{FF2B5EF4-FFF2-40B4-BE49-F238E27FC236}">
                  <a16:creationId xmlns:a16="http://schemas.microsoft.com/office/drawing/2014/main" id="{A441F279-1CFC-4F60-8D44-04BE07749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824"/>
              <a:ext cx="1492" cy="1182"/>
            </a:xfrm>
            <a:custGeom>
              <a:avLst/>
              <a:gdLst/>
              <a:ahLst/>
              <a:cxnLst>
                <a:cxn ang="0">
                  <a:pos x="29" y="819"/>
                </a:cxn>
                <a:cxn ang="0">
                  <a:pos x="91" y="1137"/>
                </a:cxn>
                <a:cxn ang="0">
                  <a:pos x="528" y="1092"/>
                </a:cxn>
                <a:cxn ang="0">
                  <a:pos x="933" y="671"/>
                </a:cxn>
                <a:cxn ang="0">
                  <a:pos x="1283" y="522"/>
                </a:cxn>
                <a:cxn ang="0">
                  <a:pos x="1463" y="397"/>
                </a:cxn>
                <a:cxn ang="0">
                  <a:pos x="1455" y="226"/>
                </a:cxn>
                <a:cxn ang="0">
                  <a:pos x="1248" y="83"/>
                </a:cxn>
                <a:cxn ang="0">
                  <a:pos x="676" y="63"/>
                </a:cxn>
                <a:cxn ang="0">
                  <a:pos x="263" y="461"/>
                </a:cxn>
                <a:cxn ang="0">
                  <a:pos x="29" y="819"/>
                </a:cxn>
              </a:cxnLst>
              <a:rect l="0" t="0" r="r" b="b"/>
              <a:pathLst>
                <a:path w="1492" h="1182">
                  <a:moveTo>
                    <a:pt x="29" y="819"/>
                  </a:moveTo>
                  <a:cubicBezTo>
                    <a:pt x="0" y="932"/>
                    <a:pt x="8" y="1092"/>
                    <a:pt x="91" y="1137"/>
                  </a:cubicBezTo>
                  <a:cubicBezTo>
                    <a:pt x="174" y="1182"/>
                    <a:pt x="388" y="1170"/>
                    <a:pt x="528" y="1092"/>
                  </a:cubicBezTo>
                  <a:cubicBezTo>
                    <a:pt x="668" y="1014"/>
                    <a:pt x="807" y="766"/>
                    <a:pt x="933" y="671"/>
                  </a:cubicBezTo>
                  <a:cubicBezTo>
                    <a:pt x="1059" y="576"/>
                    <a:pt x="1195" y="568"/>
                    <a:pt x="1283" y="522"/>
                  </a:cubicBezTo>
                  <a:cubicBezTo>
                    <a:pt x="1371" y="476"/>
                    <a:pt x="1434" y="446"/>
                    <a:pt x="1463" y="397"/>
                  </a:cubicBezTo>
                  <a:cubicBezTo>
                    <a:pt x="1492" y="348"/>
                    <a:pt x="1491" y="278"/>
                    <a:pt x="1455" y="226"/>
                  </a:cubicBezTo>
                  <a:cubicBezTo>
                    <a:pt x="1419" y="174"/>
                    <a:pt x="1378" y="110"/>
                    <a:pt x="1248" y="83"/>
                  </a:cubicBezTo>
                  <a:cubicBezTo>
                    <a:pt x="1118" y="56"/>
                    <a:pt x="840" y="0"/>
                    <a:pt x="676" y="63"/>
                  </a:cubicBezTo>
                  <a:cubicBezTo>
                    <a:pt x="512" y="126"/>
                    <a:pt x="371" y="335"/>
                    <a:pt x="263" y="461"/>
                  </a:cubicBezTo>
                  <a:cubicBezTo>
                    <a:pt x="155" y="587"/>
                    <a:pt x="73" y="698"/>
                    <a:pt x="29" y="819"/>
                  </a:cubicBezTo>
                  <a:close/>
                </a:path>
              </a:pathLst>
            </a:custGeom>
            <a:noFill/>
            <a:ln w="28575" cmpd="sng">
              <a:solidFill>
                <a:srgbClr val="99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1281" name="Object 75">
              <a:extLst>
                <a:ext uri="{FF2B5EF4-FFF2-40B4-BE49-F238E27FC236}">
                  <a16:creationId xmlns:a16="http://schemas.microsoft.com/office/drawing/2014/main" id="{DD76FFAD-8DC0-4CCF-A0E7-78239B26DA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1920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4" name="公式" r:id="rId5" imgW="123952" imgH="133248" progId="Equation.3">
                    <p:embed/>
                  </p:oleObj>
                </mc:Choice>
                <mc:Fallback>
                  <p:oleObj name="公式" r:id="rId5" imgW="123952" imgH="133248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920"/>
                          <a:ext cx="22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500" name="Object 76">
            <a:extLst>
              <a:ext uri="{FF2B5EF4-FFF2-40B4-BE49-F238E27FC236}">
                <a16:creationId xmlns:a16="http://schemas.microsoft.com/office/drawing/2014/main" id="{2EF42F36-B472-403B-850F-CC0A78F4A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670175"/>
          <a:ext cx="22129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公式" r:id="rId7" imgW="1047699" imgH="276276" progId="Equation.3">
                  <p:embed/>
                </p:oleObj>
              </mc:Choice>
              <mc:Fallback>
                <p:oleObj name="公式" r:id="rId7" imgW="1047699" imgH="276276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70175"/>
                        <a:ext cx="22129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01" name="Text Box 77">
            <a:extLst>
              <a:ext uri="{FF2B5EF4-FFF2-40B4-BE49-F238E27FC236}">
                <a16:creationId xmlns:a16="http://schemas.microsoft.com/office/drawing/2014/main" id="{55A8BBB0-9205-4A5B-9889-D28E975E1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49663"/>
            <a:ext cx="35814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幼圆" panose="02010509060101010101" pitchFamily="49" charset="-122"/>
              </a:rPr>
              <a:t>   </a:t>
            </a:r>
            <a:r>
              <a:rPr lang="zh-CN" altLang="en-US">
                <a:latin typeface="幼圆" panose="02010509060101010101" pitchFamily="49" charset="-122"/>
              </a:rPr>
              <a:t>磁场沿环路</a:t>
            </a:r>
            <a:r>
              <a:rPr lang="en-US" altLang="zh-CN" i="1"/>
              <a:t>L</a:t>
            </a:r>
            <a:r>
              <a:rPr lang="zh-CN" altLang="en-US">
                <a:latin typeface="幼圆" panose="02010509060101010101" pitchFamily="49" charset="-122"/>
              </a:rPr>
              <a:t>的积分等于沿环路</a:t>
            </a:r>
            <a:r>
              <a:rPr lang="en-US" altLang="zh-CN" i="1"/>
              <a:t>L’</a:t>
            </a:r>
            <a:r>
              <a:rPr lang="zh-CN" altLang="en-US">
                <a:latin typeface="幼圆" panose="02010509060101010101" pitchFamily="49" charset="-122"/>
              </a:rPr>
              <a:t>的积分，下面分别以环路包围电流与环路不包围电流两种情况分析。</a:t>
            </a:r>
          </a:p>
        </p:txBody>
      </p:sp>
      <p:grpSp>
        <p:nvGrpSpPr>
          <p:cNvPr id="11277" name="Group 81">
            <a:extLst>
              <a:ext uri="{FF2B5EF4-FFF2-40B4-BE49-F238E27FC236}">
                <a16:creationId xmlns:a16="http://schemas.microsoft.com/office/drawing/2014/main" id="{1F3AF2DA-4F74-4D56-A146-C987C92A0AE1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11278" name="Picture 82" descr="bar_1">
              <a:extLst>
                <a:ext uri="{FF2B5EF4-FFF2-40B4-BE49-F238E27FC236}">
                  <a16:creationId xmlns:a16="http://schemas.microsoft.com/office/drawing/2014/main" id="{03265210-62FF-48B0-9D2D-3320CB951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Text Box 83">
              <a:extLst>
                <a:ext uri="{FF2B5EF4-FFF2-40B4-BE49-F238E27FC236}">
                  <a16:creationId xmlns:a16="http://schemas.microsoft.com/office/drawing/2014/main" id="{8966A826-8DF8-431E-AD55-C19404BF4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0" grpId="0" animBg="1"/>
      <p:bldP spid="103493" grpId="0" autoUpdateAnimBg="0"/>
      <p:bldP spid="10350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日期占位符 1">
            <a:extLst>
              <a:ext uri="{FF2B5EF4-FFF2-40B4-BE49-F238E27FC236}">
                <a16:creationId xmlns:a16="http://schemas.microsoft.com/office/drawing/2014/main" id="{935BB180-47C4-4A61-8D4E-5EE4AE5683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1216DC-1756-4540-A0D5-B8C47B59CE15}" type="datetime9">
              <a:rPr lang="en-US"/>
              <a:pPr>
                <a:defRPr/>
              </a:pPr>
              <a:t>4/13/2020 11:29:36 AM</a:t>
            </a:fld>
            <a:endParaRPr lang="en-US" altLang="zh-CN"/>
          </a:p>
        </p:txBody>
      </p:sp>
      <p:sp>
        <p:nvSpPr>
          <p:cNvPr id="60" name="灯片编号占位符 3">
            <a:extLst>
              <a:ext uri="{FF2B5EF4-FFF2-40B4-BE49-F238E27FC236}">
                <a16:creationId xmlns:a16="http://schemas.microsoft.com/office/drawing/2014/main" id="{35A084C2-1D85-425D-99CE-9641CBFE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EC40541C-60FE-4B04-B67D-FFB78B548C17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12292" name="Group 62">
            <a:extLst>
              <a:ext uri="{FF2B5EF4-FFF2-40B4-BE49-F238E27FC236}">
                <a16:creationId xmlns:a16="http://schemas.microsoft.com/office/drawing/2014/main" id="{E9270B23-2330-495A-AD93-DDDB35F897F8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12347" name="Picture 63" descr="bar_1">
              <a:extLst>
                <a:ext uri="{FF2B5EF4-FFF2-40B4-BE49-F238E27FC236}">
                  <a16:creationId xmlns:a16="http://schemas.microsoft.com/office/drawing/2014/main" id="{2C98BBFC-DAB7-4CB8-8E26-039C06EC7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48" name="Text Box 64">
              <a:extLst>
                <a:ext uri="{FF2B5EF4-FFF2-40B4-BE49-F238E27FC236}">
                  <a16:creationId xmlns:a16="http://schemas.microsoft.com/office/drawing/2014/main" id="{41E6D38D-8863-47F1-B973-19486BB25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  <p:grpSp>
        <p:nvGrpSpPr>
          <p:cNvPr id="12293" name="Group 2">
            <a:extLst>
              <a:ext uri="{FF2B5EF4-FFF2-40B4-BE49-F238E27FC236}">
                <a16:creationId xmlns:a16="http://schemas.microsoft.com/office/drawing/2014/main" id="{14A6A141-2055-4404-AEF9-BB1A832E7D18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371600"/>
            <a:ext cx="4800600" cy="5181600"/>
            <a:chOff x="2544" y="864"/>
            <a:chExt cx="3024" cy="3264"/>
          </a:xfrm>
        </p:grpSpPr>
        <p:sp>
          <p:nvSpPr>
            <p:cNvPr id="153603" name="Rectangle 3">
              <a:extLst>
                <a:ext uri="{FF2B5EF4-FFF2-40B4-BE49-F238E27FC236}">
                  <a16:creationId xmlns:a16="http://schemas.microsoft.com/office/drawing/2014/main" id="{F037B426-DAB2-447A-9EA7-30A070798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864"/>
              <a:ext cx="3024" cy="326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319" name="Group 4">
              <a:extLst>
                <a:ext uri="{FF2B5EF4-FFF2-40B4-BE49-F238E27FC236}">
                  <a16:creationId xmlns:a16="http://schemas.microsoft.com/office/drawing/2014/main" id="{86231B73-F85F-4603-B0A6-ED11941B4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6" y="960"/>
              <a:ext cx="0" cy="3024"/>
              <a:chOff x="3888" y="960"/>
              <a:chExt cx="0" cy="3024"/>
            </a:xfrm>
          </p:grpSpPr>
          <p:sp>
            <p:nvSpPr>
              <p:cNvPr id="153605" name="Line 5">
                <a:extLst>
                  <a:ext uri="{FF2B5EF4-FFF2-40B4-BE49-F238E27FC236}">
                    <a16:creationId xmlns:a16="http://schemas.microsoft.com/office/drawing/2014/main" id="{084DA09F-95AC-4F8C-BF31-2367D152D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488"/>
                <a:ext cx="0" cy="225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stealth" w="lg" len="lg"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06" name="Line 6">
                <a:extLst>
                  <a:ext uri="{FF2B5EF4-FFF2-40B4-BE49-F238E27FC236}">
                    <a16:creationId xmlns:a16="http://schemas.microsoft.com/office/drawing/2014/main" id="{A49D5035-70F1-4AE0-BB2A-CC575F472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74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07" name="Line 7">
                <a:extLst>
                  <a:ext uri="{FF2B5EF4-FFF2-40B4-BE49-F238E27FC236}">
                    <a16:creationId xmlns:a16="http://schemas.microsoft.com/office/drawing/2014/main" id="{071EAEE7-4131-487A-B061-6B3F406AD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960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320" name="Group 8">
              <a:extLst>
                <a:ext uri="{FF2B5EF4-FFF2-40B4-BE49-F238E27FC236}">
                  <a16:creationId xmlns:a16="http://schemas.microsoft.com/office/drawing/2014/main" id="{FCD30727-9650-4708-A2F0-A057AEAF2C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496"/>
              <a:ext cx="2880" cy="848"/>
              <a:chOff x="2504" y="2496"/>
              <a:chExt cx="2880" cy="848"/>
            </a:xfrm>
          </p:grpSpPr>
          <p:sp>
            <p:nvSpPr>
              <p:cNvPr id="153609" name="AutoShape 9">
                <a:extLst>
                  <a:ext uri="{FF2B5EF4-FFF2-40B4-BE49-F238E27FC236}">
                    <a16:creationId xmlns:a16="http://schemas.microsoft.com/office/drawing/2014/main" id="{A054E28F-2A21-4CC8-A783-F5678DE0B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2576"/>
                <a:ext cx="2880" cy="768"/>
              </a:xfrm>
              <a:prstGeom prst="parallelogram">
                <a:avLst>
                  <a:gd name="adj" fmla="val 146094"/>
                </a:avLst>
              </a:prstGeom>
              <a:gradFill rotWithShape="0">
                <a:gsLst>
                  <a:gs pos="0">
                    <a:srgbClr val="FF99CC"/>
                  </a:gs>
                  <a:gs pos="100000">
                    <a:srgbClr val="FF99CC">
                      <a:gamma/>
                      <a:shade val="45882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FF99CC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10" name="Line 10">
                <a:extLst>
                  <a:ext uri="{FF2B5EF4-FFF2-40B4-BE49-F238E27FC236}">
                    <a16:creationId xmlns:a16="http://schemas.microsoft.com/office/drawing/2014/main" id="{0D9C6925-4C36-45B9-AF8B-8A8946626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496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321" name="Group 11">
              <a:extLst>
                <a:ext uri="{FF2B5EF4-FFF2-40B4-BE49-F238E27FC236}">
                  <a16:creationId xmlns:a16="http://schemas.microsoft.com/office/drawing/2014/main" id="{5D7FB01F-5243-4340-870C-E3B57F1CCA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6" y="1872"/>
              <a:ext cx="1440" cy="1392"/>
              <a:chOff x="3168" y="1872"/>
              <a:chExt cx="1440" cy="1392"/>
            </a:xfrm>
          </p:grpSpPr>
          <p:sp>
            <p:nvSpPr>
              <p:cNvPr id="153612" name="Line 12">
                <a:extLst>
                  <a:ext uri="{FF2B5EF4-FFF2-40B4-BE49-F238E27FC236}">
                    <a16:creationId xmlns:a16="http://schemas.microsoft.com/office/drawing/2014/main" id="{EDFED5E5-93B8-4028-841F-0210FA8F7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97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13" name="Line 13">
                <a:extLst>
                  <a:ext uri="{FF2B5EF4-FFF2-40B4-BE49-F238E27FC236}">
                    <a16:creationId xmlns:a16="http://schemas.microsoft.com/office/drawing/2014/main" id="{835A4BC2-D47F-4B9D-A855-0138EB5B1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9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14" name="Line 14">
                <a:extLst>
                  <a:ext uri="{FF2B5EF4-FFF2-40B4-BE49-F238E27FC236}">
                    <a16:creationId xmlns:a16="http://schemas.microsoft.com/office/drawing/2014/main" id="{934B4FBA-C862-43C9-B2A8-0CFD847BD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64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15" name="Line 15">
                <a:extLst>
                  <a:ext uri="{FF2B5EF4-FFF2-40B4-BE49-F238E27FC236}">
                    <a16:creationId xmlns:a16="http://schemas.microsoft.com/office/drawing/2014/main" id="{629180B9-E6C5-4599-BBB7-71DA41781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44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16" name="Line 16">
                <a:extLst>
                  <a:ext uri="{FF2B5EF4-FFF2-40B4-BE49-F238E27FC236}">
                    <a16:creationId xmlns:a16="http://schemas.microsoft.com/office/drawing/2014/main" id="{E58FE44C-FC96-46DE-8BAB-879547794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17" name="Freeform 17">
                <a:extLst>
                  <a:ext uri="{FF2B5EF4-FFF2-40B4-BE49-F238E27FC236}">
                    <a16:creationId xmlns:a16="http://schemas.microsoft.com/office/drawing/2014/main" id="{53A08753-6FB7-4595-BABD-CFC593C0D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1" y="2544"/>
                <a:ext cx="5" cy="49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495"/>
                  </a:cxn>
                </a:cxnLst>
                <a:rect l="0" t="0" r="r" b="b"/>
                <a:pathLst>
                  <a:path w="5" h="495">
                    <a:moveTo>
                      <a:pt x="5" y="0"/>
                    </a:moveTo>
                    <a:lnTo>
                      <a:pt x="0" y="495"/>
                    </a:lnTo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 type="none" w="med" len="med"/>
                <a:tailEnd type="none" w="med" len="med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18" name="Line 18">
                <a:extLst>
                  <a:ext uri="{FF2B5EF4-FFF2-40B4-BE49-F238E27FC236}">
                    <a16:creationId xmlns:a16="http://schemas.microsoft.com/office/drawing/2014/main" id="{FDA89A0A-CEAD-4782-AEAB-0457EF5B6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112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19" name="Line 19">
                <a:extLst>
                  <a:ext uri="{FF2B5EF4-FFF2-40B4-BE49-F238E27FC236}">
                    <a16:creationId xmlns:a16="http://schemas.microsoft.com/office/drawing/2014/main" id="{1D1DA189-8940-459D-AC75-A17CE8060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20" name="Line 20">
                <a:extLst>
                  <a:ext uri="{FF2B5EF4-FFF2-40B4-BE49-F238E27FC236}">
                    <a16:creationId xmlns:a16="http://schemas.microsoft.com/office/drawing/2014/main" id="{64FA1564-17CE-4EA9-9559-9D3CF5353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21" name="Freeform 21">
                <a:extLst>
                  <a:ext uri="{FF2B5EF4-FFF2-40B4-BE49-F238E27FC236}">
                    <a16:creationId xmlns:a16="http://schemas.microsoft.com/office/drawing/2014/main" id="{AC88621B-F91E-418E-912A-F8E556999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1872"/>
                <a:ext cx="1" cy="7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39"/>
                  </a:cxn>
                </a:cxnLst>
                <a:rect l="0" t="0" r="r" b="b"/>
                <a:pathLst>
                  <a:path w="1" h="739">
                    <a:moveTo>
                      <a:pt x="0" y="0"/>
                    </a:moveTo>
                    <a:lnTo>
                      <a:pt x="0" y="739"/>
                    </a:lnTo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 type="none" w="med" len="med"/>
                <a:tailEnd type="none" w="med" len="med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22" name="Line 22">
                <a:extLst>
                  <a:ext uri="{FF2B5EF4-FFF2-40B4-BE49-F238E27FC236}">
                    <a16:creationId xmlns:a16="http://schemas.microsoft.com/office/drawing/2014/main" id="{2FA1053D-379C-4D89-A599-462F795B4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3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23" name="Freeform 23">
                <a:extLst>
                  <a:ext uri="{FF2B5EF4-FFF2-40B4-BE49-F238E27FC236}">
                    <a16:creationId xmlns:a16="http://schemas.microsoft.com/office/drawing/2014/main" id="{CAD8C5C2-68B5-4902-BEED-8402737BA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1968"/>
                <a:ext cx="1" cy="6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666"/>
                  </a:cxn>
                </a:cxnLst>
                <a:rect l="0" t="0" r="r" b="b"/>
                <a:pathLst>
                  <a:path w="1" h="666">
                    <a:moveTo>
                      <a:pt x="0" y="0"/>
                    </a:moveTo>
                    <a:lnTo>
                      <a:pt x="1" y="666"/>
                    </a:lnTo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 type="none" w="med" len="med"/>
                <a:tailEnd type="none" w="med" len="med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24" name="Line 24">
                <a:extLst>
                  <a:ext uri="{FF2B5EF4-FFF2-40B4-BE49-F238E27FC236}">
                    <a16:creationId xmlns:a16="http://schemas.microsoft.com/office/drawing/2014/main" id="{AEA8E852-F55C-4204-9042-578AB08F4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3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25" name="Line 25">
                <a:extLst>
                  <a:ext uri="{FF2B5EF4-FFF2-40B4-BE49-F238E27FC236}">
                    <a16:creationId xmlns:a16="http://schemas.microsoft.com/office/drawing/2014/main" id="{ED9DA8F1-ABEA-4B7D-BD99-1DAED63E3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322" name="Group 26">
              <a:extLst>
                <a:ext uri="{FF2B5EF4-FFF2-40B4-BE49-F238E27FC236}">
                  <a16:creationId xmlns:a16="http://schemas.microsoft.com/office/drawing/2014/main" id="{70779081-350E-427E-BDA6-A23B3CFDF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24"/>
              <a:ext cx="1440" cy="677"/>
              <a:chOff x="3176" y="2624"/>
              <a:chExt cx="1440" cy="677"/>
            </a:xfrm>
          </p:grpSpPr>
          <p:sp>
            <p:nvSpPr>
              <p:cNvPr id="153627" name="Freeform 27">
                <a:extLst>
                  <a:ext uri="{FF2B5EF4-FFF2-40B4-BE49-F238E27FC236}">
                    <a16:creationId xmlns:a16="http://schemas.microsoft.com/office/drawing/2014/main" id="{BB748894-E292-47BB-BE97-CF0E0E99C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6" y="2624"/>
                <a:ext cx="1440" cy="648"/>
              </a:xfrm>
              <a:custGeom>
                <a:avLst/>
                <a:gdLst/>
                <a:ahLst/>
                <a:cxnLst>
                  <a:cxn ang="0">
                    <a:pos x="19" y="563"/>
                  </a:cxn>
                  <a:cxn ang="0">
                    <a:pos x="214" y="641"/>
                  </a:cxn>
                  <a:cxn ang="0">
                    <a:pos x="512" y="607"/>
                  </a:cxn>
                  <a:cxn ang="0">
                    <a:pos x="800" y="463"/>
                  </a:cxn>
                  <a:cxn ang="0">
                    <a:pos x="985" y="384"/>
                  </a:cxn>
                  <a:cxn ang="0">
                    <a:pos x="1219" y="306"/>
                  </a:cxn>
                  <a:cxn ang="0">
                    <a:pos x="1375" y="197"/>
                  </a:cxn>
                  <a:cxn ang="0">
                    <a:pos x="1424" y="79"/>
                  </a:cxn>
                  <a:cxn ang="0">
                    <a:pos x="1281" y="17"/>
                  </a:cxn>
                  <a:cxn ang="0">
                    <a:pos x="1024" y="2"/>
                  </a:cxn>
                  <a:cxn ang="0">
                    <a:pos x="800" y="31"/>
                  </a:cxn>
                  <a:cxn ang="0">
                    <a:pos x="560" y="79"/>
                  </a:cxn>
                  <a:cxn ang="0">
                    <a:pos x="368" y="175"/>
                  </a:cxn>
                  <a:cxn ang="0">
                    <a:pos x="182" y="290"/>
                  </a:cxn>
                  <a:cxn ang="0">
                    <a:pos x="27" y="454"/>
                  </a:cxn>
                  <a:cxn ang="0">
                    <a:pos x="19" y="563"/>
                  </a:cxn>
                </a:cxnLst>
                <a:rect l="0" t="0" r="r" b="b"/>
                <a:pathLst>
                  <a:path w="1440" h="648">
                    <a:moveTo>
                      <a:pt x="19" y="563"/>
                    </a:moveTo>
                    <a:cubicBezTo>
                      <a:pt x="50" y="594"/>
                      <a:pt x="132" y="634"/>
                      <a:pt x="214" y="641"/>
                    </a:cubicBezTo>
                    <a:cubicBezTo>
                      <a:pt x="296" y="648"/>
                      <a:pt x="414" y="637"/>
                      <a:pt x="512" y="607"/>
                    </a:cubicBezTo>
                    <a:cubicBezTo>
                      <a:pt x="610" y="577"/>
                      <a:pt x="721" y="500"/>
                      <a:pt x="800" y="463"/>
                    </a:cubicBezTo>
                    <a:cubicBezTo>
                      <a:pt x="879" y="426"/>
                      <a:pt x="915" y="410"/>
                      <a:pt x="985" y="384"/>
                    </a:cubicBezTo>
                    <a:cubicBezTo>
                      <a:pt x="1055" y="358"/>
                      <a:pt x="1154" y="337"/>
                      <a:pt x="1219" y="306"/>
                    </a:cubicBezTo>
                    <a:cubicBezTo>
                      <a:pt x="1284" y="275"/>
                      <a:pt x="1341" y="235"/>
                      <a:pt x="1375" y="197"/>
                    </a:cubicBezTo>
                    <a:cubicBezTo>
                      <a:pt x="1409" y="159"/>
                      <a:pt x="1440" y="109"/>
                      <a:pt x="1424" y="79"/>
                    </a:cubicBezTo>
                    <a:cubicBezTo>
                      <a:pt x="1408" y="49"/>
                      <a:pt x="1348" y="30"/>
                      <a:pt x="1281" y="17"/>
                    </a:cubicBezTo>
                    <a:cubicBezTo>
                      <a:pt x="1214" y="4"/>
                      <a:pt x="1104" y="0"/>
                      <a:pt x="1024" y="2"/>
                    </a:cubicBezTo>
                    <a:cubicBezTo>
                      <a:pt x="944" y="4"/>
                      <a:pt x="877" y="18"/>
                      <a:pt x="800" y="31"/>
                    </a:cubicBezTo>
                    <a:cubicBezTo>
                      <a:pt x="723" y="44"/>
                      <a:pt x="632" y="55"/>
                      <a:pt x="560" y="79"/>
                    </a:cubicBezTo>
                    <a:cubicBezTo>
                      <a:pt x="488" y="103"/>
                      <a:pt x="431" y="140"/>
                      <a:pt x="368" y="175"/>
                    </a:cubicBezTo>
                    <a:cubicBezTo>
                      <a:pt x="305" y="210"/>
                      <a:pt x="239" y="244"/>
                      <a:pt x="182" y="290"/>
                    </a:cubicBezTo>
                    <a:cubicBezTo>
                      <a:pt x="125" y="336"/>
                      <a:pt x="54" y="409"/>
                      <a:pt x="27" y="454"/>
                    </a:cubicBezTo>
                    <a:cubicBezTo>
                      <a:pt x="0" y="499"/>
                      <a:pt x="21" y="540"/>
                      <a:pt x="19" y="56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66FFFF"/>
                </a:solidFill>
                <a:prstDash val="dash"/>
                <a:round/>
                <a:headEnd/>
                <a:tailEnd/>
              </a:ln>
              <a:effectLst>
                <a:outerShdw dist="28398" dir="1593903" algn="ctr" rotWithShape="0">
                  <a:srgbClr val="969696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2327" name="Object 28">
                <a:extLst>
                  <a:ext uri="{FF2B5EF4-FFF2-40B4-BE49-F238E27FC236}">
                    <a16:creationId xmlns:a16="http://schemas.microsoft.com/office/drawing/2014/main" id="{35609997-09F1-40D3-B285-BD0AAB0489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3072"/>
              <a:ext cx="247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9" name="公式" r:id="rId4" imgW="152400" imgH="133248" progId="Equation.3">
                      <p:embed/>
                    </p:oleObj>
                  </mc:Choice>
                  <mc:Fallback>
                    <p:oleObj name="公式" r:id="rId4" imgW="152400" imgH="133248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3072"/>
                            <a:ext cx="247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23" name="Group 29">
              <a:extLst>
                <a:ext uri="{FF2B5EF4-FFF2-40B4-BE49-F238E27FC236}">
                  <a16:creationId xmlns:a16="http://schemas.microsoft.com/office/drawing/2014/main" id="{9AD94500-B984-44F9-8206-299B2B711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8" y="1824"/>
              <a:ext cx="1760" cy="1182"/>
              <a:chOff x="3120" y="1824"/>
              <a:chExt cx="1760" cy="1182"/>
            </a:xfrm>
          </p:grpSpPr>
          <p:sp>
            <p:nvSpPr>
              <p:cNvPr id="153630" name="Freeform 30">
                <a:extLst>
                  <a:ext uri="{FF2B5EF4-FFF2-40B4-BE49-F238E27FC236}">
                    <a16:creationId xmlns:a16="http://schemas.microsoft.com/office/drawing/2014/main" id="{8C04E105-E6D9-4637-B9ED-1F58FFC76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824"/>
                <a:ext cx="1492" cy="1182"/>
              </a:xfrm>
              <a:custGeom>
                <a:avLst/>
                <a:gdLst/>
                <a:ahLst/>
                <a:cxnLst>
                  <a:cxn ang="0">
                    <a:pos x="29" y="819"/>
                  </a:cxn>
                  <a:cxn ang="0">
                    <a:pos x="91" y="1137"/>
                  </a:cxn>
                  <a:cxn ang="0">
                    <a:pos x="528" y="1092"/>
                  </a:cxn>
                  <a:cxn ang="0">
                    <a:pos x="933" y="671"/>
                  </a:cxn>
                  <a:cxn ang="0">
                    <a:pos x="1283" y="522"/>
                  </a:cxn>
                  <a:cxn ang="0">
                    <a:pos x="1463" y="397"/>
                  </a:cxn>
                  <a:cxn ang="0">
                    <a:pos x="1455" y="226"/>
                  </a:cxn>
                  <a:cxn ang="0">
                    <a:pos x="1248" y="83"/>
                  </a:cxn>
                  <a:cxn ang="0">
                    <a:pos x="676" y="63"/>
                  </a:cxn>
                  <a:cxn ang="0">
                    <a:pos x="263" y="461"/>
                  </a:cxn>
                  <a:cxn ang="0">
                    <a:pos x="29" y="819"/>
                  </a:cxn>
                </a:cxnLst>
                <a:rect l="0" t="0" r="r" b="b"/>
                <a:pathLst>
                  <a:path w="1492" h="1182">
                    <a:moveTo>
                      <a:pt x="29" y="819"/>
                    </a:moveTo>
                    <a:cubicBezTo>
                      <a:pt x="0" y="932"/>
                      <a:pt x="8" y="1092"/>
                      <a:pt x="91" y="1137"/>
                    </a:cubicBezTo>
                    <a:cubicBezTo>
                      <a:pt x="174" y="1182"/>
                      <a:pt x="388" y="1170"/>
                      <a:pt x="528" y="1092"/>
                    </a:cubicBezTo>
                    <a:cubicBezTo>
                      <a:pt x="668" y="1014"/>
                      <a:pt x="807" y="766"/>
                      <a:pt x="933" y="671"/>
                    </a:cubicBezTo>
                    <a:cubicBezTo>
                      <a:pt x="1059" y="576"/>
                      <a:pt x="1195" y="568"/>
                      <a:pt x="1283" y="522"/>
                    </a:cubicBezTo>
                    <a:cubicBezTo>
                      <a:pt x="1371" y="476"/>
                      <a:pt x="1434" y="446"/>
                      <a:pt x="1463" y="397"/>
                    </a:cubicBezTo>
                    <a:cubicBezTo>
                      <a:pt x="1492" y="348"/>
                      <a:pt x="1491" y="278"/>
                      <a:pt x="1455" y="226"/>
                    </a:cubicBezTo>
                    <a:cubicBezTo>
                      <a:pt x="1419" y="174"/>
                      <a:pt x="1378" y="110"/>
                      <a:pt x="1248" y="83"/>
                    </a:cubicBezTo>
                    <a:cubicBezTo>
                      <a:pt x="1118" y="56"/>
                      <a:pt x="840" y="0"/>
                      <a:pt x="676" y="63"/>
                    </a:cubicBezTo>
                    <a:cubicBezTo>
                      <a:pt x="512" y="126"/>
                      <a:pt x="371" y="335"/>
                      <a:pt x="263" y="461"/>
                    </a:cubicBezTo>
                    <a:cubicBezTo>
                      <a:pt x="155" y="587"/>
                      <a:pt x="73" y="698"/>
                      <a:pt x="29" y="819"/>
                    </a:cubicBezTo>
                    <a:close/>
                  </a:path>
                </a:pathLst>
              </a:custGeom>
              <a:noFill/>
              <a:ln w="28575" cmpd="sng">
                <a:solidFill>
                  <a:srgbClr val="99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2325" name="Object 31">
                <a:extLst>
                  <a:ext uri="{FF2B5EF4-FFF2-40B4-BE49-F238E27FC236}">
                    <a16:creationId xmlns:a16="http://schemas.microsoft.com/office/drawing/2014/main" id="{4CCFD92F-CF78-4B38-ABE5-FA74AC80582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6" y="1920"/>
              <a:ext cx="22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0" name="公式" r:id="rId6" imgW="123952" imgH="133248" progId="Equation.3">
                      <p:embed/>
                    </p:oleObj>
                  </mc:Choice>
                  <mc:Fallback>
                    <p:oleObj name="公式" r:id="rId6" imgW="123952" imgH="133248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920"/>
                            <a:ext cx="224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3635" name="Text Box 35">
            <a:extLst>
              <a:ext uri="{FF2B5EF4-FFF2-40B4-BE49-F238E27FC236}">
                <a16:creationId xmlns:a16="http://schemas.microsoft.com/office/drawing/2014/main" id="{EF11CEE8-2085-4456-9E4A-6BB9A0070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25412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99FFCC"/>
                </a:solidFill>
                <a:latin typeface="幼圆" panose="02010509060101010101" pitchFamily="49" charset="-122"/>
              </a:rPr>
              <a:t>1.</a:t>
            </a:r>
            <a:r>
              <a:rPr lang="zh-CN" altLang="en-US">
                <a:solidFill>
                  <a:srgbClr val="99FFCC"/>
                </a:solidFill>
                <a:latin typeface="幼圆" panose="02010509060101010101" pitchFamily="49" charset="-122"/>
              </a:rPr>
              <a:t>环路包围电流</a:t>
            </a:r>
          </a:p>
        </p:txBody>
      </p:sp>
      <p:graphicFrame>
        <p:nvGraphicFramePr>
          <p:cNvPr id="153636" name="Object 36">
            <a:extLst>
              <a:ext uri="{FF2B5EF4-FFF2-40B4-BE49-F238E27FC236}">
                <a16:creationId xmlns:a16="http://schemas.microsoft.com/office/drawing/2014/main" id="{EC0C9A75-223D-421C-AEEE-F7D99AB7C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601913"/>
          <a:ext cx="29368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公式" r:id="rId8" imgW="1304950" imgH="381000" progId="Equation.3">
                  <p:embed/>
                </p:oleObj>
              </mc:Choice>
              <mc:Fallback>
                <p:oleObj name="公式" r:id="rId8" imgW="1304950" imgH="381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1913"/>
                        <a:ext cx="29368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7" name="Object 37">
            <a:extLst>
              <a:ext uri="{FF2B5EF4-FFF2-40B4-BE49-F238E27FC236}">
                <a16:creationId xmlns:a16="http://schemas.microsoft.com/office/drawing/2014/main" id="{C9454D79-E2E2-4518-AC2D-0279BBC97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606675"/>
          <a:ext cx="14763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公式" r:id="rId10" imgW="647802" imgH="381000" progId="Equation.3">
                  <p:embed/>
                </p:oleObj>
              </mc:Choice>
              <mc:Fallback>
                <p:oleObj name="公式" r:id="rId10" imgW="647802" imgH="3810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606675"/>
                        <a:ext cx="147637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8" name="Object 38">
            <a:extLst>
              <a:ext uri="{FF2B5EF4-FFF2-40B4-BE49-F238E27FC236}">
                <a16:creationId xmlns:a16="http://schemas.microsoft.com/office/drawing/2014/main" id="{8F78D89C-5402-45AC-9553-DB7738CB2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582988"/>
          <a:ext cx="18732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公式" r:id="rId12" imgW="838403" imgH="276276" progId="Equation.3">
                  <p:embed/>
                </p:oleObj>
              </mc:Choice>
              <mc:Fallback>
                <p:oleObj name="公式" r:id="rId12" imgW="838403" imgH="27627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82988"/>
                        <a:ext cx="18732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9" name="Text Box 39">
            <a:extLst>
              <a:ext uri="{FF2B5EF4-FFF2-40B4-BE49-F238E27FC236}">
                <a16:creationId xmlns:a16="http://schemas.microsoft.com/office/drawing/2014/main" id="{10766AD5-7D54-4672-97BC-956921379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216400"/>
            <a:ext cx="4038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幼圆" panose="02010509060101010101" pitchFamily="49" charset="-122"/>
              </a:rPr>
              <a:t>    </a:t>
            </a:r>
            <a:r>
              <a:rPr lang="zh-CN" altLang="en-US">
                <a:latin typeface="幼圆" panose="02010509060101010101" pitchFamily="49" charset="-122"/>
              </a:rPr>
              <a:t>如果电流方向与右手螺旋方向相反，同理可得</a:t>
            </a:r>
          </a:p>
        </p:txBody>
      </p:sp>
      <p:graphicFrame>
        <p:nvGraphicFramePr>
          <p:cNvPr id="153640" name="Object 40">
            <a:extLst>
              <a:ext uri="{FF2B5EF4-FFF2-40B4-BE49-F238E27FC236}">
                <a16:creationId xmlns:a16="http://schemas.microsoft.com/office/drawing/2014/main" id="{D7CE6CDA-B1DE-43CC-BD57-7F1F27EF9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661025"/>
          <a:ext cx="21605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公式" r:id="rId14" imgW="933501" imgH="276276" progId="Equation.3">
                  <p:embed/>
                </p:oleObj>
              </mc:Choice>
              <mc:Fallback>
                <p:oleObj name="公式" r:id="rId14" imgW="933501" imgH="27627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61025"/>
                        <a:ext cx="21605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1" name="Rectangle 41">
            <a:extLst>
              <a:ext uri="{FF2B5EF4-FFF2-40B4-BE49-F238E27FC236}">
                <a16:creationId xmlns:a16="http://schemas.microsoft.com/office/drawing/2014/main" id="{286F9030-32C9-4B70-8B2C-1529C1DD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1690688"/>
            <a:ext cx="38227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幼圆" panose="02010509060101010101" pitchFamily="49" charset="-122"/>
              </a:rPr>
              <a:t>假设取右手螺旋方向为正方向，得</a:t>
            </a:r>
          </a:p>
        </p:txBody>
      </p:sp>
      <p:grpSp>
        <p:nvGrpSpPr>
          <p:cNvPr id="9" name="Group 42">
            <a:extLst>
              <a:ext uri="{FF2B5EF4-FFF2-40B4-BE49-F238E27FC236}">
                <a16:creationId xmlns:a16="http://schemas.microsoft.com/office/drawing/2014/main" id="{FC182B88-232B-4557-8D7F-8E9839F463DD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554038"/>
            <a:ext cx="3352800" cy="2438400"/>
            <a:chOff x="1584" y="624"/>
            <a:chExt cx="2112" cy="1536"/>
          </a:xfrm>
        </p:grpSpPr>
        <p:sp>
          <p:nvSpPr>
            <p:cNvPr id="153643" name="AutoShape 43">
              <a:extLst>
                <a:ext uri="{FF2B5EF4-FFF2-40B4-BE49-F238E27FC236}">
                  <a16:creationId xmlns:a16="http://schemas.microsoft.com/office/drawing/2014/main" id="{62C3A6F1-52B6-40D8-A862-CFBA3181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624"/>
              <a:ext cx="2112" cy="1536"/>
            </a:xfrm>
            <a:prstGeom prst="wedgeRoundRectCallout">
              <a:avLst>
                <a:gd name="adj1" fmla="val 51940"/>
                <a:gd name="adj2" fmla="val 72528"/>
                <a:gd name="adj3" fmla="val 16667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45882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grpSp>
          <p:nvGrpSpPr>
            <p:cNvPr id="12303" name="Group 44">
              <a:extLst>
                <a:ext uri="{FF2B5EF4-FFF2-40B4-BE49-F238E27FC236}">
                  <a16:creationId xmlns:a16="http://schemas.microsoft.com/office/drawing/2014/main" id="{FDF45F65-0F0D-4D95-A596-871CF32BD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768"/>
              <a:ext cx="1398" cy="1200"/>
              <a:chOff x="4128" y="144"/>
              <a:chExt cx="1398" cy="1200"/>
            </a:xfrm>
          </p:grpSpPr>
          <p:sp>
            <p:nvSpPr>
              <p:cNvPr id="153645" name="Line 45">
                <a:extLst>
                  <a:ext uri="{FF2B5EF4-FFF2-40B4-BE49-F238E27FC236}">
                    <a16:creationId xmlns:a16="http://schemas.microsoft.com/office/drawing/2014/main" id="{8C750CBC-C749-4EAA-8C9F-0E63413AE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624"/>
                <a:ext cx="624" cy="240"/>
              </a:xfrm>
              <a:prstGeom prst="line">
                <a:avLst/>
              </a:prstGeom>
              <a:noFill/>
              <a:ln w="28575">
                <a:solidFill>
                  <a:srgbClr val="FF99CC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46" name="Freeform 46">
                <a:extLst>
                  <a:ext uri="{FF2B5EF4-FFF2-40B4-BE49-F238E27FC236}">
                    <a16:creationId xmlns:a16="http://schemas.microsoft.com/office/drawing/2014/main" id="{A9ABF104-BEE3-4DA0-A793-43C7808A0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432"/>
                <a:ext cx="1200" cy="912"/>
              </a:xfrm>
              <a:custGeom>
                <a:avLst/>
                <a:gdLst/>
                <a:ahLst/>
                <a:cxnLst>
                  <a:cxn ang="0">
                    <a:pos x="19" y="563"/>
                  </a:cxn>
                  <a:cxn ang="0">
                    <a:pos x="214" y="641"/>
                  </a:cxn>
                  <a:cxn ang="0">
                    <a:pos x="512" y="607"/>
                  </a:cxn>
                  <a:cxn ang="0">
                    <a:pos x="800" y="463"/>
                  </a:cxn>
                  <a:cxn ang="0">
                    <a:pos x="985" y="384"/>
                  </a:cxn>
                  <a:cxn ang="0">
                    <a:pos x="1219" y="306"/>
                  </a:cxn>
                  <a:cxn ang="0">
                    <a:pos x="1375" y="197"/>
                  </a:cxn>
                  <a:cxn ang="0">
                    <a:pos x="1424" y="79"/>
                  </a:cxn>
                  <a:cxn ang="0">
                    <a:pos x="1281" y="17"/>
                  </a:cxn>
                  <a:cxn ang="0">
                    <a:pos x="1024" y="2"/>
                  </a:cxn>
                  <a:cxn ang="0">
                    <a:pos x="800" y="31"/>
                  </a:cxn>
                  <a:cxn ang="0">
                    <a:pos x="560" y="79"/>
                  </a:cxn>
                  <a:cxn ang="0">
                    <a:pos x="368" y="175"/>
                  </a:cxn>
                  <a:cxn ang="0">
                    <a:pos x="182" y="290"/>
                  </a:cxn>
                  <a:cxn ang="0">
                    <a:pos x="27" y="454"/>
                  </a:cxn>
                  <a:cxn ang="0">
                    <a:pos x="19" y="563"/>
                  </a:cxn>
                </a:cxnLst>
                <a:rect l="0" t="0" r="r" b="b"/>
                <a:pathLst>
                  <a:path w="1440" h="648">
                    <a:moveTo>
                      <a:pt x="19" y="563"/>
                    </a:moveTo>
                    <a:cubicBezTo>
                      <a:pt x="50" y="594"/>
                      <a:pt x="132" y="634"/>
                      <a:pt x="214" y="641"/>
                    </a:cubicBezTo>
                    <a:cubicBezTo>
                      <a:pt x="296" y="648"/>
                      <a:pt x="414" y="637"/>
                      <a:pt x="512" y="607"/>
                    </a:cubicBezTo>
                    <a:cubicBezTo>
                      <a:pt x="610" y="577"/>
                      <a:pt x="721" y="500"/>
                      <a:pt x="800" y="463"/>
                    </a:cubicBezTo>
                    <a:cubicBezTo>
                      <a:pt x="879" y="426"/>
                      <a:pt x="915" y="410"/>
                      <a:pt x="985" y="384"/>
                    </a:cubicBezTo>
                    <a:cubicBezTo>
                      <a:pt x="1055" y="358"/>
                      <a:pt x="1154" y="337"/>
                      <a:pt x="1219" y="306"/>
                    </a:cubicBezTo>
                    <a:cubicBezTo>
                      <a:pt x="1284" y="275"/>
                      <a:pt x="1341" y="235"/>
                      <a:pt x="1375" y="197"/>
                    </a:cubicBezTo>
                    <a:cubicBezTo>
                      <a:pt x="1409" y="159"/>
                      <a:pt x="1440" y="109"/>
                      <a:pt x="1424" y="79"/>
                    </a:cubicBezTo>
                    <a:cubicBezTo>
                      <a:pt x="1408" y="49"/>
                      <a:pt x="1348" y="30"/>
                      <a:pt x="1281" y="17"/>
                    </a:cubicBezTo>
                    <a:cubicBezTo>
                      <a:pt x="1214" y="4"/>
                      <a:pt x="1104" y="0"/>
                      <a:pt x="1024" y="2"/>
                    </a:cubicBezTo>
                    <a:cubicBezTo>
                      <a:pt x="944" y="4"/>
                      <a:pt x="877" y="18"/>
                      <a:pt x="800" y="31"/>
                    </a:cubicBezTo>
                    <a:cubicBezTo>
                      <a:pt x="723" y="44"/>
                      <a:pt x="632" y="55"/>
                      <a:pt x="560" y="79"/>
                    </a:cubicBezTo>
                    <a:cubicBezTo>
                      <a:pt x="488" y="103"/>
                      <a:pt x="431" y="140"/>
                      <a:pt x="368" y="175"/>
                    </a:cubicBezTo>
                    <a:cubicBezTo>
                      <a:pt x="305" y="210"/>
                      <a:pt x="239" y="244"/>
                      <a:pt x="182" y="290"/>
                    </a:cubicBezTo>
                    <a:cubicBezTo>
                      <a:pt x="125" y="336"/>
                      <a:pt x="54" y="409"/>
                      <a:pt x="27" y="454"/>
                    </a:cubicBezTo>
                    <a:cubicBezTo>
                      <a:pt x="0" y="499"/>
                      <a:pt x="21" y="540"/>
                      <a:pt x="19" y="563"/>
                    </a:cubicBezTo>
                    <a:close/>
                  </a:path>
                </a:pathLst>
              </a:custGeom>
              <a:noFill/>
              <a:ln w="28575" cmpd="sng">
                <a:solidFill>
                  <a:srgbClr val="FFFF99"/>
                </a:solidFill>
                <a:round/>
                <a:headEnd/>
                <a:tailEnd/>
              </a:ln>
              <a:effectLst>
                <a:outerShdw dist="28398" dir="1593903" algn="ctr" rotWithShape="0">
                  <a:srgbClr val="969696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2307" name="Group 47">
                <a:extLst>
                  <a:ext uri="{FF2B5EF4-FFF2-40B4-BE49-F238E27FC236}">
                    <a16:creationId xmlns:a16="http://schemas.microsoft.com/office/drawing/2014/main" id="{28FE8EF1-2BE9-4CEE-9B45-D250B78A8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6" y="816"/>
                <a:ext cx="96" cy="96"/>
                <a:chOff x="1920" y="1776"/>
                <a:chExt cx="96" cy="96"/>
              </a:xfrm>
            </p:grpSpPr>
            <p:sp>
              <p:nvSpPr>
                <p:cNvPr id="153648" name="Oval 48">
                  <a:extLst>
                    <a:ext uri="{FF2B5EF4-FFF2-40B4-BE49-F238E27FC236}">
                      <a16:creationId xmlns:a16="http://schemas.microsoft.com/office/drawing/2014/main" id="{4E01A5BC-DAF3-4D76-ACCD-70CF75F381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776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3649" name="Oval 49">
                  <a:extLst>
                    <a:ext uri="{FF2B5EF4-FFF2-40B4-BE49-F238E27FC236}">
                      <a16:creationId xmlns:a16="http://schemas.microsoft.com/office/drawing/2014/main" id="{B6601D75-07EE-4FAE-940D-080BD97C06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944" y="1800"/>
                  <a:ext cx="48" cy="48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53650" name="Line 50">
                <a:extLst>
                  <a:ext uri="{FF2B5EF4-FFF2-40B4-BE49-F238E27FC236}">
                    <a16:creationId xmlns:a16="http://schemas.microsoft.com/office/drawing/2014/main" id="{6D15D243-B5EB-42AB-B6CB-146DDF7B3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108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51" name="Line 51">
                <a:extLst>
                  <a:ext uri="{FF2B5EF4-FFF2-40B4-BE49-F238E27FC236}">
                    <a16:creationId xmlns:a16="http://schemas.microsoft.com/office/drawing/2014/main" id="{327BA7D7-6767-4E53-BCCB-B10DC4ECA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2" y="624"/>
                <a:ext cx="96" cy="144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headEnd/>
                <a:tailEnd type="triangle" w="sm" len="lg"/>
              </a:ln>
              <a:effectLst>
                <a:outerShdw dist="35921" dir="27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52" name="Line 52">
                <a:extLst>
                  <a:ext uri="{FF2B5EF4-FFF2-40B4-BE49-F238E27FC236}">
                    <a16:creationId xmlns:a16="http://schemas.microsoft.com/office/drawing/2014/main" id="{D688E4D0-2AFD-419D-83E0-3F013D99B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768"/>
                <a:ext cx="528" cy="96"/>
              </a:xfrm>
              <a:prstGeom prst="line">
                <a:avLst/>
              </a:prstGeom>
              <a:noFill/>
              <a:ln w="28575">
                <a:solidFill>
                  <a:srgbClr val="FF99CC"/>
                </a:solidFill>
                <a:round/>
                <a:headEnd/>
                <a:tailEnd type="triangle" w="sm" len="lg"/>
              </a:ln>
              <a:effectLst>
                <a:outerShdw dist="28398" dir="1593903" algn="ctr" rotWithShape="0">
                  <a:srgbClr val="969696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653" name="Line 53">
                <a:extLst>
                  <a:ext uri="{FF2B5EF4-FFF2-40B4-BE49-F238E27FC236}">
                    <a16:creationId xmlns:a16="http://schemas.microsoft.com/office/drawing/2014/main" id="{64385795-4352-4507-9343-DD9F32E54D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36" y="144"/>
                <a:ext cx="96" cy="672"/>
              </a:xfrm>
              <a:prstGeom prst="line">
                <a:avLst/>
              </a:prstGeom>
              <a:noFill/>
              <a:ln w="28575">
                <a:solidFill>
                  <a:srgbClr val="FFCC99"/>
                </a:solidFill>
                <a:round/>
                <a:headEnd/>
                <a:tailEnd type="stealth" w="med" len="lg"/>
              </a:ln>
              <a:effectLst>
                <a:outerShdw dist="35921" dir="27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2312" name="Object 54">
                <a:extLst>
                  <a:ext uri="{FF2B5EF4-FFF2-40B4-BE49-F238E27FC236}">
                    <a16:creationId xmlns:a16="http://schemas.microsoft.com/office/drawing/2014/main" id="{88BB9B63-774F-4AA8-9797-C4A3251482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0" y="192"/>
              <a:ext cx="246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5" name="公式" r:id="rId16" imgW="133299" imgH="171552" progId="Equation.3">
                      <p:embed/>
                    </p:oleObj>
                  </mc:Choice>
                  <mc:Fallback>
                    <p:oleObj name="公式" r:id="rId16" imgW="133299" imgH="171552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92"/>
                            <a:ext cx="246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rgbClr val="969696">
                                <a:alpha val="50000"/>
                              </a:srgbClr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3" name="Object 55">
                <a:extLst>
                  <a:ext uri="{FF2B5EF4-FFF2-40B4-BE49-F238E27FC236}">
                    <a16:creationId xmlns:a16="http://schemas.microsoft.com/office/drawing/2014/main" id="{02CB4328-A2E3-4B32-9594-7B4B9CA488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86" y="844"/>
              <a:ext cx="167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6" name="公式" r:id="rId18" imgW="85750" imgH="95352" progId="Equation.3">
                      <p:embed/>
                    </p:oleObj>
                  </mc:Choice>
                  <mc:Fallback>
                    <p:oleObj name="公式" r:id="rId18" imgW="85750" imgH="95352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6" y="844"/>
                            <a:ext cx="167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1593903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656" name="Line 56">
                <a:extLst>
                  <a:ext uri="{FF2B5EF4-FFF2-40B4-BE49-F238E27FC236}">
                    <a16:creationId xmlns:a16="http://schemas.microsoft.com/office/drawing/2014/main" id="{5699BA83-FD87-46CE-89B0-931E449643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624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sm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2315" name="Object 57">
                <a:extLst>
                  <a:ext uri="{FF2B5EF4-FFF2-40B4-BE49-F238E27FC236}">
                    <a16:creationId xmlns:a16="http://schemas.microsoft.com/office/drawing/2014/main" id="{A2C61EA9-E52D-4DB9-9001-1771C13E5C1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1" y="480"/>
              <a:ext cx="283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7" name="公式" r:id="rId20" imgW="171501" imgH="152400" progId="Equation.3">
                      <p:embed/>
                    </p:oleObj>
                  </mc:Choice>
                  <mc:Fallback>
                    <p:oleObj name="公式" r:id="rId20" imgW="171501" imgH="152400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1" y="480"/>
                            <a:ext cx="283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04" name="Object 58">
              <a:extLst>
                <a:ext uri="{FF2B5EF4-FFF2-40B4-BE49-F238E27FC236}">
                  <a16:creationId xmlns:a16="http://schemas.microsoft.com/office/drawing/2014/main" id="{F95C6D7B-B0CF-4DCC-8F53-8C03988175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728"/>
            <a:ext cx="24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8" name="公式" r:id="rId22" imgW="152400" imgH="133248" progId="Equation.3">
                    <p:embed/>
                  </p:oleObj>
                </mc:Choice>
                <mc:Fallback>
                  <p:oleObj name="公式" r:id="rId22" imgW="152400" imgH="133248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28"/>
                          <a:ext cx="24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969696">
                              <a:alpha val="50000"/>
                            </a:srgb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5" grpId="0" autoUpdateAnimBg="0"/>
      <p:bldP spid="153639" grpId="0" autoUpdateAnimBg="0"/>
      <p:bldP spid="15364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日期占位符 1">
            <a:extLst>
              <a:ext uri="{FF2B5EF4-FFF2-40B4-BE49-F238E27FC236}">
                <a16:creationId xmlns:a16="http://schemas.microsoft.com/office/drawing/2014/main" id="{7F1613A9-3B4E-43F6-81C0-7861623D45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20BFA6-E51C-4129-8672-B2B5B3FAA5DB}" type="datetime9">
              <a:rPr lang="en-US"/>
              <a:pPr>
                <a:defRPr/>
              </a:pPr>
              <a:t>4/13/2020 11:29:36 AM</a:t>
            </a:fld>
            <a:endParaRPr lang="en-US" altLang="zh-CN"/>
          </a:p>
        </p:txBody>
      </p:sp>
      <p:sp>
        <p:nvSpPr>
          <p:cNvPr id="40" name="灯片编号占位符 3">
            <a:extLst>
              <a:ext uri="{FF2B5EF4-FFF2-40B4-BE49-F238E27FC236}">
                <a16:creationId xmlns:a16="http://schemas.microsoft.com/office/drawing/2014/main" id="{7E0A7855-78E2-4BC3-A727-B2985D66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7CFDAD78-B219-4727-8E38-B2FAAEBF2F4A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13C61F2E-CC9D-4E14-8278-879C630F6EDF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3644900"/>
            <a:ext cx="3962400" cy="2819400"/>
            <a:chOff x="3016" y="2296"/>
            <a:chExt cx="2496" cy="1776"/>
          </a:xfrm>
        </p:grpSpPr>
        <p:grpSp>
          <p:nvGrpSpPr>
            <p:cNvPr id="13343" name="Group 3">
              <a:extLst>
                <a:ext uri="{FF2B5EF4-FFF2-40B4-BE49-F238E27FC236}">
                  <a16:creationId xmlns:a16="http://schemas.microsoft.com/office/drawing/2014/main" id="{1AABBB28-02AD-47F2-A6C9-7D1CF8345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2296"/>
              <a:ext cx="2496" cy="1776"/>
              <a:chOff x="3024" y="2304"/>
              <a:chExt cx="2496" cy="1776"/>
            </a:xfrm>
          </p:grpSpPr>
          <p:sp>
            <p:nvSpPr>
              <p:cNvPr id="154628" name="Rectangle 4">
                <a:extLst>
                  <a:ext uri="{FF2B5EF4-FFF2-40B4-BE49-F238E27FC236}">
                    <a16:creationId xmlns:a16="http://schemas.microsoft.com/office/drawing/2014/main" id="{6DC3DEBC-4116-40F7-8E55-3DB2C5AA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2496" cy="177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629" name="Freeform 5">
                <a:extLst>
                  <a:ext uri="{FF2B5EF4-FFF2-40B4-BE49-F238E27FC236}">
                    <a16:creationId xmlns:a16="http://schemas.microsoft.com/office/drawing/2014/main" id="{02C6E4D3-264A-4876-ACA6-D6A731E39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2784"/>
                <a:ext cx="1200" cy="912"/>
              </a:xfrm>
              <a:custGeom>
                <a:avLst/>
                <a:gdLst/>
                <a:ahLst/>
                <a:cxnLst>
                  <a:cxn ang="0">
                    <a:pos x="19" y="563"/>
                  </a:cxn>
                  <a:cxn ang="0">
                    <a:pos x="214" y="641"/>
                  </a:cxn>
                  <a:cxn ang="0">
                    <a:pos x="512" y="607"/>
                  </a:cxn>
                  <a:cxn ang="0">
                    <a:pos x="800" y="463"/>
                  </a:cxn>
                  <a:cxn ang="0">
                    <a:pos x="985" y="384"/>
                  </a:cxn>
                  <a:cxn ang="0">
                    <a:pos x="1219" y="306"/>
                  </a:cxn>
                  <a:cxn ang="0">
                    <a:pos x="1375" y="197"/>
                  </a:cxn>
                  <a:cxn ang="0">
                    <a:pos x="1424" y="79"/>
                  </a:cxn>
                  <a:cxn ang="0">
                    <a:pos x="1281" y="17"/>
                  </a:cxn>
                  <a:cxn ang="0">
                    <a:pos x="1024" y="2"/>
                  </a:cxn>
                  <a:cxn ang="0">
                    <a:pos x="800" y="31"/>
                  </a:cxn>
                  <a:cxn ang="0">
                    <a:pos x="560" y="79"/>
                  </a:cxn>
                  <a:cxn ang="0">
                    <a:pos x="368" y="175"/>
                  </a:cxn>
                  <a:cxn ang="0">
                    <a:pos x="182" y="290"/>
                  </a:cxn>
                  <a:cxn ang="0">
                    <a:pos x="27" y="454"/>
                  </a:cxn>
                  <a:cxn ang="0">
                    <a:pos x="19" y="563"/>
                  </a:cxn>
                </a:cxnLst>
                <a:rect l="0" t="0" r="r" b="b"/>
                <a:pathLst>
                  <a:path w="1440" h="648">
                    <a:moveTo>
                      <a:pt x="19" y="563"/>
                    </a:moveTo>
                    <a:cubicBezTo>
                      <a:pt x="50" y="594"/>
                      <a:pt x="132" y="634"/>
                      <a:pt x="214" y="641"/>
                    </a:cubicBezTo>
                    <a:cubicBezTo>
                      <a:pt x="296" y="648"/>
                      <a:pt x="414" y="637"/>
                      <a:pt x="512" y="607"/>
                    </a:cubicBezTo>
                    <a:cubicBezTo>
                      <a:pt x="610" y="577"/>
                      <a:pt x="721" y="500"/>
                      <a:pt x="800" y="463"/>
                    </a:cubicBezTo>
                    <a:cubicBezTo>
                      <a:pt x="879" y="426"/>
                      <a:pt x="915" y="410"/>
                      <a:pt x="985" y="384"/>
                    </a:cubicBezTo>
                    <a:cubicBezTo>
                      <a:pt x="1055" y="358"/>
                      <a:pt x="1154" y="337"/>
                      <a:pt x="1219" y="306"/>
                    </a:cubicBezTo>
                    <a:cubicBezTo>
                      <a:pt x="1284" y="275"/>
                      <a:pt x="1341" y="235"/>
                      <a:pt x="1375" y="197"/>
                    </a:cubicBezTo>
                    <a:cubicBezTo>
                      <a:pt x="1409" y="159"/>
                      <a:pt x="1440" y="109"/>
                      <a:pt x="1424" y="79"/>
                    </a:cubicBezTo>
                    <a:cubicBezTo>
                      <a:pt x="1408" y="49"/>
                      <a:pt x="1348" y="30"/>
                      <a:pt x="1281" y="17"/>
                    </a:cubicBezTo>
                    <a:cubicBezTo>
                      <a:pt x="1214" y="4"/>
                      <a:pt x="1104" y="0"/>
                      <a:pt x="1024" y="2"/>
                    </a:cubicBezTo>
                    <a:cubicBezTo>
                      <a:pt x="944" y="4"/>
                      <a:pt x="877" y="18"/>
                      <a:pt x="800" y="31"/>
                    </a:cubicBezTo>
                    <a:cubicBezTo>
                      <a:pt x="723" y="44"/>
                      <a:pt x="632" y="55"/>
                      <a:pt x="560" y="79"/>
                    </a:cubicBezTo>
                    <a:cubicBezTo>
                      <a:pt x="488" y="103"/>
                      <a:pt x="431" y="140"/>
                      <a:pt x="368" y="175"/>
                    </a:cubicBezTo>
                    <a:cubicBezTo>
                      <a:pt x="305" y="210"/>
                      <a:pt x="239" y="244"/>
                      <a:pt x="182" y="290"/>
                    </a:cubicBezTo>
                    <a:cubicBezTo>
                      <a:pt x="125" y="336"/>
                      <a:pt x="54" y="409"/>
                      <a:pt x="27" y="454"/>
                    </a:cubicBezTo>
                    <a:cubicBezTo>
                      <a:pt x="0" y="499"/>
                      <a:pt x="21" y="540"/>
                      <a:pt x="19" y="563"/>
                    </a:cubicBezTo>
                    <a:close/>
                  </a:path>
                </a:pathLst>
              </a:custGeom>
              <a:noFill/>
              <a:ln w="28575" cmpd="sng">
                <a:solidFill>
                  <a:srgbClr val="99FF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3348" name="Group 6">
                <a:extLst>
                  <a:ext uri="{FF2B5EF4-FFF2-40B4-BE49-F238E27FC236}">
                    <a16:creationId xmlns:a16="http://schemas.microsoft.com/office/drawing/2014/main" id="{97E95F03-5AC6-427E-8ED5-C9558C5CDE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3216"/>
                <a:ext cx="96" cy="96"/>
                <a:chOff x="1920" y="1776"/>
                <a:chExt cx="96" cy="96"/>
              </a:xfrm>
            </p:grpSpPr>
            <p:sp>
              <p:nvSpPr>
                <p:cNvPr id="154631" name="Oval 7">
                  <a:extLst>
                    <a:ext uri="{FF2B5EF4-FFF2-40B4-BE49-F238E27FC236}">
                      <a16:creationId xmlns:a16="http://schemas.microsoft.com/office/drawing/2014/main" id="{26486786-E0B2-4F86-B7CC-89FB9578E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776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4632" name="Oval 8">
                  <a:extLst>
                    <a:ext uri="{FF2B5EF4-FFF2-40B4-BE49-F238E27FC236}">
                      <a16:creationId xmlns:a16="http://schemas.microsoft.com/office/drawing/2014/main" id="{97552FD4-5666-4B53-B9EA-9BA41EE19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944" y="1800"/>
                  <a:ext cx="48" cy="48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54633" name="Line 9">
                <a:extLst>
                  <a:ext uri="{FF2B5EF4-FFF2-40B4-BE49-F238E27FC236}">
                    <a16:creationId xmlns:a16="http://schemas.microsoft.com/office/drawing/2014/main" id="{C59514ED-72B5-434C-9E81-3225E668E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4" y="3432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99FF99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3350" name="Object 10">
                <a:extLst>
                  <a:ext uri="{FF2B5EF4-FFF2-40B4-BE49-F238E27FC236}">
                    <a16:creationId xmlns:a16="http://schemas.microsoft.com/office/drawing/2014/main" id="{EB7160E6-F6E7-4DCD-BB5A-6FC7F1AAF3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3456"/>
              <a:ext cx="247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53" name="公式" r:id="rId3" imgW="152400" imgH="133248" progId="Equation.3">
                      <p:embed/>
                    </p:oleObj>
                  </mc:Choice>
                  <mc:Fallback>
                    <p:oleObj name="公式" r:id="rId3" imgW="152400" imgH="133248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456"/>
                            <a:ext cx="247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4635" name="Line 11">
              <a:extLst>
                <a:ext uri="{FF2B5EF4-FFF2-40B4-BE49-F238E27FC236}">
                  <a16:creationId xmlns:a16="http://schemas.microsoft.com/office/drawing/2014/main" id="{3CFB8FD0-C2D9-4628-9D43-F55830054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249"/>
              <a:ext cx="546" cy="391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36" name="Line 12">
              <a:extLst>
                <a:ext uri="{FF2B5EF4-FFF2-40B4-BE49-F238E27FC236}">
                  <a16:creationId xmlns:a16="http://schemas.microsoft.com/office/drawing/2014/main" id="{D76EF6EB-F5A8-41E1-B29E-A29D4066F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864"/>
              <a:ext cx="978" cy="385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4637" name="Text Box 13">
            <a:extLst>
              <a:ext uri="{FF2B5EF4-FFF2-40B4-BE49-F238E27FC236}">
                <a16:creationId xmlns:a16="http://schemas.microsoft.com/office/drawing/2014/main" id="{EA60C9F8-341B-41D2-9BD4-D12A9C97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25563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99FFCC"/>
                </a:solidFill>
                <a:latin typeface="幼圆" panose="02010509060101010101" pitchFamily="49" charset="-122"/>
              </a:rPr>
              <a:t>2.</a:t>
            </a:r>
            <a:r>
              <a:rPr lang="zh-CN" altLang="en-US">
                <a:solidFill>
                  <a:srgbClr val="99FFCC"/>
                </a:solidFill>
                <a:latin typeface="幼圆" panose="02010509060101010101" pitchFamily="49" charset="-122"/>
              </a:rPr>
              <a:t>环路不包围电流</a:t>
            </a:r>
          </a:p>
        </p:txBody>
      </p:sp>
      <p:graphicFrame>
        <p:nvGraphicFramePr>
          <p:cNvPr id="154638" name="Object 14">
            <a:extLst>
              <a:ext uri="{FF2B5EF4-FFF2-40B4-BE49-F238E27FC236}">
                <a16:creationId xmlns:a16="http://schemas.microsoft.com/office/drawing/2014/main" id="{E977563E-2B2E-40CA-A9D9-C1351A6AA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133600"/>
          <a:ext cx="26035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公式" r:id="rId5" imgW="1143203" imgH="381000" progId="Equation.3">
                  <p:embed/>
                </p:oleObj>
              </mc:Choice>
              <mc:Fallback>
                <p:oleObj name="公式" r:id="rId5" imgW="1143203" imgH="38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33600"/>
                        <a:ext cx="26035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9" name="Object 15">
            <a:extLst>
              <a:ext uri="{FF2B5EF4-FFF2-40B4-BE49-F238E27FC236}">
                <a16:creationId xmlns:a16="http://schemas.microsoft.com/office/drawing/2014/main" id="{BE042135-790B-467A-B1BB-A4099F989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290763"/>
          <a:ext cx="15843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公式" r:id="rId7" imgW="686003" imgH="276276" progId="Equation.3">
                  <p:embed/>
                </p:oleObj>
              </mc:Choice>
              <mc:Fallback>
                <p:oleObj name="公式" r:id="rId7" imgW="686003" imgH="27627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90763"/>
                        <a:ext cx="15843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0" name="Text Box 16">
            <a:extLst>
              <a:ext uri="{FF2B5EF4-FFF2-40B4-BE49-F238E27FC236}">
                <a16:creationId xmlns:a16="http://schemas.microsoft.com/office/drawing/2014/main" id="{D84BBA2A-8692-44F3-8F6C-9440DCEE3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418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幼圆" panose="02010509060101010101" pitchFamily="49" charset="-122"/>
              </a:rPr>
              <a:t>如果回路没有包围电流</a:t>
            </a:r>
          </a:p>
        </p:txBody>
      </p:sp>
      <p:sp>
        <p:nvSpPr>
          <p:cNvPr id="154641" name="Text Box 17">
            <a:extLst>
              <a:ext uri="{FF2B5EF4-FFF2-40B4-BE49-F238E27FC236}">
                <a16:creationId xmlns:a16="http://schemas.microsoft.com/office/drawing/2014/main" id="{F8E0FBB2-0C69-4FCE-AA72-661D2CD1F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57538"/>
            <a:ext cx="838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幼圆" panose="02010509060101010101" pitchFamily="49" charset="-122"/>
              </a:rPr>
              <a:t>上述结果表明无论什么形状的回路，如果回路包围无限长直电流</a:t>
            </a:r>
          </a:p>
        </p:txBody>
      </p:sp>
      <p:graphicFrame>
        <p:nvGraphicFramePr>
          <p:cNvPr id="154642" name="Object 18">
            <a:extLst>
              <a:ext uri="{FF2B5EF4-FFF2-40B4-BE49-F238E27FC236}">
                <a16:creationId xmlns:a16="http://schemas.microsoft.com/office/drawing/2014/main" id="{276CEAE1-97D6-4429-BBF7-B5FD14A2E4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267200"/>
          <a:ext cx="1920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公式" r:id="rId9" imgW="838403" imgH="276276" progId="Equation.3">
                  <p:embed/>
                </p:oleObj>
              </mc:Choice>
              <mc:Fallback>
                <p:oleObj name="公式" r:id="rId9" imgW="838403" imgH="27627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19208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3" name="Object 19">
            <a:extLst>
              <a:ext uri="{FF2B5EF4-FFF2-40B4-BE49-F238E27FC236}">
                <a16:creationId xmlns:a16="http://schemas.microsoft.com/office/drawing/2014/main" id="{784B9391-CD39-4494-ABFD-FEA85EC42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441950"/>
          <a:ext cx="15843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公式" r:id="rId11" imgW="686003" imgH="276276" progId="Equation.3">
                  <p:embed/>
                </p:oleObj>
              </mc:Choice>
              <mc:Fallback>
                <p:oleObj name="公式" r:id="rId11" imgW="686003" imgH="27627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41950"/>
                        <a:ext cx="15843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>
            <a:extLst>
              <a:ext uri="{FF2B5EF4-FFF2-40B4-BE49-F238E27FC236}">
                <a16:creationId xmlns:a16="http://schemas.microsoft.com/office/drawing/2014/main" id="{0F255358-2ADD-428D-B185-DC8184E1AA1A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3810000"/>
            <a:ext cx="2828925" cy="1666875"/>
            <a:chOff x="3360" y="2400"/>
            <a:chExt cx="1782" cy="1050"/>
          </a:xfrm>
        </p:grpSpPr>
        <p:graphicFrame>
          <p:nvGraphicFramePr>
            <p:cNvPr id="13336" name="Object 21">
              <a:extLst>
                <a:ext uri="{FF2B5EF4-FFF2-40B4-BE49-F238E27FC236}">
                  <a16:creationId xmlns:a16="http://schemas.microsoft.com/office/drawing/2014/main" id="{AB1A9A42-3C74-4AD8-93E3-D85A0EFCA2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264"/>
            <a:ext cx="16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8" name="公式" r:id="rId13" imgW="85750" imgH="95352" progId="Equation.3">
                    <p:embed/>
                  </p:oleObj>
                </mc:Choice>
                <mc:Fallback>
                  <p:oleObj name="公式" r:id="rId13" imgW="85750" imgH="9535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264"/>
                          <a:ext cx="16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1593903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46" name="Line 22">
              <a:extLst>
                <a:ext uri="{FF2B5EF4-FFF2-40B4-BE49-F238E27FC236}">
                  <a16:creationId xmlns:a16="http://schemas.microsoft.com/office/drawing/2014/main" id="{DCA3DABB-937A-4F24-ADBB-16EE9C86E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2976"/>
              <a:ext cx="96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47" name="Line 23">
              <a:extLst>
                <a:ext uri="{FF2B5EF4-FFF2-40B4-BE49-F238E27FC236}">
                  <a16:creationId xmlns:a16="http://schemas.microsoft.com/office/drawing/2014/main" id="{4BBE2260-82F9-434D-BD79-04D2EF862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168"/>
              <a:ext cx="1536" cy="112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3339" name="Object 24">
              <a:extLst>
                <a:ext uri="{FF2B5EF4-FFF2-40B4-BE49-F238E27FC236}">
                  <a16:creationId xmlns:a16="http://schemas.microsoft.com/office/drawing/2014/main" id="{9CA4EF54-C146-47DC-B108-453708B951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2400"/>
            <a:ext cx="24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9" name="公式" r:id="rId15" imgW="133299" imgH="171552" progId="Equation.3">
                    <p:embed/>
                  </p:oleObj>
                </mc:Choice>
                <mc:Fallback>
                  <p:oleObj name="公式" r:id="rId15" imgW="133299" imgH="17155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400"/>
                          <a:ext cx="24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25">
              <a:extLst>
                <a:ext uri="{FF2B5EF4-FFF2-40B4-BE49-F238E27FC236}">
                  <a16:creationId xmlns:a16="http://schemas.microsoft.com/office/drawing/2014/main" id="{5D7F20F9-6647-4970-B7E9-B13FCA4560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832"/>
            <a:ext cx="28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" name="公式" r:id="rId17" imgW="171501" imgH="152400" progId="Equation.3">
                    <p:embed/>
                  </p:oleObj>
                </mc:Choice>
                <mc:Fallback>
                  <p:oleObj name="公式" r:id="rId17" imgW="171501" imgH="152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32"/>
                          <a:ext cx="28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50" name="Line 26">
              <a:extLst>
                <a:ext uri="{FF2B5EF4-FFF2-40B4-BE49-F238E27FC236}">
                  <a16:creationId xmlns:a16="http://schemas.microsoft.com/office/drawing/2014/main" id="{12FC3F8C-503F-440B-A100-FBFB1F82E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976"/>
              <a:ext cx="1584" cy="288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51" name="Line 27">
              <a:extLst>
                <a:ext uri="{FF2B5EF4-FFF2-40B4-BE49-F238E27FC236}">
                  <a16:creationId xmlns:a16="http://schemas.microsoft.com/office/drawing/2014/main" id="{F53643B4-2A26-49B0-A192-6F0F3AB71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0" y="2496"/>
              <a:ext cx="96" cy="672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8">
            <a:extLst>
              <a:ext uri="{FF2B5EF4-FFF2-40B4-BE49-F238E27FC236}">
                <a16:creationId xmlns:a16="http://schemas.microsoft.com/office/drawing/2014/main" id="{044F843D-1E99-4337-AFDD-4104623707D1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86200"/>
            <a:ext cx="2201863" cy="1590675"/>
            <a:chOff x="3360" y="2448"/>
            <a:chExt cx="1387" cy="1002"/>
          </a:xfrm>
        </p:grpSpPr>
        <p:graphicFrame>
          <p:nvGraphicFramePr>
            <p:cNvPr id="13329" name="Object 29">
              <a:extLst>
                <a:ext uri="{FF2B5EF4-FFF2-40B4-BE49-F238E27FC236}">
                  <a16:creationId xmlns:a16="http://schemas.microsoft.com/office/drawing/2014/main" id="{51CBB793-AF6B-45A2-9E0C-D4A50705AC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264"/>
            <a:ext cx="16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" name="公式" r:id="rId19" imgW="85750" imgH="95352" progId="Equation.3">
                    <p:embed/>
                  </p:oleObj>
                </mc:Choice>
                <mc:Fallback>
                  <p:oleObj name="公式" r:id="rId19" imgW="85750" imgH="9535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264"/>
                          <a:ext cx="16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1593903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54" name="Line 30">
              <a:extLst>
                <a:ext uri="{FF2B5EF4-FFF2-40B4-BE49-F238E27FC236}">
                  <a16:creationId xmlns:a16="http://schemas.microsoft.com/office/drawing/2014/main" id="{777A08E5-9E52-47DC-AAA9-424272BAE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216"/>
              <a:ext cx="576" cy="64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3331" name="Object 31">
              <a:extLst>
                <a:ext uri="{FF2B5EF4-FFF2-40B4-BE49-F238E27FC236}">
                  <a16:creationId xmlns:a16="http://schemas.microsoft.com/office/drawing/2014/main" id="{7C74DBC2-0E2F-4F6B-9029-B1D8054654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448"/>
            <a:ext cx="24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2" name="公式" r:id="rId21" imgW="133299" imgH="171552" progId="Equation.3">
                    <p:embed/>
                  </p:oleObj>
                </mc:Choice>
                <mc:Fallback>
                  <p:oleObj name="公式" r:id="rId21" imgW="133299" imgH="17155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448"/>
                          <a:ext cx="24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32">
              <a:extLst>
                <a:ext uri="{FF2B5EF4-FFF2-40B4-BE49-F238E27FC236}">
                  <a16:creationId xmlns:a16="http://schemas.microsoft.com/office/drawing/2014/main" id="{09624A7A-314B-41F7-8D65-F2CFB7AF90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832"/>
            <a:ext cx="28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3" name="公式" r:id="rId23" imgW="171501" imgH="152400" progId="Equation.3">
                    <p:embed/>
                  </p:oleObj>
                </mc:Choice>
                <mc:Fallback>
                  <p:oleObj name="公式" r:id="rId23" imgW="171501" imgH="1524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32"/>
                          <a:ext cx="28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57" name="Line 33">
              <a:extLst>
                <a:ext uri="{FF2B5EF4-FFF2-40B4-BE49-F238E27FC236}">
                  <a16:creationId xmlns:a16="http://schemas.microsoft.com/office/drawing/2014/main" id="{ECD7A8AC-31BE-4E86-98DE-C84111692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072"/>
              <a:ext cx="720" cy="192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58" name="Line 34">
              <a:extLst>
                <a:ext uri="{FF2B5EF4-FFF2-40B4-BE49-F238E27FC236}">
                  <a16:creationId xmlns:a16="http://schemas.microsoft.com/office/drawing/2014/main" id="{3A9501B6-C84F-4B00-8BF0-FA9558DD1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0" y="2544"/>
              <a:ext cx="96" cy="672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59" name="Line 35">
              <a:extLst>
                <a:ext uri="{FF2B5EF4-FFF2-40B4-BE49-F238E27FC236}">
                  <a16:creationId xmlns:a16="http://schemas.microsoft.com/office/drawing/2014/main" id="{ED5CA419-6F61-4864-AC44-B166E1322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072"/>
              <a:ext cx="96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326" name="Group 43">
            <a:extLst>
              <a:ext uri="{FF2B5EF4-FFF2-40B4-BE49-F238E27FC236}">
                <a16:creationId xmlns:a16="http://schemas.microsoft.com/office/drawing/2014/main" id="{CFFF202B-7CA0-40CD-A852-5D2D5A1B1131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13327" name="Picture 44" descr="bar_1">
              <a:extLst>
                <a:ext uri="{FF2B5EF4-FFF2-40B4-BE49-F238E27FC236}">
                  <a16:creationId xmlns:a16="http://schemas.microsoft.com/office/drawing/2014/main" id="{DA618DB3-C55E-4B39-849A-59A3965FD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8" name="Text Box 45">
              <a:extLst>
                <a:ext uri="{FF2B5EF4-FFF2-40B4-BE49-F238E27FC236}">
                  <a16:creationId xmlns:a16="http://schemas.microsoft.com/office/drawing/2014/main" id="{F6C5F100-2EAF-4276-B927-3299E62F0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7" grpId="0" autoUpdateAnimBg="0"/>
      <p:bldP spid="154640" grpId="0" autoUpdateAnimBg="0"/>
      <p:bldP spid="15464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1">
            <a:extLst>
              <a:ext uri="{FF2B5EF4-FFF2-40B4-BE49-F238E27FC236}">
                <a16:creationId xmlns:a16="http://schemas.microsoft.com/office/drawing/2014/main" id="{FA81A41D-135C-4BD1-A07A-18097151B7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3AB6E9-4A44-4A77-BFDC-D2E8669EF4B8}" type="datetime9">
              <a:rPr lang="en-US"/>
              <a:pPr>
                <a:defRPr/>
              </a:pPr>
              <a:t>4/13/2020 11:29:37 AM</a:t>
            </a:fld>
            <a:endParaRPr lang="en-US" altLang="zh-CN"/>
          </a:p>
        </p:txBody>
      </p:sp>
      <p:sp>
        <p:nvSpPr>
          <p:cNvPr id="31" name="灯片编号占位符 3">
            <a:extLst>
              <a:ext uri="{FF2B5EF4-FFF2-40B4-BE49-F238E27FC236}">
                <a16:creationId xmlns:a16="http://schemas.microsoft.com/office/drawing/2014/main" id="{56D1D80F-BD8D-40F5-9ABD-7C85B2A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F8DE8666-0961-4873-BADE-CCDCA6307E47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CAC7622D-374B-46BB-9EC9-34C263423632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357563"/>
            <a:ext cx="3962400" cy="2819400"/>
            <a:chOff x="2971" y="2115"/>
            <a:chExt cx="2496" cy="1776"/>
          </a:xfrm>
        </p:grpSpPr>
        <p:sp>
          <p:nvSpPr>
            <p:cNvPr id="155652" name="Rectangle 4">
              <a:extLst>
                <a:ext uri="{FF2B5EF4-FFF2-40B4-BE49-F238E27FC236}">
                  <a16:creationId xmlns:a16="http://schemas.microsoft.com/office/drawing/2014/main" id="{4A17B92D-C372-4EF0-96F8-B8C67BBF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115"/>
              <a:ext cx="2496" cy="1776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100000">
                  <a:srgbClr val="FF99CC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FF99CC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356" name="Group 6">
              <a:extLst>
                <a:ext uri="{FF2B5EF4-FFF2-40B4-BE49-F238E27FC236}">
                  <a16:creationId xmlns:a16="http://schemas.microsoft.com/office/drawing/2014/main" id="{CAD0ED53-140C-43E4-B926-12F55E0CA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1" y="3123"/>
              <a:ext cx="96" cy="96"/>
              <a:chOff x="1920" y="1776"/>
              <a:chExt cx="96" cy="96"/>
            </a:xfrm>
          </p:grpSpPr>
          <p:sp>
            <p:nvSpPr>
              <p:cNvPr id="155655" name="Oval 7">
                <a:extLst>
                  <a:ext uri="{FF2B5EF4-FFF2-40B4-BE49-F238E27FC236}">
                    <a16:creationId xmlns:a16="http://schemas.microsoft.com/office/drawing/2014/main" id="{41EA7D78-CEEF-4AA2-8D7C-15C738772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7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656" name="Oval 8">
                <a:extLst>
                  <a:ext uri="{FF2B5EF4-FFF2-40B4-BE49-F238E27FC236}">
                    <a16:creationId xmlns:a16="http://schemas.microsoft.com/office/drawing/2014/main" id="{668BD99D-124D-4FE7-842D-296B9A9C7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44" y="1800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14357" name="Object 9">
              <a:extLst>
                <a:ext uri="{FF2B5EF4-FFF2-40B4-BE49-F238E27FC236}">
                  <a16:creationId xmlns:a16="http://schemas.microsoft.com/office/drawing/2014/main" id="{F2BD95DA-A910-4281-8529-B6ADA9D7A6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9" y="2787"/>
            <a:ext cx="15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8" name="公式" r:id="rId3" imgW="133299" imgH="152400" progId="Equation.3">
                    <p:embed/>
                  </p:oleObj>
                </mc:Choice>
                <mc:Fallback>
                  <p:oleObj name="公式" r:id="rId3" imgW="133299" imgH="152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2787"/>
                          <a:ext cx="15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10">
              <a:extLst>
                <a:ext uri="{FF2B5EF4-FFF2-40B4-BE49-F238E27FC236}">
                  <a16:creationId xmlns:a16="http://schemas.microsoft.com/office/drawing/2014/main" id="{48375686-3241-4C63-AEBD-02BED3F022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451"/>
            <a:ext cx="15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9" name="公式" r:id="rId5" imgW="133299" imgH="152400" progId="Equation.3">
                    <p:embed/>
                  </p:oleObj>
                </mc:Choice>
                <mc:Fallback>
                  <p:oleObj name="公式" r:id="rId5" imgW="133299" imgH="152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451"/>
                          <a:ext cx="15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9" name="Group 11">
              <a:extLst>
                <a:ext uri="{FF2B5EF4-FFF2-40B4-BE49-F238E27FC236}">
                  <a16:creationId xmlns:a16="http://schemas.microsoft.com/office/drawing/2014/main" id="{AFC3DE23-7DB5-41A2-9DA7-9D498CC28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7" y="3171"/>
              <a:ext cx="96" cy="96"/>
              <a:chOff x="1920" y="1776"/>
              <a:chExt cx="96" cy="96"/>
            </a:xfrm>
          </p:grpSpPr>
          <p:sp>
            <p:nvSpPr>
              <p:cNvPr id="155660" name="Oval 12">
                <a:extLst>
                  <a:ext uri="{FF2B5EF4-FFF2-40B4-BE49-F238E27FC236}">
                    <a16:creationId xmlns:a16="http://schemas.microsoft.com/office/drawing/2014/main" id="{AC2539F9-F69D-4DDF-82AF-6E76E563A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7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661" name="Oval 13">
                <a:extLst>
                  <a:ext uri="{FF2B5EF4-FFF2-40B4-BE49-F238E27FC236}">
                    <a16:creationId xmlns:a16="http://schemas.microsoft.com/office/drawing/2014/main" id="{BAC7E709-1EEA-42AD-9321-9F83A5A9D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44" y="1800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360" name="Group 14">
              <a:extLst>
                <a:ext uri="{FF2B5EF4-FFF2-40B4-BE49-F238E27FC236}">
                  <a16:creationId xmlns:a16="http://schemas.microsoft.com/office/drawing/2014/main" id="{B90B6F25-0934-4C3F-A94D-58772519BB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3" y="2787"/>
              <a:ext cx="96" cy="96"/>
              <a:chOff x="1920" y="1776"/>
              <a:chExt cx="96" cy="96"/>
            </a:xfrm>
          </p:grpSpPr>
          <p:sp>
            <p:nvSpPr>
              <p:cNvPr id="155663" name="Oval 15">
                <a:extLst>
                  <a:ext uri="{FF2B5EF4-FFF2-40B4-BE49-F238E27FC236}">
                    <a16:creationId xmlns:a16="http://schemas.microsoft.com/office/drawing/2014/main" id="{0C26556E-AB83-4D74-A36D-E71DF8A5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7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664" name="Oval 16">
                <a:extLst>
                  <a:ext uri="{FF2B5EF4-FFF2-40B4-BE49-F238E27FC236}">
                    <a16:creationId xmlns:a16="http://schemas.microsoft.com/office/drawing/2014/main" id="{582C3352-C753-4260-BF68-A185512CD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44" y="1800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14361" name="Object 19">
              <a:extLst>
                <a:ext uri="{FF2B5EF4-FFF2-40B4-BE49-F238E27FC236}">
                  <a16:creationId xmlns:a16="http://schemas.microsoft.com/office/drawing/2014/main" id="{3D035116-9329-4654-8B79-7DBEC12F5A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3" y="2595"/>
            <a:ext cx="22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0" name="公式" r:id="rId7" imgW="123952" imgH="200076" progId="Equation.3">
                    <p:embed/>
                  </p:oleObj>
                </mc:Choice>
                <mc:Fallback>
                  <p:oleObj name="公式" r:id="rId7" imgW="123952" imgH="20007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2595"/>
                          <a:ext cx="225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5650" name="Text Box 2">
            <a:extLst>
              <a:ext uri="{FF2B5EF4-FFF2-40B4-BE49-F238E27FC236}">
                <a16:creationId xmlns:a16="http://schemas.microsoft.com/office/drawing/2014/main" id="{18E1C782-DC93-4E09-B1F6-25DB26A3B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84313"/>
            <a:ext cx="7837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幼圆" panose="02010509060101010101" pitchFamily="49" charset="-122"/>
              </a:rPr>
              <a:t>如果空间由多个电流</a:t>
            </a:r>
            <a:r>
              <a:rPr lang="en-US" altLang="zh-CN" i="1"/>
              <a:t>I</a:t>
            </a:r>
            <a:r>
              <a:rPr lang="en-US" altLang="zh-CN" i="1" baseline="-25000"/>
              <a:t>i</a:t>
            </a:r>
            <a:r>
              <a:rPr lang="zh-CN" altLang="en-US"/>
              <a:t>，由磁场的叠加</a:t>
            </a:r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D5134EA2-5F1C-4EC3-A15F-19614E730411}"/>
              </a:ext>
            </a:extLst>
          </p:cNvPr>
          <p:cNvGrpSpPr>
            <a:grpSpLocks/>
          </p:cNvGrpSpPr>
          <p:nvPr/>
        </p:nvGrpSpPr>
        <p:grpSpPr bwMode="auto">
          <a:xfrm>
            <a:off x="5935663" y="4005263"/>
            <a:ext cx="1905000" cy="1644650"/>
            <a:chOff x="3739" y="2523"/>
            <a:chExt cx="1200" cy="1036"/>
          </a:xfrm>
        </p:grpSpPr>
        <p:sp>
          <p:nvSpPr>
            <p:cNvPr id="155653" name="Freeform 5">
              <a:extLst>
                <a:ext uri="{FF2B5EF4-FFF2-40B4-BE49-F238E27FC236}">
                  <a16:creationId xmlns:a16="http://schemas.microsoft.com/office/drawing/2014/main" id="{26D5E136-9C87-4938-ADBC-907EE431D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2523"/>
              <a:ext cx="1200" cy="912"/>
            </a:xfrm>
            <a:custGeom>
              <a:avLst/>
              <a:gdLst/>
              <a:ahLst/>
              <a:cxnLst>
                <a:cxn ang="0">
                  <a:pos x="19" y="563"/>
                </a:cxn>
                <a:cxn ang="0">
                  <a:pos x="214" y="641"/>
                </a:cxn>
                <a:cxn ang="0">
                  <a:pos x="512" y="607"/>
                </a:cxn>
                <a:cxn ang="0">
                  <a:pos x="800" y="463"/>
                </a:cxn>
                <a:cxn ang="0">
                  <a:pos x="985" y="384"/>
                </a:cxn>
                <a:cxn ang="0">
                  <a:pos x="1219" y="306"/>
                </a:cxn>
                <a:cxn ang="0">
                  <a:pos x="1375" y="197"/>
                </a:cxn>
                <a:cxn ang="0">
                  <a:pos x="1424" y="79"/>
                </a:cxn>
                <a:cxn ang="0">
                  <a:pos x="1281" y="17"/>
                </a:cxn>
                <a:cxn ang="0">
                  <a:pos x="1024" y="2"/>
                </a:cxn>
                <a:cxn ang="0">
                  <a:pos x="800" y="31"/>
                </a:cxn>
                <a:cxn ang="0">
                  <a:pos x="560" y="79"/>
                </a:cxn>
                <a:cxn ang="0">
                  <a:pos x="368" y="175"/>
                </a:cxn>
                <a:cxn ang="0">
                  <a:pos x="182" y="290"/>
                </a:cxn>
                <a:cxn ang="0">
                  <a:pos x="27" y="454"/>
                </a:cxn>
                <a:cxn ang="0">
                  <a:pos x="19" y="563"/>
                </a:cxn>
              </a:cxnLst>
              <a:rect l="0" t="0" r="r" b="b"/>
              <a:pathLst>
                <a:path w="1440" h="648">
                  <a:moveTo>
                    <a:pt x="19" y="563"/>
                  </a:moveTo>
                  <a:cubicBezTo>
                    <a:pt x="50" y="594"/>
                    <a:pt x="132" y="634"/>
                    <a:pt x="214" y="641"/>
                  </a:cubicBezTo>
                  <a:cubicBezTo>
                    <a:pt x="296" y="648"/>
                    <a:pt x="414" y="637"/>
                    <a:pt x="512" y="607"/>
                  </a:cubicBezTo>
                  <a:cubicBezTo>
                    <a:pt x="610" y="577"/>
                    <a:pt x="721" y="500"/>
                    <a:pt x="800" y="463"/>
                  </a:cubicBezTo>
                  <a:cubicBezTo>
                    <a:pt x="879" y="426"/>
                    <a:pt x="915" y="410"/>
                    <a:pt x="985" y="384"/>
                  </a:cubicBezTo>
                  <a:cubicBezTo>
                    <a:pt x="1055" y="358"/>
                    <a:pt x="1154" y="337"/>
                    <a:pt x="1219" y="306"/>
                  </a:cubicBezTo>
                  <a:cubicBezTo>
                    <a:pt x="1284" y="275"/>
                    <a:pt x="1341" y="235"/>
                    <a:pt x="1375" y="197"/>
                  </a:cubicBezTo>
                  <a:cubicBezTo>
                    <a:pt x="1409" y="159"/>
                    <a:pt x="1440" y="109"/>
                    <a:pt x="1424" y="79"/>
                  </a:cubicBezTo>
                  <a:cubicBezTo>
                    <a:pt x="1408" y="49"/>
                    <a:pt x="1348" y="30"/>
                    <a:pt x="1281" y="17"/>
                  </a:cubicBezTo>
                  <a:cubicBezTo>
                    <a:pt x="1214" y="4"/>
                    <a:pt x="1104" y="0"/>
                    <a:pt x="1024" y="2"/>
                  </a:cubicBezTo>
                  <a:cubicBezTo>
                    <a:pt x="944" y="4"/>
                    <a:pt x="877" y="18"/>
                    <a:pt x="800" y="31"/>
                  </a:cubicBezTo>
                  <a:cubicBezTo>
                    <a:pt x="723" y="44"/>
                    <a:pt x="632" y="55"/>
                    <a:pt x="560" y="79"/>
                  </a:cubicBezTo>
                  <a:cubicBezTo>
                    <a:pt x="488" y="103"/>
                    <a:pt x="431" y="140"/>
                    <a:pt x="368" y="175"/>
                  </a:cubicBezTo>
                  <a:cubicBezTo>
                    <a:pt x="305" y="210"/>
                    <a:pt x="239" y="244"/>
                    <a:pt x="182" y="290"/>
                  </a:cubicBezTo>
                  <a:cubicBezTo>
                    <a:pt x="125" y="336"/>
                    <a:pt x="54" y="409"/>
                    <a:pt x="27" y="454"/>
                  </a:cubicBezTo>
                  <a:cubicBezTo>
                    <a:pt x="0" y="499"/>
                    <a:pt x="21" y="540"/>
                    <a:pt x="19" y="563"/>
                  </a:cubicBezTo>
                  <a:close/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  <a:headEnd/>
              <a:tailEnd/>
            </a:ln>
            <a:effectLst>
              <a:outerShdw dist="28398" dir="1593903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65" name="Line 17">
              <a:extLst>
                <a:ext uri="{FF2B5EF4-FFF2-40B4-BE49-F238E27FC236}">
                  <a16:creationId xmlns:a16="http://schemas.microsoft.com/office/drawing/2014/main" id="{32F45263-8094-4E2D-BB2D-EAAC774B6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9" y="3163"/>
              <a:ext cx="136" cy="14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4354" name="Object 18">
              <a:extLst>
                <a:ext uri="{FF2B5EF4-FFF2-40B4-BE49-F238E27FC236}">
                  <a16:creationId xmlns:a16="http://schemas.microsoft.com/office/drawing/2014/main" id="{8C9ADC54-CB52-4C7C-BB1B-297841DFBE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3" y="3315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" name="公式" r:id="rId9" imgW="123952" imgH="133248" progId="Equation.3">
                    <p:embed/>
                  </p:oleObj>
                </mc:Choice>
                <mc:Fallback>
                  <p:oleObj name="公式" r:id="rId9" imgW="123952" imgH="13324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3315"/>
                          <a:ext cx="22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969696">
                              <a:alpha val="50000"/>
                            </a:srgb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5668" name="Object 20">
            <a:extLst>
              <a:ext uri="{FF2B5EF4-FFF2-40B4-BE49-F238E27FC236}">
                <a16:creationId xmlns:a16="http://schemas.microsoft.com/office/drawing/2014/main" id="{8FD5F8BD-0515-4E21-BAE3-80A6840E5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127250"/>
          <a:ext cx="22701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公式" r:id="rId11" imgW="1028598" imgH="209448" progId="Equation.3">
                  <p:embed/>
                </p:oleObj>
              </mc:Choice>
              <mc:Fallback>
                <p:oleObj name="公式" r:id="rId11" imgW="1028598" imgH="20944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27250"/>
                        <a:ext cx="22701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9" name="Object 21">
            <a:extLst>
              <a:ext uri="{FF2B5EF4-FFF2-40B4-BE49-F238E27FC236}">
                <a16:creationId xmlns:a16="http://schemas.microsoft.com/office/drawing/2014/main" id="{0368A1A6-493E-42F0-8E61-5A27DD2DF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2855913"/>
          <a:ext cx="44815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公式" r:id="rId13" imgW="2076298" imgH="276276" progId="Equation.3">
                  <p:embed/>
                </p:oleObj>
              </mc:Choice>
              <mc:Fallback>
                <p:oleObj name="公式" r:id="rId13" imgW="2076298" imgH="27627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855913"/>
                        <a:ext cx="44815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0" name="Object 22">
            <a:extLst>
              <a:ext uri="{FF2B5EF4-FFF2-40B4-BE49-F238E27FC236}">
                <a16:creationId xmlns:a16="http://schemas.microsoft.com/office/drawing/2014/main" id="{20D7F38D-3E0C-4F82-9F92-970CC5251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3873500"/>
          <a:ext cx="22939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公式" r:id="rId15" imgW="1038352" imgH="323952" progId="Equation.3">
                  <p:embed/>
                </p:oleObj>
              </mc:Choice>
              <mc:Fallback>
                <p:oleObj name="公式" r:id="rId15" imgW="1038352" imgH="32395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873500"/>
                        <a:ext cx="229393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6">
            <a:extLst>
              <a:ext uri="{FF2B5EF4-FFF2-40B4-BE49-F238E27FC236}">
                <a16:creationId xmlns:a16="http://schemas.microsoft.com/office/drawing/2014/main" id="{A3847ECC-4561-4DC1-8D73-E2C512CE808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797425"/>
            <a:ext cx="4679950" cy="946150"/>
            <a:chOff x="340" y="3022"/>
            <a:chExt cx="2948" cy="596"/>
          </a:xfrm>
        </p:grpSpPr>
        <p:sp>
          <p:nvSpPr>
            <p:cNvPr id="14350" name="Text Box 24">
              <a:extLst>
                <a:ext uri="{FF2B5EF4-FFF2-40B4-BE49-F238E27FC236}">
                  <a16:creationId xmlns:a16="http://schemas.microsoft.com/office/drawing/2014/main" id="{733484D8-1197-4B72-A192-D0C0885D1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022"/>
              <a:ext cx="294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幼圆" panose="02010509060101010101" pitchFamily="49" charset="-122"/>
                </a:rPr>
                <a:t>     </a:t>
              </a:r>
              <a:r>
                <a:rPr lang="zh-CN" altLang="en-US">
                  <a:latin typeface="幼圆" panose="02010509060101010101" pitchFamily="49" charset="-122"/>
                </a:rPr>
                <a:t>为回路</a:t>
              </a:r>
              <a:r>
                <a:rPr lang="en-US" altLang="zh-CN" i="1"/>
                <a:t>L</a:t>
              </a:r>
              <a:r>
                <a:rPr lang="zh-CN" altLang="en-US">
                  <a:latin typeface="幼圆" panose="02010509060101010101" pitchFamily="49" charset="-122"/>
                </a:rPr>
                <a:t>所包围的电流。</a:t>
              </a:r>
            </a:p>
          </p:txBody>
        </p:sp>
        <p:graphicFrame>
          <p:nvGraphicFramePr>
            <p:cNvPr id="14351" name="Object 25">
              <a:extLst>
                <a:ext uri="{FF2B5EF4-FFF2-40B4-BE49-F238E27FC236}">
                  <a16:creationId xmlns:a16="http://schemas.microsoft.com/office/drawing/2014/main" id="{53C245D6-11A7-488E-8C91-1D5FED6198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" y="3022"/>
            <a:ext cx="50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5" name="公式" r:id="rId17" imgW="314147" imgH="314172" progId="Equation.3">
                    <p:embed/>
                  </p:oleObj>
                </mc:Choice>
                <mc:Fallback>
                  <p:oleObj name="公式" r:id="rId17" imgW="314147" imgH="31417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3022"/>
                          <a:ext cx="50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7" name="Group 37">
            <a:extLst>
              <a:ext uri="{FF2B5EF4-FFF2-40B4-BE49-F238E27FC236}">
                <a16:creationId xmlns:a16="http://schemas.microsoft.com/office/drawing/2014/main" id="{1D54E9BE-787D-44C0-863A-0DF5C98800AA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14348" name="Picture 38" descr="bar_1">
              <a:extLst>
                <a:ext uri="{FF2B5EF4-FFF2-40B4-BE49-F238E27FC236}">
                  <a16:creationId xmlns:a16="http://schemas.microsoft.com/office/drawing/2014/main" id="{C143B818-4476-466C-9F0B-B57666CC6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9" name="Text Box 39">
              <a:extLst>
                <a:ext uri="{FF2B5EF4-FFF2-40B4-BE49-F238E27FC236}">
                  <a16:creationId xmlns:a16="http://schemas.microsoft.com/office/drawing/2014/main" id="{8A23B1DB-DAC0-40F1-A530-1B8DEA6FB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1">
            <a:extLst>
              <a:ext uri="{FF2B5EF4-FFF2-40B4-BE49-F238E27FC236}">
                <a16:creationId xmlns:a16="http://schemas.microsoft.com/office/drawing/2014/main" id="{F179A6F6-7C6D-4A41-A7AA-FC4E2AB49C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AE18CA-9471-495A-B35A-323FF3CC19AC}" type="datetime9">
              <a:rPr lang="en-US"/>
              <a:pPr>
                <a:defRPr/>
              </a:pPr>
              <a:t>4/13/2020 11:29:37 AM</a:t>
            </a:fld>
            <a:endParaRPr lang="en-US" altLang="zh-CN"/>
          </a:p>
        </p:txBody>
      </p:sp>
      <p:sp>
        <p:nvSpPr>
          <p:cNvPr id="26" name="灯片编号占位符 3">
            <a:extLst>
              <a:ext uri="{FF2B5EF4-FFF2-40B4-BE49-F238E27FC236}">
                <a16:creationId xmlns:a16="http://schemas.microsoft.com/office/drawing/2014/main" id="{AC819F0E-A26C-4491-A2A0-A337D843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C16680C7-9661-48CA-B505-0D94DD59555E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56674" name="Text Box 2">
            <a:extLst>
              <a:ext uri="{FF2B5EF4-FFF2-40B4-BE49-F238E27FC236}">
                <a16:creationId xmlns:a16="http://schemas.microsoft.com/office/drawing/2014/main" id="{FC435EEF-D4DE-49C4-83A9-A9355EDBD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52513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幼圆" panose="02010509060101010101" pitchFamily="49" charset="-122"/>
              </a:rPr>
              <a:t>如果电流连续分布，穿过回路的电流为</a:t>
            </a:r>
          </a:p>
        </p:txBody>
      </p:sp>
      <p:graphicFrame>
        <p:nvGraphicFramePr>
          <p:cNvPr id="156675" name="Object 3">
            <a:extLst>
              <a:ext uri="{FF2B5EF4-FFF2-40B4-BE49-F238E27FC236}">
                <a16:creationId xmlns:a16="http://schemas.microsoft.com/office/drawing/2014/main" id="{81BF13F7-0794-4224-AF63-EA70A4D7C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3357563"/>
          <a:ext cx="31003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公式" r:id="rId3" imgW="1304950" imgH="276276" progId="Equation.3">
                  <p:embed/>
                </p:oleObj>
              </mc:Choice>
              <mc:Fallback>
                <p:oleObj name="公式" r:id="rId3" imgW="1304950" imgH="27627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357563"/>
                        <a:ext cx="31003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Rectangle 4">
            <a:extLst>
              <a:ext uri="{FF2B5EF4-FFF2-40B4-BE49-F238E27FC236}">
                <a16:creationId xmlns:a16="http://schemas.microsoft.com/office/drawing/2014/main" id="{FE5D6A75-1123-46E9-9490-0735A98A4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93988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latin typeface="幼圆" panose="02010509060101010101" pitchFamily="49" charset="-122"/>
              </a:rPr>
              <a:t>    </a:t>
            </a:r>
            <a:r>
              <a:rPr lang="en-US" altLang="zh-CN" i="1"/>
              <a:t>S</a:t>
            </a:r>
            <a:r>
              <a:rPr lang="zh-CN" altLang="en-US">
                <a:latin typeface="幼圆" panose="02010509060101010101" pitchFamily="49" charset="-122"/>
              </a:rPr>
              <a:t>为以</a:t>
            </a:r>
            <a:r>
              <a:rPr lang="en-US" altLang="zh-CN" i="1">
                <a:latin typeface="幼圆" panose="02010509060101010101" pitchFamily="49" charset="-122"/>
              </a:rPr>
              <a:t>L</a:t>
            </a:r>
            <a:r>
              <a:rPr lang="zh-CN" altLang="en-US">
                <a:latin typeface="幼圆" panose="02010509060101010101" pitchFamily="49" charset="-122"/>
              </a:rPr>
              <a:t>为界的任意曲面。安培环路定理可表示为</a:t>
            </a:r>
          </a:p>
        </p:txBody>
      </p:sp>
      <p:graphicFrame>
        <p:nvGraphicFramePr>
          <p:cNvPr id="156677" name="Object 5">
            <a:extLst>
              <a:ext uri="{FF2B5EF4-FFF2-40B4-BE49-F238E27FC236}">
                <a16:creationId xmlns:a16="http://schemas.microsoft.com/office/drawing/2014/main" id="{E80A47B7-F706-4E74-B90F-9C8B9A5FA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1628775"/>
          <a:ext cx="18716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公式" r:id="rId5" imgW="800202" imgH="276276" progId="Equation.3">
                  <p:embed/>
                </p:oleObj>
              </mc:Choice>
              <mc:Fallback>
                <p:oleObj name="公式" r:id="rId5" imgW="800202" imgH="2762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28775"/>
                        <a:ext cx="18716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17248D19-3F9F-4DFD-84D3-BD632C49CC64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3644900"/>
            <a:ext cx="3657600" cy="2590800"/>
            <a:chOff x="3120" y="2304"/>
            <a:chExt cx="2304" cy="1632"/>
          </a:xfrm>
        </p:grpSpPr>
        <p:sp>
          <p:nvSpPr>
            <p:cNvPr id="156679" name="Rectangle 7">
              <a:extLst>
                <a:ext uri="{FF2B5EF4-FFF2-40B4-BE49-F238E27FC236}">
                  <a16:creationId xmlns:a16="http://schemas.microsoft.com/office/drawing/2014/main" id="{42E36EBE-19F7-4C5F-8F29-57232B562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04"/>
              <a:ext cx="2304" cy="163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6680" name="Oval 8">
              <a:extLst>
                <a:ext uri="{FF2B5EF4-FFF2-40B4-BE49-F238E27FC236}">
                  <a16:creationId xmlns:a16="http://schemas.microsoft.com/office/drawing/2014/main" id="{A9E7884C-C589-4595-B81A-1EE0D35FC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72"/>
              <a:ext cx="1152" cy="384"/>
            </a:xfrm>
            <a:prstGeom prst="ellipse">
              <a:avLst/>
            </a:prstGeom>
            <a:solidFill>
              <a:srgbClr val="FFCCCC">
                <a:alpha val="42000"/>
              </a:srgbClr>
            </a:solidFill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6681" name="Line 9">
              <a:extLst>
                <a:ext uri="{FF2B5EF4-FFF2-40B4-BE49-F238E27FC236}">
                  <a16:creationId xmlns:a16="http://schemas.microsoft.com/office/drawing/2014/main" id="{2237DEE1-D5A9-4F1B-B7D6-6A4E512CD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592"/>
              <a:ext cx="0" cy="62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5382" name="Object 10">
              <a:extLst>
                <a:ext uri="{FF2B5EF4-FFF2-40B4-BE49-F238E27FC236}">
                  <a16:creationId xmlns:a16="http://schemas.microsoft.com/office/drawing/2014/main" id="{0D4EDC06-0809-4A82-83AE-FEA48258EA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448"/>
            <a:ext cx="216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name="公式" r:id="rId7" imgW="95098" imgH="209448" progId="Equation.3">
                    <p:embed/>
                  </p:oleObj>
                </mc:Choice>
                <mc:Fallback>
                  <p:oleObj name="公式" r:id="rId7" imgW="95098" imgH="20944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448"/>
                          <a:ext cx="216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11">
              <a:extLst>
                <a:ext uri="{FF2B5EF4-FFF2-40B4-BE49-F238E27FC236}">
                  <a16:creationId xmlns:a16="http://schemas.microsoft.com/office/drawing/2014/main" id="{73CE9C33-BC23-46FD-A500-74A7405FA8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0" y="3377"/>
            <a:ext cx="26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公式" r:id="rId9" imgW="123952" imgH="133248" progId="Equation.3">
                    <p:embed/>
                  </p:oleObj>
                </mc:Choice>
                <mc:Fallback>
                  <p:oleObj name="公式" r:id="rId9" imgW="123952" imgH="13324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3377"/>
                          <a:ext cx="26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12">
              <a:extLst>
                <a:ext uri="{FF2B5EF4-FFF2-40B4-BE49-F238E27FC236}">
                  <a16:creationId xmlns:a16="http://schemas.microsoft.com/office/drawing/2014/main" id="{7DB70DA7-356F-4E75-B97B-B6CDDDDE1D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8" y="3126"/>
            <a:ext cx="26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0" name="公式" r:id="rId11" imgW="123952" imgH="152400" progId="Equation.3">
                    <p:embed/>
                  </p:oleObj>
                </mc:Choice>
                <mc:Fallback>
                  <p:oleObj name="公式" r:id="rId11" imgW="123952" imgH="152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3126"/>
                          <a:ext cx="26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685" name="Line 13">
              <a:extLst>
                <a:ext uri="{FF2B5EF4-FFF2-40B4-BE49-F238E27FC236}">
                  <a16:creationId xmlns:a16="http://schemas.microsoft.com/office/drawing/2014/main" id="{9AED91FC-A90C-4B72-A25B-848526CB5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19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6686" name="Text Box 14">
            <a:extLst>
              <a:ext uri="{FF2B5EF4-FFF2-40B4-BE49-F238E27FC236}">
                <a16:creationId xmlns:a16="http://schemas.microsoft.com/office/drawing/2014/main" id="{F995E01D-424D-4206-8233-60F8867F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4211638"/>
            <a:ext cx="47529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幼圆" panose="02010509060101010101" pitchFamily="49" charset="-122"/>
              </a:rPr>
              <a:t>上述结果对于稳恒磁场具有普遍意义。即</a:t>
            </a:r>
          </a:p>
        </p:txBody>
      </p:sp>
      <p:graphicFrame>
        <p:nvGraphicFramePr>
          <p:cNvPr id="156687" name="Object 15">
            <a:extLst>
              <a:ext uri="{FF2B5EF4-FFF2-40B4-BE49-F238E27FC236}">
                <a16:creationId xmlns:a16="http://schemas.microsoft.com/office/drawing/2014/main" id="{9BF413D0-EE0B-4AC3-B51C-541B3E376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6038" y="5300663"/>
          <a:ext cx="24034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公式" r:id="rId13" imgW="1028598" imgH="343104" progId="Equation.3">
                  <p:embed/>
                </p:oleObj>
              </mc:Choice>
              <mc:Fallback>
                <p:oleObj name="公式" r:id="rId13" imgW="1028598" imgH="34310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5300663"/>
                        <a:ext cx="24034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8" name="Rectangle 26">
            <a:extLst>
              <a:ext uri="{FF2B5EF4-FFF2-40B4-BE49-F238E27FC236}">
                <a16:creationId xmlns:a16="http://schemas.microsoft.com/office/drawing/2014/main" id="{4CC4C1AE-A159-4B40-A6C4-37BAB4F9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49500"/>
            <a:ext cx="8520113" cy="3887788"/>
          </a:xfrm>
          <a:prstGeom prst="rect">
            <a:avLst/>
          </a:prstGeom>
          <a:gradFill rotWithShape="1">
            <a:gsLst>
              <a:gs pos="0">
                <a:srgbClr val="94F4CD"/>
              </a:gs>
              <a:gs pos="100000">
                <a:srgbClr val="94F4CD">
                  <a:gamma/>
                  <a:shade val="26275"/>
                  <a:invGamma/>
                </a:srgbClr>
              </a:gs>
            </a:gsLst>
            <a:path path="rect">
              <a:fillToRect l="100000" t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2E0DAD0F-0B74-4649-90B1-A9CFB613BB2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500438"/>
            <a:ext cx="8229600" cy="2501900"/>
            <a:chOff x="340" y="2205"/>
            <a:chExt cx="5184" cy="1479"/>
          </a:xfrm>
        </p:grpSpPr>
        <p:sp>
          <p:nvSpPr>
            <p:cNvPr id="156700" name="Text Box 28">
              <a:extLst>
                <a:ext uri="{FF2B5EF4-FFF2-40B4-BE49-F238E27FC236}">
                  <a16:creationId xmlns:a16="http://schemas.microsoft.com/office/drawing/2014/main" id="{4138FEC6-D896-484E-A9BA-925F285A6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205"/>
              <a:ext cx="5184" cy="1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幼圆" pitchFamily="49" charset="-122"/>
                </a:rPr>
                <a:t>    </a:t>
              </a:r>
              <a:r>
                <a:rPr lang="zh-CN" altLang="en-US">
                  <a:latin typeface="隶书" pitchFamily="49" charset="-122"/>
                  <a:ea typeface="隶书" pitchFamily="49" charset="-122"/>
                </a:rPr>
                <a:t>真空中磁感强度</a:t>
              </a:r>
              <a:r>
                <a:rPr lang="en-US" altLang="zh-CN" i="1">
                  <a:ea typeface="隶书" pitchFamily="49" charset="-122"/>
                </a:rPr>
                <a:t>B</a:t>
              </a:r>
              <a:r>
                <a:rPr lang="zh-CN" altLang="en-US">
                  <a:latin typeface="隶书" pitchFamily="49" charset="-122"/>
                  <a:ea typeface="隶书" pitchFamily="49" charset="-122"/>
                </a:rPr>
                <a:t>沿任意闭合路径的积分等于</a:t>
              </a:r>
              <a:r>
                <a:rPr lang="el-GR" altLang="zh-CN">
                  <a:latin typeface="隶书" pitchFamily="49" charset="-122"/>
                  <a:ea typeface="隶书" pitchFamily="49" charset="-122"/>
                </a:rPr>
                <a:t>μ</a:t>
              </a:r>
              <a:r>
                <a:rPr lang="en-US" altLang="zh-CN" baseline="-25000">
                  <a:latin typeface="隶书" pitchFamily="49" charset="-122"/>
                  <a:ea typeface="隶书" pitchFamily="49" charset="-122"/>
                </a:rPr>
                <a:t>o</a:t>
              </a:r>
              <a:r>
                <a:rPr lang="zh-CN" altLang="en-US">
                  <a:latin typeface="隶书" pitchFamily="49" charset="-122"/>
                  <a:ea typeface="隶书" pitchFamily="49" charset="-122"/>
                </a:rPr>
                <a:t>乘以回路所包围电流的代数和     。回路内电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>
                  <a:latin typeface="隶书" pitchFamily="49" charset="-122"/>
                  <a:ea typeface="隶书" pitchFamily="49" charset="-122"/>
                </a:rPr>
                <a:t>流与回路环绕方向满足右手螺旋时电流取正，反之取负。这就是</a:t>
              </a:r>
              <a:r>
                <a:rPr lang="zh-CN" altLang="en-US">
                  <a:solidFill>
                    <a:schemeClr val="tx2"/>
                  </a:solidFill>
                  <a:latin typeface="隶书" pitchFamily="49" charset="-122"/>
                  <a:ea typeface="隶书" pitchFamily="49" charset="-122"/>
                </a:rPr>
                <a:t>安培环路定理</a:t>
              </a:r>
              <a:r>
                <a:rPr lang="en-US" altLang="zh-CN">
                  <a:solidFill>
                    <a:schemeClr val="tx2"/>
                  </a:solidFill>
                  <a:latin typeface="隶书" pitchFamily="49" charset="-122"/>
                  <a:ea typeface="隶书" pitchFamily="49" charset="-122"/>
                </a:rPr>
                <a:t>(</a:t>
              </a:r>
              <a:r>
                <a:rPr lang="en-US" altLang="en-US" i="1">
                  <a:solidFill>
                    <a:schemeClr val="tx2"/>
                  </a:solidFill>
                </a:rPr>
                <a:t>Ampere circuital theorem</a:t>
              </a:r>
              <a:r>
                <a:rPr lang="en-US" altLang="zh-CN">
                  <a:solidFill>
                    <a:schemeClr val="tx2"/>
                  </a:solidFill>
                  <a:latin typeface="隶书" pitchFamily="49" charset="-122"/>
                  <a:ea typeface="隶书" pitchFamily="49" charset="-122"/>
                </a:rPr>
                <a:t>)</a:t>
              </a:r>
              <a:r>
                <a:rPr lang="zh-CN" altLang="en-US">
                  <a:latin typeface="隶书" pitchFamily="49" charset="-122"/>
                  <a:ea typeface="隶书" pitchFamily="49" charset="-122"/>
                </a:rPr>
                <a:t>。</a:t>
              </a:r>
            </a:p>
          </p:txBody>
        </p:sp>
        <p:graphicFrame>
          <p:nvGraphicFramePr>
            <p:cNvPr id="15378" name="Object 29">
              <a:extLst>
                <a:ext uri="{FF2B5EF4-FFF2-40B4-BE49-F238E27FC236}">
                  <a16:creationId xmlns:a16="http://schemas.microsoft.com/office/drawing/2014/main" id="{DBA719BB-431B-476B-9079-2A5A8312C6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2" y="2515"/>
            <a:ext cx="487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公式" r:id="rId15" imgW="352349" imgH="323952" progId="Equation.3">
                    <p:embed/>
                  </p:oleObj>
                </mc:Choice>
                <mc:Fallback>
                  <p:oleObj name="公式" r:id="rId15" imgW="352349" imgH="32395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" y="2515"/>
                          <a:ext cx="487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702" name="Object 30">
            <a:extLst>
              <a:ext uri="{FF2B5EF4-FFF2-40B4-BE49-F238E27FC236}">
                <a16:creationId xmlns:a16="http://schemas.microsoft.com/office/drawing/2014/main" id="{FA98EE92-645D-459F-A395-D2D7FA632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852738"/>
          <a:ext cx="22129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公式" r:id="rId17" imgW="1028598" imgH="343104" progId="Equation.3">
                  <p:embed/>
                </p:oleObj>
              </mc:Choice>
              <mc:Fallback>
                <p:oleObj name="公式" r:id="rId17" imgW="1028598" imgH="34310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852738"/>
                        <a:ext cx="22129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969696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4" name="Group 35">
            <a:extLst>
              <a:ext uri="{FF2B5EF4-FFF2-40B4-BE49-F238E27FC236}">
                <a16:creationId xmlns:a16="http://schemas.microsoft.com/office/drawing/2014/main" id="{52AE59A8-E38A-488A-9B48-C86DE7A2FE12}"/>
              </a:ext>
            </a:extLst>
          </p:cNvPr>
          <p:cNvGrpSpPr>
            <a:grpSpLocks/>
          </p:cNvGrpSpPr>
          <p:nvPr/>
        </p:nvGrpSpPr>
        <p:grpSpPr bwMode="auto">
          <a:xfrm>
            <a:off x="0" y="57150"/>
            <a:ext cx="5715000" cy="1068388"/>
            <a:chOff x="0" y="191"/>
            <a:chExt cx="3600" cy="673"/>
          </a:xfrm>
        </p:grpSpPr>
        <p:pic>
          <p:nvPicPr>
            <p:cNvPr id="15375" name="Picture 36" descr="bar_1">
              <a:extLst>
                <a:ext uri="{FF2B5EF4-FFF2-40B4-BE49-F238E27FC236}">
                  <a16:creationId xmlns:a16="http://schemas.microsoft.com/office/drawing/2014/main" id="{F1A09577-A409-4026-AEBA-354516458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6" name="Text Box 37">
              <a:extLst>
                <a:ext uri="{FF2B5EF4-FFF2-40B4-BE49-F238E27FC236}">
                  <a16:creationId xmlns:a16="http://schemas.microsoft.com/office/drawing/2014/main" id="{605D57EE-79A4-420D-9C71-218A96968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  <p:bldP spid="156676" grpId="0" autoUpdateAnimBg="0"/>
      <p:bldP spid="156686" grpId="0" autoUpdateAnimBg="0"/>
      <p:bldP spid="1566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1">
            <a:extLst>
              <a:ext uri="{FF2B5EF4-FFF2-40B4-BE49-F238E27FC236}">
                <a16:creationId xmlns:a16="http://schemas.microsoft.com/office/drawing/2014/main" id="{677B59FB-6E01-4727-962A-B442FEF107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DEF5F1-FF55-4F4D-910B-C8792876A9F7}" type="datetime9">
              <a:rPr lang="en-US"/>
              <a:pPr>
                <a:defRPr/>
              </a:pPr>
              <a:t>4/13/2020 11:29:37 AM</a:t>
            </a:fld>
            <a:endParaRPr lang="en-US" altLang="zh-CN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71CA5C28-A68D-45B2-AFAA-CF8F9E9D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6F2A9402-FB7C-4AC0-889D-793DAF190B8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16388" name="Group 36">
            <a:extLst>
              <a:ext uri="{FF2B5EF4-FFF2-40B4-BE49-F238E27FC236}">
                <a16:creationId xmlns:a16="http://schemas.microsoft.com/office/drawing/2014/main" id="{C962093C-FF05-4B72-8992-66871A02C0F7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16413" name="Picture 37" descr="bar_1">
              <a:extLst>
                <a:ext uri="{FF2B5EF4-FFF2-40B4-BE49-F238E27FC236}">
                  <a16:creationId xmlns:a16="http://schemas.microsoft.com/office/drawing/2014/main" id="{2460C0AB-3085-4740-AB33-DB9BA6835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4" name="Text Box 38">
              <a:extLst>
                <a:ext uri="{FF2B5EF4-FFF2-40B4-BE49-F238E27FC236}">
                  <a16:creationId xmlns:a16="http://schemas.microsoft.com/office/drawing/2014/main" id="{51D39852-C7D3-499C-9AAC-319C84E5E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  <p:sp>
        <p:nvSpPr>
          <p:cNvPr id="108549" name="Text Box 5">
            <a:extLst>
              <a:ext uri="{FF2B5EF4-FFF2-40B4-BE49-F238E27FC236}">
                <a16:creationId xmlns:a16="http://schemas.microsoft.com/office/drawing/2014/main" id="{9C1205F9-8041-49D6-86E4-7BA148F5B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16113"/>
            <a:ext cx="5041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1.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安培环路定理仅仅适用于恒定电流</a:t>
            </a:r>
          </a:p>
        </p:txBody>
      </p:sp>
      <p:sp>
        <p:nvSpPr>
          <p:cNvPr id="108550" name="Text Box 6">
            <a:extLst>
              <a:ext uri="{FF2B5EF4-FFF2-40B4-BE49-F238E27FC236}">
                <a16:creationId xmlns:a16="http://schemas.microsoft.com/office/drawing/2014/main" id="{3475FF09-4000-4D8E-B9BA-1F344D562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3845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在一段载流直导线周围</a:t>
            </a:r>
          </a:p>
        </p:txBody>
      </p:sp>
      <p:sp>
        <p:nvSpPr>
          <p:cNvPr id="108552" name="Text Box 8">
            <a:extLst>
              <a:ext uri="{FF2B5EF4-FFF2-40B4-BE49-F238E27FC236}">
                <a16:creationId xmlns:a16="http://schemas.microsoft.com/office/drawing/2014/main" id="{31BED0E0-E77B-4CA6-B9EF-418EC4445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37063"/>
            <a:ext cx="495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由电流的连续性方程，恒定电流线闭合。单一的一段载流直导线不可能是恒定电流，因而不适用安培环路定理。</a:t>
            </a: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900D1841-19FA-4303-AD06-D935255FF16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905000"/>
            <a:ext cx="2971800" cy="4495800"/>
            <a:chOff x="3504" y="1200"/>
            <a:chExt cx="1872" cy="2832"/>
          </a:xfrm>
        </p:grpSpPr>
        <p:sp>
          <p:nvSpPr>
            <p:cNvPr id="108554" name="Rectangle 10">
              <a:extLst>
                <a:ext uri="{FF2B5EF4-FFF2-40B4-BE49-F238E27FC236}">
                  <a16:creationId xmlns:a16="http://schemas.microsoft.com/office/drawing/2014/main" id="{089CC0A1-3D3C-4D65-8652-A507B50E2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00"/>
              <a:ext cx="1872" cy="28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55" name="Line 11">
              <a:extLst>
                <a:ext uri="{FF2B5EF4-FFF2-40B4-BE49-F238E27FC236}">
                  <a16:creationId xmlns:a16="http://schemas.microsoft.com/office/drawing/2014/main" id="{5F892CEB-B1CD-4718-A364-45614015E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536"/>
              <a:ext cx="0" cy="21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56" name="Oval 12">
              <a:extLst>
                <a:ext uri="{FF2B5EF4-FFF2-40B4-BE49-F238E27FC236}">
                  <a16:creationId xmlns:a16="http://schemas.microsoft.com/office/drawing/2014/main" id="{2992AC29-60C0-445C-B371-C8E9F209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1344" cy="33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57" name="Line 13">
              <a:extLst>
                <a:ext uri="{FF2B5EF4-FFF2-40B4-BE49-F238E27FC236}">
                  <a16:creationId xmlns:a16="http://schemas.microsoft.com/office/drawing/2014/main" id="{FE4583FD-9536-4825-9B8F-AB2CF4BA0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536"/>
              <a:ext cx="672" cy="1152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prstDash val="dash"/>
              <a:round/>
              <a:headEnd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58" name="Line 14">
              <a:extLst>
                <a:ext uri="{FF2B5EF4-FFF2-40B4-BE49-F238E27FC236}">
                  <a16:creationId xmlns:a16="http://schemas.microsoft.com/office/drawing/2014/main" id="{7E9D21F0-52D2-437F-9A5C-11758E9B4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688"/>
              <a:ext cx="672" cy="960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prstDash val="dash"/>
              <a:round/>
              <a:headEnd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59" name="Line 15">
              <a:extLst>
                <a:ext uri="{FF2B5EF4-FFF2-40B4-BE49-F238E27FC236}">
                  <a16:creationId xmlns:a16="http://schemas.microsoft.com/office/drawing/2014/main" id="{BE889F5E-DE7C-4993-B99F-5E94613D6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400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60" name="Line 16">
              <a:extLst>
                <a:ext uri="{FF2B5EF4-FFF2-40B4-BE49-F238E27FC236}">
                  <a16:creationId xmlns:a16="http://schemas.microsoft.com/office/drawing/2014/main" id="{17D22E15-1C70-46F6-ADD5-62C8E7594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688"/>
              <a:ext cx="432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61" name="Line 17">
              <a:extLst>
                <a:ext uri="{FF2B5EF4-FFF2-40B4-BE49-F238E27FC236}">
                  <a16:creationId xmlns:a16="http://schemas.microsoft.com/office/drawing/2014/main" id="{D4CBB144-4260-4959-908E-E10568D35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96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409" name="Object 18">
              <a:extLst>
                <a:ext uri="{FF2B5EF4-FFF2-40B4-BE49-F238E27FC236}">
                  <a16:creationId xmlns:a16="http://schemas.microsoft.com/office/drawing/2014/main" id="{54E385A6-9321-43FF-B6B2-194B9D5A70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544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5" name="公式" r:id="rId4" imgW="85750" imgH="95352" progId="Equation.3">
                    <p:embed/>
                  </p:oleObj>
                </mc:Choice>
                <mc:Fallback>
                  <p:oleObj name="公式" r:id="rId4" imgW="85750" imgH="9535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44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19">
              <a:extLst>
                <a:ext uri="{FF2B5EF4-FFF2-40B4-BE49-F238E27FC236}">
                  <a16:creationId xmlns:a16="http://schemas.microsoft.com/office/drawing/2014/main" id="{FF3CA0DC-4B9A-49D7-9D75-8D9268ACB5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6" name="公式" r:id="rId6" imgW="123952" imgH="133248" progId="Equation.3">
                    <p:embed/>
                  </p:oleObj>
                </mc:Choice>
                <mc:Fallback>
                  <p:oleObj name="公式" r:id="rId6" imgW="123952" imgH="13324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4" name="Line 20">
              <a:extLst>
                <a:ext uri="{FF2B5EF4-FFF2-40B4-BE49-F238E27FC236}">
                  <a16:creationId xmlns:a16="http://schemas.microsoft.com/office/drawing/2014/main" id="{FF4AEA56-A1FD-44CB-9267-209F145CD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88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412" name="Object 21">
              <a:extLst>
                <a:ext uri="{FF2B5EF4-FFF2-40B4-BE49-F238E27FC236}">
                  <a16:creationId xmlns:a16="http://schemas.microsoft.com/office/drawing/2014/main" id="{86A38518-3381-4DCA-A945-34C9A5A327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824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7" name="公式" r:id="rId8" imgW="95098" imgH="133248" progId="Equation.3">
                    <p:embed/>
                  </p:oleObj>
                </mc:Choice>
                <mc:Fallback>
                  <p:oleObj name="公式" r:id="rId8" imgW="95098" imgH="13324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24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F4390A28-CF51-4711-B9C3-1F793772E97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98588"/>
            <a:ext cx="2514600" cy="579437"/>
            <a:chOff x="480" y="288"/>
            <a:chExt cx="1584" cy="365"/>
          </a:xfrm>
        </p:grpSpPr>
        <p:sp>
          <p:nvSpPr>
            <p:cNvPr id="108571" name="AutoShape 27" descr="窄横线">
              <a:extLst>
                <a:ext uri="{FF2B5EF4-FFF2-40B4-BE49-F238E27FC236}">
                  <a16:creationId xmlns:a16="http://schemas.microsoft.com/office/drawing/2014/main" id="{3C9B29F6-286B-41A8-810A-946B49CB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32"/>
              <a:ext cx="1584" cy="192"/>
            </a:xfrm>
            <a:prstGeom prst="diamond">
              <a:avLst/>
            </a:prstGeom>
            <a:pattFill prst="narHorz">
              <a:fgClr>
                <a:srgbClr val="99FF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72" name="Text Box 28">
              <a:extLst>
                <a:ext uri="{FF2B5EF4-FFF2-40B4-BE49-F238E27FC236}">
                  <a16:creationId xmlns:a16="http://schemas.microsoft.com/office/drawing/2014/main" id="{49C3129E-478B-4F23-AAD9-9237C48CE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"/>
              <a:ext cx="672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3200">
                  <a:solidFill>
                    <a:srgbClr val="FF66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彩云" pitchFamily="2" charset="-122"/>
                </a:rPr>
                <a:t>讨论</a:t>
              </a:r>
            </a:p>
          </p:txBody>
        </p:sp>
      </p:grpSp>
      <p:grpSp>
        <p:nvGrpSpPr>
          <p:cNvPr id="5" name="Group 34">
            <a:extLst>
              <a:ext uri="{FF2B5EF4-FFF2-40B4-BE49-F238E27FC236}">
                <a16:creationId xmlns:a16="http://schemas.microsoft.com/office/drawing/2014/main" id="{2781EE58-9150-4C85-B344-9169F2BBFB6D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549275"/>
            <a:ext cx="4321175" cy="2232025"/>
            <a:chOff x="2517" y="436"/>
            <a:chExt cx="2722" cy="1406"/>
          </a:xfrm>
        </p:grpSpPr>
        <p:sp>
          <p:nvSpPr>
            <p:cNvPr id="108576" name="AutoShape 32">
              <a:extLst>
                <a:ext uri="{FF2B5EF4-FFF2-40B4-BE49-F238E27FC236}">
                  <a16:creationId xmlns:a16="http://schemas.microsoft.com/office/drawing/2014/main" id="{F38EBF17-EE56-496B-94BB-C527A4CED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436"/>
              <a:ext cx="2722" cy="1406"/>
            </a:xfrm>
            <a:prstGeom prst="cloudCallout">
              <a:avLst>
                <a:gd name="adj1" fmla="val -43750"/>
                <a:gd name="adj2" fmla="val 70000"/>
              </a:avLst>
            </a:prstGeom>
            <a:gradFill rotWithShape="1">
              <a:gsLst>
                <a:gs pos="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12700">
              <a:solidFill>
                <a:srgbClr val="CCFFCC"/>
              </a:solidFill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16398" name="Object 33">
              <a:extLst>
                <a:ext uri="{FF2B5EF4-FFF2-40B4-BE49-F238E27FC236}">
                  <a16:creationId xmlns:a16="http://schemas.microsoft.com/office/drawing/2014/main" id="{03AFF88C-BF2E-44A4-8831-8A3889A027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844"/>
            <a:ext cx="2150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8" name="公式" r:id="rId10" imgW="1524000" imgH="381000" progId="Equation.3">
                    <p:embed/>
                  </p:oleObj>
                </mc:Choice>
                <mc:Fallback>
                  <p:oleObj name="公式" r:id="rId10" imgW="1524000" imgH="3810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844"/>
                          <a:ext cx="2150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551" name="Object 7">
            <a:extLst>
              <a:ext uri="{FF2B5EF4-FFF2-40B4-BE49-F238E27FC236}">
                <a16:creationId xmlns:a16="http://schemas.microsoft.com/office/drawing/2014/main" id="{539CD5DE-4467-4378-A4BB-8C8363EB7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0988" y="3598863"/>
          <a:ext cx="28908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公式" r:id="rId12" imgW="1371600" imgH="381000" progId="Equation.3">
                  <p:embed/>
                </p:oleObj>
              </mc:Choice>
              <mc:Fallback>
                <p:oleObj name="公式" r:id="rId12" imgW="13716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3598863"/>
                        <a:ext cx="28908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9" name="Object 35">
            <a:extLst>
              <a:ext uri="{FF2B5EF4-FFF2-40B4-BE49-F238E27FC236}">
                <a16:creationId xmlns:a16="http://schemas.microsoft.com/office/drawing/2014/main" id="{F24A5C79-4652-4724-BADF-0CE6FA320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730625"/>
          <a:ext cx="22066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公式" r:id="rId14" imgW="1038352" imgH="276276" progId="Equation.3">
                  <p:embed/>
                </p:oleObj>
              </mc:Choice>
              <mc:Fallback>
                <p:oleObj name="公式" r:id="rId14" imgW="1038352" imgH="27627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30625"/>
                        <a:ext cx="22066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utoUpdateAnimBg="0"/>
      <p:bldP spid="108550" grpId="0" autoUpdateAnimBg="0"/>
      <p:bldP spid="10855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1">
            <a:extLst>
              <a:ext uri="{FF2B5EF4-FFF2-40B4-BE49-F238E27FC236}">
                <a16:creationId xmlns:a16="http://schemas.microsoft.com/office/drawing/2014/main" id="{6A97839B-BD64-4E17-B794-5F2A0D2458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A2487B-E9AF-40E9-BE59-07A5262F2892}" type="datetime9">
              <a:rPr lang="en-US"/>
              <a:pPr>
                <a:defRPr/>
              </a:pPr>
              <a:t>4/13/2020 11:29:37 AM</a:t>
            </a:fld>
            <a:endParaRPr lang="en-US" altLang="zh-CN"/>
          </a:p>
        </p:txBody>
      </p:sp>
      <p:sp>
        <p:nvSpPr>
          <p:cNvPr id="51" name="灯片编号占位符 3">
            <a:extLst>
              <a:ext uri="{FF2B5EF4-FFF2-40B4-BE49-F238E27FC236}">
                <a16:creationId xmlns:a16="http://schemas.microsoft.com/office/drawing/2014/main" id="{284EFE78-81EE-42EE-97A8-23A2B094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2C698564-8C54-4A0F-BA72-0654AED72948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6B4ABC9B-A081-41BD-B95B-85663B4A843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141663"/>
            <a:ext cx="3962400" cy="3048000"/>
            <a:chOff x="384" y="1979"/>
            <a:chExt cx="2496" cy="1920"/>
          </a:xfrm>
        </p:grpSpPr>
        <p:sp>
          <p:nvSpPr>
            <p:cNvPr id="109585" name="Rectangle 17">
              <a:extLst>
                <a:ext uri="{FF2B5EF4-FFF2-40B4-BE49-F238E27FC236}">
                  <a16:creationId xmlns:a16="http://schemas.microsoft.com/office/drawing/2014/main" id="{A2EE4B48-2422-4EC9-8AE7-AD59F40A7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79"/>
              <a:ext cx="2496" cy="192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586" name="Freeform 18">
              <a:extLst>
                <a:ext uri="{FF2B5EF4-FFF2-40B4-BE49-F238E27FC236}">
                  <a16:creationId xmlns:a16="http://schemas.microsoft.com/office/drawing/2014/main" id="{F24B44D5-AC17-4B0A-AD62-D8B1A658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355"/>
              <a:ext cx="1273" cy="912"/>
            </a:xfrm>
            <a:custGeom>
              <a:avLst/>
              <a:gdLst/>
              <a:ahLst/>
              <a:cxnLst>
                <a:cxn ang="0">
                  <a:pos x="19" y="563"/>
                </a:cxn>
                <a:cxn ang="0">
                  <a:pos x="214" y="641"/>
                </a:cxn>
                <a:cxn ang="0">
                  <a:pos x="512" y="607"/>
                </a:cxn>
                <a:cxn ang="0">
                  <a:pos x="800" y="463"/>
                </a:cxn>
                <a:cxn ang="0">
                  <a:pos x="985" y="384"/>
                </a:cxn>
                <a:cxn ang="0">
                  <a:pos x="1219" y="306"/>
                </a:cxn>
                <a:cxn ang="0">
                  <a:pos x="1375" y="197"/>
                </a:cxn>
                <a:cxn ang="0">
                  <a:pos x="1424" y="79"/>
                </a:cxn>
                <a:cxn ang="0">
                  <a:pos x="1281" y="17"/>
                </a:cxn>
                <a:cxn ang="0">
                  <a:pos x="1024" y="2"/>
                </a:cxn>
                <a:cxn ang="0">
                  <a:pos x="800" y="31"/>
                </a:cxn>
                <a:cxn ang="0">
                  <a:pos x="560" y="79"/>
                </a:cxn>
                <a:cxn ang="0">
                  <a:pos x="368" y="175"/>
                </a:cxn>
                <a:cxn ang="0">
                  <a:pos x="182" y="290"/>
                </a:cxn>
                <a:cxn ang="0">
                  <a:pos x="27" y="454"/>
                </a:cxn>
                <a:cxn ang="0">
                  <a:pos x="19" y="563"/>
                </a:cxn>
              </a:cxnLst>
              <a:rect l="0" t="0" r="r" b="b"/>
              <a:pathLst>
                <a:path w="1440" h="648">
                  <a:moveTo>
                    <a:pt x="19" y="563"/>
                  </a:moveTo>
                  <a:cubicBezTo>
                    <a:pt x="50" y="594"/>
                    <a:pt x="132" y="634"/>
                    <a:pt x="214" y="641"/>
                  </a:cubicBezTo>
                  <a:cubicBezTo>
                    <a:pt x="296" y="648"/>
                    <a:pt x="414" y="637"/>
                    <a:pt x="512" y="607"/>
                  </a:cubicBezTo>
                  <a:cubicBezTo>
                    <a:pt x="610" y="577"/>
                    <a:pt x="721" y="500"/>
                    <a:pt x="800" y="463"/>
                  </a:cubicBezTo>
                  <a:cubicBezTo>
                    <a:pt x="879" y="426"/>
                    <a:pt x="915" y="410"/>
                    <a:pt x="985" y="384"/>
                  </a:cubicBezTo>
                  <a:cubicBezTo>
                    <a:pt x="1055" y="358"/>
                    <a:pt x="1154" y="337"/>
                    <a:pt x="1219" y="306"/>
                  </a:cubicBezTo>
                  <a:cubicBezTo>
                    <a:pt x="1284" y="275"/>
                    <a:pt x="1341" y="235"/>
                    <a:pt x="1375" y="197"/>
                  </a:cubicBezTo>
                  <a:cubicBezTo>
                    <a:pt x="1409" y="159"/>
                    <a:pt x="1440" y="109"/>
                    <a:pt x="1424" y="79"/>
                  </a:cubicBezTo>
                  <a:cubicBezTo>
                    <a:pt x="1408" y="49"/>
                    <a:pt x="1348" y="30"/>
                    <a:pt x="1281" y="17"/>
                  </a:cubicBezTo>
                  <a:cubicBezTo>
                    <a:pt x="1214" y="4"/>
                    <a:pt x="1104" y="0"/>
                    <a:pt x="1024" y="2"/>
                  </a:cubicBezTo>
                  <a:cubicBezTo>
                    <a:pt x="944" y="4"/>
                    <a:pt x="877" y="18"/>
                    <a:pt x="800" y="31"/>
                  </a:cubicBezTo>
                  <a:cubicBezTo>
                    <a:pt x="723" y="44"/>
                    <a:pt x="632" y="55"/>
                    <a:pt x="560" y="79"/>
                  </a:cubicBezTo>
                  <a:cubicBezTo>
                    <a:pt x="488" y="103"/>
                    <a:pt x="431" y="140"/>
                    <a:pt x="368" y="175"/>
                  </a:cubicBezTo>
                  <a:cubicBezTo>
                    <a:pt x="305" y="210"/>
                    <a:pt x="239" y="244"/>
                    <a:pt x="182" y="290"/>
                  </a:cubicBezTo>
                  <a:cubicBezTo>
                    <a:pt x="125" y="336"/>
                    <a:pt x="54" y="409"/>
                    <a:pt x="27" y="454"/>
                  </a:cubicBezTo>
                  <a:cubicBezTo>
                    <a:pt x="0" y="499"/>
                    <a:pt x="21" y="540"/>
                    <a:pt x="19" y="563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447" name="Object 19">
              <a:extLst>
                <a:ext uri="{FF2B5EF4-FFF2-40B4-BE49-F238E27FC236}">
                  <a16:creationId xmlns:a16="http://schemas.microsoft.com/office/drawing/2014/main" id="{78D5E399-1FF4-4F2C-9E11-555BD5C141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0" y="2883"/>
            <a:ext cx="16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0" name="公式" r:id="rId3" imgW="133299" imgH="152400" progId="Equation.3">
                    <p:embed/>
                  </p:oleObj>
                </mc:Choice>
                <mc:Fallback>
                  <p:oleObj name="公式" r:id="rId3" imgW="133299" imgH="152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2883"/>
                          <a:ext cx="16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89" name="Oval 21">
              <a:extLst>
                <a:ext uri="{FF2B5EF4-FFF2-40B4-BE49-F238E27FC236}">
                  <a16:creationId xmlns:a16="http://schemas.microsoft.com/office/drawing/2014/main" id="{295B1C25-015C-44E4-A138-867DE666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691"/>
              <a:ext cx="102" cy="96"/>
            </a:xfrm>
            <a:prstGeom prst="ellips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590" name="Oval 22">
              <a:extLst>
                <a:ext uri="{FF2B5EF4-FFF2-40B4-BE49-F238E27FC236}">
                  <a16:creationId xmlns:a16="http://schemas.microsoft.com/office/drawing/2014/main" id="{4AE6E713-5BB4-4032-B263-3577AA2D6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89" y="2713"/>
              <a:ext cx="51" cy="48"/>
            </a:xfrm>
            <a:prstGeom prst="ellipse">
              <a:avLst/>
            </a:prstGeom>
            <a:solidFill>
              <a:srgbClr val="66FFFF"/>
            </a:solidFill>
            <a:ln w="1905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591" name="Line 23">
              <a:extLst>
                <a:ext uri="{FF2B5EF4-FFF2-40B4-BE49-F238E27FC236}">
                  <a16:creationId xmlns:a16="http://schemas.microsoft.com/office/drawing/2014/main" id="{895E087C-A735-4693-B79B-2E91C1C95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7" y="3019"/>
              <a:ext cx="144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451" name="Object 24">
              <a:extLst>
                <a:ext uri="{FF2B5EF4-FFF2-40B4-BE49-F238E27FC236}">
                  <a16:creationId xmlns:a16="http://schemas.microsoft.com/office/drawing/2014/main" id="{92EB1E9F-FADB-4E76-B3A1-A1FA21EFAA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1" y="3171"/>
            <a:ext cx="23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1" name="公式" r:id="rId5" imgW="123952" imgH="133248" progId="Equation.3">
                    <p:embed/>
                  </p:oleObj>
                </mc:Choice>
                <mc:Fallback>
                  <p:oleObj name="公式" r:id="rId5" imgW="123952" imgH="133248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3171"/>
                          <a:ext cx="23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2" name="Object 25">
              <a:extLst>
                <a:ext uri="{FF2B5EF4-FFF2-40B4-BE49-F238E27FC236}">
                  <a16:creationId xmlns:a16="http://schemas.microsoft.com/office/drawing/2014/main" id="{C39E0300-214B-4431-8551-6C75C89331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2" y="3027"/>
            <a:ext cx="27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2" name="公式" r:id="rId7" imgW="152400" imgH="190704" progId="Equation.3">
                    <p:embed/>
                  </p:oleObj>
                </mc:Choice>
                <mc:Fallback>
                  <p:oleObj name="公式" r:id="rId7" imgW="152400" imgH="19070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3027"/>
                          <a:ext cx="27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3" name="Object 26">
              <a:extLst>
                <a:ext uri="{FF2B5EF4-FFF2-40B4-BE49-F238E27FC236}">
                  <a16:creationId xmlns:a16="http://schemas.microsoft.com/office/drawing/2014/main" id="{F863670B-4C77-4EC8-A20F-D1D4B1793B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7" y="2499"/>
            <a:ext cx="25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3" name="公式" r:id="rId9" imgW="133299" imgH="190704" progId="Equation.3">
                    <p:embed/>
                  </p:oleObj>
                </mc:Choice>
                <mc:Fallback>
                  <p:oleObj name="公式" r:id="rId9" imgW="133299" imgH="190704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" y="2499"/>
                          <a:ext cx="25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4" name="Object 27">
              <a:extLst>
                <a:ext uri="{FF2B5EF4-FFF2-40B4-BE49-F238E27FC236}">
                  <a16:creationId xmlns:a16="http://schemas.microsoft.com/office/drawing/2014/main" id="{212BD069-62C4-405B-99A1-97B8D86B01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3" y="2403"/>
            <a:ext cx="30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4" name="公式" r:id="rId11" imgW="133299" imgH="133248" progId="Equation.3">
                    <p:embed/>
                  </p:oleObj>
                </mc:Choice>
                <mc:Fallback>
                  <p:oleObj name="公式" r:id="rId11" imgW="133299" imgH="133248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" y="2403"/>
                          <a:ext cx="30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5" name="Object 28">
              <a:extLst>
                <a:ext uri="{FF2B5EF4-FFF2-40B4-BE49-F238E27FC236}">
                  <a16:creationId xmlns:a16="http://schemas.microsoft.com/office/drawing/2014/main" id="{13A46000-D60C-469D-A07A-94B9CDF950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7" y="2239"/>
            <a:ext cx="7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5" name="公式" r:id="rId13" imgW="114151" imgH="215619" progId="Equation.3">
                    <p:embed/>
                  </p:oleObj>
                </mc:Choice>
                <mc:Fallback>
                  <p:oleObj name="公式" r:id="rId13" imgW="114151" imgH="21561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" y="2239"/>
                          <a:ext cx="7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7" name="Line 29">
              <a:extLst>
                <a:ext uri="{FF2B5EF4-FFF2-40B4-BE49-F238E27FC236}">
                  <a16:creationId xmlns:a16="http://schemas.microsoft.com/office/drawing/2014/main" id="{FF008D14-126F-41A6-A530-4D04988A6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" y="2755"/>
              <a:ext cx="1121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round/>
              <a:headEnd/>
              <a:tailEnd type="non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598" name="Line 30">
              <a:extLst>
                <a:ext uri="{FF2B5EF4-FFF2-40B4-BE49-F238E27FC236}">
                  <a16:creationId xmlns:a16="http://schemas.microsoft.com/office/drawing/2014/main" id="{5F7B7227-A15F-4C79-8758-F20646767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2835"/>
              <a:ext cx="102" cy="624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458" name="Object 31">
              <a:extLst>
                <a:ext uri="{FF2B5EF4-FFF2-40B4-BE49-F238E27FC236}">
                  <a16:creationId xmlns:a16="http://schemas.microsoft.com/office/drawing/2014/main" id="{4DD69C5C-460F-4B49-91CE-A240284D70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9" y="3323"/>
            <a:ext cx="26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6" name="公式" r:id="rId15" imgW="133299" imgH="171552" progId="Equation.3">
                    <p:embed/>
                  </p:oleObj>
                </mc:Choice>
                <mc:Fallback>
                  <p:oleObj name="公式" r:id="rId15" imgW="133299" imgH="17155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3323"/>
                          <a:ext cx="26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9" name="Object 32">
              <a:extLst>
                <a:ext uri="{FF2B5EF4-FFF2-40B4-BE49-F238E27FC236}">
                  <a16:creationId xmlns:a16="http://schemas.microsoft.com/office/drawing/2014/main" id="{0CCEA3AA-9A9F-4A17-8C9E-33BFD67075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2" y="2787"/>
            <a:ext cx="140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7" name="公式" r:id="rId17" imgW="85750" imgH="85572" progId="Equation.3">
                    <p:embed/>
                  </p:oleObj>
                </mc:Choice>
                <mc:Fallback>
                  <p:oleObj name="公式" r:id="rId17" imgW="85750" imgH="8557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2787"/>
                          <a:ext cx="140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570" name="Text Box 2">
            <a:extLst>
              <a:ext uri="{FF2B5EF4-FFF2-40B4-BE49-F238E27FC236}">
                <a16:creationId xmlns:a16="http://schemas.microsoft.com/office/drawing/2014/main" id="{4037D3C5-3D59-4EB0-9DC7-703FD728D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63650"/>
            <a:ext cx="8534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2.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安培环路定理中的磁感强度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是环路内外所有电流共同决定的。磁场沿过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点的环路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的积分仅仅与包围的电流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i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有关</a:t>
            </a: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363612A3-C36B-4F85-867A-251193F9DAF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141663"/>
            <a:ext cx="3962400" cy="3048000"/>
            <a:chOff x="384" y="1979"/>
            <a:chExt cx="2496" cy="1920"/>
          </a:xfrm>
        </p:grpSpPr>
        <p:sp>
          <p:nvSpPr>
            <p:cNvPr id="109572" name="Rectangle 4">
              <a:extLst>
                <a:ext uri="{FF2B5EF4-FFF2-40B4-BE49-F238E27FC236}">
                  <a16:creationId xmlns:a16="http://schemas.microsoft.com/office/drawing/2014/main" id="{16CC5C62-AD0E-4F92-A4F8-DAD8AD7ED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79"/>
              <a:ext cx="2496" cy="192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573" name="Freeform 5">
              <a:extLst>
                <a:ext uri="{FF2B5EF4-FFF2-40B4-BE49-F238E27FC236}">
                  <a16:creationId xmlns:a16="http://schemas.microsoft.com/office/drawing/2014/main" id="{4BB83A31-B878-46F7-8AE6-FBAC5FE09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2531"/>
              <a:ext cx="1200" cy="912"/>
            </a:xfrm>
            <a:custGeom>
              <a:avLst/>
              <a:gdLst/>
              <a:ahLst/>
              <a:cxnLst>
                <a:cxn ang="0">
                  <a:pos x="19" y="563"/>
                </a:cxn>
                <a:cxn ang="0">
                  <a:pos x="214" y="641"/>
                </a:cxn>
                <a:cxn ang="0">
                  <a:pos x="512" y="607"/>
                </a:cxn>
                <a:cxn ang="0">
                  <a:pos x="800" y="463"/>
                </a:cxn>
                <a:cxn ang="0">
                  <a:pos x="985" y="384"/>
                </a:cxn>
                <a:cxn ang="0">
                  <a:pos x="1219" y="306"/>
                </a:cxn>
                <a:cxn ang="0">
                  <a:pos x="1375" y="197"/>
                </a:cxn>
                <a:cxn ang="0">
                  <a:pos x="1424" y="79"/>
                </a:cxn>
                <a:cxn ang="0">
                  <a:pos x="1281" y="17"/>
                </a:cxn>
                <a:cxn ang="0">
                  <a:pos x="1024" y="2"/>
                </a:cxn>
                <a:cxn ang="0">
                  <a:pos x="800" y="31"/>
                </a:cxn>
                <a:cxn ang="0">
                  <a:pos x="560" y="79"/>
                </a:cxn>
                <a:cxn ang="0">
                  <a:pos x="368" y="175"/>
                </a:cxn>
                <a:cxn ang="0">
                  <a:pos x="182" y="290"/>
                </a:cxn>
                <a:cxn ang="0">
                  <a:pos x="27" y="454"/>
                </a:cxn>
                <a:cxn ang="0">
                  <a:pos x="19" y="563"/>
                </a:cxn>
              </a:cxnLst>
              <a:rect l="0" t="0" r="r" b="b"/>
              <a:pathLst>
                <a:path w="1440" h="648">
                  <a:moveTo>
                    <a:pt x="19" y="563"/>
                  </a:moveTo>
                  <a:cubicBezTo>
                    <a:pt x="50" y="594"/>
                    <a:pt x="132" y="634"/>
                    <a:pt x="214" y="641"/>
                  </a:cubicBezTo>
                  <a:cubicBezTo>
                    <a:pt x="296" y="648"/>
                    <a:pt x="414" y="637"/>
                    <a:pt x="512" y="607"/>
                  </a:cubicBezTo>
                  <a:cubicBezTo>
                    <a:pt x="610" y="577"/>
                    <a:pt x="721" y="500"/>
                    <a:pt x="800" y="463"/>
                  </a:cubicBezTo>
                  <a:cubicBezTo>
                    <a:pt x="879" y="426"/>
                    <a:pt x="915" y="410"/>
                    <a:pt x="985" y="384"/>
                  </a:cubicBezTo>
                  <a:cubicBezTo>
                    <a:pt x="1055" y="358"/>
                    <a:pt x="1154" y="337"/>
                    <a:pt x="1219" y="306"/>
                  </a:cubicBezTo>
                  <a:cubicBezTo>
                    <a:pt x="1284" y="275"/>
                    <a:pt x="1341" y="235"/>
                    <a:pt x="1375" y="197"/>
                  </a:cubicBezTo>
                  <a:cubicBezTo>
                    <a:pt x="1409" y="159"/>
                    <a:pt x="1440" y="109"/>
                    <a:pt x="1424" y="79"/>
                  </a:cubicBezTo>
                  <a:cubicBezTo>
                    <a:pt x="1408" y="49"/>
                    <a:pt x="1348" y="30"/>
                    <a:pt x="1281" y="17"/>
                  </a:cubicBezTo>
                  <a:cubicBezTo>
                    <a:pt x="1214" y="4"/>
                    <a:pt x="1104" y="0"/>
                    <a:pt x="1024" y="2"/>
                  </a:cubicBezTo>
                  <a:cubicBezTo>
                    <a:pt x="944" y="4"/>
                    <a:pt x="877" y="18"/>
                    <a:pt x="800" y="31"/>
                  </a:cubicBezTo>
                  <a:cubicBezTo>
                    <a:pt x="723" y="44"/>
                    <a:pt x="632" y="55"/>
                    <a:pt x="560" y="79"/>
                  </a:cubicBezTo>
                  <a:cubicBezTo>
                    <a:pt x="488" y="103"/>
                    <a:pt x="431" y="140"/>
                    <a:pt x="368" y="175"/>
                  </a:cubicBezTo>
                  <a:cubicBezTo>
                    <a:pt x="305" y="210"/>
                    <a:pt x="239" y="244"/>
                    <a:pt x="182" y="290"/>
                  </a:cubicBezTo>
                  <a:cubicBezTo>
                    <a:pt x="125" y="336"/>
                    <a:pt x="54" y="409"/>
                    <a:pt x="27" y="454"/>
                  </a:cubicBezTo>
                  <a:cubicBezTo>
                    <a:pt x="0" y="499"/>
                    <a:pt x="21" y="540"/>
                    <a:pt x="19" y="563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437" name="Object 6">
              <a:extLst>
                <a:ext uri="{FF2B5EF4-FFF2-40B4-BE49-F238E27FC236}">
                  <a16:creationId xmlns:a16="http://schemas.microsoft.com/office/drawing/2014/main" id="{2E492490-C25D-4046-BF43-C163265ADB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795"/>
            <a:ext cx="15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8" name="公式" r:id="rId19" imgW="133299" imgH="152400" progId="Equation.3">
                    <p:embed/>
                  </p:oleObj>
                </mc:Choice>
                <mc:Fallback>
                  <p:oleObj name="公式" r:id="rId19" imgW="133299" imgH="152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95"/>
                          <a:ext cx="15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8" name="Group 7">
              <a:extLst>
                <a:ext uri="{FF2B5EF4-FFF2-40B4-BE49-F238E27FC236}">
                  <a16:creationId xmlns:a16="http://schemas.microsoft.com/office/drawing/2014/main" id="{33D20ECF-235F-4A5A-88F6-DE14F1755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179"/>
              <a:ext cx="96" cy="96"/>
              <a:chOff x="1920" y="1776"/>
              <a:chExt cx="96" cy="96"/>
            </a:xfrm>
          </p:grpSpPr>
          <p:sp>
            <p:nvSpPr>
              <p:cNvPr id="109576" name="Oval 8">
                <a:extLst>
                  <a:ext uri="{FF2B5EF4-FFF2-40B4-BE49-F238E27FC236}">
                    <a16:creationId xmlns:a16="http://schemas.microsoft.com/office/drawing/2014/main" id="{27C1C696-5DA3-4B62-A021-DCEF8B484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76"/>
                <a:ext cx="96" cy="96"/>
              </a:xfrm>
              <a:prstGeom prst="ellipse">
                <a:avLst/>
              </a:prstGeom>
              <a:noFill/>
              <a:ln w="19050">
                <a:solidFill>
                  <a:srgbClr val="66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577" name="Oval 9">
                <a:extLst>
                  <a:ext uri="{FF2B5EF4-FFF2-40B4-BE49-F238E27FC236}">
                    <a16:creationId xmlns:a16="http://schemas.microsoft.com/office/drawing/2014/main" id="{B055DD62-D358-4F78-994C-144C9B84A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44" y="1800"/>
                <a:ext cx="48" cy="48"/>
              </a:xfrm>
              <a:prstGeom prst="ellipse">
                <a:avLst/>
              </a:prstGeom>
              <a:solidFill>
                <a:srgbClr val="66FFFF"/>
              </a:solidFill>
              <a:ln w="19050">
                <a:solidFill>
                  <a:srgbClr val="66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9578" name="Line 10">
              <a:extLst>
                <a:ext uri="{FF2B5EF4-FFF2-40B4-BE49-F238E27FC236}">
                  <a16:creationId xmlns:a16="http://schemas.microsoft.com/office/drawing/2014/main" id="{7286317E-911A-4570-9419-3E086F4C1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2" y="3171"/>
              <a:ext cx="136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440" name="Object 11">
              <a:extLst>
                <a:ext uri="{FF2B5EF4-FFF2-40B4-BE49-F238E27FC236}">
                  <a16:creationId xmlns:a16="http://schemas.microsoft.com/office/drawing/2014/main" id="{430F51ED-94EE-4CB0-B270-720DCFE5E1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323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9" name="公式" r:id="rId21" imgW="123952" imgH="133248" progId="Equation.3">
                    <p:embed/>
                  </p:oleObj>
                </mc:Choice>
                <mc:Fallback>
                  <p:oleObj name="公式" r:id="rId21" imgW="123952" imgH="13324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323"/>
                          <a:ext cx="22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1" name="Object 12">
              <a:extLst>
                <a:ext uri="{FF2B5EF4-FFF2-40B4-BE49-F238E27FC236}">
                  <a16:creationId xmlns:a16="http://schemas.microsoft.com/office/drawing/2014/main" id="{70B71E21-0DE3-40BD-9A0F-07715D795D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5" y="2651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0" name="公式" r:id="rId23" imgW="95098" imgH="133248" progId="Equation.3">
                    <p:embed/>
                  </p:oleObj>
                </mc:Choice>
                <mc:Fallback>
                  <p:oleObj name="公式" r:id="rId23" imgW="95098" imgH="13324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" y="2651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2" name="Object 13">
              <a:extLst>
                <a:ext uri="{FF2B5EF4-FFF2-40B4-BE49-F238E27FC236}">
                  <a16:creationId xmlns:a16="http://schemas.microsoft.com/office/drawing/2014/main" id="{461CD03B-6A05-4DF1-B9B8-25950C093E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891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1" name="公式" r:id="rId25" imgW="95098" imgH="133248" progId="Equation.3">
                    <p:embed/>
                  </p:oleObj>
                </mc:Choice>
                <mc:Fallback>
                  <p:oleObj name="公式" r:id="rId25" imgW="95098" imgH="13324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891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82" name="Object 14">
            <a:extLst>
              <a:ext uri="{FF2B5EF4-FFF2-40B4-BE49-F238E27FC236}">
                <a16:creationId xmlns:a16="http://schemas.microsoft.com/office/drawing/2014/main" id="{50B61465-6C24-41F6-9111-61738AD86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9575" y="5932488"/>
          <a:ext cx="13906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公式" r:id="rId27" imgW="686003" imgH="276276" progId="Equation.3">
                  <p:embed/>
                </p:oleObj>
              </mc:Choice>
              <mc:Fallback>
                <p:oleObj name="公式" r:id="rId27" imgW="686003" imgH="27627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5932488"/>
                        <a:ext cx="13906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3" name="Object 15">
            <a:extLst>
              <a:ext uri="{FF2B5EF4-FFF2-40B4-BE49-F238E27FC236}">
                <a16:creationId xmlns:a16="http://schemas.microsoft.com/office/drawing/2014/main" id="{1B45940A-3964-45FD-8C56-413815F04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9488" y="5964238"/>
          <a:ext cx="7715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公式" r:id="rId29" imgW="362102" imgH="190704" progId="Equation.3">
                  <p:embed/>
                </p:oleObj>
              </mc:Choice>
              <mc:Fallback>
                <p:oleObj name="公式" r:id="rId29" imgW="362102" imgH="19070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5964238"/>
                        <a:ext cx="7715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01" name="Object 33">
            <a:extLst>
              <a:ext uri="{FF2B5EF4-FFF2-40B4-BE49-F238E27FC236}">
                <a16:creationId xmlns:a16="http://schemas.microsoft.com/office/drawing/2014/main" id="{219F2F80-436C-4F64-86A8-567C53723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2520950"/>
          <a:ext cx="17367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公式" r:id="rId31" imgW="876198" imgH="276276" progId="Equation.3">
                  <p:embed/>
                </p:oleObj>
              </mc:Choice>
              <mc:Fallback>
                <p:oleObj name="公式" r:id="rId31" imgW="876198" imgH="27627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520950"/>
                        <a:ext cx="17367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02" name="Text Box 34">
            <a:extLst>
              <a:ext uri="{FF2B5EF4-FFF2-40B4-BE49-F238E27FC236}">
                <a16:creationId xmlns:a16="http://schemas.microsoft.com/office/drawing/2014/main" id="{8D2D0B78-4E46-481C-8DE9-E503DE701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3130550"/>
            <a:ext cx="40703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/>
              <a:t>但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点的磁感强度与电流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i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、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i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有关</a:t>
            </a:r>
          </a:p>
        </p:txBody>
      </p:sp>
      <p:sp>
        <p:nvSpPr>
          <p:cNvPr id="109603" name="Text Box 35">
            <a:extLst>
              <a:ext uri="{FF2B5EF4-FFF2-40B4-BE49-F238E27FC236}">
                <a16:creationId xmlns:a16="http://schemas.microsoft.com/office/drawing/2014/main" id="{51106D9B-DA5F-46BA-B687-6578B258A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4903788"/>
            <a:ext cx="40274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如果环路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内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电流代数和为零</a:t>
            </a:r>
          </a:p>
        </p:txBody>
      </p:sp>
      <p:graphicFrame>
        <p:nvGraphicFramePr>
          <p:cNvPr id="109604" name="Object 36">
            <a:extLst>
              <a:ext uri="{FF2B5EF4-FFF2-40B4-BE49-F238E27FC236}">
                <a16:creationId xmlns:a16="http://schemas.microsoft.com/office/drawing/2014/main" id="{EA4911A7-1A4B-4074-AC05-163F144CE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4105275"/>
          <a:ext cx="20161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公式" r:id="rId33" imgW="1038352" imgH="419304" progId="Equation.3">
                  <p:embed/>
                </p:oleObj>
              </mc:Choice>
              <mc:Fallback>
                <p:oleObj name="公式" r:id="rId33" imgW="1038352" imgH="41930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105275"/>
                        <a:ext cx="201612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4">
            <a:extLst>
              <a:ext uri="{FF2B5EF4-FFF2-40B4-BE49-F238E27FC236}">
                <a16:creationId xmlns:a16="http://schemas.microsoft.com/office/drawing/2014/main" id="{71566A9B-B317-412C-AAB0-A4DB62F69DE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141663"/>
            <a:ext cx="3962400" cy="3048000"/>
            <a:chOff x="384" y="1979"/>
            <a:chExt cx="2496" cy="1920"/>
          </a:xfrm>
        </p:grpSpPr>
        <p:sp>
          <p:nvSpPr>
            <p:cNvPr id="109622" name="Rectangle 54">
              <a:extLst>
                <a:ext uri="{FF2B5EF4-FFF2-40B4-BE49-F238E27FC236}">
                  <a16:creationId xmlns:a16="http://schemas.microsoft.com/office/drawing/2014/main" id="{0C3ED3BE-F04E-47C7-BBD5-B7CFB9131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79"/>
              <a:ext cx="2496" cy="192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623" name="Freeform 55">
              <a:extLst>
                <a:ext uri="{FF2B5EF4-FFF2-40B4-BE49-F238E27FC236}">
                  <a16:creationId xmlns:a16="http://schemas.microsoft.com/office/drawing/2014/main" id="{E7E9CEAC-2BC1-45C6-8B7B-E40DBAA78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" y="2387"/>
              <a:ext cx="1200" cy="912"/>
            </a:xfrm>
            <a:custGeom>
              <a:avLst/>
              <a:gdLst/>
              <a:ahLst/>
              <a:cxnLst>
                <a:cxn ang="0">
                  <a:pos x="19" y="563"/>
                </a:cxn>
                <a:cxn ang="0">
                  <a:pos x="214" y="641"/>
                </a:cxn>
                <a:cxn ang="0">
                  <a:pos x="512" y="607"/>
                </a:cxn>
                <a:cxn ang="0">
                  <a:pos x="800" y="463"/>
                </a:cxn>
                <a:cxn ang="0">
                  <a:pos x="985" y="384"/>
                </a:cxn>
                <a:cxn ang="0">
                  <a:pos x="1219" y="306"/>
                </a:cxn>
                <a:cxn ang="0">
                  <a:pos x="1375" y="197"/>
                </a:cxn>
                <a:cxn ang="0">
                  <a:pos x="1424" y="79"/>
                </a:cxn>
                <a:cxn ang="0">
                  <a:pos x="1281" y="17"/>
                </a:cxn>
                <a:cxn ang="0">
                  <a:pos x="1024" y="2"/>
                </a:cxn>
                <a:cxn ang="0">
                  <a:pos x="800" y="31"/>
                </a:cxn>
                <a:cxn ang="0">
                  <a:pos x="560" y="79"/>
                </a:cxn>
                <a:cxn ang="0">
                  <a:pos x="368" y="175"/>
                </a:cxn>
                <a:cxn ang="0">
                  <a:pos x="182" y="290"/>
                </a:cxn>
                <a:cxn ang="0">
                  <a:pos x="27" y="454"/>
                </a:cxn>
                <a:cxn ang="0">
                  <a:pos x="19" y="563"/>
                </a:cxn>
              </a:cxnLst>
              <a:rect l="0" t="0" r="r" b="b"/>
              <a:pathLst>
                <a:path w="1440" h="648">
                  <a:moveTo>
                    <a:pt x="19" y="563"/>
                  </a:moveTo>
                  <a:cubicBezTo>
                    <a:pt x="50" y="594"/>
                    <a:pt x="132" y="634"/>
                    <a:pt x="214" y="641"/>
                  </a:cubicBezTo>
                  <a:cubicBezTo>
                    <a:pt x="296" y="648"/>
                    <a:pt x="414" y="637"/>
                    <a:pt x="512" y="607"/>
                  </a:cubicBezTo>
                  <a:cubicBezTo>
                    <a:pt x="610" y="577"/>
                    <a:pt x="721" y="500"/>
                    <a:pt x="800" y="463"/>
                  </a:cubicBezTo>
                  <a:cubicBezTo>
                    <a:pt x="879" y="426"/>
                    <a:pt x="915" y="410"/>
                    <a:pt x="985" y="384"/>
                  </a:cubicBezTo>
                  <a:cubicBezTo>
                    <a:pt x="1055" y="358"/>
                    <a:pt x="1154" y="337"/>
                    <a:pt x="1219" y="306"/>
                  </a:cubicBezTo>
                  <a:cubicBezTo>
                    <a:pt x="1284" y="275"/>
                    <a:pt x="1341" y="235"/>
                    <a:pt x="1375" y="197"/>
                  </a:cubicBezTo>
                  <a:cubicBezTo>
                    <a:pt x="1409" y="159"/>
                    <a:pt x="1440" y="109"/>
                    <a:pt x="1424" y="79"/>
                  </a:cubicBezTo>
                  <a:cubicBezTo>
                    <a:pt x="1408" y="49"/>
                    <a:pt x="1348" y="30"/>
                    <a:pt x="1281" y="17"/>
                  </a:cubicBezTo>
                  <a:cubicBezTo>
                    <a:pt x="1214" y="4"/>
                    <a:pt x="1104" y="0"/>
                    <a:pt x="1024" y="2"/>
                  </a:cubicBezTo>
                  <a:cubicBezTo>
                    <a:pt x="944" y="4"/>
                    <a:pt x="877" y="18"/>
                    <a:pt x="800" y="31"/>
                  </a:cubicBezTo>
                  <a:cubicBezTo>
                    <a:pt x="723" y="44"/>
                    <a:pt x="632" y="55"/>
                    <a:pt x="560" y="79"/>
                  </a:cubicBezTo>
                  <a:cubicBezTo>
                    <a:pt x="488" y="103"/>
                    <a:pt x="431" y="140"/>
                    <a:pt x="368" y="175"/>
                  </a:cubicBezTo>
                  <a:cubicBezTo>
                    <a:pt x="305" y="210"/>
                    <a:pt x="239" y="244"/>
                    <a:pt x="182" y="290"/>
                  </a:cubicBezTo>
                  <a:cubicBezTo>
                    <a:pt x="125" y="336"/>
                    <a:pt x="54" y="409"/>
                    <a:pt x="27" y="454"/>
                  </a:cubicBezTo>
                  <a:cubicBezTo>
                    <a:pt x="0" y="499"/>
                    <a:pt x="21" y="540"/>
                    <a:pt x="19" y="563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427" name="Object 56">
              <a:extLst>
                <a:ext uri="{FF2B5EF4-FFF2-40B4-BE49-F238E27FC236}">
                  <a16:creationId xmlns:a16="http://schemas.microsoft.com/office/drawing/2014/main" id="{0B84B478-B7C5-47D4-A36F-B5AF190670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795"/>
            <a:ext cx="15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6" name="公式" r:id="rId35" imgW="133299" imgH="152400" progId="Equation.3">
                    <p:embed/>
                  </p:oleObj>
                </mc:Choice>
                <mc:Fallback>
                  <p:oleObj name="公式" r:id="rId35" imgW="133299" imgH="1524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95"/>
                          <a:ext cx="15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8" name="Group 57">
              <a:extLst>
                <a:ext uri="{FF2B5EF4-FFF2-40B4-BE49-F238E27FC236}">
                  <a16:creationId xmlns:a16="http://schemas.microsoft.com/office/drawing/2014/main" id="{6A8DF7C4-8C81-43E1-8703-47EA354B0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179"/>
              <a:ext cx="96" cy="96"/>
              <a:chOff x="1920" y="1776"/>
              <a:chExt cx="96" cy="96"/>
            </a:xfrm>
          </p:grpSpPr>
          <p:sp>
            <p:nvSpPr>
              <p:cNvPr id="109626" name="Oval 58">
                <a:extLst>
                  <a:ext uri="{FF2B5EF4-FFF2-40B4-BE49-F238E27FC236}">
                    <a16:creationId xmlns:a16="http://schemas.microsoft.com/office/drawing/2014/main" id="{A289D1F9-6FE5-4DC8-B4BB-2CCA33717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76"/>
                <a:ext cx="96" cy="96"/>
              </a:xfrm>
              <a:prstGeom prst="ellipse">
                <a:avLst/>
              </a:prstGeom>
              <a:noFill/>
              <a:ln w="19050">
                <a:solidFill>
                  <a:srgbClr val="66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627" name="Oval 59">
                <a:extLst>
                  <a:ext uri="{FF2B5EF4-FFF2-40B4-BE49-F238E27FC236}">
                    <a16:creationId xmlns:a16="http://schemas.microsoft.com/office/drawing/2014/main" id="{E8CD78D3-6E47-4DE8-B068-BA2A5F724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44" y="1800"/>
                <a:ext cx="48" cy="48"/>
              </a:xfrm>
              <a:prstGeom prst="ellipse">
                <a:avLst/>
              </a:prstGeom>
              <a:solidFill>
                <a:srgbClr val="66FFFF"/>
              </a:solidFill>
              <a:ln w="19050">
                <a:solidFill>
                  <a:srgbClr val="66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9628" name="Line 60">
              <a:extLst>
                <a:ext uri="{FF2B5EF4-FFF2-40B4-BE49-F238E27FC236}">
                  <a16:creationId xmlns:a16="http://schemas.microsoft.com/office/drawing/2014/main" id="{0426F1D1-0197-400A-A024-38309B6C1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7" y="3027"/>
              <a:ext cx="136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430" name="Object 61">
              <a:extLst>
                <a:ext uri="{FF2B5EF4-FFF2-40B4-BE49-F238E27FC236}">
                  <a16:creationId xmlns:a16="http://schemas.microsoft.com/office/drawing/2014/main" id="{72FE1101-DD17-4C99-8377-2CD20FB16D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3203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7" name="公式" r:id="rId37" imgW="123952" imgH="133248" progId="Equation.3">
                    <p:embed/>
                  </p:oleObj>
                </mc:Choice>
                <mc:Fallback>
                  <p:oleObj name="公式" r:id="rId37" imgW="123952" imgH="133248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203"/>
                          <a:ext cx="22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Object 62">
              <a:extLst>
                <a:ext uri="{FF2B5EF4-FFF2-40B4-BE49-F238E27FC236}">
                  <a16:creationId xmlns:a16="http://schemas.microsoft.com/office/drawing/2014/main" id="{698F97FB-1E79-4315-9628-03F3DD5A74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5" y="2651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8" name="公式" r:id="rId39" imgW="95098" imgH="133248" progId="Equation.3">
                    <p:embed/>
                  </p:oleObj>
                </mc:Choice>
                <mc:Fallback>
                  <p:oleObj name="公式" r:id="rId39" imgW="95098" imgH="133248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" y="2651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63">
              <a:extLst>
                <a:ext uri="{FF2B5EF4-FFF2-40B4-BE49-F238E27FC236}">
                  <a16:creationId xmlns:a16="http://schemas.microsoft.com/office/drawing/2014/main" id="{E30ADB68-3C85-4000-84E6-B4030B922B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891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9" name="公式" r:id="rId41" imgW="95098" imgH="133248" progId="Equation.3">
                    <p:embed/>
                  </p:oleObj>
                </mc:Choice>
                <mc:Fallback>
                  <p:oleObj name="公式" r:id="rId41" imgW="95098" imgH="133248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891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2" name="Group 65">
            <a:extLst>
              <a:ext uri="{FF2B5EF4-FFF2-40B4-BE49-F238E27FC236}">
                <a16:creationId xmlns:a16="http://schemas.microsoft.com/office/drawing/2014/main" id="{E5E6B61E-0305-4C0B-A238-6CB0991D6636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17423" name="Picture 66" descr="bar_1">
              <a:extLst>
                <a:ext uri="{FF2B5EF4-FFF2-40B4-BE49-F238E27FC236}">
                  <a16:creationId xmlns:a16="http://schemas.microsoft.com/office/drawing/2014/main" id="{0DC15AB6-ABC6-4690-B87E-54FD50FF6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4" name="Text Box 67">
              <a:extLst>
                <a:ext uri="{FF2B5EF4-FFF2-40B4-BE49-F238E27FC236}">
                  <a16:creationId xmlns:a16="http://schemas.microsoft.com/office/drawing/2014/main" id="{E445C019-1356-468B-AB99-C3A3A882A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  <p:bldP spid="109602" grpId="0" autoUpdateAnimBg="0"/>
      <p:bldP spid="10960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日期占位符 1">
            <a:extLst>
              <a:ext uri="{FF2B5EF4-FFF2-40B4-BE49-F238E27FC236}">
                <a16:creationId xmlns:a16="http://schemas.microsoft.com/office/drawing/2014/main" id="{ABED9AE9-9BD5-4A73-8DCB-0661287795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DDB3F5-589D-47EC-82E2-3E2106CACADB}" type="datetime9">
              <a:rPr lang="en-US"/>
              <a:pPr>
                <a:defRPr/>
              </a:pPr>
              <a:t>4/13/2020 11:29:37 AM</a:t>
            </a:fld>
            <a:endParaRPr lang="en-US" altLang="zh-CN"/>
          </a:p>
        </p:txBody>
      </p:sp>
      <p:sp>
        <p:nvSpPr>
          <p:cNvPr id="42" name="灯片编号占位符 3">
            <a:extLst>
              <a:ext uri="{FF2B5EF4-FFF2-40B4-BE49-F238E27FC236}">
                <a16:creationId xmlns:a16="http://schemas.microsoft.com/office/drawing/2014/main" id="{0245A563-2408-4DFE-995E-C814009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E214D30A-5933-4FF7-945A-C29CBB139AA1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3D3D6485-44C5-4065-92A8-70256882B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1412875"/>
            <a:ext cx="83550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3.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如果电流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次穿过回路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(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例如螺线管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，磁感强度沿回路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的积分</a:t>
            </a:r>
          </a:p>
        </p:txBody>
      </p:sp>
      <p:sp>
        <p:nvSpPr>
          <p:cNvPr id="110596" name="AutoShape 4">
            <a:extLst>
              <a:ext uri="{FF2B5EF4-FFF2-40B4-BE49-F238E27FC236}">
                <a16:creationId xmlns:a16="http://schemas.microsoft.com/office/drawing/2014/main" id="{E30AB47B-E9AB-43A6-ADBD-A04695FB0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05263"/>
            <a:ext cx="6477000" cy="2133600"/>
          </a:xfrm>
          <a:prstGeom prst="parallelogram">
            <a:avLst>
              <a:gd name="adj" fmla="val 75303"/>
            </a:avLst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9CF23502-84BF-422D-A12E-192E8755D91B}"/>
              </a:ext>
            </a:extLst>
          </p:cNvPr>
          <p:cNvGrpSpPr>
            <a:grpSpLocks/>
          </p:cNvGrpSpPr>
          <p:nvPr/>
        </p:nvGrpSpPr>
        <p:grpSpPr bwMode="auto">
          <a:xfrm>
            <a:off x="4597400" y="4352925"/>
            <a:ext cx="2206625" cy="2316163"/>
            <a:chOff x="2863" y="2533"/>
            <a:chExt cx="1390" cy="1459"/>
          </a:xfrm>
        </p:grpSpPr>
        <p:sp>
          <p:nvSpPr>
            <p:cNvPr id="110597" name="Freeform 5">
              <a:extLst>
                <a:ext uri="{FF2B5EF4-FFF2-40B4-BE49-F238E27FC236}">
                  <a16:creationId xmlns:a16="http://schemas.microsoft.com/office/drawing/2014/main" id="{CFE37392-E8C4-47FF-ABFC-AFFF56A09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2533"/>
              <a:ext cx="1200" cy="912"/>
            </a:xfrm>
            <a:custGeom>
              <a:avLst/>
              <a:gdLst/>
              <a:ahLst/>
              <a:cxnLst>
                <a:cxn ang="0">
                  <a:pos x="19" y="563"/>
                </a:cxn>
                <a:cxn ang="0">
                  <a:pos x="214" y="641"/>
                </a:cxn>
                <a:cxn ang="0">
                  <a:pos x="512" y="607"/>
                </a:cxn>
                <a:cxn ang="0">
                  <a:pos x="800" y="463"/>
                </a:cxn>
                <a:cxn ang="0">
                  <a:pos x="985" y="384"/>
                </a:cxn>
                <a:cxn ang="0">
                  <a:pos x="1219" y="306"/>
                </a:cxn>
                <a:cxn ang="0">
                  <a:pos x="1375" y="197"/>
                </a:cxn>
                <a:cxn ang="0">
                  <a:pos x="1424" y="79"/>
                </a:cxn>
                <a:cxn ang="0">
                  <a:pos x="1281" y="17"/>
                </a:cxn>
                <a:cxn ang="0">
                  <a:pos x="1024" y="2"/>
                </a:cxn>
                <a:cxn ang="0">
                  <a:pos x="800" y="31"/>
                </a:cxn>
                <a:cxn ang="0">
                  <a:pos x="560" y="79"/>
                </a:cxn>
                <a:cxn ang="0">
                  <a:pos x="368" y="175"/>
                </a:cxn>
                <a:cxn ang="0">
                  <a:pos x="182" y="290"/>
                </a:cxn>
                <a:cxn ang="0">
                  <a:pos x="27" y="454"/>
                </a:cxn>
                <a:cxn ang="0">
                  <a:pos x="19" y="563"/>
                </a:cxn>
              </a:cxnLst>
              <a:rect l="0" t="0" r="r" b="b"/>
              <a:pathLst>
                <a:path w="1440" h="648">
                  <a:moveTo>
                    <a:pt x="19" y="563"/>
                  </a:moveTo>
                  <a:cubicBezTo>
                    <a:pt x="50" y="594"/>
                    <a:pt x="132" y="634"/>
                    <a:pt x="214" y="641"/>
                  </a:cubicBezTo>
                  <a:cubicBezTo>
                    <a:pt x="296" y="648"/>
                    <a:pt x="414" y="637"/>
                    <a:pt x="512" y="607"/>
                  </a:cubicBezTo>
                  <a:cubicBezTo>
                    <a:pt x="610" y="577"/>
                    <a:pt x="721" y="500"/>
                    <a:pt x="800" y="463"/>
                  </a:cubicBezTo>
                  <a:cubicBezTo>
                    <a:pt x="879" y="426"/>
                    <a:pt x="915" y="410"/>
                    <a:pt x="985" y="384"/>
                  </a:cubicBezTo>
                  <a:cubicBezTo>
                    <a:pt x="1055" y="358"/>
                    <a:pt x="1154" y="337"/>
                    <a:pt x="1219" y="306"/>
                  </a:cubicBezTo>
                  <a:cubicBezTo>
                    <a:pt x="1284" y="275"/>
                    <a:pt x="1341" y="235"/>
                    <a:pt x="1375" y="197"/>
                  </a:cubicBezTo>
                  <a:cubicBezTo>
                    <a:pt x="1409" y="159"/>
                    <a:pt x="1440" y="109"/>
                    <a:pt x="1424" y="79"/>
                  </a:cubicBezTo>
                  <a:cubicBezTo>
                    <a:pt x="1408" y="49"/>
                    <a:pt x="1348" y="30"/>
                    <a:pt x="1281" y="17"/>
                  </a:cubicBezTo>
                  <a:cubicBezTo>
                    <a:pt x="1214" y="4"/>
                    <a:pt x="1104" y="0"/>
                    <a:pt x="1024" y="2"/>
                  </a:cubicBezTo>
                  <a:cubicBezTo>
                    <a:pt x="944" y="4"/>
                    <a:pt x="877" y="18"/>
                    <a:pt x="800" y="31"/>
                  </a:cubicBezTo>
                  <a:cubicBezTo>
                    <a:pt x="723" y="44"/>
                    <a:pt x="632" y="55"/>
                    <a:pt x="560" y="79"/>
                  </a:cubicBezTo>
                  <a:cubicBezTo>
                    <a:pt x="488" y="103"/>
                    <a:pt x="431" y="140"/>
                    <a:pt x="368" y="175"/>
                  </a:cubicBezTo>
                  <a:cubicBezTo>
                    <a:pt x="305" y="210"/>
                    <a:pt x="239" y="244"/>
                    <a:pt x="182" y="290"/>
                  </a:cubicBezTo>
                  <a:cubicBezTo>
                    <a:pt x="125" y="336"/>
                    <a:pt x="54" y="409"/>
                    <a:pt x="27" y="454"/>
                  </a:cubicBezTo>
                  <a:cubicBezTo>
                    <a:pt x="0" y="499"/>
                    <a:pt x="21" y="540"/>
                    <a:pt x="19" y="563"/>
                  </a:cubicBezTo>
                  <a:close/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598" name="Freeform 6">
              <a:extLst>
                <a:ext uri="{FF2B5EF4-FFF2-40B4-BE49-F238E27FC236}">
                  <a16:creationId xmlns:a16="http://schemas.microsoft.com/office/drawing/2014/main" id="{EBD0BE7F-1157-42C3-A91B-CA19A1A7C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" y="3589"/>
              <a:ext cx="184" cy="403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86" y="224"/>
                </a:cxn>
                <a:cxn ang="0">
                  <a:pos x="0" y="403"/>
                </a:cxn>
              </a:cxnLst>
              <a:rect l="0" t="0" r="r" b="b"/>
              <a:pathLst>
                <a:path w="184" h="403">
                  <a:moveTo>
                    <a:pt x="184" y="0"/>
                  </a:moveTo>
                  <a:lnTo>
                    <a:pt x="86" y="224"/>
                  </a:lnTo>
                  <a:lnTo>
                    <a:pt x="0" y="403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stealth" w="lg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599" name="Freeform 7">
              <a:extLst>
                <a:ext uri="{FF2B5EF4-FFF2-40B4-BE49-F238E27FC236}">
                  <a16:creationId xmlns:a16="http://schemas.microsoft.com/office/drawing/2014/main" id="{6D773710-28D9-454E-A7DE-598435529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" y="2908"/>
              <a:ext cx="204" cy="351"/>
            </a:xfrm>
            <a:custGeom>
              <a:avLst/>
              <a:gdLst/>
              <a:ahLst/>
              <a:cxnLst>
                <a:cxn ang="0">
                  <a:pos x="177" y="351"/>
                </a:cxn>
                <a:cxn ang="0">
                  <a:pos x="202" y="227"/>
                </a:cxn>
                <a:cxn ang="0">
                  <a:pos x="187" y="87"/>
                </a:cxn>
                <a:cxn ang="0">
                  <a:pos x="109" y="1"/>
                </a:cxn>
                <a:cxn ang="0">
                  <a:pos x="23" y="79"/>
                </a:cxn>
                <a:cxn ang="0">
                  <a:pos x="0" y="188"/>
                </a:cxn>
              </a:cxnLst>
              <a:rect l="0" t="0" r="r" b="b"/>
              <a:pathLst>
                <a:path w="204" h="351">
                  <a:moveTo>
                    <a:pt x="177" y="351"/>
                  </a:moveTo>
                  <a:cubicBezTo>
                    <a:pt x="181" y="332"/>
                    <a:pt x="200" y="271"/>
                    <a:pt x="202" y="227"/>
                  </a:cubicBezTo>
                  <a:cubicBezTo>
                    <a:pt x="204" y="183"/>
                    <a:pt x="202" y="125"/>
                    <a:pt x="187" y="87"/>
                  </a:cubicBezTo>
                  <a:cubicBezTo>
                    <a:pt x="172" y="49"/>
                    <a:pt x="136" y="2"/>
                    <a:pt x="109" y="1"/>
                  </a:cubicBezTo>
                  <a:cubicBezTo>
                    <a:pt x="82" y="0"/>
                    <a:pt x="41" y="48"/>
                    <a:pt x="23" y="79"/>
                  </a:cubicBezTo>
                  <a:cubicBezTo>
                    <a:pt x="5" y="110"/>
                    <a:pt x="5" y="165"/>
                    <a:pt x="0" y="18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none" w="med" len="med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00" name="Freeform 8">
              <a:extLst>
                <a:ext uri="{FF2B5EF4-FFF2-40B4-BE49-F238E27FC236}">
                  <a16:creationId xmlns:a16="http://schemas.microsoft.com/office/drawing/2014/main" id="{ED395520-7F75-4ACD-87F9-54B26EA9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" y="2800"/>
              <a:ext cx="242" cy="317"/>
            </a:xfrm>
            <a:custGeom>
              <a:avLst/>
              <a:gdLst/>
              <a:ahLst/>
              <a:cxnLst>
                <a:cxn ang="0">
                  <a:pos x="198" y="317"/>
                </a:cxn>
                <a:cxn ang="0">
                  <a:pos x="237" y="200"/>
                </a:cxn>
                <a:cxn ang="0">
                  <a:pos x="226" y="93"/>
                </a:cxn>
                <a:cxn ang="0">
                  <a:pos x="164" y="7"/>
                </a:cxn>
                <a:cxn ang="0">
                  <a:pos x="58" y="52"/>
                </a:cxn>
                <a:cxn ang="0">
                  <a:pos x="0" y="187"/>
                </a:cxn>
              </a:cxnLst>
              <a:rect l="0" t="0" r="r" b="b"/>
              <a:pathLst>
                <a:path w="242" h="317">
                  <a:moveTo>
                    <a:pt x="198" y="317"/>
                  </a:moveTo>
                  <a:cubicBezTo>
                    <a:pt x="204" y="298"/>
                    <a:pt x="232" y="237"/>
                    <a:pt x="237" y="200"/>
                  </a:cubicBezTo>
                  <a:cubicBezTo>
                    <a:pt x="242" y="163"/>
                    <a:pt x="238" y="125"/>
                    <a:pt x="226" y="93"/>
                  </a:cubicBezTo>
                  <a:cubicBezTo>
                    <a:pt x="214" y="61"/>
                    <a:pt x="192" y="14"/>
                    <a:pt x="164" y="7"/>
                  </a:cubicBezTo>
                  <a:cubicBezTo>
                    <a:pt x="136" y="0"/>
                    <a:pt x="85" y="22"/>
                    <a:pt x="58" y="52"/>
                  </a:cubicBezTo>
                  <a:cubicBezTo>
                    <a:pt x="31" y="82"/>
                    <a:pt x="12" y="159"/>
                    <a:pt x="0" y="187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none" w="med" len="med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01" name="Freeform 9">
              <a:extLst>
                <a:ext uri="{FF2B5EF4-FFF2-40B4-BE49-F238E27FC236}">
                  <a16:creationId xmlns:a16="http://schemas.microsoft.com/office/drawing/2014/main" id="{CB507AA9-554F-40B2-BB7D-F34187B0B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3104"/>
              <a:ext cx="232" cy="149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232" y="0"/>
                </a:cxn>
              </a:cxnLst>
              <a:rect l="0" t="0" r="r" b="b"/>
              <a:pathLst>
                <a:path w="232" h="149">
                  <a:moveTo>
                    <a:pt x="0" y="149"/>
                  </a:moveTo>
                  <a:lnTo>
                    <a:pt x="232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none" w="med" len="med"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8469" name="Object 10">
              <a:extLst>
                <a:ext uri="{FF2B5EF4-FFF2-40B4-BE49-F238E27FC236}">
                  <a16:creationId xmlns:a16="http://schemas.microsoft.com/office/drawing/2014/main" id="{A19A2A4E-3EF8-4166-8AE5-37130AD68F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3" y="2725"/>
            <a:ext cx="19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5" name="公式" r:id="rId3" imgW="123952" imgH="133248" progId="Equation.3">
                    <p:embed/>
                  </p:oleObj>
                </mc:Choice>
                <mc:Fallback>
                  <p:oleObj name="公式" r:id="rId3" imgW="123952" imgH="13324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2725"/>
                          <a:ext cx="190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0" name="Object 11">
              <a:extLst>
                <a:ext uri="{FF2B5EF4-FFF2-40B4-BE49-F238E27FC236}">
                  <a16:creationId xmlns:a16="http://schemas.microsoft.com/office/drawing/2014/main" id="{6D390A3E-9DCD-4F38-B829-5EB37A1741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1" y="3733"/>
            <a:ext cx="18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6" name="公式" r:id="rId5" imgW="95098" imgH="133248" progId="Equation.3">
                    <p:embed/>
                  </p:oleObj>
                </mc:Choice>
                <mc:Fallback>
                  <p:oleObj name="公式" r:id="rId5" imgW="95098" imgH="13324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1" y="3733"/>
                          <a:ext cx="18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4" name="Freeform 12">
              <a:extLst>
                <a:ext uri="{FF2B5EF4-FFF2-40B4-BE49-F238E27FC236}">
                  <a16:creationId xmlns:a16="http://schemas.microsoft.com/office/drawing/2014/main" id="{A2E32E7C-E635-4E87-A428-BB4A6ABB9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1" y="3061"/>
              <a:ext cx="422" cy="316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2" y="128"/>
                </a:cxn>
                <a:cxn ang="0">
                  <a:pos x="48" y="237"/>
                </a:cxn>
                <a:cxn ang="0">
                  <a:pos x="134" y="315"/>
                </a:cxn>
                <a:cxn ang="0">
                  <a:pos x="274" y="245"/>
                </a:cxn>
                <a:cxn ang="0">
                  <a:pos x="374" y="144"/>
                </a:cxn>
                <a:cxn ang="0">
                  <a:pos x="422" y="48"/>
                </a:cxn>
              </a:cxnLst>
              <a:rect l="0" t="0" r="r" b="b"/>
              <a:pathLst>
                <a:path w="422" h="316">
                  <a:moveTo>
                    <a:pt x="38" y="0"/>
                  </a:moveTo>
                  <a:cubicBezTo>
                    <a:pt x="32" y="21"/>
                    <a:pt x="0" y="89"/>
                    <a:pt x="2" y="128"/>
                  </a:cubicBezTo>
                  <a:cubicBezTo>
                    <a:pt x="4" y="167"/>
                    <a:pt x="26" y="206"/>
                    <a:pt x="48" y="237"/>
                  </a:cubicBezTo>
                  <a:cubicBezTo>
                    <a:pt x="70" y="268"/>
                    <a:pt x="96" y="314"/>
                    <a:pt x="134" y="315"/>
                  </a:cubicBezTo>
                  <a:cubicBezTo>
                    <a:pt x="172" y="316"/>
                    <a:pt x="234" y="273"/>
                    <a:pt x="274" y="245"/>
                  </a:cubicBezTo>
                  <a:cubicBezTo>
                    <a:pt x="314" y="217"/>
                    <a:pt x="349" y="177"/>
                    <a:pt x="374" y="144"/>
                  </a:cubicBezTo>
                  <a:cubicBezTo>
                    <a:pt x="399" y="111"/>
                    <a:pt x="414" y="76"/>
                    <a:pt x="422" y="48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dash"/>
              <a:round/>
              <a:headEnd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05" name="Freeform 13">
              <a:extLst>
                <a:ext uri="{FF2B5EF4-FFF2-40B4-BE49-F238E27FC236}">
                  <a16:creationId xmlns:a16="http://schemas.microsoft.com/office/drawing/2014/main" id="{EDBF5F62-E013-491A-AB6C-1B94E851C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" y="3291"/>
              <a:ext cx="126" cy="298"/>
            </a:xfrm>
            <a:custGeom>
              <a:avLst/>
              <a:gdLst/>
              <a:ahLst/>
              <a:cxnLst>
                <a:cxn ang="0">
                  <a:pos x="0" y="298"/>
                </a:cxn>
                <a:cxn ang="0">
                  <a:pos x="48" y="202"/>
                </a:cxn>
                <a:cxn ang="0">
                  <a:pos x="87" y="101"/>
                </a:cxn>
                <a:cxn ang="0">
                  <a:pos x="126" y="0"/>
                </a:cxn>
              </a:cxnLst>
              <a:rect l="0" t="0" r="r" b="b"/>
              <a:pathLst>
                <a:path w="126" h="298">
                  <a:moveTo>
                    <a:pt x="0" y="298"/>
                  </a:moveTo>
                  <a:cubicBezTo>
                    <a:pt x="16" y="270"/>
                    <a:pt x="34" y="235"/>
                    <a:pt x="48" y="202"/>
                  </a:cubicBezTo>
                  <a:cubicBezTo>
                    <a:pt x="62" y="169"/>
                    <a:pt x="74" y="135"/>
                    <a:pt x="87" y="101"/>
                  </a:cubicBezTo>
                  <a:cubicBezTo>
                    <a:pt x="100" y="67"/>
                    <a:pt x="118" y="21"/>
                    <a:pt x="126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dash"/>
              <a:round/>
              <a:headEnd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06" name="Line 14">
              <a:extLst>
                <a:ext uri="{FF2B5EF4-FFF2-40B4-BE49-F238E27FC236}">
                  <a16:creationId xmlns:a16="http://schemas.microsoft.com/office/drawing/2014/main" id="{EA4D3B41-F821-443E-8CF3-11DAB7BE5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3" y="3125"/>
              <a:ext cx="192" cy="1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07" name="Freeform 15">
              <a:extLst>
                <a:ext uri="{FF2B5EF4-FFF2-40B4-BE49-F238E27FC236}">
                  <a16:creationId xmlns:a16="http://schemas.microsoft.com/office/drawing/2014/main" id="{7ED2A584-4A22-4313-B615-BC923DBB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7" y="2963"/>
              <a:ext cx="330" cy="367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3" y="117"/>
                </a:cxn>
                <a:cxn ang="0">
                  <a:pos x="49" y="281"/>
                </a:cxn>
                <a:cxn ang="0">
                  <a:pos x="174" y="367"/>
                </a:cxn>
                <a:cxn ang="0">
                  <a:pos x="330" y="281"/>
                </a:cxn>
              </a:cxnLst>
              <a:rect l="0" t="0" r="r" b="b"/>
              <a:pathLst>
                <a:path w="330" h="367">
                  <a:moveTo>
                    <a:pt x="65" y="0"/>
                  </a:moveTo>
                  <a:cubicBezTo>
                    <a:pt x="53" y="20"/>
                    <a:pt x="6" y="70"/>
                    <a:pt x="3" y="117"/>
                  </a:cubicBezTo>
                  <a:cubicBezTo>
                    <a:pt x="0" y="164"/>
                    <a:pt x="21" y="239"/>
                    <a:pt x="49" y="281"/>
                  </a:cubicBezTo>
                  <a:cubicBezTo>
                    <a:pt x="77" y="323"/>
                    <a:pt x="127" y="367"/>
                    <a:pt x="174" y="367"/>
                  </a:cubicBezTo>
                  <a:cubicBezTo>
                    <a:pt x="221" y="367"/>
                    <a:pt x="298" y="299"/>
                    <a:pt x="330" y="281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dash"/>
              <a:round/>
              <a:headEnd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10608" name="Object 16">
            <a:extLst>
              <a:ext uri="{FF2B5EF4-FFF2-40B4-BE49-F238E27FC236}">
                <a16:creationId xmlns:a16="http://schemas.microsoft.com/office/drawing/2014/main" id="{54D44940-4AF6-4555-9808-255767B40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9563" y="2328863"/>
          <a:ext cx="231616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公式" r:id="rId7" imgW="1066800" imgH="276276" progId="Equation.3">
                  <p:embed/>
                </p:oleObj>
              </mc:Choice>
              <mc:Fallback>
                <p:oleObj name="公式" r:id="rId7" imgW="1066800" imgH="27627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2328863"/>
                        <a:ext cx="231616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>
            <a:extLst>
              <a:ext uri="{FF2B5EF4-FFF2-40B4-BE49-F238E27FC236}">
                <a16:creationId xmlns:a16="http://schemas.microsoft.com/office/drawing/2014/main" id="{B2739BB4-C6F9-42C9-B447-02C2CB72A6E2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4802188"/>
            <a:ext cx="1524000" cy="762000"/>
            <a:chOff x="2496" y="2496"/>
            <a:chExt cx="960" cy="480"/>
          </a:xfrm>
        </p:grpSpPr>
        <p:grpSp>
          <p:nvGrpSpPr>
            <p:cNvPr id="18460" name="Group 22">
              <a:extLst>
                <a:ext uri="{FF2B5EF4-FFF2-40B4-BE49-F238E27FC236}">
                  <a16:creationId xmlns:a16="http://schemas.microsoft.com/office/drawing/2014/main" id="{1016FD7C-BD71-4AD1-BFA5-361F56213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496"/>
              <a:ext cx="960" cy="480"/>
              <a:chOff x="2496" y="2496"/>
              <a:chExt cx="960" cy="480"/>
            </a:xfrm>
          </p:grpSpPr>
          <p:sp>
            <p:nvSpPr>
              <p:cNvPr id="110615" name="Oval 23">
                <a:extLst>
                  <a:ext uri="{FF2B5EF4-FFF2-40B4-BE49-F238E27FC236}">
                    <a16:creationId xmlns:a16="http://schemas.microsoft.com/office/drawing/2014/main" id="{B2ED0803-481E-4475-B7B7-4D15D84A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960" cy="480"/>
              </a:xfrm>
              <a:prstGeom prst="ellipse">
                <a:avLst/>
              </a:prstGeom>
              <a:noFill/>
              <a:ln w="19050">
                <a:solidFill>
                  <a:srgbClr val="66FF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0616" name="Line 24">
                <a:extLst>
                  <a:ext uri="{FF2B5EF4-FFF2-40B4-BE49-F238E27FC236}">
                    <a16:creationId xmlns:a16="http://schemas.microsoft.com/office/drawing/2014/main" id="{E0907B61-D15A-45E6-8F97-C709831E0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97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66FF66"/>
                </a:solidFill>
                <a:miter lim="800000"/>
                <a:headEnd/>
                <a:tailEnd type="stealth" w="sm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18461" name="Object 25">
              <a:extLst>
                <a:ext uri="{FF2B5EF4-FFF2-40B4-BE49-F238E27FC236}">
                  <a16:creationId xmlns:a16="http://schemas.microsoft.com/office/drawing/2014/main" id="{DCA871E6-5DE6-4023-AB37-1444DC150B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3" y="2784"/>
            <a:ext cx="10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8" name="Equation" r:id="rId9" imgW="95098" imgH="133248" progId="Equation.3">
                    <p:embed/>
                  </p:oleObj>
                </mc:Choice>
                <mc:Fallback>
                  <p:oleObj name="Equation" r:id="rId9" imgW="95098" imgH="133248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" y="2784"/>
                          <a:ext cx="10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24AD6D35-5A8F-4A03-BEFA-3C515829D909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4611688"/>
            <a:ext cx="2324100" cy="1409700"/>
            <a:chOff x="2244" y="2376"/>
            <a:chExt cx="1464" cy="888"/>
          </a:xfrm>
        </p:grpSpPr>
        <p:sp>
          <p:nvSpPr>
            <p:cNvPr id="110619" name="Oval 27">
              <a:extLst>
                <a:ext uri="{FF2B5EF4-FFF2-40B4-BE49-F238E27FC236}">
                  <a16:creationId xmlns:a16="http://schemas.microsoft.com/office/drawing/2014/main" id="{CBB6B909-0BDA-4879-82CE-E2F8CEEA1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376"/>
              <a:ext cx="1464" cy="720"/>
            </a:xfrm>
            <a:prstGeom prst="ellipse">
              <a:avLst/>
            </a:prstGeom>
            <a:noFill/>
            <a:ln w="19050">
              <a:solidFill>
                <a:srgbClr val="66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8458" name="Object 28">
              <a:extLst>
                <a:ext uri="{FF2B5EF4-FFF2-40B4-BE49-F238E27FC236}">
                  <a16:creationId xmlns:a16="http://schemas.microsoft.com/office/drawing/2014/main" id="{C936781B-F398-4039-AADB-174D366C51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120"/>
            <a:ext cx="13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9" name="Equation" r:id="rId11" imgW="123952" imgH="133248" progId="Equation.3">
                    <p:embed/>
                  </p:oleObj>
                </mc:Choice>
                <mc:Fallback>
                  <p:oleObj name="Equation" r:id="rId11" imgW="123952" imgH="133248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120"/>
                          <a:ext cx="13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1" name="Line 29">
              <a:extLst>
                <a:ext uri="{FF2B5EF4-FFF2-40B4-BE49-F238E27FC236}">
                  <a16:creationId xmlns:a16="http://schemas.microsoft.com/office/drawing/2014/main" id="{78E7A1A7-D861-40D9-9230-5B974075D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96"/>
              <a:ext cx="192" cy="0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miter lim="800000"/>
              <a:headEnd/>
              <a:tailEnd type="stealth" w="sm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30">
            <a:extLst>
              <a:ext uri="{FF2B5EF4-FFF2-40B4-BE49-F238E27FC236}">
                <a16:creationId xmlns:a16="http://schemas.microsoft.com/office/drawing/2014/main" id="{AF058666-D4D9-47BA-869A-242F12A79D4D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3963988"/>
            <a:ext cx="3362325" cy="1724025"/>
            <a:chOff x="1914" y="1968"/>
            <a:chExt cx="2118" cy="1086"/>
          </a:xfrm>
        </p:grpSpPr>
        <p:sp>
          <p:nvSpPr>
            <p:cNvPr id="110623" name="Line 31">
              <a:extLst>
                <a:ext uri="{FF2B5EF4-FFF2-40B4-BE49-F238E27FC236}">
                  <a16:creationId xmlns:a16="http://schemas.microsoft.com/office/drawing/2014/main" id="{60048408-EDD7-4521-82AB-E48B8F9C4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016"/>
              <a:ext cx="0" cy="72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sm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24" name="Freeform 32">
              <a:extLst>
                <a:ext uri="{FF2B5EF4-FFF2-40B4-BE49-F238E27FC236}">
                  <a16:creationId xmlns:a16="http://schemas.microsoft.com/office/drawing/2014/main" id="{59977716-26DA-44B7-9655-2CD70354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2211"/>
              <a:ext cx="304" cy="411"/>
            </a:xfrm>
            <a:custGeom>
              <a:avLst/>
              <a:gdLst/>
              <a:ahLst/>
              <a:cxnLst>
                <a:cxn ang="0">
                  <a:pos x="300" y="411"/>
                </a:cxn>
                <a:cxn ang="0">
                  <a:pos x="300" y="267"/>
                </a:cxn>
                <a:cxn ang="0">
                  <a:pos x="276" y="105"/>
                </a:cxn>
                <a:cxn ang="0">
                  <a:pos x="204" y="9"/>
                </a:cxn>
                <a:cxn ang="0">
                  <a:pos x="84" y="51"/>
                </a:cxn>
                <a:cxn ang="0">
                  <a:pos x="0" y="231"/>
                </a:cxn>
              </a:cxnLst>
              <a:rect l="0" t="0" r="r" b="b"/>
              <a:pathLst>
                <a:path w="304" h="411">
                  <a:moveTo>
                    <a:pt x="300" y="411"/>
                  </a:moveTo>
                  <a:cubicBezTo>
                    <a:pt x="300" y="387"/>
                    <a:pt x="304" y="318"/>
                    <a:pt x="300" y="267"/>
                  </a:cubicBezTo>
                  <a:cubicBezTo>
                    <a:pt x="296" y="216"/>
                    <a:pt x="292" y="148"/>
                    <a:pt x="276" y="105"/>
                  </a:cubicBezTo>
                  <a:cubicBezTo>
                    <a:pt x="260" y="62"/>
                    <a:pt x="236" y="18"/>
                    <a:pt x="204" y="9"/>
                  </a:cubicBezTo>
                  <a:cubicBezTo>
                    <a:pt x="172" y="0"/>
                    <a:pt x="118" y="14"/>
                    <a:pt x="84" y="51"/>
                  </a:cubicBezTo>
                  <a:cubicBezTo>
                    <a:pt x="50" y="88"/>
                    <a:pt x="18" y="193"/>
                    <a:pt x="0" y="231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sm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25" name="Freeform 33">
              <a:extLst>
                <a:ext uri="{FF2B5EF4-FFF2-40B4-BE49-F238E27FC236}">
                  <a16:creationId xmlns:a16="http://schemas.microsoft.com/office/drawing/2014/main" id="{AC34B0D3-EE08-4C44-951E-577AE8C76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4" y="2147"/>
              <a:ext cx="739" cy="571"/>
            </a:xfrm>
            <a:custGeom>
              <a:avLst/>
              <a:gdLst/>
              <a:ahLst/>
              <a:cxnLst>
                <a:cxn ang="0">
                  <a:pos x="739" y="571"/>
                </a:cxn>
                <a:cxn ang="0">
                  <a:pos x="714" y="325"/>
                </a:cxn>
                <a:cxn ang="0">
                  <a:pos x="612" y="103"/>
                </a:cxn>
                <a:cxn ang="0">
                  <a:pos x="396" y="1"/>
                </a:cxn>
                <a:cxn ang="0">
                  <a:pos x="186" y="97"/>
                </a:cxn>
                <a:cxn ang="0">
                  <a:pos x="54" y="301"/>
                </a:cxn>
                <a:cxn ang="0">
                  <a:pos x="0" y="547"/>
                </a:cxn>
              </a:cxnLst>
              <a:rect l="0" t="0" r="r" b="b"/>
              <a:pathLst>
                <a:path w="739" h="571">
                  <a:moveTo>
                    <a:pt x="739" y="571"/>
                  </a:moveTo>
                  <a:cubicBezTo>
                    <a:pt x="735" y="530"/>
                    <a:pt x="735" y="403"/>
                    <a:pt x="714" y="325"/>
                  </a:cubicBezTo>
                  <a:cubicBezTo>
                    <a:pt x="693" y="247"/>
                    <a:pt x="665" y="157"/>
                    <a:pt x="612" y="103"/>
                  </a:cubicBezTo>
                  <a:cubicBezTo>
                    <a:pt x="559" y="49"/>
                    <a:pt x="467" y="2"/>
                    <a:pt x="396" y="1"/>
                  </a:cubicBezTo>
                  <a:cubicBezTo>
                    <a:pt x="325" y="0"/>
                    <a:pt x="243" y="47"/>
                    <a:pt x="186" y="97"/>
                  </a:cubicBezTo>
                  <a:cubicBezTo>
                    <a:pt x="129" y="147"/>
                    <a:pt x="85" y="226"/>
                    <a:pt x="54" y="301"/>
                  </a:cubicBezTo>
                  <a:cubicBezTo>
                    <a:pt x="23" y="376"/>
                    <a:pt x="11" y="496"/>
                    <a:pt x="0" y="547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sm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26" name="Freeform 34">
              <a:extLst>
                <a:ext uri="{FF2B5EF4-FFF2-40B4-BE49-F238E27FC236}">
                  <a16:creationId xmlns:a16="http://schemas.microsoft.com/office/drawing/2014/main" id="{070B34A2-F654-48C4-AEC7-1B5627365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465"/>
              <a:ext cx="352" cy="589"/>
            </a:xfrm>
            <a:custGeom>
              <a:avLst/>
              <a:gdLst/>
              <a:ahLst/>
              <a:cxnLst>
                <a:cxn ang="0">
                  <a:pos x="0" y="375"/>
                </a:cxn>
                <a:cxn ang="0">
                  <a:pos x="12" y="199"/>
                </a:cxn>
                <a:cxn ang="0">
                  <a:pos x="72" y="55"/>
                </a:cxn>
                <a:cxn ang="0">
                  <a:pos x="174" y="1"/>
                </a:cxn>
                <a:cxn ang="0">
                  <a:pos x="276" y="61"/>
                </a:cxn>
                <a:cxn ang="0">
                  <a:pos x="324" y="187"/>
                </a:cxn>
                <a:cxn ang="0">
                  <a:pos x="348" y="361"/>
                </a:cxn>
                <a:cxn ang="0">
                  <a:pos x="348" y="589"/>
                </a:cxn>
              </a:cxnLst>
              <a:rect l="0" t="0" r="r" b="b"/>
              <a:pathLst>
                <a:path w="352" h="589">
                  <a:moveTo>
                    <a:pt x="0" y="375"/>
                  </a:moveTo>
                  <a:cubicBezTo>
                    <a:pt x="2" y="346"/>
                    <a:pt x="0" y="252"/>
                    <a:pt x="12" y="199"/>
                  </a:cubicBezTo>
                  <a:cubicBezTo>
                    <a:pt x="24" y="146"/>
                    <a:pt x="45" y="88"/>
                    <a:pt x="72" y="55"/>
                  </a:cubicBezTo>
                  <a:cubicBezTo>
                    <a:pt x="99" y="22"/>
                    <a:pt x="140" y="0"/>
                    <a:pt x="174" y="1"/>
                  </a:cubicBezTo>
                  <a:cubicBezTo>
                    <a:pt x="208" y="2"/>
                    <a:pt x="251" y="30"/>
                    <a:pt x="276" y="61"/>
                  </a:cubicBezTo>
                  <a:cubicBezTo>
                    <a:pt x="301" y="92"/>
                    <a:pt x="312" y="137"/>
                    <a:pt x="324" y="187"/>
                  </a:cubicBezTo>
                  <a:cubicBezTo>
                    <a:pt x="336" y="237"/>
                    <a:pt x="344" y="294"/>
                    <a:pt x="348" y="361"/>
                  </a:cubicBezTo>
                  <a:cubicBezTo>
                    <a:pt x="352" y="428"/>
                    <a:pt x="348" y="542"/>
                    <a:pt x="348" y="589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sm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27" name="Freeform 35">
              <a:extLst>
                <a:ext uri="{FF2B5EF4-FFF2-40B4-BE49-F238E27FC236}">
                  <a16:creationId xmlns:a16="http://schemas.microsoft.com/office/drawing/2014/main" id="{FA247D84-1A20-440B-A0EB-5A2361CE35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93" y="2112"/>
              <a:ext cx="739" cy="571"/>
            </a:xfrm>
            <a:custGeom>
              <a:avLst/>
              <a:gdLst/>
              <a:ahLst/>
              <a:cxnLst>
                <a:cxn ang="0">
                  <a:pos x="739" y="571"/>
                </a:cxn>
                <a:cxn ang="0">
                  <a:pos x="714" y="325"/>
                </a:cxn>
                <a:cxn ang="0">
                  <a:pos x="612" y="103"/>
                </a:cxn>
                <a:cxn ang="0">
                  <a:pos x="396" y="1"/>
                </a:cxn>
                <a:cxn ang="0">
                  <a:pos x="186" y="97"/>
                </a:cxn>
                <a:cxn ang="0">
                  <a:pos x="54" y="301"/>
                </a:cxn>
                <a:cxn ang="0">
                  <a:pos x="0" y="547"/>
                </a:cxn>
              </a:cxnLst>
              <a:rect l="0" t="0" r="r" b="b"/>
              <a:pathLst>
                <a:path w="739" h="571">
                  <a:moveTo>
                    <a:pt x="739" y="571"/>
                  </a:moveTo>
                  <a:cubicBezTo>
                    <a:pt x="735" y="530"/>
                    <a:pt x="735" y="403"/>
                    <a:pt x="714" y="325"/>
                  </a:cubicBezTo>
                  <a:cubicBezTo>
                    <a:pt x="693" y="247"/>
                    <a:pt x="665" y="157"/>
                    <a:pt x="612" y="103"/>
                  </a:cubicBezTo>
                  <a:cubicBezTo>
                    <a:pt x="559" y="49"/>
                    <a:pt x="467" y="2"/>
                    <a:pt x="396" y="1"/>
                  </a:cubicBezTo>
                  <a:cubicBezTo>
                    <a:pt x="325" y="0"/>
                    <a:pt x="243" y="47"/>
                    <a:pt x="186" y="97"/>
                  </a:cubicBezTo>
                  <a:cubicBezTo>
                    <a:pt x="129" y="147"/>
                    <a:pt x="85" y="226"/>
                    <a:pt x="54" y="301"/>
                  </a:cubicBezTo>
                  <a:cubicBezTo>
                    <a:pt x="23" y="376"/>
                    <a:pt x="11" y="496"/>
                    <a:pt x="0" y="547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sm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28" name="Freeform 36">
              <a:extLst>
                <a:ext uri="{FF2B5EF4-FFF2-40B4-BE49-F238E27FC236}">
                  <a16:creationId xmlns:a16="http://schemas.microsoft.com/office/drawing/2014/main" id="{FCFD36BC-B047-424F-AA00-5DE301E743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8" y="2205"/>
              <a:ext cx="304" cy="411"/>
            </a:xfrm>
            <a:custGeom>
              <a:avLst/>
              <a:gdLst/>
              <a:ahLst/>
              <a:cxnLst>
                <a:cxn ang="0">
                  <a:pos x="300" y="411"/>
                </a:cxn>
                <a:cxn ang="0">
                  <a:pos x="300" y="267"/>
                </a:cxn>
                <a:cxn ang="0">
                  <a:pos x="276" y="105"/>
                </a:cxn>
                <a:cxn ang="0">
                  <a:pos x="204" y="9"/>
                </a:cxn>
                <a:cxn ang="0">
                  <a:pos x="84" y="51"/>
                </a:cxn>
                <a:cxn ang="0">
                  <a:pos x="0" y="231"/>
                </a:cxn>
              </a:cxnLst>
              <a:rect l="0" t="0" r="r" b="b"/>
              <a:pathLst>
                <a:path w="304" h="411">
                  <a:moveTo>
                    <a:pt x="300" y="411"/>
                  </a:moveTo>
                  <a:cubicBezTo>
                    <a:pt x="300" y="387"/>
                    <a:pt x="304" y="318"/>
                    <a:pt x="300" y="267"/>
                  </a:cubicBezTo>
                  <a:cubicBezTo>
                    <a:pt x="296" y="216"/>
                    <a:pt x="292" y="148"/>
                    <a:pt x="276" y="105"/>
                  </a:cubicBezTo>
                  <a:cubicBezTo>
                    <a:pt x="260" y="62"/>
                    <a:pt x="236" y="18"/>
                    <a:pt x="204" y="9"/>
                  </a:cubicBezTo>
                  <a:cubicBezTo>
                    <a:pt x="172" y="0"/>
                    <a:pt x="118" y="14"/>
                    <a:pt x="84" y="51"/>
                  </a:cubicBezTo>
                  <a:cubicBezTo>
                    <a:pt x="50" y="88"/>
                    <a:pt x="18" y="193"/>
                    <a:pt x="0" y="231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sm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29" name="Freeform 37">
              <a:extLst>
                <a:ext uri="{FF2B5EF4-FFF2-40B4-BE49-F238E27FC236}">
                  <a16:creationId xmlns:a16="http://schemas.microsoft.com/office/drawing/2014/main" id="{77BF6883-A436-4F00-AC1E-92137058DA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30" y="2465"/>
              <a:ext cx="352" cy="589"/>
            </a:xfrm>
            <a:custGeom>
              <a:avLst/>
              <a:gdLst/>
              <a:ahLst/>
              <a:cxnLst>
                <a:cxn ang="0">
                  <a:pos x="0" y="375"/>
                </a:cxn>
                <a:cxn ang="0">
                  <a:pos x="12" y="199"/>
                </a:cxn>
                <a:cxn ang="0">
                  <a:pos x="72" y="55"/>
                </a:cxn>
                <a:cxn ang="0">
                  <a:pos x="174" y="1"/>
                </a:cxn>
                <a:cxn ang="0">
                  <a:pos x="276" y="61"/>
                </a:cxn>
                <a:cxn ang="0">
                  <a:pos x="324" y="187"/>
                </a:cxn>
                <a:cxn ang="0">
                  <a:pos x="348" y="361"/>
                </a:cxn>
                <a:cxn ang="0">
                  <a:pos x="348" y="589"/>
                </a:cxn>
              </a:cxnLst>
              <a:rect l="0" t="0" r="r" b="b"/>
              <a:pathLst>
                <a:path w="352" h="589">
                  <a:moveTo>
                    <a:pt x="0" y="375"/>
                  </a:moveTo>
                  <a:cubicBezTo>
                    <a:pt x="2" y="346"/>
                    <a:pt x="0" y="252"/>
                    <a:pt x="12" y="199"/>
                  </a:cubicBezTo>
                  <a:cubicBezTo>
                    <a:pt x="24" y="146"/>
                    <a:pt x="45" y="88"/>
                    <a:pt x="72" y="55"/>
                  </a:cubicBezTo>
                  <a:cubicBezTo>
                    <a:pt x="99" y="22"/>
                    <a:pt x="140" y="0"/>
                    <a:pt x="174" y="1"/>
                  </a:cubicBezTo>
                  <a:cubicBezTo>
                    <a:pt x="208" y="2"/>
                    <a:pt x="251" y="30"/>
                    <a:pt x="276" y="61"/>
                  </a:cubicBezTo>
                  <a:cubicBezTo>
                    <a:pt x="301" y="92"/>
                    <a:pt x="312" y="137"/>
                    <a:pt x="324" y="187"/>
                  </a:cubicBezTo>
                  <a:cubicBezTo>
                    <a:pt x="336" y="237"/>
                    <a:pt x="344" y="294"/>
                    <a:pt x="348" y="361"/>
                  </a:cubicBezTo>
                  <a:cubicBezTo>
                    <a:pt x="352" y="428"/>
                    <a:pt x="348" y="542"/>
                    <a:pt x="348" y="589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sm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8456" name="Object 38">
              <a:extLst>
                <a:ext uri="{FF2B5EF4-FFF2-40B4-BE49-F238E27FC236}">
                  <a16:creationId xmlns:a16="http://schemas.microsoft.com/office/drawing/2014/main" id="{032F90F6-2230-4E49-A9F8-106E6FA866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968"/>
            <a:ext cx="1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0" name="Equation" r:id="rId13" imgW="133299" imgH="171552" progId="Equation.3">
                    <p:embed/>
                  </p:oleObj>
                </mc:Choice>
                <mc:Fallback>
                  <p:oleObj name="Equation" r:id="rId13" imgW="133299" imgH="171552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68"/>
                          <a:ext cx="1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31" name="Text Box 39">
            <a:extLst>
              <a:ext uri="{FF2B5EF4-FFF2-40B4-BE49-F238E27FC236}">
                <a16:creationId xmlns:a16="http://schemas.microsoft.com/office/drawing/2014/main" id="{CD97ED08-947B-425B-A616-2B9C3344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43225"/>
            <a:ext cx="822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4.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如果电流与积分回路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共面，则磁感强度沿此回路的积分为零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</a:endParaRPr>
          </a:p>
        </p:txBody>
      </p:sp>
      <p:graphicFrame>
        <p:nvGraphicFramePr>
          <p:cNvPr id="110632" name="Object 40">
            <a:extLst>
              <a:ext uri="{FF2B5EF4-FFF2-40B4-BE49-F238E27FC236}">
                <a16:creationId xmlns:a16="http://schemas.microsoft.com/office/drawing/2014/main" id="{91DF4F04-CB33-4DBD-8808-743D581FD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4173538"/>
          <a:ext cx="10604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公式" r:id="rId15" imgW="457200" imgH="190704" progId="Equation.3">
                  <p:embed/>
                </p:oleObj>
              </mc:Choice>
              <mc:Fallback>
                <p:oleObj name="公式" r:id="rId15" imgW="457200" imgH="19070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173538"/>
                        <a:ext cx="10604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3" name="Object 41">
            <a:extLst>
              <a:ext uri="{FF2B5EF4-FFF2-40B4-BE49-F238E27FC236}">
                <a16:creationId xmlns:a16="http://schemas.microsoft.com/office/drawing/2014/main" id="{EC8E3541-7C4F-47F4-A654-CD1198CD3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994275"/>
          <a:ext cx="15636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17" imgW="686003" imgH="276276" progId="Equation.3">
                  <p:embed/>
                </p:oleObj>
              </mc:Choice>
              <mc:Fallback>
                <p:oleObj name="Equation" r:id="rId17" imgW="686003" imgH="276276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94275"/>
                        <a:ext cx="15636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6" name="Group 42">
            <a:extLst>
              <a:ext uri="{FF2B5EF4-FFF2-40B4-BE49-F238E27FC236}">
                <a16:creationId xmlns:a16="http://schemas.microsoft.com/office/drawing/2014/main" id="{83ED70A8-BFD2-49B5-800C-7A72160C8B2F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18447" name="Picture 43" descr="bar_1">
              <a:extLst>
                <a:ext uri="{FF2B5EF4-FFF2-40B4-BE49-F238E27FC236}">
                  <a16:creationId xmlns:a16="http://schemas.microsoft.com/office/drawing/2014/main" id="{AEBA9E68-203B-41A6-8895-2EE4AA9A7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8" name="Text Box 44">
              <a:extLst>
                <a:ext uri="{FF2B5EF4-FFF2-40B4-BE49-F238E27FC236}">
                  <a16:creationId xmlns:a16="http://schemas.microsoft.com/office/drawing/2014/main" id="{0007C288-A12C-451F-B7AE-DDAF24D13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6" grpId="0" animBg="1"/>
      <p:bldP spid="11063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414236B1-97DC-4EA6-8186-3B26AB59A6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5A9283-78DC-4719-86DA-6493DF7479ED}" type="datetime9">
              <a:rPr lang="en-US"/>
              <a:pPr>
                <a:defRPr/>
              </a:pPr>
              <a:t>4/13/2020 11:29:37 AM</a:t>
            </a:fld>
            <a:endParaRPr lang="en-US" altLang="zh-CN"/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D8CB09C8-CAEE-4BBA-B3FA-C5A1FBFE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18BA9FE9-6BFF-42F2-A82B-CD27CE1966A3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37218" name="Text Box 2">
            <a:extLst>
              <a:ext uri="{FF2B5EF4-FFF2-40B4-BE49-F238E27FC236}">
                <a16:creationId xmlns:a16="http://schemas.microsoft.com/office/drawing/2014/main" id="{D06483F8-8C4F-40AD-B9B8-9768AEE18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73238"/>
            <a:ext cx="5867400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稳恒磁场的环路定律</a:t>
            </a:r>
          </a:p>
        </p:txBody>
      </p:sp>
      <p:graphicFrame>
        <p:nvGraphicFramePr>
          <p:cNvPr id="137219" name="Object 3">
            <a:extLst>
              <a:ext uri="{FF2B5EF4-FFF2-40B4-BE49-F238E27FC236}">
                <a16:creationId xmlns:a16="http://schemas.microsoft.com/office/drawing/2014/main" id="{8386B299-BAE0-418D-9738-A3CA9547C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349500"/>
          <a:ext cx="55737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3" imgW="2485949" imgH="276276" progId="Equation.3">
                  <p:embed/>
                </p:oleObj>
              </mc:Choice>
              <mc:Fallback>
                <p:oleObj name="公式" r:id="rId3" imgW="2485949" imgH="27627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349500"/>
                        <a:ext cx="55737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Text Box 4">
            <a:extLst>
              <a:ext uri="{FF2B5EF4-FFF2-40B4-BE49-F238E27FC236}">
                <a16:creationId xmlns:a16="http://schemas.microsoft.com/office/drawing/2014/main" id="{863632DF-6541-426E-82B2-22B24B3C6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9720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稳恒磁场对任意环路的积分等于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</a:t>
            </a:r>
            <a:r>
              <a:rPr kumimoji="0"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乘以穿过回路的电流</a:t>
            </a: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，电流线与磁感线互相环联。</a:t>
            </a:r>
          </a:p>
        </p:txBody>
      </p:sp>
      <p:sp>
        <p:nvSpPr>
          <p:cNvPr id="137221" name="Text Box 5">
            <a:extLst>
              <a:ext uri="{FF2B5EF4-FFF2-40B4-BE49-F238E27FC236}">
                <a16:creationId xmlns:a16="http://schemas.microsoft.com/office/drawing/2014/main" id="{718AF1A3-1AE8-41D0-8D79-69A54F61E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33825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稳恒磁场的高斯定律</a:t>
            </a:r>
          </a:p>
        </p:txBody>
      </p:sp>
      <p:graphicFrame>
        <p:nvGraphicFramePr>
          <p:cNvPr id="137222" name="Object 6">
            <a:extLst>
              <a:ext uri="{FF2B5EF4-FFF2-40B4-BE49-F238E27FC236}">
                <a16:creationId xmlns:a16="http://schemas.microsoft.com/office/drawing/2014/main" id="{945DF021-2B9E-4B9C-9B67-59E674840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508500"/>
          <a:ext cx="40322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5" imgW="1752803" imgH="276276" progId="Equation.3">
                  <p:embed/>
                </p:oleObj>
              </mc:Choice>
              <mc:Fallback>
                <p:oleObj name="Equation" r:id="rId5" imgW="1752803" imgH="27627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08500"/>
                        <a:ext cx="40322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3" name="Text Box 7">
            <a:extLst>
              <a:ext uri="{FF2B5EF4-FFF2-40B4-BE49-F238E27FC236}">
                <a16:creationId xmlns:a16="http://schemas.microsoft.com/office/drawing/2014/main" id="{57B00D56-2BDE-4ED1-999F-91CF2BC92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29225"/>
            <a:ext cx="8431213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稳恒磁场对任意闭合曲面的通量积分等于零，自然界不存在磁荷。</a:t>
            </a:r>
          </a:p>
        </p:txBody>
      </p:sp>
      <p:sp>
        <p:nvSpPr>
          <p:cNvPr id="137224" name="Text Box 8">
            <a:extLst>
              <a:ext uri="{FF2B5EF4-FFF2-40B4-BE49-F238E27FC236}">
                <a16:creationId xmlns:a16="http://schemas.microsoft.com/office/drawing/2014/main" id="{87ED63F6-4748-4CF3-98A7-D75F585FF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68413"/>
            <a:ext cx="708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二、恒定电流的磁场的基本方程式</a:t>
            </a:r>
          </a:p>
        </p:txBody>
      </p:sp>
      <p:grpSp>
        <p:nvGrpSpPr>
          <p:cNvPr id="19467" name="Group 14">
            <a:extLst>
              <a:ext uri="{FF2B5EF4-FFF2-40B4-BE49-F238E27FC236}">
                <a16:creationId xmlns:a16="http://schemas.microsoft.com/office/drawing/2014/main" id="{FD424BA8-45DE-413F-998C-BE18CEB03492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19468" name="Picture 15" descr="bar_1">
              <a:extLst>
                <a:ext uri="{FF2B5EF4-FFF2-40B4-BE49-F238E27FC236}">
                  <a16:creationId xmlns:a16="http://schemas.microsoft.com/office/drawing/2014/main" id="{DEEBFAB1-6902-4D11-9377-E2F30C9F1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9" name="Text Box 16">
              <a:extLst>
                <a:ext uri="{FF2B5EF4-FFF2-40B4-BE49-F238E27FC236}">
                  <a16:creationId xmlns:a16="http://schemas.microsoft.com/office/drawing/2014/main" id="{E91C9D93-F508-47B9-8CF7-5663C124D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  <p:bldP spid="137220" grpId="0" autoUpdateAnimBg="0"/>
      <p:bldP spid="137221" grpId="0" autoUpdateAnimBg="0"/>
      <p:bldP spid="137223" grpId="0" autoUpdateAnimBg="0"/>
      <p:bldP spid="1372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1">
            <a:extLst>
              <a:ext uri="{FF2B5EF4-FFF2-40B4-BE49-F238E27FC236}">
                <a16:creationId xmlns:a16="http://schemas.microsoft.com/office/drawing/2014/main" id="{8B8E9DF2-0E47-4810-A95B-B9F387C686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A28329-63BE-4CBD-9623-A22C5DC8A3D0}" type="datetime9">
              <a:rPr lang="en-US"/>
              <a:pPr>
                <a:defRPr/>
              </a:pPr>
              <a:t>4/13/2020 11:29:37 AM</a:t>
            </a:fld>
            <a:endParaRPr lang="en-US" altLang="zh-CN"/>
          </a:p>
        </p:txBody>
      </p:sp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4BCFD136-8DCE-4082-93EC-727F6155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395F24DF-3C06-47FE-AFF7-69B313B779D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39266" name="Text Box 1026">
            <a:extLst>
              <a:ext uri="{FF2B5EF4-FFF2-40B4-BE49-F238E27FC236}">
                <a16:creationId xmlns:a16="http://schemas.microsoft.com/office/drawing/2014/main" id="{9839B7B7-3DDE-4BFA-BC9E-01CFB3B4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5" y="1444625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静电场与稳恒磁场间的类比</a:t>
            </a:r>
          </a:p>
        </p:txBody>
      </p:sp>
      <p:grpSp>
        <p:nvGrpSpPr>
          <p:cNvPr id="2" name="Group 1027">
            <a:extLst>
              <a:ext uri="{FF2B5EF4-FFF2-40B4-BE49-F238E27FC236}">
                <a16:creationId xmlns:a16="http://schemas.microsoft.com/office/drawing/2014/main" id="{D04D1FDC-D5E1-4739-B263-27258C44B04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211388"/>
            <a:ext cx="8763000" cy="3810000"/>
            <a:chOff x="144" y="1008"/>
            <a:chExt cx="5520" cy="2400"/>
          </a:xfrm>
        </p:grpSpPr>
        <p:sp>
          <p:nvSpPr>
            <p:cNvPr id="139268" name="Text Box 1028">
              <a:extLst>
                <a:ext uri="{FF2B5EF4-FFF2-40B4-BE49-F238E27FC236}">
                  <a16:creationId xmlns:a16="http://schemas.microsoft.com/office/drawing/2014/main" id="{4A756BBC-B4B2-46BC-AF4A-DB7D56BB7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08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itchFamily="49" charset="-122"/>
                </a:rPr>
                <a:t>点电荷</a:t>
              </a:r>
            </a:p>
          </p:txBody>
        </p:sp>
        <p:graphicFrame>
          <p:nvGraphicFramePr>
            <p:cNvPr id="20490" name="Object 1029">
              <a:extLst>
                <a:ext uri="{FF2B5EF4-FFF2-40B4-BE49-F238E27FC236}">
                  <a16:creationId xmlns:a16="http://schemas.microsoft.com/office/drawing/2014/main" id="{51D2B792-AD59-4911-ADD4-8EF1857775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603"/>
            <a:ext cx="1504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1" name="公式" r:id="rId3" imgW="933501" imgH="419304" progId="Equation.3">
                    <p:embed/>
                  </p:oleObj>
                </mc:Choice>
                <mc:Fallback>
                  <p:oleObj name="公式" r:id="rId3" imgW="933501" imgH="419304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603"/>
                          <a:ext cx="1504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1030">
              <a:extLst>
                <a:ext uri="{FF2B5EF4-FFF2-40B4-BE49-F238E27FC236}">
                  <a16:creationId xmlns:a16="http://schemas.microsoft.com/office/drawing/2014/main" id="{E0D0BA56-2DA0-422C-90FA-29158F795B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" y="2496"/>
            <a:ext cx="1484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2" name="公式" r:id="rId5" imgW="923747" imgH="381000" progId="Equation.3">
                    <p:embed/>
                  </p:oleObj>
                </mc:Choice>
                <mc:Fallback>
                  <p:oleObj name="公式" r:id="rId5" imgW="923747" imgH="3810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" y="2496"/>
                          <a:ext cx="1484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71" name="Text Box 1031">
              <a:extLst>
                <a:ext uri="{FF2B5EF4-FFF2-40B4-BE49-F238E27FC236}">
                  <a16:creationId xmlns:a16="http://schemas.microsoft.com/office/drawing/2014/main" id="{382CE2C1-B34A-419C-B4CE-0B6269510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008"/>
              <a:ext cx="14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itchFamily="49" charset="-122"/>
                </a:rPr>
                <a:t>高斯定理</a:t>
              </a:r>
            </a:p>
          </p:txBody>
        </p:sp>
        <p:graphicFrame>
          <p:nvGraphicFramePr>
            <p:cNvPr id="20493" name="Object 1032">
              <a:extLst>
                <a:ext uri="{FF2B5EF4-FFF2-40B4-BE49-F238E27FC236}">
                  <a16:creationId xmlns:a16="http://schemas.microsoft.com/office/drawing/2014/main" id="{F149DB6F-2FC9-4404-9093-7AE9A99DE7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4" y="1624"/>
            <a:ext cx="1804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3" name="公式" r:id="rId7" imgW="1190752" imgH="419304" progId="Equation.3">
                    <p:embed/>
                  </p:oleObj>
                </mc:Choice>
                <mc:Fallback>
                  <p:oleObj name="公式" r:id="rId7" imgW="1190752" imgH="419304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1624"/>
                          <a:ext cx="1804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1033">
              <a:extLst>
                <a:ext uri="{FF2B5EF4-FFF2-40B4-BE49-F238E27FC236}">
                  <a16:creationId xmlns:a16="http://schemas.microsoft.com/office/drawing/2014/main" id="{B2968CF2-25DF-4CD7-8E56-5B23416218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5" y="2616"/>
            <a:ext cx="118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4" name="公式" r:id="rId9" imgW="771347" imgH="276276" progId="Equation.3">
                    <p:embed/>
                  </p:oleObj>
                </mc:Choice>
                <mc:Fallback>
                  <p:oleObj name="公式" r:id="rId9" imgW="771347" imgH="276276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5" y="2616"/>
                          <a:ext cx="1184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74" name="Text Box 1034">
              <a:extLst>
                <a:ext uri="{FF2B5EF4-FFF2-40B4-BE49-F238E27FC236}">
                  <a16:creationId xmlns:a16="http://schemas.microsoft.com/office/drawing/2014/main" id="{CECE8BC0-FA17-463C-86CF-5EA58BBA2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008"/>
              <a:ext cx="12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itchFamily="49" charset="-122"/>
                </a:rPr>
                <a:t>环路定理</a:t>
              </a:r>
            </a:p>
          </p:txBody>
        </p:sp>
        <p:graphicFrame>
          <p:nvGraphicFramePr>
            <p:cNvPr id="20496" name="Object 1035">
              <a:extLst>
                <a:ext uri="{FF2B5EF4-FFF2-40B4-BE49-F238E27FC236}">
                  <a16:creationId xmlns:a16="http://schemas.microsoft.com/office/drawing/2014/main" id="{108F7405-E544-469B-BCD7-5FBE3A2D04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6" y="1712"/>
            <a:ext cx="106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5" name="公式" r:id="rId11" imgW="695350" imgH="276276" progId="Equation.3">
                    <p:embed/>
                  </p:oleObj>
                </mc:Choice>
                <mc:Fallback>
                  <p:oleObj name="公式" r:id="rId11" imgW="695350" imgH="276276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1712"/>
                          <a:ext cx="1068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1036">
              <a:extLst>
                <a:ext uri="{FF2B5EF4-FFF2-40B4-BE49-F238E27FC236}">
                  <a16:creationId xmlns:a16="http://schemas.microsoft.com/office/drawing/2014/main" id="{75897DBE-4E85-420F-874C-3228B84173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3" y="2607"/>
            <a:ext cx="156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6" name="公式" r:id="rId13" imgW="1028598" imgH="343104" progId="Equation.3">
                    <p:embed/>
                  </p:oleObj>
                </mc:Choice>
                <mc:Fallback>
                  <p:oleObj name="公式" r:id="rId13" imgW="1028598" imgH="343104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2607"/>
                          <a:ext cx="156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77" name="Line 1037">
              <a:extLst>
                <a:ext uri="{FF2B5EF4-FFF2-40B4-BE49-F238E27FC236}">
                  <a16:creationId xmlns:a16="http://schemas.microsoft.com/office/drawing/2014/main" id="{7F9AA89B-9914-453B-9FA2-7852CCF1D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488"/>
              <a:ext cx="55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278" name="Line 1038">
              <a:extLst>
                <a:ext uri="{FF2B5EF4-FFF2-40B4-BE49-F238E27FC236}">
                  <a16:creationId xmlns:a16="http://schemas.microsoft.com/office/drawing/2014/main" id="{164614D7-C8BC-422D-8B71-7E7D14817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448"/>
              <a:ext cx="55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9279" name="Line 1039">
              <a:extLst>
                <a:ext uri="{FF2B5EF4-FFF2-40B4-BE49-F238E27FC236}">
                  <a16:creationId xmlns:a16="http://schemas.microsoft.com/office/drawing/2014/main" id="{B5C60D99-FD23-4711-844E-FE29F2214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408"/>
              <a:ext cx="55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486" name="Group 1045">
            <a:extLst>
              <a:ext uri="{FF2B5EF4-FFF2-40B4-BE49-F238E27FC236}">
                <a16:creationId xmlns:a16="http://schemas.microsoft.com/office/drawing/2014/main" id="{72FA7B3D-46B3-4150-ACF6-51158EDE6DFE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0487" name="Picture 1046" descr="bar_1">
              <a:extLst>
                <a:ext uri="{FF2B5EF4-FFF2-40B4-BE49-F238E27FC236}">
                  <a16:creationId xmlns:a16="http://schemas.microsoft.com/office/drawing/2014/main" id="{FA6F3E22-6B27-4C09-89E3-A66A307B9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8" name="Text Box 1047">
              <a:extLst>
                <a:ext uri="{FF2B5EF4-FFF2-40B4-BE49-F238E27FC236}">
                  <a16:creationId xmlns:a16="http://schemas.microsoft.com/office/drawing/2014/main" id="{46785EB7-C997-4791-84F4-71C4CA85F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BCE686D6-DD2B-4046-A722-3A18F8BB8C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2DF9C7-5C63-47EC-8FD8-60ACD445CC7F}" type="datetime9">
              <a:rPr lang="en-US"/>
              <a:pPr>
                <a:defRPr/>
              </a:pPr>
              <a:t>4/13/2020 11:29:35 AM</a:t>
            </a:fld>
            <a:endParaRPr lang="en-US" altLang="zh-CN"/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7C60FBAE-776B-4225-B9CF-7F65D556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0E76B8ED-CCE4-476E-BCB5-E7E46AA631A6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57353" name="Picture 9" descr="Tu1114">
            <a:extLst>
              <a:ext uri="{FF2B5EF4-FFF2-40B4-BE49-F238E27FC236}">
                <a16:creationId xmlns:a16="http://schemas.microsoft.com/office/drawing/2014/main" id="{3C75753F-B914-47DC-88E3-82F5AC180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95588"/>
            <a:ext cx="37211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Text Box 2">
            <a:extLst>
              <a:ext uri="{FF2B5EF4-FFF2-40B4-BE49-F238E27FC236}">
                <a16:creationId xmlns:a16="http://schemas.microsoft.com/office/drawing/2014/main" id="{E33E7FC8-4420-445B-9DC0-B145B474D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2555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一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.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磁感应线与磁通量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DE66FED0-089D-4933-A93B-0D453612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01813"/>
            <a:ext cx="83518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为了形象地描述磁场，引入</a:t>
            </a:r>
            <a:r>
              <a:rPr lang="zh-CN" altLang="en-US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磁感应线</a:t>
            </a:r>
            <a:r>
              <a:rPr lang="zh-CN" altLang="en-US">
                <a:solidFill>
                  <a:srgbClr val="99FF99"/>
                </a:solidFill>
              </a:rPr>
              <a:t>（</a:t>
            </a:r>
            <a:r>
              <a:rPr lang="en-US" altLang="zh-CN" i="1">
                <a:solidFill>
                  <a:srgbClr val="99FF99"/>
                </a:solidFill>
              </a:rPr>
              <a:t>magnetic induction line</a:t>
            </a:r>
            <a:r>
              <a:rPr lang="zh-CN" altLang="en-US">
                <a:solidFill>
                  <a:srgbClr val="99FF99"/>
                </a:solidFill>
              </a:rPr>
              <a:t>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。</a:t>
            </a:r>
          </a:p>
        </p:txBody>
      </p:sp>
      <p:pic>
        <p:nvPicPr>
          <p:cNvPr id="57349" name="Picture 5" descr="Tu1108">
            <a:extLst>
              <a:ext uri="{FF2B5EF4-FFF2-40B4-BE49-F238E27FC236}">
                <a16:creationId xmlns:a16="http://schemas.microsoft.com/office/drawing/2014/main" id="{FFF7408F-B06D-4F30-87A5-43D7B6CE1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95588"/>
            <a:ext cx="3733800" cy="36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Text Box 6">
            <a:extLst>
              <a:ext uri="{FF2B5EF4-FFF2-40B4-BE49-F238E27FC236}">
                <a16:creationId xmlns:a16="http://schemas.microsoft.com/office/drawing/2014/main" id="{C5669A4D-23AA-419C-8BBD-A03BA56E1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603500"/>
            <a:ext cx="4699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）磁感线的切线方向为磁感强度的方向，磁感强度的大小等于磁感线的通量密度。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29C46023-138E-4633-B1E1-1F0269D5F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64100"/>
            <a:ext cx="46513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）磁感线与电流线相互环通，成右手螺旋。磁感线是</a:t>
            </a:r>
            <a:r>
              <a:rPr lang="zh-CN" altLang="en-US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无头无尾的闭合曲线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。</a:t>
            </a:r>
          </a:p>
        </p:txBody>
      </p:sp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3DFBD7BB-C39E-4D60-A39F-19586EF66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087813"/>
          <a:ext cx="12239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5" imgW="609600" imgH="419304" progId="Equation.3">
                  <p:embed/>
                </p:oleObj>
              </mc:Choice>
              <mc:Fallback>
                <p:oleObj name="公式" r:id="rId5" imgW="609600" imgH="41930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87813"/>
                        <a:ext cx="12239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8" name="Picture 4" descr="Tu1106">
            <a:extLst>
              <a:ext uri="{FF2B5EF4-FFF2-40B4-BE49-F238E27FC236}">
                <a16:creationId xmlns:a16="http://schemas.microsoft.com/office/drawing/2014/main" id="{3727F2E6-27D3-496C-A0B4-E5CB5ACFB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44800"/>
            <a:ext cx="3733800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0" descr="bar_1">
            <a:extLst>
              <a:ext uri="{FF2B5EF4-FFF2-40B4-BE49-F238E27FC236}">
                <a16:creationId xmlns:a16="http://schemas.microsoft.com/office/drawing/2014/main" id="{3B8F5446-EB51-409C-B08F-2215A55D8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57150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5" name="Text Box 11">
            <a:extLst>
              <a:ext uri="{FF2B5EF4-FFF2-40B4-BE49-F238E27FC236}">
                <a16:creationId xmlns:a16="http://schemas.microsoft.com/office/drawing/2014/main" id="{AED4CE83-D1DE-4AA4-9B43-6260E4815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533400"/>
            <a:ext cx="4983162" cy="5191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folHlink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99"/>
                </a:solidFill>
                <a:ea typeface="隶书" panose="02010509060101010101" pitchFamily="49" charset="-122"/>
              </a:rPr>
              <a:t>4-3(1)</a:t>
            </a:r>
            <a:r>
              <a:rPr lang="zh-CN" altLang="en-US">
                <a:solidFill>
                  <a:srgbClr val="FF3399"/>
                </a:solidFill>
                <a:ea typeface="隶书" panose="02010509060101010101" pitchFamily="49" charset="-122"/>
              </a:rPr>
              <a:t>  磁场的高斯定理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57347" grpId="0" autoUpdateAnimBg="0"/>
      <p:bldP spid="57350" grpId="0" autoUpdateAnimBg="0"/>
      <p:bldP spid="57351" grpId="0" autoUpdateAnimBg="0"/>
      <p:bldP spid="573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日期占位符 1">
            <a:extLst>
              <a:ext uri="{FF2B5EF4-FFF2-40B4-BE49-F238E27FC236}">
                <a16:creationId xmlns:a16="http://schemas.microsoft.com/office/drawing/2014/main" id="{F41FA7B9-93DE-49AD-AF33-7EBC78C35B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C61DC2-74B0-4A5B-B6FC-E927FB7022B0}" type="datetime9">
              <a:rPr lang="en-US"/>
              <a:pPr>
                <a:defRPr/>
              </a:pPr>
              <a:t>4/13/2020 11:29:37 AM</a:t>
            </a:fld>
            <a:endParaRPr lang="en-US" altLang="zh-CN"/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32930C75-1937-41C0-8910-4C06D8CB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826B6D5B-676B-4E98-A0B3-A073FE31D28F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6AF8727C-9615-4C50-AE1D-83ACD15B7D41}"/>
              </a:ext>
            </a:extLst>
          </p:cNvPr>
          <p:cNvGrpSpPr>
            <a:grpSpLocks/>
          </p:cNvGrpSpPr>
          <p:nvPr/>
        </p:nvGrpSpPr>
        <p:grpSpPr bwMode="auto">
          <a:xfrm>
            <a:off x="5091113" y="1249363"/>
            <a:ext cx="3657600" cy="5203825"/>
            <a:chOff x="3207" y="787"/>
            <a:chExt cx="2304" cy="3278"/>
          </a:xfrm>
        </p:grpSpPr>
        <p:sp>
          <p:nvSpPr>
            <p:cNvPr id="113666" name="Rectangle 2">
              <a:extLst>
                <a:ext uri="{FF2B5EF4-FFF2-40B4-BE49-F238E27FC236}">
                  <a16:creationId xmlns:a16="http://schemas.microsoft.com/office/drawing/2014/main" id="{7619C551-FDEE-49F8-9E6F-85CB4F8FA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787"/>
              <a:ext cx="2304" cy="327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05" name="Freeform 41">
              <a:extLst>
                <a:ext uri="{FF2B5EF4-FFF2-40B4-BE49-F238E27FC236}">
                  <a16:creationId xmlns:a16="http://schemas.microsoft.com/office/drawing/2014/main" id="{9844A4C8-1C79-4315-821E-5EE1060C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712"/>
              <a:ext cx="918" cy="134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1159"/>
                </a:cxn>
                <a:cxn ang="0">
                  <a:pos x="70" y="1237"/>
                </a:cxn>
                <a:cxn ang="0">
                  <a:pos x="181" y="1295"/>
                </a:cxn>
                <a:cxn ang="0">
                  <a:pos x="282" y="1329"/>
                </a:cxn>
                <a:cxn ang="0">
                  <a:pos x="408" y="1341"/>
                </a:cxn>
                <a:cxn ang="0">
                  <a:pos x="519" y="1344"/>
                </a:cxn>
                <a:cxn ang="0">
                  <a:pos x="626" y="1329"/>
                </a:cxn>
                <a:cxn ang="0">
                  <a:pos x="720" y="1298"/>
                </a:cxn>
                <a:cxn ang="0">
                  <a:pos x="816" y="1250"/>
                </a:cxn>
                <a:cxn ang="0">
                  <a:pos x="882" y="1205"/>
                </a:cxn>
                <a:cxn ang="0">
                  <a:pos x="918" y="1141"/>
                </a:cxn>
                <a:cxn ang="0">
                  <a:pos x="912" y="420"/>
                </a:cxn>
                <a:cxn ang="0">
                  <a:pos x="866" y="338"/>
                </a:cxn>
                <a:cxn ang="0">
                  <a:pos x="738" y="256"/>
                </a:cxn>
                <a:cxn ang="0">
                  <a:pos x="665" y="210"/>
                </a:cxn>
                <a:cxn ang="0">
                  <a:pos x="546" y="146"/>
                </a:cxn>
                <a:cxn ang="0">
                  <a:pos x="418" y="64"/>
                </a:cxn>
                <a:cxn ang="0">
                  <a:pos x="263" y="9"/>
                </a:cxn>
                <a:cxn ang="0">
                  <a:pos x="107" y="0"/>
                </a:cxn>
                <a:cxn ang="0">
                  <a:pos x="0" y="25"/>
                </a:cxn>
              </a:cxnLst>
              <a:rect l="0" t="0" r="r" b="b"/>
              <a:pathLst>
                <a:path w="918" h="1344">
                  <a:moveTo>
                    <a:pt x="0" y="25"/>
                  </a:moveTo>
                  <a:lnTo>
                    <a:pt x="0" y="1159"/>
                  </a:lnTo>
                  <a:lnTo>
                    <a:pt x="70" y="1237"/>
                  </a:lnTo>
                  <a:lnTo>
                    <a:pt x="181" y="1295"/>
                  </a:lnTo>
                  <a:lnTo>
                    <a:pt x="282" y="1329"/>
                  </a:lnTo>
                  <a:lnTo>
                    <a:pt x="408" y="1341"/>
                  </a:lnTo>
                  <a:lnTo>
                    <a:pt x="519" y="1344"/>
                  </a:lnTo>
                  <a:lnTo>
                    <a:pt x="626" y="1329"/>
                  </a:lnTo>
                  <a:lnTo>
                    <a:pt x="720" y="1298"/>
                  </a:lnTo>
                  <a:lnTo>
                    <a:pt x="816" y="1250"/>
                  </a:lnTo>
                  <a:lnTo>
                    <a:pt x="882" y="1205"/>
                  </a:lnTo>
                  <a:lnTo>
                    <a:pt x="918" y="1141"/>
                  </a:lnTo>
                  <a:lnTo>
                    <a:pt x="912" y="420"/>
                  </a:lnTo>
                  <a:lnTo>
                    <a:pt x="866" y="338"/>
                  </a:lnTo>
                  <a:cubicBezTo>
                    <a:pt x="837" y="311"/>
                    <a:pt x="772" y="277"/>
                    <a:pt x="738" y="256"/>
                  </a:cubicBezTo>
                  <a:cubicBezTo>
                    <a:pt x="704" y="235"/>
                    <a:pt x="697" y="228"/>
                    <a:pt x="665" y="210"/>
                  </a:cubicBezTo>
                  <a:cubicBezTo>
                    <a:pt x="633" y="192"/>
                    <a:pt x="587" y="170"/>
                    <a:pt x="546" y="146"/>
                  </a:cubicBezTo>
                  <a:lnTo>
                    <a:pt x="418" y="64"/>
                  </a:lnTo>
                  <a:lnTo>
                    <a:pt x="263" y="9"/>
                  </a:lnTo>
                  <a:lnTo>
                    <a:pt x="107" y="0"/>
                  </a:lnTo>
                  <a:lnTo>
                    <a:pt x="0" y="25"/>
                  </a:lnTo>
                  <a:close/>
                </a:path>
              </a:pathLst>
            </a:custGeom>
            <a:gradFill rotWithShape="1">
              <a:gsLst>
                <a:gs pos="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path path="rect">
                <a:fillToRect t="100000" r="100000"/>
              </a:path>
            </a:gradFill>
            <a:ln w="19050" cap="flat" cmpd="sng">
              <a:solidFill>
                <a:srgbClr val="66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692" name="AutoShape 28">
              <a:extLst>
                <a:ext uri="{FF2B5EF4-FFF2-40B4-BE49-F238E27FC236}">
                  <a16:creationId xmlns:a16="http://schemas.microsoft.com/office/drawing/2014/main" id="{7A3E7EE8-89E2-4E37-ABBD-F008E19E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832"/>
              <a:ext cx="912" cy="3221"/>
            </a:xfrm>
            <a:prstGeom prst="can">
              <a:avLst>
                <a:gd name="adj" fmla="val 40354"/>
              </a:avLst>
            </a:prstGeom>
            <a:noFill/>
            <a:ln w="1905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697" name="Oval 33">
              <a:extLst>
                <a:ext uri="{FF2B5EF4-FFF2-40B4-BE49-F238E27FC236}">
                  <a16:creationId xmlns:a16="http://schemas.microsoft.com/office/drawing/2014/main" id="{2FA59445-CC76-45B1-AF26-412F69CD8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230"/>
              <a:ext cx="907" cy="362"/>
            </a:xfrm>
            <a:prstGeom prst="ellipse">
              <a:avLst/>
            </a:prstGeom>
            <a:noFill/>
            <a:ln w="9525">
              <a:solidFill>
                <a:srgbClr val="FF66CC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698" name="Line 34">
              <a:extLst>
                <a:ext uri="{FF2B5EF4-FFF2-40B4-BE49-F238E27FC236}">
                  <a16:creationId xmlns:a16="http://schemas.microsoft.com/office/drawing/2014/main" id="{84056275-B769-493F-96BF-508D0414B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" y="787"/>
              <a:ext cx="0" cy="326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lgDash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1531" name="Object 7">
              <a:extLst>
                <a:ext uri="{FF2B5EF4-FFF2-40B4-BE49-F238E27FC236}">
                  <a16:creationId xmlns:a16="http://schemas.microsoft.com/office/drawing/2014/main" id="{3BC933E2-9C7B-41FA-AA24-249F719913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7" y="1207"/>
            <a:ext cx="22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3" name="公式" r:id="rId3" imgW="95098" imgH="133248" progId="Equation.3">
                    <p:embed/>
                  </p:oleObj>
                </mc:Choice>
                <mc:Fallback>
                  <p:oleObj name="公式" r:id="rId3" imgW="95098" imgH="13324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1207"/>
                          <a:ext cx="22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2" name="Line 8">
              <a:extLst>
                <a:ext uri="{FF2B5EF4-FFF2-40B4-BE49-F238E27FC236}">
                  <a16:creationId xmlns:a16="http://schemas.microsoft.com/office/drawing/2014/main" id="{2736E44D-4965-41DD-B928-CFA85C00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1" y="2247"/>
              <a:ext cx="334" cy="1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1533" name="Object 9">
              <a:extLst>
                <a:ext uri="{FF2B5EF4-FFF2-40B4-BE49-F238E27FC236}">
                  <a16:creationId xmlns:a16="http://schemas.microsoft.com/office/drawing/2014/main" id="{F050BB7F-8B8D-47CF-BA20-039102AAA2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1992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4" name="公式" r:id="rId5" imgW="133299" imgH="133248" progId="Equation.3">
                    <p:embed/>
                  </p:oleObj>
                </mc:Choice>
                <mc:Fallback>
                  <p:oleObj name="公式" r:id="rId5" imgW="133299" imgH="13324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992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4" name="Line 10">
              <a:extLst>
                <a:ext uri="{FF2B5EF4-FFF2-40B4-BE49-F238E27FC236}">
                  <a16:creationId xmlns:a16="http://schemas.microsoft.com/office/drawing/2014/main" id="{B26C709F-15D1-4EA3-844B-CCDA5A627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1389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01" name="Freeform 37">
              <a:extLst>
                <a:ext uri="{FF2B5EF4-FFF2-40B4-BE49-F238E27FC236}">
                  <a16:creationId xmlns:a16="http://schemas.microsoft.com/office/drawing/2014/main" id="{9F962A45-2C2C-496B-998C-D1FEFC737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737"/>
              <a:ext cx="918" cy="1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34"/>
                </a:cxn>
                <a:cxn ang="0">
                  <a:pos x="70" y="1212"/>
                </a:cxn>
                <a:cxn ang="0">
                  <a:pos x="181" y="1270"/>
                </a:cxn>
                <a:cxn ang="0">
                  <a:pos x="282" y="1304"/>
                </a:cxn>
                <a:cxn ang="0">
                  <a:pos x="408" y="1316"/>
                </a:cxn>
                <a:cxn ang="0">
                  <a:pos x="519" y="1319"/>
                </a:cxn>
                <a:cxn ang="0">
                  <a:pos x="626" y="1304"/>
                </a:cxn>
                <a:cxn ang="0">
                  <a:pos x="720" y="1273"/>
                </a:cxn>
                <a:cxn ang="0">
                  <a:pos x="816" y="1225"/>
                </a:cxn>
                <a:cxn ang="0">
                  <a:pos x="882" y="1180"/>
                </a:cxn>
                <a:cxn ang="0">
                  <a:pos x="918" y="1116"/>
                </a:cxn>
                <a:cxn ang="0">
                  <a:pos x="912" y="395"/>
                </a:cxn>
                <a:cxn ang="0">
                  <a:pos x="802" y="412"/>
                </a:cxn>
                <a:cxn ang="0">
                  <a:pos x="680" y="409"/>
                </a:cxn>
                <a:cxn ang="0">
                  <a:pos x="614" y="396"/>
                </a:cxn>
                <a:cxn ang="0">
                  <a:pos x="546" y="359"/>
                </a:cxn>
                <a:cxn ang="0">
                  <a:pos x="453" y="272"/>
                </a:cxn>
                <a:cxn ang="0">
                  <a:pos x="398" y="212"/>
                </a:cxn>
                <a:cxn ang="0">
                  <a:pos x="345" y="167"/>
                </a:cxn>
                <a:cxn ang="0">
                  <a:pos x="310" y="136"/>
                </a:cxn>
                <a:cxn ang="0">
                  <a:pos x="227" y="91"/>
                </a:cxn>
                <a:cxn ang="0">
                  <a:pos x="107" y="30"/>
                </a:cxn>
                <a:cxn ang="0">
                  <a:pos x="0" y="0"/>
                </a:cxn>
              </a:cxnLst>
              <a:rect l="0" t="0" r="r" b="b"/>
              <a:pathLst>
                <a:path w="918" h="1319">
                  <a:moveTo>
                    <a:pt x="0" y="0"/>
                  </a:moveTo>
                  <a:lnTo>
                    <a:pt x="0" y="1134"/>
                  </a:lnTo>
                  <a:lnTo>
                    <a:pt x="70" y="1212"/>
                  </a:lnTo>
                  <a:lnTo>
                    <a:pt x="181" y="1270"/>
                  </a:lnTo>
                  <a:lnTo>
                    <a:pt x="282" y="1304"/>
                  </a:lnTo>
                  <a:lnTo>
                    <a:pt x="408" y="1316"/>
                  </a:lnTo>
                  <a:lnTo>
                    <a:pt x="519" y="1319"/>
                  </a:lnTo>
                  <a:lnTo>
                    <a:pt x="626" y="1304"/>
                  </a:lnTo>
                  <a:lnTo>
                    <a:pt x="720" y="1273"/>
                  </a:lnTo>
                  <a:lnTo>
                    <a:pt x="816" y="1225"/>
                  </a:lnTo>
                  <a:lnTo>
                    <a:pt x="882" y="1180"/>
                  </a:lnTo>
                  <a:lnTo>
                    <a:pt x="918" y="1116"/>
                  </a:lnTo>
                  <a:lnTo>
                    <a:pt x="912" y="395"/>
                  </a:lnTo>
                  <a:lnTo>
                    <a:pt x="802" y="412"/>
                  </a:lnTo>
                  <a:lnTo>
                    <a:pt x="680" y="409"/>
                  </a:lnTo>
                  <a:lnTo>
                    <a:pt x="614" y="396"/>
                  </a:lnTo>
                  <a:lnTo>
                    <a:pt x="546" y="359"/>
                  </a:lnTo>
                  <a:lnTo>
                    <a:pt x="453" y="272"/>
                  </a:lnTo>
                  <a:lnTo>
                    <a:pt x="398" y="212"/>
                  </a:lnTo>
                  <a:lnTo>
                    <a:pt x="345" y="167"/>
                  </a:lnTo>
                  <a:lnTo>
                    <a:pt x="310" y="136"/>
                  </a:lnTo>
                  <a:lnTo>
                    <a:pt x="227" y="91"/>
                  </a:lnTo>
                  <a:lnTo>
                    <a:pt x="107" y="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 cap="flat" cmpd="sng">
              <a:solidFill>
                <a:srgbClr val="66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3" name="Line 49">
              <a:extLst>
                <a:ext uri="{FF2B5EF4-FFF2-40B4-BE49-F238E27FC236}">
                  <a16:creationId xmlns:a16="http://schemas.microsoft.com/office/drawing/2014/main" id="{8C9C1BED-44C9-4BC2-A6FF-C59C63AEB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6" y="1407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4" name="Line 50">
              <a:extLst>
                <a:ext uri="{FF2B5EF4-FFF2-40B4-BE49-F238E27FC236}">
                  <a16:creationId xmlns:a16="http://schemas.microsoft.com/office/drawing/2014/main" id="{A9B534E0-E528-415D-9909-060E525B4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8" y="1489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5" name="Line 51">
              <a:extLst>
                <a:ext uri="{FF2B5EF4-FFF2-40B4-BE49-F238E27FC236}">
                  <a16:creationId xmlns:a16="http://schemas.microsoft.com/office/drawing/2014/main" id="{0353CCCF-CE2C-4635-991A-70E4CC1D8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" y="1480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6" name="Line 52">
              <a:extLst>
                <a:ext uri="{FF2B5EF4-FFF2-40B4-BE49-F238E27FC236}">
                  <a16:creationId xmlns:a16="http://schemas.microsoft.com/office/drawing/2014/main" id="{FC8937D3-993A-4D3E-AAF2-3A4F957D3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1407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7" name="Line 53">
              <a:extLst>
                <a:ext uri="{FF2B5EF4-FFF2-40B4-BE49-F238E27FC236}">
                  <a16:creationId xmlns:a16="http://schemas.microsoft.com/office/drawing/2014/main" id="{10F5771B-817D-445D-AB9B-09CC9CF1E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0" y="1613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8" name="Line 54">
              <a:extLst>
                <a:ext uri="{FF2B5EF4-FFF2-40B4-BE49-F238E27FC236}">
                  <a16:creationId xmlns:a16="http://schemas.microsoft.com/office/drawing/2014/main" id="{46CE48F5-6728-4823-B01D-F72626B44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1603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9" name="Line 55">
              <a:extLst>
                <a:ext uri="{FF2B5EF4-FFF2-40B4-BE49-F238E27FC236}">
                  <a16:creationId xmlns:a16="http://schemas.microsoft.com/office/drawing/2014/main" id="{47D1ECBA-48AB-4797-8B36-9143B3AB6B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5" y="1631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3667" name="Text Box 3">
            <a:extLst>
              <a:ext uri="{FF2B5EF4-FFF2-40B4-BE49-F238E27FC236}">
                <a16:creationId xmlns:a16="http://schemas.microsoft.com/office/drawing/2014/main" id="{0D9D4463-CE28-4D77-8C4D-DC6F1AFD1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28813"/>
            <a:ext cx="46910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例题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求无限长载流圆柱体的磁场分布。</a:t>
            </a:r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60585728-7799-4825-833E-4269893A2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84513"/>
            <a:ext cx="46196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解：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由于电流沿轴向流动，磁场也一定呈轴对称分布。在导体内外各作同轴圆环，在圆周上磁感强度的大小相等。利用安培环路定理可求得磁感强度的分布。</a:t>
            </a:r>
          </a:p>
        </p:txBody>
      </p:sp>
      <p:grpSp>
        <p:nvGrpSpPr>
          <p:cNvPr id="3" name="Group 47">
            <a:extLst>
              <a:ext uri="{FF2B5EF4-FFF2-40B4-BE49-F238E27FC236}">
                <a16:creationId xmlns:a16="http://schemas.microsoft.com/office/drawing/2014/main" id="{25CD95F6-28C0-4AA4-9324-D9D01BB050DE}"/>
              </a:ext>
            </a:extLst>
          </p:cNvPr>
          <p:cNvGrpSpPr>
            <a:grpSpLocks/>
          </p:cNvGrpSpPr>
          <p:nvPr/>
        </p:nvGrpSpPr>
        <p:grpSpPr bwMode="auto">
          <a:xfrm>
            <a:off x="6297613" y="3529013"/>
            <a:ext cx="1003300" cy="457200"/>
            <a:chOff x="3832" y="2190"/>
            <a:chExt cx="632" cy="288"/>
          </a:xfrm>
        </p:grpSpPr>
        <p:grpSp>
          <p:nvGrpSpPr>
            <p:cNvPr id="21521" name="Group 44">
              <a:extLst>
                <a:ext uri="{FF2B5EF4-FFF2-40B4-BE49-F238E27FC236}">
                  <a16:creationId xmlns:a16="http://schemas.microsoft.com/office/drawing/2014/main" id="{7CEB034F-0637-437E-B847-C72E1B7F0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2" y="2230"/>
              <a:ext cx="632" cy="248"/>
              <a:chOff x="3832" y="2230"/>
              <a:chExt cx="632" cy="248"/>
            </a:xfrm>
          </p:grpSpPr>
          <p:sp>
            <p:nvSpPr>
              <p:cNvPr id="113683" name="Oval 19">
                <a:extLst>
                  <a:ext uri="{FF2B5EF4-FFF2-40B4-BE49-F238E27FC236}">
                    <a16:creationId xmlns:a16="http://schemas.microsoft.com/office/drawing/2014/main" id="{E4433CBD-54E9-48DD-9736-3FAA79A85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286"/>
                <a:ext cx="528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684" name="Line 20">
                <a:extLst>
                  <a:ext uri="{FF2B5EF4-FFF2-40B4-BE49-F238E27FC236}">
                    <a16:creationId xmlns:a16="http://schemas.microsoft.com/office/drawing/2014/main" id="{F24B7FCF-927E-459D-A31A-4C7870495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60" y="2334"/>
                <a:ext cx="24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1525" name="Object 21">
                <a:extLst>
                  <a:ext uri="{FF2B5EF4-FFF2-40B4-BE49-F238E27FC236}">
                    <a16:creationId xmlns:a16="http://schemas.microsoft.com/office/drawing/2014/main" id="{808ED003-1815-4D18-A803-216385D392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32" y="2230"/>
              <a:ext cx="165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45" name="公式" r:id="rId7" imgW="85750" imgH="95352" progId="Equation.3">
                      <p:embed/>
                    </p:oleObj>
                  </mc:Choice>
                  <mc:Fallback>
                    <p:oleObj name="公式" r:id="rId7" imgW="85750" imgH="95352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2" y="2230"/>
                            <a:ext cx="165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3686" name="Line 22">
              <a:extLst>
                <a:ext uri="{FF2B5EF4-FFF2-40B4-BE49-F238E27FC236}">
                  <a16:creationId xmlns:a16="http://schemas.microsoft.com/office/drawing/2014/main" id="{2F61AD5C-8547-45C4-9B18-695AC3952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0" y="2190"/>
              <a:ext cx="0" cy="144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none" w="sm" len="lg"/>
            </a:ln>
            <a:effectLst>
              <a:outerShdw dist="127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3687" name="Text Box 23">
            <a:extLst>
              <a:ext uri="{FF2B5EF4-FFF2-40B4-BE49-F238E27FC236}">
                <a16:creationId xmlns:a16="http://schemas.microsoft.com/office/drawing/2014/main" id="{111A1134-955C-46BE-B431-4CB834B81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19213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三、安培环路定理的应用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D42482C4-B971-4FD2-A62B-C65AAC04FD6E}"/>
              </a:ext>
            </a:extLst>
          </p:cNvPr>
          <p:cNvGrpSpPr>
            <a:grpSpLocks/>
          </p:cNvGrpSpPr>
          <p:nvPr/>
        </p:nvGrpSpPr>
        <p:grpSpPr bwMode="auto">
          <a:xfrm>
            <a:off x="5319713" y="3336925"/>
            <a:ext cx="3124200" cy="936625"/>
            <a:chOff x="3216" y="2069"/>
            <a:chExt cx="1968" cy="590"/>
          </a:xfrm>
        </p:grpSpPr>
        <p:sp>
          <p:nvSpPr>
            <p:cNvPr id="113676" name="Oval 12">
              <a:extLst>
                <a:ext uri="{FF2B5EF4-FFF2-40B4-BE49-F238E27FC236}">
                  <a16:creationId xmlns:a16="http://schemas.microsoft.com/office/drawing/2014/main" id="{5DD5650A-EE30-4678-8595-02FF96CC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069"/>
              <a:ext cx="1968" cy="590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678" name="Line 14">
              <a:extLst>
                <a:ext uri="{FF2B5EF4-FFF2-40B4-BE49-F238E27FC236}">
                  <a16:creationId xmlns:a16="http://schemas.microsoft.com/office/drawing/2014/main" id="{40CD35E5-EF33-4BED-B4C3-F4F3BDE64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93"/>
              <a:ext cx="652" cy="175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1519" name="Object 15">
              <a:extLst>
                <a:ext uri="{FF2B5EF4-FFF2-40B4-BE49-F238E27FC236}">
                  <a16:creationId xmlns:a16="http://schemas.microsoft.com/office/drawing/2014/main" id="{B48B3636-539B-45C3-B268-61DAD878EF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" y="2296"/>
            <a:ext cx="16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6" name="公式" r:id="rId9" imgW="85750" imgH="95352" progId="Equation.3">
                    <p:embed/>
                  </p:oleObj>
                </mc:Choice>
                <mc:Fallback>
                  <p:oleObj name="公式" r:id="rId9" imgW="85750" imgH="9535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2296"/>
                          <a:ext cx="16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0" name="Line 16">
              <a:extLst>
                <a:ext uri="{FF2B5EF4-FFF2-40B4-BE49-F238E27FC236}">
                  <a16:creationId xmlns:a16="http://schemas.microsoft.com/office/drawing/2014/main" id="{4464B284-0375-4AAB-AA26-6DA74CFCB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59"/>
              <a:ext cx="336" cy="0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514" name="Group 59">
            <a:extLst>
              <a:ext uri="{FF2B5EF4-FFF2-40B4-BE49-F238E27FC236}">
                <a16:creationId xmlns:a16="http://schemas.microsoft.com/office/drawing/2014/main" id="{498D11C2-42EA-405D-BF36-0DE5CCE94889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1515" name="Picture 60" descr="bar_1">
              <a:extLst>
                <a:ext uri="{FF2B5EF4-FFF2-40B4-BE49-F238E27FC236}">
                  <a16:creationId xmlns:a16="http://schemas.microsoft.com/office/drawing/2014/main" id="{161B72EC-15DA-4B97-AD36-812EBFD4A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6" name="Text Box 61">
              <a:extLst>
                <a:ext uri="{FF2B5EF4-FFF2-40B4-BE49-F238E27FC236}">
                  <a16:creationId xmlns:a16="http://schemas.microsoft.com/office/drawing/2014/main" id="{4B406571-587E-4BC0-A6C7-3251BF867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  <p:bldP spid="113668" grpId="0" autoUpdateAnimBg="0"/>
      <p:bldP spid="11368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日期占位符 1">
            <a:extLst>
              <a:ext uri="{FF2B5EF4-FFF2-40B4-BE49-F238E27FC236}">
                <a16:creationId xmlns:a16="http://schemas.microsoft.com/office/drawing/2014/main" id="{E64BBDB9-3AEA-4EEB-B647-70CF43A4EA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A7E535-F92E-4C3B-961E-DF68076AA54B}" type="datetime9">
              <a:rPr lang="en-US"/>
              <a:pPr>
                <a:defRPr/>
              </a:pPr>
              <a:t>4/13/2020 11:29:37 AM</a:t>
            </a:fld>
            <a:endParaRPr lang="en-US" altLang="zh-CN"/>
          </a:p>
        </p:txBody>
      </p:sp>
      <p:sp>
        <p:nvSpPr>
          <p:cNvPr id="44" name="灯片编号占位符 3">
            <a:extLst>
              <a:ext uri="{FF2B5EF4-FFF2-40B4-BE49-F238E27FC236}">
                <a16:creationId xmlns:a16="http://schemas.microsoft.com/office/drawing/2014/main" id="{503383C1-0FE5-4D75-8E94-32A4B8AC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7647A17D-789E-4A2C-AAE7-6FFF277E00A2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2532" name="Group 55">
            <a:extLst>
              <a:ext uri="{FF2B5EF4-FFF2-40B4-BE49-F238E27FC236}">
                <a16:creationId xmlns:a16="http://schemas.microsoft.com/office/drawing/2014/main" id="{26D058E4-A1E0-44C5-A6F3-5DBEB767A61E}"/>
              </a:ext>
            </a:extLst>
          </p:cNvPr>
          <p:cNvGrpSpPr>
            <a:grpSpLocks/>
          </p:cNvGrpSpPr>
          <p:nvPr/>
        </p:nvGrpSpPr>
        <p:grpSpPr bwMode="auto">
          <a:xfrm>
            <a:off x="5091113" y="1249363"/>
            <a:ext cx="3657600" cy="5203825"/>
            <a:chOff x="3207" y="787"/>
            <a:chExt cx="2304" cy="3278"/>
          </a:xfrm>
        </p:grpSpPr>
        <p:sp>
          <p:nvSpPr>
            <p:cNvPr id="114744" name="Rectangle 56">
              <a:extLst>
                <a:ext uri="{FF2B5EF4-FFF2-40B4-BE49-F238E27FC236}">
                  <a16:creationId xmlns:a16="http://schemas.microsoft.com/office/drawing/2014/main" id="{2169ED08-9FF4-417C-BB4B-28957E87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787"/>
              <a:ext cx="2304" cy="327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45" name="Freeform 57">
              <a:extLst>
                <a:ext uri="{FF2B5EF4-FFF2-40B4-BE49-F238E27FC236}">
                  <a16:creationId xmlns:a16="http://schemas.microsoft.com/office/drawing/2014/main" id="{AE3A5DC1-D09E-4515-B71D-B8BDE891C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712"/>
              <a:ext cx="918" cy="134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1159"/>
                </a:cxn>
                <a:cxn ang="0">
                  <a:pos x="70" y="1237"/>
                </a:cxn>
                <a:cxn ang="0">
                  <a:pos x="181" y="1295"/>
                </a:cxn>
                <a:cxn ang="0">
                  <a:pos x="282" y="1329"/>
                </a:cxn>
                <a:cxn ang="0">
                  <a:pos x="408" y="1341"/>
                </a:cxn>
                <a:cxn ang="0">
                  <a:pos x="519" y="1344"/>
                </a:cxn>
                <a:cxn ang="0">
                  <a:pos x="626" y="1329"/>
                </a:cxn>
                <a:cxn ang="0">
                  <a:pos x="720" y="1298"/>
                </a:cxn>
                <a:cxn ang="0">
                  <a:pos x="816" y="1250"/>
                </a:cxn>
                <a:cxn ang="0">
                  <a:pos x="882" y="1205"/>
                </a:cxn>
                <a:cxn ang="0">
                  <a:pos x="918" y="1141"/>
                </a:cxn>
                <a:cxn ang="0">
                  <a:pos x="912" y="420"/>
                </a:cxn>
                <a:cxn ang="0">
                  <a:pos x="866" y="338"/>
                </a:cxn>
                <a:cxn ang="0">
                  <a:pos x="738" y="256"/>
                </a:cxn>
                <a:cxn ang="0">
                  <a:pos x="665" y="210"/>
                </a:cxn>
                <a:cxn ang="0">
                  <a:pos x="546" y="146"/>
                </a:cxn>
                <a:cxn ang="0">
                  <a:pos x="418" y="64"/>
                </a:cxn>
                <a:cxn ang="0">
                  <a:pos x="263" y="9"/>
                </a:cxn>
                <a:cxn ang="0">
                  <a:pos x="107" y="0"/>
                </a:cxn>
                <a:cxn ang="0">
                  <a:pos x="0" y="25"/>
                </a:cxn>
              </a:cxnLst>
              <a:rect l="0" t="0" r="r" b="b"/>
              <a:pathLst>
                <a:path w="918" h="1344">
                  <a:moveTo>
                    <a:pt x="0" y="25"/>
                  </a:moveTo>
                  <a:lnTo>
                    <a:pt x="0" y="1159"/>
                  </a:lnTo>
                  <a:lnTo>
                    <a:pt x="70" y="1237"/>
                  </a:lnTo>
                  <a:lnTo>
                    <a:pt x="181" y="1295"/>
                  </a:lnTo>
                  <a:lnTo>
                    <a:pt x="282" y="1329"/>
                  </a:lnTo>
                  <a:lnTo>
                    <a:pt x="408" y="1341"/>
                  </a:lnTo>
                  <a:lnTo>
                    <a:pt x="519" y="1344"/>
                  </a:lnTo>
                  <a:lnTo>
                    <a:pt x="626" y="1329"/>
                  </a:lnTo>
                  <a:lnTo>
                    <a:pt x="720" y="1298"/>
                  </a:lnTo>
                  <a:lnTo>
                    <a:pt x="816" y="1250"/>
                  </a:lnTo>
                  <a:lnTo>
                    <a:pt x="882" y="1205"/>
                  </a:lnTo>
                  <a:lnTo>
                    <a:pt x="918" y="1141"/>
                  </a:lnTo>
                  <a:lnTo>
                    <a:pt x="912" y="420"/>
                  </a:lnTo>
                  <a:lnTo>
                    <a:pt x="866" y="338"/>
                  </a:lnTo>
                  <a:cubicBezTo>
                    <a:pt x="837" y="311"/>
                    <a:pt x="772" y="277"/>
                    <a:pt x="738" y="256"/>
                  </a:cubicBezTo>
                  <a:cubicBezTo>
                    <a:pt x="704" y="235"/>
                    <a:pt x="697" y="228"/>
                    <a:pt x="665" y="210"/>
                  </a:cubicBezTo>
                  <a:cubicBezTo>
                    <a:pt x="633" y="192"/>
                    <a:pt x="587" y="170"/>
                    <a:pt x="546" y="146"/>
                  </a:cubicBezTo>
                  <a:lnTo>
                    <a:pt x="418" y="64"/>
                  </a:lnTo>
                  <a:lnTo>
                    <a:pt x="263" y="9"/>
                  </a:lnTo>
                  <a:lnTo>
                    <a:pt x="107" y="0"/>
                  </a:lnTo>
                  <a:lnTo>
                    <a:pt x="0" y="25"/>
                  </a:lnTo>
                  <a:close/>
                </a:path>
              </a:pathLst>
            </a:custGeom>
            <a:gradFill rotWithShape="1">
              <a:gsLst>
                <a:gs pos="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path path="rect">
                <a:fillToRect t="100000" r="100000"/>
              </a:path>
            </a:gradFill>
            <a:ln w="19050" cap="flat" cmpd="sng">
              <a:solidFill>
                <a:srgbClr val="66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46" name="AutoShape 58">
              <a:extLst>
                <a:ext uri="{FF2B5EF4-FFF2-40B4-BE49-F238E27FC236}">
                  <a16:creationId xmlns:a16="http://schemas.microsoft.com/office/drawing/2014/main" id="{A28F98DD-EABB-4A61-A049-867DFB597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832"/>
              <a:ext cx="912" cy="3221"/>
            </a:xfrm>
            <a:prstGeom prst="can">
              <a:avLst>
                <a:gd name="adj" fmla="val 40354"/>
              </a:avLst>
            </a:prstGeom>
            <a:noFill/>
            <a:ln w="1905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47" name="Oval 59">
              <a:extLst>
                <a:ext uri="{FF2B5EF4-FFF2-40B4-BE49-F238E27FC236}">
                  <a16:creationId xmlns:a16="http://schemas.microsoft.com/office/drawing/2014/main" id="{8F6E0B2F-F557-4947-A0F7-A9DE382F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230"/>
              <a:ext cx="907" cy="362"/>
            </a:xfrm>
            <a:prstGeom prst="ellipse">
              <a:avLst/>
            </a:prstGeom>
            <a:noFill/>
            <a:ln w="9525">
              <a:solidFill>
                <a:srgbClr val="FF66CC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48" name="Line 60">
              <a:extLst>
                <a:ext uri="{FF2B5EF4-FFF2-40B4-BE49-F238E27FC236}">
                  <a16:creationId xmlns:a16="http://schemas.microsoft.com/office/drawing/2014/main" id="{196B5B51-127A-4144-A277-532E9F9F2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" y="787"/>
              <a:ext cx="0" cy="326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lgDash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2561" name="Object 61">
              <a:extLst>
                <a:ext uri="{FF2B5EF4-FFF2-40B4-BE49-F238E27FC236}">
                  <a16:creationId xmlns:a16="http://schemas.microsoft.com/office/drawing/2014/main" id="{0FEEA8E7-8454-4FB2-8986-D418D3B477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7" y="1207"/>
            <a:ext cx="22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3" name="公式" r:id="rId3" imgW="95098" imgH="133248" progId="Equation.3">
                    <p:embed/>
                  </p:oleObj>
                </mc:Choice>
                <mc:Fallback>
                  <p:oleObj name="公式" r:id="rId3" imgW="95098" imgH="133248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1207"/>
                          <a:ext cx="22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50" name="Line 62">
              <a:extLst>
                <a:ext uri="{FF2B5EF4-FFF2-40B4-BE49-F238E27FC236}">
                  <a16:creationId xmlns:a16="http://schemas.microsoft.com/office/drawing/2014/main" id="{85291236-0C21-41D4-B689-F6FE3E8F6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1" y="2247"/>
              <a:ext cx="334" cy="1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2563" name="Object 63">
              <a:extLst>
                <a:ext uri="{FF2B5EF4-FFF2-40B4-BE49-F238E27FC236}">
                  <a16:creationId xmlns:a16="http://schemas.microsoft.com/office/drawing/2014/main" id="{DB2436DC-B52B-44B6-A08E-EA4E04AC1A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1992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4" name="公式" r:id="rId5" imgW="133299" imgH="133248" progId="Equation.3">
                    <p:embed/>
                  </p:oleObj>
                </mc:Choice>
                <mc:Fallback>
                  <p:oleObj name="公式" r:id="rId5" imgW="133299" imgH="133248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992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52" name="Line 64">
              <a:extLst>
                <a:ext uri="{FF2B5EF4-FFF2-40B4-BE49-F238E27FC236}">
                  <a16:creationId xmlns:a16="http://schemas.microsoft.com/office/drawing/2014/main" id="{A99A2979-FCCF-44F3-BC57-9DC34AC13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1389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53" name="Freeform 65">
              <a:extLst>
                <a:ext uri="{FF2B5EF4-FFF2-40B4-BE49-F238E27FC236}">
                  <a16:creationId xmlns:a16="http://schemas.microsoft.com/office/drawing/2014/main" id="{52E506DE-ABE4-4073-99B2-6E09E03F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737"/>
              <a:ext cx="918" cy="1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34"/>
                </a:cxn>
                <a:cxn ang="0">
                  <a:pos x="70" y="1212"/>
                </a:cxn>
                <a:cxn ang="0">
                  <a:pos x="181" y="1270"/>
                </a:cxn>
                <a:cxn ang="0">
                  <a:pos x="282" y="1304"/>
                </a:cxn>
                <a:cxn ang="0">
                  <a:pos x="408" y="1316"/>
                </a:cxn>
                <a:cxn ang="0">
                  <a:pos x="519" y="1319"/>
                </a:cxn>
                <a:cxn ang="0">
                  <a:pos x="626" y="1304"/>
                </a:cxn>
                <a:cxn ang="0">
                  <a:pos x="720" y="1273"/>
                </a:cxn>
                <a:cxn ang="0">
                  <a:pos x="816" y="1225"/>
                </a:cxn>
                <a:cxn ang="0">
                  <a:pos x="882" y="1180"/>
                </a:cxn>
                <a:cxn ang="0">
                  <a:pos x="918" y="1116"/>
                </a:cxn>
                <a:cxn ang="0">
                  <a:pos x="912" y="395"/>
                </a:cxn>
                <a:cxn ang="0">
                  <a:pos x="802" y="412"/>
                </a:cxn>
                <a:cxn ang="0">
                  <a:pos x="680" y="409"/>
                </a:cxn>
                <a:cxn ang="0">
                  <a:pos x="614" y="396"/>
                </a:cxn>
                <a:cxn ang="0">
                  <a:pos x="546" y="359"/>
                </a:cxn>
                <a:cxn ang="0">
                  <a:pos x="453" y="272"/>
                </a:cxn>
                <a:cxn ang="0">
                  <a:pos x="398" y="212"/>
                </a:cxn>
                <a:cxn ang="0">
                  <a:pos x="345" y="167"/>
                </a:cxn>
                <a:cxn ang="0">
                  <a:pos x="310" y="136"/>
                </a:cxn>
                <a:cxn ang="0">
                  <a:pos x="227" y="91"/>
                </a:cxn>
                <a:cxn ang="0">
                  <a:pos x="107" y="30"/>
                </a:cxn>
                <a:cxn ang="0">
                  <a:pos x="0" y="0"/>
                </a:cxn>
              </a:cxnLst>
              <a:rect l="0" t="0" r="r" b="b"/>
              <a:pathLst>
                <a:path w="918" h="1319">
                  <a:moveTo>
                    <a:pt x="0" y="0"/>
                  </a:moveTo>
                  <a:lnTo>
                    <a:pt x="0" y="1134"/>
                  </a:lnTo>
                  <a:lnTo>
                    <a:pt x="70" y="1212"/>
                  </a:lnTo>
                  <a:lnTo>
                    <a:pt x="181" y="1270"/>
                  </a:lnTo>
                  <a:lnTo>
                    <a:pt x="282" y="1304"/>
                  </a:lnTo>
                  <a:lnTo>
                    <a:pt x="408" y="1316"/>
                  </a:lnTo>
                  <a:lnTo>
                    <a:pt x="519" y="1319"/>
                  </a:lnTo>
                  <a:lnTo>
                    <a:pt x="626" y="1304"/>
                  </a:lnTo>
                  <a:lnTo>
                    <a:pt x="720" y="1273"/>
                  </a:lnTo>
                  <a:lnTo>
                    <a:pt x="816" y="1225"/>
                  </a:lnTo>
                  <a:lnTo>
                    <a:pt x="882" y="1180"/>
                  </a:lnTo>
                  <a:lnTo>
                    <a:pt x="918" y="1116"/>
                  </a:lnTo>
                  <a:lnTo>
                    <a:pt x="912" y="395"/>
                  </a:lnTo>
                  <a:lnTo>
                    <a:pt x="802" y="412"/>
                  </a:lnTo>
                  <a:lnTo>
                    <a:pt x="680" y="409"/>
                  </a:lnTo>
                  <a:lnTo>
                    <a:pt x="614" y="396"/>
                  </a:lnTo>
                  <a:lnTo>
                    <a:pt x="546" y="359"/>
                  </a:lnTo>
                  <a:lnTo>
                    <a:pt x="453" y="272"/>
                  </a:lnTo>
                  <a:lnTo>
                    <a:pt x="398" y="212"/>
                  </a:lnTo>
                  <a:lnTo>
                    <a:pt x="345" y="167"/>
                  </a:lnTo>
                  <a:lnTo>
                    <a:pt x="310" y="136"/>
                  </a:lnTo>
                  <a:lnTo>
                    <a:pt x="227" y="91"/>
                  </a:lnTo>
                  <a:lnTo>
                    <a:pt x="107" y="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 cap="flat" cmpd="sng">
              <a:solidFill>
                <a:srgbClr val="66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54" name="Line 66">
              <a:extLst>
                <a:ext uri="{FF2B5EF4-FFF2-40B4-BE49-F238E27FC236}">
                  <a16:creationId xmlns:a16="http://schemas.microsoft.com/office/drawing/2014/main" id="{5D306CEF-8045-41E5-9BD3-A6986D215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6" y="1407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55" name="Line 67">
              <a:extLst>
                <a:ext uri="{FF2B5EF4-FFF2-40B4-BE49-F238E27FC236}">
                  <a16:creationId xmlns:a16="http://schemas.microsoft.com/office/drawing/2014/main" id="{813BA901-176D-4110-9742-74ABAC105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8" y="1489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56" name="Line 68">
              <a:extLst>
                <a:ext uri="{FF2B5EF4-FFF2-40B4-BE49-F238E27FC236}">
                  <a16:creationId xmlns:a16="http://schemas.microsoft.com/office/drawing/2014/main" id="{DDD710E8-87C9-448F-B439-402744AD6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" y="1480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57" name="Line 69">
              <a:extLst>
                <a:ext uri="{FF2B5EF4-FFF2-40B4-BE49-F238E27FC236}">
                  <a16:creationId xmlns:a16="http://schemas.microsoft.com/office/drawing/2014/main" id="{3F64E440-1432-4672-AD25-AF429D0F0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1407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58" name="Line 70">
              <a:extLst>
                <a:ext uri="{FF2B5EF4-FFF2-40B4-BE49-F238E27FC236}">
                  <a16:creationId xmlns:a16="http://schemas.microsoft.com/office/drawing/2014/main" id="{249294E7-3CB1-445A-A68F-171929E3C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0" y="1613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59" name="Line 71">
              <a:extLst>
                <a:ext uri="{FF2B5EF4-FFF2-40B4-BE49-F238E27FC236}">
                  <a16:creationId xmlns:a16="http://schemas.microsoft.com/office/drawing/2014/main" id="{C74A987A-9583-4FE5-B102-AD873086F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1603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60" name="Line 72">
              <a:extLst>
                <a:ext uri="{FF2B5EF4-FFF2-40B4-BE49-F238E27FC236}">
                  <a16:creationId xmlns:a16="http://schemas.microsoft.com/office/drawing/2014/main" id="{67441FA3-5E85-4920-94CD-9A91FAFAD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5" y="1631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14690" name="Object 2">
            <a:extLst>
              <a:ext uri="{FF2B5EF4-FFF2-40B4-BE49-F238E27FC236}">
                <a16:creationId xmlns:a16="http://schemas.microsoft.com/office/drawing/2014/main" id="{CFB31ACD-E719-437D-B42E-5FD346CE8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" y="1524000"/>
          <a:ext cx="13033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公式" r:id="rId7" imgW="581152" imgH="152400" progId="Equation.3">
                  <p:embed/>
                </p:oleObj>
              </mc:Choice>
              <mc:Fallback>
                <p:oleObj name="公式" r:id="rId7" imgW="581152" imgH="15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524000"/>
                        <a:ext cx="130333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>
            <a:extLst>
              <a:ext uri="{FF2B5EF4-FFF2-40B4-BE49-F238E27FC236}">
                <a16:creationId xmlns:a16="http://schemas.microsoft.com/office/drawing/2014/main" id="{14D64AD4-9FF1-45A5-B2C0-48DD846BE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1352550"/>
          <a:ext cx="22225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公式" r:id="rId9" imgW="1028598" imgH="343104" progId="Equation.3">
                  <p:embed/>
                </p:oleObj>
              </mc:Choice>
              <mc:Fallback>
                <p:oleObj name="公式" r:id="rId9" imgW="1028598" imgH="34310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352550"/>
                        <a:ext cx="22225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7A25638A-C5DE-4137-8ABB-12BD0A9DA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247900"/>
          <a:ext cx="210026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公式" r:id="rId11" imgW="933501" imgH="276276" progId="Equation.3">
                  <p:embed/>
                </p:oleObj>
              </mc:Choice>
              <mc:Fallback>
                <p:oleObj name="公式" r:id="rId11" imgW="933501" imgH="2762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47900"/>
                        <a:ext cx="210026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>
            <a:extLst>
              <a:ext uri="{FF2B5EF4-FFF2-40B4-BE49-F238E27FC236}">
                <a16:creationId xmlns:a16="http://schemas.microsoft.com/office/drawing/2014/main" id="{A62274A4-F2AD-4BD5-8474-BB940859E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997200"/>
          <a:ext cx="14620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公式" r:id="rId13" imgW="647802" imgH="381000" progId="Equation.3">
                  <p:embed/>
                </p:oleObj>
              </mc:Choice>
              <mc:Fallback>
                <p:oleObj name="公式" r:id="rId13" imgW="647802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97200"/>
                        <a:ext cx="14620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3" name="Object 25">
            <a:extLst>
              <a:ext uri="{FF2B5EF4-FFF2-40B4-BE49-F238E27FC236}">
                <a16:creationId xmlns:a16="http://schemas.microsoft.com/office/drawing/2014/main" id="{D76DF5A6-3838-4118-AB73-EFB407072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221163"/>
          <a:ext cx="8493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公式" r:id="rId15" imgW="352349" imgH="133248" progId="Equation.3">
                  <p:embed/>
                </p:oleObj>
              </mc:Choice>
              <mc:Fallback>
                <p:oleObj name="公式" r:id="rId15" imgW="352349" imgH="13324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21163"/>
                        <a:ext cx="8493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4" name="Object 26">
            <a:extLst>
              <a:ext uri="{FF2B5EF4-FFF2-40B4-BE49-F238E27FC236}">
                <a16:creationId xmlns:a16="http://schemas.microsoft.com/office/drawing/2014/main" id="{60B454B0-83A7-4255-BCFE-6667E7ABB3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5038" y="4040188"/>
          <a:ext cx="221138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公式" r:id="rId17" imgW="1028598" imgH="343104" progId="Equation.3">
                  <p:embed/>
                </p:oleObj>
              </mc:Choice>
              <mc:Fallback>
                <p:oleObj name="公式" r:id="rId17" imgW="1028598" imgH="34310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4040188"/>
                        <a:ext cx="221138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5" name="Object 27">
            <a:extLst>
              <a:ext uri="{FF2B5EF4-FFF2-40B4-BE49-F238E27FC236}">
                <a16:creationId xmlns:a16="http://schemas.microsoft.com/office/drawing/2014/main" id="{8E6056B5-F497-4CA9-A367-C46029CA6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4962525"/>
          <a:ext cx="1611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公式" r:id="rId19" imgW="733552" imgH="200076" progId="Equation.3">
                  <p:embed/>
                </p:oleObj>
              </mc:Choice>
              <mc:Fallback>
                <p:oleObj name="公式" r:id="rId19" imgW="733552" imgH="20007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4962525"/>
                        <a:ext cx="16113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6" name="Object 28">
            <a:extLst>
              <a:ext uri="{FF2B5EF4-FFF2-40B4-BE49-F238E27FC236}">
                <a16:creationId xmlns:a16="http://schemas.microsoft.com/office/drawing/2014/main" id="{2197688C-6B80-417D-8D9D-296959496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464175"/>
          <a:ext cx="11715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公式" r:id="rId21" imgW="542950" imgH="381000" progId="Equation.3">
                  <p:embed/>
                </p:oleObj>
              </mc:Choice>
              <mc:Fallback>
                <p:oleObj name="公式" r:id="rId21" imgW="542950" imgH="381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64175"/>
                        <a:ext cx="11715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0">
            <a:extLst>
              <a:ext uri="{FF2B5EF4-FFF2-40B4-BE49-F238E27FC236}">
                <a16:creationId xmlns:a16="http://schemas.microsoft.com/office/drawing/2014/main" id="{1A8C933B-6066-4E90-82CC-2FDE19F0504B}"/>
              </a:ext>
            </a:extLst>
          </p:cNvPr>
          <p:cNvGrpSpPr>
            <a:grpSpLocks/>
          </p:cNvGrpSpPr>
          <p:nvPr/>
        </p:nvGrpSpPr>
        <p:grpSpPr bwMode="auto">
          <a:xfrm>
            <a:off x="6297613" y="3529013"/>
            <a:ext cx="1003300" cy="457200"/>
            <a:chOff x="3832" y="2190"/>
            <a:chExt cx="632" cy="288"/>
          </a:xfrm>
        </p:grpSpPr>
        <p:grpSp>
          <p:nvGrpSpPr>
            <p:cNvPr id="22551" name="Group 41">
              <a:extLst>
                <a:ext uri="{FF2B5EF4-FFF2-40B4-BE49-F238E27FC236}">
                  <a16:creationId xmlns:a16="http://schemas.microsoft.com/office/drawing/2014/main" id="{A9075488-6801-4E25-8AE5-91644C8DE5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2" y="2230"/>
              <a:ext cx="632" cy="248"/>
              <a:chOff x="3832" y="2230"/>
              <a:chExt cx="632" cy="248"/>
            </a:xfrm>
          </p:grpSpPr>
          <p:sp>
            <p:nvSpPr>
              <p:cNvPr id="114730" name="Oval 42">
                <a:extLst>
                  <a:ext uri="{FF2B5EF4-FFF2-40B4-BE49-F238E27FC236}">
                    <a16:creationId xmlns:a16="http://schemas.microsoft.com/office/drawing/2014/main" id="{C80B6D8C-5144-4128-B920-57131C1C1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286"/>
                <a:ext cx="528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731" name="Line 43">
                <a:extLst>
                  <a:ext uri="{FF2B5EF4-FFF2-40B4-BE49-F238E27FC236}">
                    <a16:creationId xmlns:a16="http://schemas.microsoft.com/office/drawing/2014/main" id="{2E5DDB0D-EF20-4DB2-9F72-6DDE9BF51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60" y="2334"/>
                <a:ext cx="24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2555" name="Object 44">
                <a:extLst>
                  <a:ext uri="{FF2B5EF4-FFF2-40B4-BE49-F238E27FC236}">
                    <a16:creationId xmlns:a16="http://schemas.microsoft.com/office/drawing/2014/main" id="{72A661F2-86F0-405C-B9C0-FDA0D1CA9F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32" y="2230"/>
              <a:ext cx="165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3" name="公式" r:id="rId23" imgW="85750" imgH="95352" progId="Equation.3">
                      <p:embed/>
                    </p:oleObj>
                  </mc:Choice>
                  <mc:Fallback>
                    <p:oleObj name="公式" r:id="rId23" imgW="85750" imgH="95352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2" y="2230"/>
                            <a:ext cx="165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4733" name="Line 45">
              <a:extLst>
                <a:ext uri="{FF2B5EF4-FFF2-40B4-BE49-F238E27FC236}">
                  <a16:creationId xmlns:a16="http://schemas.microsoft.com/office/drawing/2014/main" id="{F9BE8C51-1280-4125-92D6-0A8D24094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0" y="2190"/>
              <a:ext cx="0" cy="144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none" w="sm" len="lg"/>
            </a:ln>
            <a:effectLst>
              <a:outerShdw dist="127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49">
            <a:extLst>
              <a:ext uri="{FF2B5EF4-FFF2-40B4-BE49-F238E27FC236}">
                <a16:creationId xmlns:a16="http://schemas.microsoft.com/office/drawing/2014/main" id="{9DDB46FF-E752-4AF0-9E6B-E6D7C35604B6}"/>
              </a:ext>
            </a:extLst>
          </p:cNvPr>
          <p:cNvGrpSpPr>
            <a:grpSpLocks/>
          </p:cNvGrpSpPr>
          <p:nvPr/>
        </p:nvGrpSpPr>
        <p:grpSpPr bwMode="auto">
          <a:xfrm>
            <a:off x="5319713" y="3336925"/>
            <a:ext cx="3124200" cy="936625"/>
            <a:chOff x="3216" y="2069"/>
            <a:chExt cx="1968" cy="590"/>
          </a:xfrm>
        </p:grpSpPr>
        <p:sp>
          <p:nvSpPr>
            <p:cNvPr id="114738" name="Oval 50">
              <a:extLst>
                <a:ext uri="{FF2B5EF4-FFF2-40B4-BE49-F238E27FC236}">
                  <a16:creationId xmlns:a16="http://schemas.microsoft.com/office/drawing/2014/main" id="{ABFCB774-0292-4FFA-9EF2-35614A99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069"/>
              <a:ext cx="1968" cy="590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39" name="Line 51">
              <a:extLst>
                <a:ext uri="{FF2B5EF4-FFF2-40B4-BE49-F238E27FC236}">
                  <a16:creationId xmlns:a16="http://schemas.microsoft.com/office/drawing/2014/main" id="{A2A1ECE2-4EC6-4A4B-97D2-86074497B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93"/>
              <a:ext cx="652" cy="175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2549" name="Object 52">
              <a:extLst>
                <a:ext uri="{FF2B5EF4-FFF2-40B4-BE49-F238E27FC236}">
                  <a16:creationId xmlns:a16="http://schemas.microsoft.com/office/drawing/2014/main" id="{E88F464B-FA8C-46FD-BC25-4885EDF145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" y="2296"/>
            <a:ext cx="16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4" name="公式" r:id="rId25" imgW="85750" imgH="95352" progId="Equation.3">
                    <p:embed/>
                  </p:oleObj>
                </mc:Choice>
                <mc:Fallback>
                  <p:oleObj name="公式" r:id="rId25" imgW="85750" imgH="95352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2296"/>
                          <a:ext cx="16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41" name="Line 53">
              <a:extLst>
                <a:ext uri="{FF2B5EF4-FFF2-40B4-BE49-F238E27FC236}">
                  <a16:creationId xmlns:a16="http://schemas.microsoft.com/office/drawing/2014/main" id="{6B05188C-1D55-4B88-BC11-F922E0879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59"/>
              <a:ext cx="336" cy="0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14742" name="Object 54">
            <a:extLst>
              <a:ext uri="{FF2B5EF4-FFF2-40B4-BE49-F238E27FC236}">
                <a16:creationId xmlns:a16="http://schemas.microsoft.com/office/drawing/2014/main" id="{34D6A4A4-BB0A-45F5-B16C-736FF3142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4788" y="2105025"/>
          <a:ext cx="18256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公式" r:id="rId27" imgW="809549" imgH="381000" progId="Equation.3">
                  <p:embed/>
                </p:oleObj>
              </mc:Choice>
              <mc:Fallback>
                <p:oleObj name="公式" r:id="rId27" imgW="809549" imgH="3810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2105025"/>
                        <a:ext cx="18256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4" name="Group 73">
            <a:extLst>
              <a:ext uri="{FF2B5EF4-FFF2-40B4-BE49-F238E27FC236}">
                <a16:creationId xmlns:a16="http://schemas.microsoft.com/office/drawing/2014/main" id="{7EE58DFE-C8A7-41FA-A89E-EDE7C50C1DCF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2545" name="Picture 74" descr="bar_1">
              <a:extLst>
                <a:ext uri="{FF2B5EF4-FFF2-40B4-BE49-F238E27FC236}">
                  <a16:creationId xmlns:a16="http://schemas.microsoft.com/office/drawing/2014/main" id="{3A81EB5A-8957-4DA1-B434-39D2B2A23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6" name="Text Box 75">
              <a:extLst>
                <a:ext uri="{FF2B5EF4-FFF2-40B4-BE49-F238E27FC236}">
                  <a16:creationId xmlns:a16="http://schemas.microsoft.com/office/drawing/2014/main" id="{84A87688-1791-4DF1-B13A-19C62B9B4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1">
            <a:extLst>
              <a:ext uri="{FF2B5EF4-FFF2-40B4-BE49-F238E27FC236}">
                <a16:creationId xmlns:a16="http://schemas.microsoft.com/office/drawing/2014/main" id="{CF492C41-046E-40D2-A592-24E074F60C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A8560C-7A91-4403-9005-FCC238D700A2}" type="datetime9">
              <a:rPr lang="en-US"/>
              <a:pPr>
                <a:defRPr/>
              </a:pPr>
              <a:t>4/13/2020 11:29:37 AM</a:t>
            </a:fld>
            <a:endParaRPr lang="en-US" altLang="zh-CN"/>
          </a:p>
        </p:txBody>
      </p:sp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224E1181-761C-4446-AFBC-7A7C834C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30E5F722-D9A3-410E-90E2-9AC1C7721C64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115714" name="Object 2">
            <a:extLst>
              <a:ext uri="{FF2B5EF4-FFF2-40B4-BE49-F238E27FC236}">
                <a16:creationId xmlns:a16="http://schemas.microsoft.com/office/drawing/2014/main" id="{72F462B2-068C-4520-A8F4-F27286A94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2013" y="2638425"/>
          <a:ext cx="12541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公式" r:id="rId3" imgW="647802" imgH="381000" progId="Equation.3">
                  <p:embed/>
                </p:oleObj>
              </mc:Choice>
              <mc:Fallback>
                <p:oleObj name="公式" r:id="rId3" imgW="647802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2638425"/>
                        <a:ext cx="12541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>
            <a:extLst>
              <a:ext uri="{FF2B5EF4-FFF2-40B4-BE49-F238E27FC236}">
                <a16:creationId xmlns:a16="http://schemas.microsoft.com/office/drawing/2014/main" id="{9F869919-87B2-4B21-906C-FE0606F23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013" y="2028825"/>
          <a:ext cx="12874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5" imgW="581152" imgH="152400" progId="Equation.3">
                  <p:embed/>
                </p:oleObj>
              </mc:Choice>
              <mc:Fallback>
                <p:oleObj name="公式" r:id="rId5" imgW="581152" imgH="15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028825"/>
                        <a:ext cx="128746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>
            <a:extLst>
              <a:ext uri="{FF2B5EF4-FFF2-40B4-BE49-F238E27FC236}">
                <a16:creationId xmlns:a16="http://schemas.microsoft.com/office/drawing/2014/main" id="{DEF1D1E1-17EE-4C4C-9D09-084EB0ED4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013" y="3781425"/>
          <a:ext cx="80486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公式" r:id="rId7" imgW="352349" imgH="133248" progId="Equation.3">
                  <p:embed/>
                </p:oleObj>
              </mc:Choice>
              <mc:Fallback>
                <p:oleObj name="公式" r:id="rId7" imgW="352349" imgH="1332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781425"/>
                        <a:ext cx="80486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>
            <a:extLst>
              <a:ext uri="{FF2B5EF4-FFF2-40B4-BE49-F238E27FC236}">
                <a16:creationId xmlns:a16="http://schemas.microsoft.com/office/drawing/2014/main" id="{34AADE88-2EC6-4BF1-BC91-E37200217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4238625"/>
          <a:ext cx="106838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公式" r:id="rId9" imgW="542950" imgH="381000" progId="Equation.3">
                  <p:embed/>
                </p:oleObj>
              </mc:Choice>
              <mc:Fallback>
                <p:oleObj name="公式" r:id="rId9" imgW="54295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238625"/>
                        <a:ext cx="1068387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2B3ECE1E-264B-40E8-BE05-9C69E7318560}"/>
              </a:ext>
            </a:extLst>
          </p:cNvPr>
          <p:cNvGrpSpPr>
            <a:grpSpLocks/>
          </p:cNvGrpSpPr>
          <p:nvPr/>
        </p:nvGrpSpPr>
        <p:grpSpPr bwMode="auto">
          <a:xfrm>
            <a:off x="4494213" y="1876425"/>
            <a:ext cx="4038600" cy="3352800"/>
            <a:chOff x="2736" y="1008"/>
            <a:chExt cx="2544" cy="2112"/>
          </a:xfrm>
        </p:grpSpPr>
        <p:sp>
          <p:nvSpPr>
            <p:cNvPr id="115719" name="Rectangle 7">
              <a:extLst>
                <a:ext uri="{FF2B5EF4-FFF2-40B4-BE49-F238E27FC236}">
                  <a16:creationId xmlns:a16="http://schemas.microsoft.com/office/drawing/2014/main" id="{C3769D2A-DFD0-454E-A7C3-6818E307A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08"/>
              <a:ext cx="2544" cy="2112"/>
            </a:xfrm>
            <a:prstGeom prst="rect">
              <a:avLst/>
            </a:prstGeom>
            <a:gradFill rotWithShape="1">
              <a:gsLst>
                <a:gs pos="0">
                  <a:srgbClr val="4ADAA3">
                    <a:alpha val="50000"/>
                  </a:srgbClr>
                </a:gs>
                <a:gs pos="100000">
                  <a:srgbClr val="4ADAA3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3567" name="Object 8">
              <a:extLst>
                <a:ext uri="{FF2B5EF4-FFF2-40B4-BE49-F238E27FC236}">
                  <a16:creationId xmlns:a16="http://schemas.microsoft.com/office/drawing/2014/main" id="{2D70BEA8-E123-4144-8046-10E22C24AF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2" y="1417"/>
            <a:ext cx="2466" cy="1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8" name="BMP 图象" r:id="rId11" imgW="3914286" imgH="2400635" progId="Paint.Picture">
                    <p:embed/>
                  </p:oleObj>
                </mc:Choice>
                <mc:Fallback>
                  <p:oleObj name="BMP 图象" r:id="rId11" imgW="3914286" imgH="2400635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96B5D3"/>
                            </a:clrFrom>
                            <a:clrTo>
                              <a:srgbClr val="96B5D3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2" y="1417"/>
                          <a:ext cx="2466" cy="1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2700" algn="ctr" rotWithShape="0">
                                  <a:schemeClr val="tx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21" name="Line 9">
              <a:extLst>
                <a:ext uri="{FF2B5EF4-FFF2-40B4-BE49-F238E27FC236}">
                  <a16:creationId xmlns:a16="http://schemas.microsoft.com/office/drawing/2014/main" id="{0A3410AF-2BC6-4FDF-B019-B3D21F975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22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5722" name="Line 10">
              <a:extLst>
                <a:ext uri="{FF2B5EF4-FFF2-40B4-BE49-F238E27FC236}">
                  <a16:creationId xmlns:a16="http://schemas.microsoft.com/office/drawing/2014/main" id="{FD1BC58F-11D9-477C-A74E-E81DCEF86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194"/>
              <a:ext cx="0" cy="16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3570" name="Object 11">
              <a:extLst>
                <a:ext uri="{FF2B5EF4-FFF2-40B4-BE49-F238E27FC236}">
                  <a16:creationId xmlns:a16="http://schemas.microsoft.com/office/drawing/2014/main" id="{1A314A67-9772-4FEF-AB3B-E2BF287192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1239"/>
            <a:ext cx="24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9" name="公式" r:id="rId13" imgW="133299" imgH="133248" progId="Equation.3">
                    <p:embed/>
                  </p:oleObj>
                </mc:Choice>
                <mc:Fallback>
                  <p:oleObj name="公式" r:id="rId13" imgW="133299" imgH="13324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239"/>
                          <a:ext cx="24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24" name="Line 12">
              <a:extLst>
                <a:ext uri="{FF2B5EF4-FFF2-40B4-BE49-F238E27FC236}">
                  <a16:creationId xmlns:a16="http://schemas.microsoft.com/office/drawing/2014/main" id="{372B5D1A-0EA2-407C-AA69-6DB8013F4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463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3572" name="Object 13">
              <a:extLst>
                <a:ext uri="{FF2B5EF4-FFF2-40B4-BE49-F238E27FC236}">
                  <a16:creationId xmlns:a16="http://schemas.microsoft.com/office/drawing/2014/main" id="{2FCAEFC7-AF57-4CD4-9E00-7DB805AC62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0" y="2433"/>
            <a:ext cx="168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0" name="公式" r:id="rId15" imgW="85750" imgH="95352" progId="Equation.3">
                    <p:embed/>
                  </p:oleObj>
                </mc:Choice>
                <mc:Fallback>
                  <p:oleObj name="公式" r:id="rId15" imgW="85750" imgH="9535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0" y="2433"/>
                          <a:ext cx="168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14">
              <a:extLst>
                <a:ext uri="{FF2B5EF4-FFF2-40B4-BE49-F238E27FC236}">
                  <a16:creationId xmlns:a16="http://schemas.microsoft.com/office/drawing/2014/main" id="{F45311FF-0B67-4D17-A88A-BBDFEEDD4E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767"/>
            <a:ext cx="24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1" name="公式" r:id="rId17" imgW="133299" imgH="133248" progId="Equation.3">
                    <p:embed/>
                  </p:oleObj>
                </mc:Choice>
                <mc:Fallback>
                  <p:oleObj name="公式" r:id="rId17" imgW="133299" imgH="13324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767"/>
                          <a:ext cx="24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27" name="Text Box 15">
            <a:extLst>
              <a:ext uri="{FF2B5EF4-FFF2-40B4-BE49-F238E27FC236}">
                <a16:creationId xmlns:a16="http://schemas.microsoft.com/office/drawing/2014/main" id="{02958988-C5C0-41B1-ADD9-1B4C89579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25563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导体内外的磁感强度：</a:t>
            </a:r>
          </a:p>
        </p:txBody>
      </p:sp>
      <p:sp>
        <p:nvSpPr>
          <p:cNvPr id="115728" name="Text Box 16">
            <a:extLst>
              <a:ext uri="{FF2B5EF4-FFF2-40B4-BE49-F238E27FC236}">
                <a16:creationId xmlns:a16="http://schemas.microsoft.com/office/drawing/2014/main" id="{6B3DB910-CC60-4781-90C6-8AA41EFE4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5291138"/>
            <a:ext cx="83708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由此也可进一步理解，为什么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0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时，磁感强度并不会趋于无穷大。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</a:endParaRPr>
          </a:p>
        </p:txBody>
      </p:sp>
      <p:grpSp>
        <p:nvGrpSpPr>
          <p:cNvPr id="23563" name="Group 20">
            <a:extLst>
              <a:ext uri="{FF2B5EF4-FFF2-40B4-BE49-F238E27FC236}">
                <a16:creationId xmlns:a16="http://schemas.microsoft.com/office/drawing/2014/main" id="{AA738695-0B5B-490E-A77F-8D76A481DEC8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3564" name="Picture 21" descr="bar_1">
              <a:extLst>
                <a:ext uri="{FF2B5EF4-FFF2-40B4-BE49-F238E27FC236}">
                  <a16:creationId xmlns:a16="http://schemas.microsoft.com/office/drawing/2014/main" id="{8019DC8F-DC92-4CA8-B469-991ED3AEA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5" name="Text Box 22">
              <a:extLst>
                <a:ext uri="{FF2B5EF4-FFF2-40B4-BE49-F238E27FC236}">
                  <a16:creationId xmlns:a16="http://schemas.microsoft.com/office/drawing/2014/main" id="{721146C5-E077-4663-8F30-9B856BA80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7" grpId="0" autoUpdateAnimBg="0"/>
      <p:bldP spid="1157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日期占位符 1">
            <a:extLst>
              <a:ext uri="{FF2B5EF4-FFF2-40B4-BE49-F238E27FC236}">
                <a16:creationId xmlns:a16="http://schemas.microsoft.com/office/drawing/2014/main" id="{4FA7C38C-DADD-4A85-A0CC-3CA560DAD7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316F7D-E25F-40E6-A5A8-AFC1F6229E00}" type="datetime9">
              <a:rPr lang="en-US"/>
              <a:pPr>
                <a:defRPr/>
              </a:pPr>
              <a:t>4/13/2020 11:29:37 AM</a:t>
            </a:fld>
            <a:endParaRPr lang="en-US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13F45D73-D06F-4332-AA0B-90A59480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CC6F42A9-D13A-4B99-B814-46E51F420FB3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4580" name="Group 105">
            <a:extLst>
              <a:ext uri="{FF2B5EF4-FFF2-40B4-BE49-F238E27FC236}">
                <a16:creationId xmlns:a16="http://schemas.microsoft.com/office/drawing/2014/main" id="{55E0C057-3D20-4B40-82A2-E647A4E1FFBD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4660" name="Picture 106" descr="bar_1">
              <a:extLst>
                <a:ext uri="{FF2B5EF4-FFF2-40B4-BE49-F238E27FC236}">
                  <a16:creationId xmlns:a16="http://schemas.microsoft.com/office/drawing/2014/main" id="{8F467348-F6E1-4519-AF8C-E13154AE4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61" name="Text Box 107">
              <a:extLst>
                <a:ext uri="{FF2B5EF4-FFF2-40B4-BE49-F238E27FC236}">
                  <a16:creationId xmlns:a16="http://schemas.microsoft.com/office/drawing/2014/main" id="{78E07A40-A4F9-4EF2-845B-72CA3FDED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  <p:sp>
        <p:nvSpPr>
          <p:cNvPr id="111619" name="Text Box 3">
            <a:extLst>
              <a:ext uri="{FF2B5EF4-FFF2-40B4-BE49-F238E27FC236}">
                <a16:creationId xmlns:a16="http://schemas.microsoft.com/office/drawing/2014/main" id="{F8454EA9-3EB7-40B6-BCBF-DCF341F5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23963"/>
            <a:ext cx="754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例题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载流长直螺线管内的磁场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4589369A-EF1B-46BF-A653-2A7EA2155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7363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解</a:t>
            </a:r>
            <a:r>
              <a:rPr lang="en-US" altLang="zh-CN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: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磁感线与电流线相互环连，在线圈不是很密时，磁场的分布如图。</a:t>
            </a:r>
          </a:p>
        </p:txBody>
      </p:sp>
      <p:pic>
        <p:nvPicPr>
          <p:cNvPr id="111621" name="Picture 5" descr="Tu1104">
            <a:extLst>
              <a:ext uri="{FF2B5EF4-FFF2-40B4-BE49-F238E27FC236}">
                <a16:creationId xmlns:a16="http://schemas.microsoft.com/office/drawing/2014/main" id="{6A1F3BD2-4862-49C1-8614-85CD4BAD4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76700"/>
            <a:ext cx="6481763" cy="241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22" name="Text Box 6">
            <a:extLst>
              <a:ext uri="{FF2B5EF4-FFF2-40B4-BE49-F238E27FC236}">
                <a16:creationId xmlns:a16="http://schemas.microsoft.com/office/drawing/2014/main" id="{F849DB53-2B8E-4D81-8E60-A7895A9BA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36838"/>
            <a:ext cx="8534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假设螺线管绕得很密并且螺线管很长时，在螺线管中部为</a:t>
            </a:r>
            <a:r>
              <a:rPr lang="zh-CN" altLang="en-US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均匀磁场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，管内每一点的磁场几乎都平行于轴线，在螺线管外侧几乎没有磁感线，磁感强度为零。</a:t>
            </a:r>
          </a:p>
        </p:txBody>
      </p:sp>
      <p:grpSp>
        <p:nvGrpSpPr>
          <p:cNvPr id="3" name="Group 92">
            <a:extLst>
              <a:ext uri="{FF2B5EF4-FFF2-40B4-BE49-F238E27FC236}">
                <a16:creationId xmlns:a16="http://schemas.microsoft.com/office/drawing/2014/main" id="{06486956-3372-4D29-89D1-26070254CE1B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076700"/>
            <a:ext cx="6481763" cy="2447925"/>
            <a:chOff x="1020" y="2568"/>
            <a:chExt cx="4083" cy="1542"/>
          </a:xfrm>
        </p:grpSpPr>
        <p:sp>
          <p:nvSpPr>
            <p:cNvPr id="111627" name="Rectangle 11">
              <a:extLst>
                <a:ext uri="{FF2B5EF4-FFF2-40B4-BE49-F238E27FC236}">
                  <a16:creationId xmlns:a16="http://schemas.microsoft.com/office/drawing/2014/main" id="{9E80C250-854D-4C4D-998E-504FC324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568"/>
              <a:ext cx="4083" cy="154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4B8DE856-E0D1-4E78-817F-C1000752F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614"/>
              <a:ext cx="2448" cy="753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31" name="Oval 15">
              <a:extLst>
                <a:ext uri="{FF2B5EF4-FFF2-40B4-BE49-F238E27FC236}">
                  <a16:creationId xmlns:a16="http://schemas.microsoft.com/office/drawing/2014/main" id="{187F0E49-56A1-4B83-84E1-4CCC7A68C7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04" y="3332"/>
              <a:ext cx="2448" cy="733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32" name="Line 16">
              <a:extLst>
                <a:ext uri="{FF2B5EF4-FFF2-40B4-BE49-F238E27FC236}">
                  <a16:creationId xmlns:a16="http://schemas.microsoft.com/office/drawing/2014/main" id="{7BB1F943-7795-45A4-9156-5B49EC46C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3338"/>
              <a:ext cx="9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33" name="Line 17">
              <a:extLst>
                <a:ext uri="{FF2B5EF4-FFF2-40B4-BE49-F238E27FC236}">
                  <a16:creationId xmlns:a16="http://schemas.microsoft.com/office/drawing/2014/main" id="{96EDF2C1-D45A-45B4-A0CE-1C4288769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7" y="2623"/>
              <a:ext cx="16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36" name="Line 20">
              <a:extLst>
                <a:ext uri="{FF2B5EF4-FFF2-40B4-BE49-F238E27FC236}">
                  <a16:creationId xmlns:a16="http://schemas.microsoft.com/office/drawing/2014/main" id="{289EC20E-9156-4EA5-B8F6-4E8A3CE99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8" y="4065"/>
              <a:ext cx="16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37" name="Freeform 21">
              <a:extLst>
                <a:ext uri="{FF2B5EF4-FFF2-40B4-BE49-F238E27FC236}">
                  <a16:creationId xmlns:a16="http://schemas.microsoft.com/office/drawing/2014/main" id="{EAD7AC00-C6B6-4B30-8D1D-71D190541D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3" y="2781"/>
              <a:ext cx="732" cy="526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38" name="Freeform 22">
              <a:extLst>
                <a:ext uri="{FF2B5EF4-FFF2-40B4-BE49-F238E27FC236}">
                  <a16:creationId xmlns:a16="http://schemas.microsoft.com/office/drawing/2014/main" id="{CE54CFBD-226E-4240-B73F-33B23776665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508" y="3368"/>
              <a:ext cx="732" cy="525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594" name="Group 23">
              <a:extLst>
                <a:ext uri="{FF2B5EF4-FFF2-40B4-BE49-F238E27FC236}">
                  <a16:creationId xmlns:a16="http://schemas.microsoft.com/office/drawing/2014/main" id="{6CADE1A5-64DB-49C4-8BFB-D0B29D1EEB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2" y="3136"/>
              <a:ext cx="1947" cy="388"/>
              <a:chOff x="2983" y="1452"/>
              <a:chExt cx="1587" cy="503"/>
            </a:xfrm>
          </p:grpSpPr>
          <p:sp>
            <p:nvSpPr>
              <p:cNvPr id="111640" name="AutoShape 24">
                <a:extLst>
                  <a:ext uri="{FF2B5EF4-FFF2-40B4-BE49-F238E27FC236}">
                    <a16:creationId xmlns:a16="http://schemas.microsoft.com/office/drawing/2014/main" id="{F5353E6B-14AF-42D4-8E3B-99DBA793B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49" y="915"/>
                <a:ext cx="455" cy="1587"/>
              </a:xfrm>
              <a:prstGeom prst="can">
                <a:avLst>
                  <a:gd name="adj" fmla="val 40296"/>
                </a:avLst>
              </a:prstGeom>
              <a:gradFill rotWithShape="1">
                <a:gsLst>
                  <a:gs pos="0">
                    <a:srgbClr val="33CCFF">
                      <a:gamma/>
                      <a:shade val="46275"/>
                      <a:invGamma/>
                    </a:srgbClr>
                  </a:gs>
                  <a:gs pos="50000">
                    <a:srgbClr val="33CCFF"/>
                  </a:gs>
                  <a:gs pos="100000">
                    <a:srgbClr val="33C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defRPr/>
                </a:pPr>
                <a:endPara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1641" name="Arc 25">
                <a:extLst>
                  <a:ext uri="{FF2B5EF4-FFF2-40B4-BE49-F238E27FC236}">
                    <a16:creationId xmlns:a16="http://schemas.microsoft.com/office/drawing/2014/main" id="{C3265386-C4B3-46F2-8818-B59DD8C3E90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61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2" name="Arc 26">
                <a:extLst>
                  <a:ext uri="{FF2B5EF4-FFF2-40B4-BE49-F238E27FC236}">
                    <a16:creationId xmlns:a16="http://schemas.microsoft.com/office/drawing/2014/main" id="{E1225498-ED5E-4473-AD67-543953E6AA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90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3" name="Arc 27">
                <a:extLst>
                  <a:ext uri="{FF2B5EF4-FFF2-40B4-BE49-F238E27FC236}">
                    <a16:creationId xmlns:a16="http://schemas.microsoft.com/office/drawing/2014/main" id="{2678BBE2-2238-4D77-9900-E4C3095DEC1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18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4" name="Arc 28">
                <a:extLst>
                  <a:ext uri="{FF2B5EF4-FFF2-40B4-BE49-F238E27FC236}">
                    <a16:creationId xmlns:a16="http://schemas.microsoft.com/office/drawing/2014/main" id="{B0D922F5-2551-463F-9995-B2B443981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47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5" name="Arc 29">
                <a:extLst>
                  <a:ext uri="{FF2B5EF4-FFF2-40B4-BE49-F238E27FC236}">
                    <a16:creationId xmlns:a16="http://schemas.microsoft.com/office/drawing/2014/main" id="{8FE8C0FA-3231-47BE-AE11-AA0C9977C8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77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6" name="Arc 30">
                <a:extLst>
                  <a:ext uri="{FF2B5EF4-FFF2-40B4-BE49-F238E27FC236}">
                    <a16:creationId xmlns:a16="http://schemas.microsoft.com/office/drawing/2014/main" id="{5CEC2502-E107-4918-BB1E-FF4A1B854E5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06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7" name="Arc 31">
                <a:extLst>
                  <a:ext uri="{FF2B5EF4-FFF2-40B4-BE49-F238E27FC236}">
                    <a16:creationId xmlns:a16="http://schemas.microsoft.com/office/drawing/2014/main" id="{180100F6-2E47-493E-968A-E40DDCB59B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34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8" name="Arc 32">
                <a:extLst>
                  <a:ext uri="{FF2B5EF4-FFF2-40B4-BE49-F238E27FC236}">
                    <a16:creationId xmlns:a16="http://schemas.microsoft.com/office/drawing/2014/main" id="{73C65D99-677B-4C86-922B-C90FF2565F0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63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9" name="Arc 33">
                <a:extLst>
                  <a:ext uri="{FF2B5EF4-FFF2-40B4-BE49-F238E27FC236}">
                    <a16:creationId xmlns:a16="http://schemas.microsoft.com/office/drawing/2014/main" id="{D87C4F6C-5113-4353-B179-80ECD662782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93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0" name="Arc 34">
                <a:extLst>
                  <a:ext uri="{FF2B5EF4-FFF2-40B4-BE49-F238E27FC236}">
                    <a16:creationId xmlns:a16="http://schemas.microsoft.com/office/drawing/2014/main" id="{B49DE528-5F72-419F-9B84-6FE199E0CB5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22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1" name="Arc 35">
                <a:extLst>
                  <a:ext uri="{FF2B5EF4-FFF2-40B4-BE49-F238E27FC236}">
                    <a16:creationId xmlns:a16="http://schemas.microsoft.com/office/drawing/2014/main" id="{550B57C0-A109-4496-993F-5592FBF4E8F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50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2" name="Arc 36">
                <a:extLst>
                  <a:ext uri="{FF2B5EF4-FFF2-40B4-BE49-F238E27FC236}">
                    <a16:creationId xmlns:a16="http://schemas.microsoft.com/office/drawing/2014/main" id="{9546AEC6-BBB4-4F99-8283-58C6ADAC4EA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79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3" name="Arc 37">
                <a:extLst>
                  <a:ext uri="{FF2B5EF4-FFF2-40B4-BE49-F238E27FC236}">
                    <a16:creationId xmlns:a16="http://schemas.microsoft.com/office/drawing/2014/main" id="{B1B66E59-CBF8-46A3-A9CA-4441A831B7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09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4" name="Arc 38">
                <a:extLst>
                  <a:ext uri="{FF2B5EF4-FFF2-40B4-BE49-F238E27FC236}">
                    <a16:creationId xmlns:a16="http://schemas.microsoft.com/office/drawing/2014/main" id="{3EE3F75E-2E50-485F-A5E9-0D7489A6658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38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5" name="Arc 39">
                <a:extLst>
                  <a:ext uri="{FF2B5EF4-FFF2-40B4-BE49-F238E27FC236}">
                    <a16:creationId xmlns:a16="http://schemas.microsoft.com/office/drawing/2014/main" id="{030279AC-AD36-410A-944E-FA116F07C12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66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6" name="Arc 40">
                <a:extLst>
                  <a:ext uri="{FF2B5EF4-FFF2-40B4-BE49-F238E27FC236}">
                    <a16:creationId xmlns:a16="http://schemas.microsoft.com/office/drawing/2014/main" id="{24AB5DB6-6C25-4134-8A64-59B61C66371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95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7" name="Arc 41">
                <a:extLst>
                  <a:ext uri="{FF2B5EF4-FFF2-40B4-BE49-F238E27FC236}">
                    <a16:creationId xmlns:a16="http://schemas.microsoft.com/office/drawing/2014/main" id="{5E08200D-0660-4B8F-B3D5-D19D2A1D41E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25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8" name="Arc 42">
                <a:extLst>
                  <a:ext uri="{FF2B5EF4-FFF2-40B4-BE49-F238E27FC236}">
                    <a16:creationId xmlns:a16="http://schemas.microsoft.com/office/drawing/2014/main" id="{6880A43F-CE2C-4900-ADA1-884A04C67C0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54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9" name="Arc 43">
                <a:extLst>
                  <a:ext uri="{FF2B5EF4-FFF2-40B4-BE49-F238E27FC236}">
                    <a16:creationId xmlns:a16="http://schemas.microsoft.com/office/drawing/2014/main" id="{4D0996A9-9ACC-4F66-964E-3AD026ADD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82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0" name="Arc 44">
                <a:extLst>
                  <a:ext uri="{FF2B5EF4-FFF2-40B4-BE49-F238E27FC236}">
                    <a16:creationId xmlns:a16="http://schemas.microsoft.com/office/drawing/2014/main" id="{1B62804D-F272-4628-9CAC-056BC1CA13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11" y="1456"/>
                <a:ext cx="108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1" name="Arc 45">
                <a:extLst>
                  <a:ext uri="{FF2B5EF4-FFF2-40B4-BE49-F238E27FC236}">
                    <a16:creationId xmlns:a16="http://schemas.microsoft.com/office/drawing/2014/main" id="{D0074A27-48EF-4662-A3B6-C1DEAFE7DBC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41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2" name="Arc 46">
                <a:extLst>
                  <a:ext uri="{FF2B5EF4-FFF2-40B4-BE49-F238E27FC236}">
                    <a16:creationId xmlns:a16="http://schemas.microsoft.com/office/drawing/2014/main" id="{DAB8FF8B-90D2-4BCA-AC18-26D5688F4BD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70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3" name="Arc 47">
                <a:extLst>
                  <a:ext uri="{FF2B5EF4-FFF2-40B4-BE49-F238E27FC236}">
                    <a16:creationId xmlns:a16="http://schemas.microsoft.com/office/drawing/2014/main" id="{60E9FB10-0B04-4C29-9877-3A93CE45810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98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4" name="Arc 48">
                <a:extLst>
                  <a:ext uri="{FF2B5EF4-FFF2-40B4-BE49-F238E27FC236}">
                    <a16:creationId xmlns:a16="http://schemas.microsoft.com/office/drawing/2014/main" id="{F9559098-8BB4-4FA1-9663-7D5C6EBAF91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27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5" name="Arc 49">
                <a:extLst>
                  <a:ext uri="{FF2B5EF4-FFF2-40B4-BE49-F238E27FC236}">
                    <a16:creationId xmlns:a16="http://schemas.microsoft.com/office/drawing/2014/main" id="{C031BFF4-C649-4188-8644-C4203371E88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57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6" name="Arc 50">
                <a:extLst>
                  <a:ext uri="{FF2B5EF4-FFF2-40B4-BE49-F238E27FC236}">
                    <a16:creationId xmlns:a16="http://schemas.microsoft.com/office/drawing/2014/main" id="{C540EAB1-599F-4445-8D61-BAAD1061A9D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86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7" name="Arc 51">
                <a:extLst>
                  <a:ext uri="{FF2B5EF4-FFF2-40B4-BE49-F238E27FC236}">
                    <a16:creationId xmlns:a16="http://schemas.microsoft.com/office/drawing/2014/main" id="{AF191640-79D6-47C9-AA3F-59E4C5B0A8B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814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8" name="Arc 52">
                <a:extLst>
                  <a:ext uri="{FF2B5EF4-FFF2-40B4-BE49-F238E27FC236}">
                    <a16:creationId xmlns:a16="http://schemas.microsoft.com/office/drawing/2014/main" id="{50CE9BDB-2420-49A2-8A3C-E250568BD21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843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9" name="Arc 53">
                <a:extLst>
                  <a:ext uri="{FF2B5EF4-FFF2-40B4-BE49-F238E27FC236}">
                    <a16:creationId xmlns:a16="http://schemas.microsoft.com/office/drawing/2014/main" id="{E559B013-3C4A-4C13-AF55-47FA10CD479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873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0" name="Arc 54">
                <a:extLst>
                  <a:ext uri="{FF2B5EF4-FFF2-40B4-BE49-F238E27FC236}">
                    <a16:creationId xmlns:a16="http://schemas.microsoft.com/office/drawing/2014/main" id="{285AF8AF-DA54-483C-B90F-4A1843A5653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02" y="1455"/>
                <a:ext cx="108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1" name="Arc 55">
                <a:extLst>
                  <a:ext uri="{FF2B5EF4-FFF2-40B4-BE49-F238E27FC236}">
                    <a16:creationId xmlns:a16="http://schemas.microsoft.com/office/drawing/2014/main" id="{6CDE51F8-7ED6-4BC6-8E4F-AD5D36D3A7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30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2" name="Arc 56">
                <a:extLst>
                  <a:ext uri="{FF2B5EF4-FFF2-40B4-BE49-F238E27FC236}">
                    <a16:creationId xmlns:a16="http://schemas.microsoft.com/office/drawing/2014/main" id="{2FD71685-6FA8-42BE-ADF9-18572A59819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9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3" name="Arc 57">
                <a:extLst>
                  <a:ext uri="{FF2B5EF4-FFF2-40B4-BE49-F238E27FC236}">
                    <a16:creationId xmlns:a16="http://schemas.microsoft.com/office/drawing/2014/main" id="{27AC293D-17C8-42CF-8587-7F5F8CFF7D5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90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4" name="Arc 58">
                <a:extLst>
                  <a:ext uri="{FF2B5EF4-FFF2-40B4-BE49-F238E27FC236}">
                    <a16:creationId xmlns:a16="http://schemas.microsoft.com/office/drawing/2014/main" id="{5C4F23D8-DC64-4445-BABD-6FAF1BB4ABF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020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5" name="Arc 59">
                <a:extLst>
                  <a:ext uri="{FF2B5EF4-FFF2-40B4-BE49-F238E27FC236}">
                    <a16:creationId xmlns:a16="http://schemas.microsoft.com/office/drawing/2014/main" id="{58110283-0049-462C-A07F-D21CA4FB6B6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049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6" name="Arc 60">
                <a:extLst>
                  <a:ext uri="{FF2B5EF4-FFF2-40B4-BE49-F238E27FC236}">
                    <a16:creationId xmlns:a16="http://schemas.microsoft.com/office/drawing/2014/main" id="{677418B8-1240-4EDF-B234-8F9B0E32CFB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077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7" name="Arc 61">
                <a:extLst>
                  <a:ext uri="{FF2B5EF4-FFF2-40B4-BE49-F238E27FC236}">
                    <a16:creationId xmlns:a16="http://schemas.microsoft.com/office/drawing/2014/main" id="{9E253F58-AB0F-49AE-AEC5-660CE3D96F1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06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8" name="Arc 62">
                <a:extLst>
                  <a:ext uri="{FF2B5EF4-FFF2-40B4-BE49-F238E27FC236}">
                    <a16:creationId xmlns:a16="http://schemas.microsoft.com/office/drawing/2014/main" id="{B642F2C9-42BC-415E-B659-5618463164A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36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9" name="Arc 63">
                <a:extLst>
                  <a:ext uri="{FF2B5EF4-FFF2-40B4-BE49-F238E27FC236}">
                    <a16:creationId xmlns:a16="http://schemas.microsoft.com/office/drawing/2014/main" id="{BA292D5C-BF9C-4031-81F3-B651BCF285B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65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80" name="Arc 64">
                <a:extLst>
                  <a:ext uri="{FF2B5EF4-FFF2-40B4-BE49-F238E27FC236}">
                    <a16:creationId xmlns:a16="http://schemas.microsoft.com/office/drawing/2014/main" id="{33A5931C-5507-4707-9F62-A61D281D32C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93" y="1455"/>
                <a:ext cx="108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81" name="Arc 65">
                <a:extLst>
                  <a:ext uri="{FF2B5EF4-FFF2-40B4-BE49-F238E27FC236}">
                    <a16:creationId xmlns:a16="http://schemas.microsoft.com/office/drawing/2014/main" id="{789CD652-FA6B-4DBE-BD83-437FCC16D4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222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82" name="Arc 66">
                <a:extLst>
                  <a:ext uri="{FF2B5EF4-FFF2-40B4-BE49-F238E27FC236}">
                    <a16:creationId xmlns:a16="http://schemas.microsoft.com/office/drawing/2014/main" id="{8EB57F33-A6A1-4E3A-86A2-7E184BA144D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253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83" name="Arc 67">
                <a:extLst>
                  <a:ext uri="{FF2B5EF4-FFF2-40B4-BE49-F238E27FC236}">
                    <a16:creationId xmlns:a16="http://schemas.microsoft.com/office/drawing/2014/main" id="{0867A854-B0B8-4EBD-9AAC-4FEC13426B8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282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84" name="Arc 68">
                <a:extLst>
                  <a:ext uri="{FF2B5EF4-FFF2-40B4-BE49-F238E27FC236}">
                    <a16:creationId xmlns:a16="http://schemas.microsoft.com/office/drawing/2014/main" id="{133B4E7D-0B4C-45C3-B0A5-5E69BBF121F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10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85" name="Arc 69">
                <a:extLst>
                  <a:ext uri="{FF2B5EF4-FFF2-40B4-BE49-F238E27FC236}">
                    <a16:creationId xmlns:a16="http://schemas.microsoft.com/office/drawing/2014/main" id="{F49CC2AB-70EA-48EE-9777-E73692E9014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39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1686" name="Freeform 70">
              <a:extLst>
                <a:ext uri="{FF2B5EF4-FFF2-40B4-BE49-F238E27FC236}">
                  <a16:creationId xmlns:a16="http://schemas.microsoft.com/office/drawing/2014/main" id="{AA0D017A-FDC7-4CCB-A9B6-656F8094A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3219"/>
              <a:ext cx="159" cy="47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87" name="Freeform 71">
              <a:extLst>
                <a:ext uri="{FF2B5EF4-FFF2-40B4-BE49-F238E27FC236}">
                  <a16:creationId xmlns:a16="http://schemas.microsoft.com/office/drawing/2014/main" id="{A96D6973-1C1A-48E6-9C50-F0461B2CE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3234"/>
              <a:ext cx="158" cy="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88" name="Freeform 72">
              <a:extLst>
                <a:ext uri="{FF2B5EF4-FFF2-40B4-BE49-F238E27FC236}">
                  <a16:creationId xmlns:a16="http://schemas.microsoft.com/office/drawing/2014/main" id="{48F780BA-9335-4869-9B64-4AB43DD1ACE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78" y="3409"/>
              <a:ext cx="159" cy="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89" name="Freeform 73">
              <a:extLst>
                <a:ext uri="{FF2B5EF4-FFF2-40B4-BE49-F238E27FC236}">
                  <a16:creationId xmlns:a16="http://schemas.microsoft.com/office/drawing/2014/main" id="{AEC920FF-8974-4181-ABD5-690B5A6AD92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64" y="3434"/>
              <a:ext cx="158" cy="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0" name="Line 74">
              <a:extLst>
                <a:ext uri="{FF2B5EF4-FFF2-40B4-BE49-F238E27FC236}">
                  <a16:creationId xmlns:a16="http://schemas.microsoft.com/office/drawing/2014/main" id="{AECADE4F-3FFC-4C48-A36C-4924DB6C3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8" y="3337"/>
              <a:ext cx="9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1" name="Freeform 75">
              <a:extLst>
                <a:ext uri="{FF2B5EF4-FFF2-40B4-BE49-F238E27FC236}">
                  <a16:creationId xmlns:a16="http://schemas.microsoft.com/office/drawing/2014/main" id="{39E82003-DF28-4FB3-A69D-63D421E0A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784"/>
              <a:ext cx="732" cy="525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2" name="Freeform 76">
              <a:extLst>
                <a:ext uri="{FF2B5EF4-FFF2-40B4-BE49-F238E27FC236}">
                  <a16:creationId xmlns:a16="http://schemas.microsoft.com/office/drawing/2014/main" id="{38CE1F24-331B-4946-B1F3-301B095B6C3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09" y="3370"/>
              <a:ext cx="732" cy="525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3" name="Line 77">
              <a:extLst>
                <a:ext uri="{FF2B5EF4-FFF2-40B4-BE49-F238E27FC236}">
                  <a16:creationId xmlns:a16="http://schemas.microsoft.com/office/drawing/2014/main" id="{7D19F007-B651-4883-A73D-D268E6C58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" y="3337"/>
              <a:ext cx="33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4" name="Line 78">
              <a:extLst>
                <a:ext uri="{FF2B5EF4-FFF2-40B4-BE49-F238E27FC236}">
                  <a16:creationId xmlns:a16="http://schemas.microsoft.com/office/drawing/2014/main" id="{381F0BE5-45D2-4E0F-A925-30B636182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3337"/>
              <a:ext cx="27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5" name="Freeform 79">
              <a:extLst>
                <a:ext uri="{FF2B5EF4-FFF2-40B4-BE49-F238E27FC236}">
                  <a16:creationId xmlns:a16="http://schemas.microsoft.com/office/drawing/2014/main" id="{49AE3611-407C-4B42-B5DE-32FD0C525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" y="3187"/>
              <a:ext cx="228" cy="79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6" name="Freeform 80">
              <a:extLst>
                <a:ext uri="{FF2B5EF4-FFF2-40B4-BE49-F238E27FC236}">
                  <a16:creationId xmlns:a16="http://schemas.microsoft.com/office/drawing/2014/main" id="{2632BED3-2E28-4336-85A9-2D812354D0F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34" y="3412"/>
              <a:ext cx="228" cy="79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7" name="Freeform 81">
              <a:extLst>
                <a:ext uri="{FF2B5EF4-FFF2-40B4-BE49-F238E27FC236}">
                  <a16:creationId xmlns:a16="http://schemas.microsoft.com/office/drawing/2014/main" id="{0CDA75EE-C310-46E7-8633-0BD0468830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43" y="3170"/>
              <a:ext cx="228" cy="79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8" name="Freeform 82">
              <a:extLst>
                <a:ext uri="{FF2B5EF4-FFF2-40B4-BE49-F238E27FC236}">
                  <a16:creationId xmlns:a16="http://schemas.microsoft.com/office/drawing/2014/main" id="{B434D372-062A-4662-ADCB-2468A4EF653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672" y="3412"/>
              <a:ext cx="229" cy="78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9" name="Line 83">
              <a:extLst>
                <a:ext uri="{FF2B5EF4-FFF2-40B4-BE49-F238E27FC236}">
                  <a16:creationId xmlns:a16="http://schemas.microsoft.com/office/drawing/2014/main" id="{8BD8264A-3DE9-47EA-A980-8B547EC91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" y="3507"/>
              <a:ext cx="0" cy="3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700" name="Line 84">
              <a:extLst>
                <a:ext uri="{FF2B5EF4-FFF2-40B4-BE49-F238E27FC236}">
                  <a16:creationId xmlns:a16="http://schemas.microsoft.com/office/drawing/2014/main" id="{00F8A3D1-01C6-47CF-9DFE-D50285346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5" y="3561"/>
              <a:ext cx="0" cy="1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701" name="Line 85">
              <a:extLst>
                <a:ext uri="{FF2B5EF4-FFF2-40B4-BE49-F238E27FC236}">
                  <a16:creationId xmlns:a16="http://schemas.microsoft.com/office/drawing/2014/main" id="{96402A99-FFBF-4BE0-959D-C59CD09EE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7" y="3511"/>
              <a:ext cx="0" cy="34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702" name="Line 86">
              <a:extLst>
                <a:ext uri="{FF2B5EF4-FFF2-40B4-BE49-F238E27FC236}">
                  <a16:creationId xmlns:a16="http://schemas.microsoft.com/office/drawing/2014/main" id="{B9F21232-89DC-41C5-A5B4-B8A207966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7" y="3561"/>
              <a:ext cx="0" cy="1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4612" name="Object 87">
              <a:extLst>
                <a:ext uri="{FF2B5EF4-FFF2-40B4-BE49-F238E27FC236}">
                  <a16:creationId xmlns:a16="http://schemas.microsoft.com/office/drawing/2014/main" id="{AF237051-843C-4745-B027-875C725B8A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0" y="3612"/>
            <a:ext cx="210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2" name="公式" r:id="rId5" imgW="95098" imgH="133248" progId="Equation.3">
                    <p:embed/>
                  </p:oleObj>
                </mc:Choice>
                <mc:Fallback>
                  <p:oleObj name="公式" r:id="rId5" imgW="95098" imgH="133248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3612"/>
                          <a:ext cx="210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3" name="Object 88">
              <a:extLst>
                <a:ext uri="{FF2B5EF4-FFF2-40B4-BE49-F238E27FC236}">
                  <a16:creationId xmlns:a16="http://schemas.microsoft.com/office/drawing/2014/main" id="{48D0B074-2FB8-4CF7-B36C-FE9B646BA7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5" y="3382"/>
            <a:ext cx="27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3" name="公式" r:id="rId7" imgW="133299" imgH="171552" progId="Equation.3">
                    <p:embed/>
                  </p:oleObj>
                </mc:Choice>
                <mc:Fallback>
                  <p:oleObj name="公式" r:id="rId7" imgW="133299" imgH="171552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5" y="3382"/>
                          <a:ext cx="273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utoUpdateAnimBg="0"/>
      <p:bldP spid="111620" grpId="0" autoUpdateAnimBg="0"/>
      <p:bldP spid="11162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日期占位符 1">
            <a:extLst>
              <a:ext uri="{FF2B5EF4-FFF2-40B4-BE49-F238E27FC236}">
                <a16:creationId xmlns:a16="http://schemas.microsoft.com/office/drawing/2014/main" id="{D94FA2DB-064E-412E-9581-386452651E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482C3A-ECD3-4A23-882F-BFA57E2A688F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153" name="灯片编号占位符 3">
            <a:extLst>
              <a:ext uri="{FF2B5EF4-FFF2-40B4-BE49-F238E27FC236}">
                <a16:creationId xmlns:a16="http://schemas.microsoft.com/office/drawing/2014/main" id="{62A027A4-62C4-45CA-9C5D-0C7A2A46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3D5BED62-FADD-46CA-8E47-4173A9FAC353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A10483AE-51E3-4F87-B60C-2287A0FE42A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76600"/>
            <a:ext cx="5257800" cy="3124200"/>
            <a:chOff x="2256" y="2064"/>
            <a:chExt cx="3312" cy="1968"/>
          </a:xfrm>
        </p:grpSpPr>
        <p:sp>
          <p:nvSpPr>
            <p:cNvPr id="112712" name="Rectangle 72">
              <a:extLst>
                <a:ext uri="{FF2B5EF4-FFF2-40B4-BE49-F238E27FC236}">
                  <a16:creationId xmlns:a16="http://schemas.microsoft.com/office/drawing/2014/main" id="{3DEE4EFA-1329-4D6E-81FB-147C5A4C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3312" cy="196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13" name="Rectangle 73">
              <a:extLst>
                <a:ext uri="{FF2B5EF4-FFF2-40B4-BE49-F238E27FC236}">
                  <a16:creationId xmlns:a16="http://schemas.microsoft.com/office/drawing/2014/main" id="{60ADD498-34F4-48D9-A50B-2910DDB22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14" name="Rectangle 74">
              <a:extLst>
                <a:ext uri="{FF2B5EF4-FFF2-40B4-BE49-F238E27FC236}">
                  <a16:creationId xmlns:a16="http://schemas.microsoft.com/office/drawing/2014/main" id="{4AB24781-E083-44DA-8AE7-158629B4F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15" name="Rectangle 75">
              <a:extLst>
                <a:ext uri="{FF2B5EF4-FFF2-40B4-BE49-F238E27FC236}">
                  <a16:creationId xmlns:a16="http://schemas.microsoft.com/office/drawing/2014/main" id="{57998696-7D70-4C01-9129-5B7B57AB0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16" name="Rectangle 76">
              <a:extLst>
                <a:ext uri="{FF2B5EF4-FFF2-40B4-BE49-F238E27FC236}">
                  <a16:creationId xmlns:a16="http://schemas.microsoft.com/office/drawing/2014/main" id="{D0F4BF8F-55AF-4B80-92F6-2717A66FD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17" name="Rectangle 77">
              <a:extLst>
                <a:ext uri="{FF2B5EF4-FFF2-40B4-BE49-F238E27FC236}">
                  <a16:creationId xmlns:a16="http://schemas.microsoft.com/office/drawing/2014/main" id="{D30C708E-072A-44E3-8159-50583962F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18" name="Rectangle 78">
              <a:extLst>
                <a:ext uri="{FF2B5EF4-FFF2-40B4-BE49-F238E27FC236}">
                  <a16:creationId xmlns:a16="http://schemas.microsoft.com/office/drawing/2014/main" id="{7CA84E54-724E-4FB8-A10C-3E54543B1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19" name="Rectangle 79">
              <a:extLst>
                <a:ext uri="{FF2B5EF4-FFF2-40B4-BE49-F238E27FC236}">
                  <a16:creationId xmlns:a16="http://schemas.microsoft.com/office/drawing/2014/main" id="{E79CEAB4-8E15-4BC3-9B6F-B415A056A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20" name="Rectangle 80">
              <a:extLst>
                <a:ext uri="{FF2B5EF4-FFF2-40B4-BE49-F238E27FC236}">
                  <a16:creationId xmlns:a16="http://schemas.microsoft.com/office/drawing/2014/main" id="{0A7A5EA0-008C-45C9-BD57-AA163AD30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21" name="Rectangle 81">
              <a:extLst>
                <a:ext uri="{FF2B5EF4-FFF2-40B4-BE49-F238E27FC236}">
                  <a16:creationId xmlns:a16="http://schemas.microsoft.com/office/drawing/2014/main" id="{1808342B-846C-417E-8D3F-612E94896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22" name="Rectangle 82">
              <a:extLst>
                <a:ext uri="{FF2B5EF4-FFF2-40B4-BE49-F238E27FC236}">
                  <a16:creationId xmlns:a16="http://schemas.microsoft.com/office/drawing/2014/main" id="{8CF4CE90-EC23-410F-99F4-FDCC699B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23" name="Rectangle 83">
              <a:extLst>
                <a:ext uri="{FF2B5EF4-FFF2-40B4-BE49-F238E27FC236}">
                  <a16:creationId xmlns:a16="http://schemas.microsoft.com/office/drawing/2014/main" id="{9AE95CCC-7A65-4EF0-90F6-6001FF062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24" name="Rectangle 84">
              <a:extLst>
                <a:ext uri="{FF2B5EF4-FFF2-40B4-BE49-F238E27FC236}">
                  <a16:creationId xmlns:a16="http://schemas.microsoft.com/office/drawing/2014/main" id="{EF5B9446-33F8-4EDF-9DE6-9BED5DC82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25" name="Rectangle 85">
              <a:extLst>
                <a:ext uri="{FF2B5EF4-FFF2-40B4-BE49-F238E27FC236}">
                  <a16:creationId xmlns:a16="http://schemas.microsoft.com/office/drawing/2014/main" id="{E4DE36E9-B5E8-45D9-84A9-1C999BBA9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26" name="Rectangle 86">
              <a:extLst>
                <a:ext uri="{FF2B5EF4-FFF2-40B4-BE49-F238E27FC236}">
                  <a16:creationId xmlns:a16="http://schemas.microsoft.com/office/drawing/2014/main" id="{D021C980-894D-4A4F-9586-A2C9FBE4F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27" name="Rectangle 87">
              <a:extLst>
                <a:ext uri="{FF2B5EF4-FFF2-40B4-BE49-F238E27FC236}">
                  <a16:creationId xmlns:a16="http://schemas.microsoft.com/office/drawing/2014/main" id="{742CE35C-564C-4641-8B3A-A0FBABC41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28" name="Rectangle 88">
              <a:extLst>
                <a:ext uri="{FF2B5EF4-FFF2-40B4-BE49-F238E27FC236}">
                  <a16:creationId xmlns:a16="http://schemas.microsoft.com/office/drawing/2014/main" id="{6841D9A6-5085-4BA7-8D4A-875E67508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3586"/>
              <a:ext cx="1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solidFill>
                    <a:srgbClr val="FF7C80"/>
                  </a:solidFill>
                  <a:latin typeface="Symbol" pitchFamily="18" charset="2"/>
                  <a:ea typeface="文鼎CS中等线" pitchFamily="49" charset="-122"/>
                </a:rPr>
                <a:t>Ä</a:t>
              </a:r>
              <a:endParaRPr lang="en-US" altLang="zh-CN" sz="3200">
                <a:solidFill>
                  <a:srgbClr val="FF7C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12729" name="Oval 89">
              <a:extLst>
                <a:ext uri="{FF2B5EF4-FFF2-40B4-BE49-F238E27FC236}">
                  <a16:creationId xmlns:a16="http://schemas.microsoft.com/office/drawing/2014/main" id="{DAA07545-E465-414A-8516-CA35A580C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30" name="Oval 90">
              <a:extLst>
                <a:ext uri="{FF2B5EF4-FFF2-40B4-BE49-F238E27FC236}">
                  <a16:creationId xmlns:a16="http://schemas.microsoft.com/office/drawing/2014/main" id="{A708EF3D-577E-4580-A8C5-1DA6C4383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31" name="Oval 91">
              <a:extLst>
                <a:ext uri="{FF2B5EF4-FFF2-40B4-BE49-F238E27FC236}">
                  <a16:creationId xmlns:a16="http://schemas.microsoft.com/office/drawing/2014/main" id="{02E36C83-B45C-49F5-8FE8-E0805A57E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32" name="Oval 92">
              <a:extLst>
                <a:ext uri="{FF2B5EF4-FFF2-40B4-BE49-F238E27FC236}">
                  <a16:creationId xmlns:a16="http://schemas.microsoft.com/office/drawing/2014/main" id="{08A6D49E-3B28-4BA7-882A-CB30BC9DA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33" name="Oval 93">
              <a:extLst>
                <a:ext uri="{FF2B5EF4-FFF2-40B4-BE49-F238E27FC236}">
                  <a16:creationId xmlns:a16="http://schemas.microsoft.com/office/drawing/2014/main" id="{C4E0FBA3-749F-4BFD-9AC9-FF556C06F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34" name="Oval 94">
              <a:extLst>
                <a:ext uri="{FF2B5EF4-FFF2-40B4-BE49-F238E27FC236}">
                  <a16:creationId xmlns:a16="http://schemas.microsoft.com/office/drawing/2014/main" id="{C27B0587-1BEF-4E4F-A18D-CA20A4D08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35" name="Oval 95">
              <a:extLst>
                <a:ext uri="{FF2B5EF4-FFF2-40B4-BE49-F238E27FC236}">
                  <a16:creationId xmlns:a16="http://schemas.microsoft.com/office/drawing/2014/main" id="{3C541396-DD6C-4085-B9E8-A7F7C5C27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36" name="Oval 96">
              <a:extLst>
                <a:ext uri="{FF2B5EF4-FFF2-40B4-BE49-F238E27FC236}">
                  <a16:creationId xmlns:a16="http://schemas.microsoft.com/office/drawing/2014/main" id="{A266859F-C64A-4ABB-A5B0-4BD208FF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37" name="Oval 97">
              <a:extLst>
                <a:ext uri="{FF2B5EF4-FFF2-40B4-BE49-F238E27FC236}">
                  <a16:creationId xmlns:a16="http://schemas.microsoft.com/office/drawing/2014/main" id="{AD87CFC5-3A5E-4EFF-A7DC-02F23C416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38" name="Oval 98">
              <a:extLst>
                <a:ext uri="{FF2B5EF4-FFF2-40B4-BE49-F238E27FC236}">
                  <a16:creationId xmlns:a16="http://schemas.microsoft.com/office/drawing/2014/main" id="{170ACC65-237F-4D83-8725-EB0C96A18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39" name="Oval 99">
              <a:extLst>
                <a:ext uri="{FF2B5EF4-FFF2-40B4-BE49-F238E27FC236}">
                  <a16:creationId xmlns:a16="http://schemas.microsoft.com/office/drawing/2014/main" id="{CE1525DC-8DE5-4517-8447-0009493B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40" name="Oval 100">
              <a:extLst>
                <a:ext uri="{FF2B5EF4-FFF2-40B4-BE49-F238E27FC236}">
                  <a16:creationId xmlns:a16="http://schemas.microsoft.com/office/drawing/2014/main" id="{C967A441-05BB-4428-90C9-8649BDFCA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41" name="Oval 101">
              <a:extLst>
                <a:ext uri="{FF2B5EF4-FFF2-40B4-BE49-F238E27FC236}">
                  <a16:creationId xmlns:a16="http://schemas.microsoft.com/office/drawing/2014/main" id="{9E4573EA-770C-451C-B683-07ABCC0BC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42" name="Oval 102">
              <a:extLst>
                <a:ext uri="{FF2B5EF4-FFF2-40B4-BE49-F238E27FC236}">
                  <a16:creationId xmlns:a16="http://schemas.microsoft.com/office/drawing/2014/main" id="{89421A16-C985-4E49-8C2A-261E191AA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43" name="Oval 103">
              <a:extLst>
                <a:ext uri="{FF2B5EF4-FFF2-40B4-BE49-F238E27FC236}">
                  <a16:creationId xmlns:a16="http://schemas.microsoft.com/office/drawing/2014/main" id="{62C94E5C-C30B-42F3-9ED9-7D003B08B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44" name="Oval 104">
              <a:extLst>
                <a:ext uri="{FF2B5EF4-FFF2-40B4-BE49-F238E27FC236}">
                  <a16:creationId xmlns:a16="http://schemas.microsoft.com/office/drawing/2014/main" id="{44F6B17C-4AD8-4047-A5F7-32FCA128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45" name="Oval 105">
              <a:extLst>
                <a:ext uri="{FF2B5EF4-FFF2-40B4-BE49-F238E27FC236}">
                  <a16:creationId xmlns:a16="http://schemas.microsoft.com/office/drawing/2014/main" id="{CC0E9955-81A5-4650-96F0-F6EC4F495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46" name="Oval 106">
              <a:extLst>
                <a:ext uri="{FF2B5EF4-FFF2-40B4-BE49-F238E27FC236}">
                  <a16:creationId xmlns:a16="http://schemas.microsoft.com/office/drawing/2014/main" id="{68497930-F5DD-42BA-A330-6AB04D9D6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47" name="Oval 107">
              <a:extLst>
                <a:ext uri="{FF2B5EF4-FFF2-40B4-BE49-F238E27FC236}">
                  <a16:creationId xmlns:a16="http://schemas.microsoft.com/office/drawing/2014/main" id="{9FE8D4F9-CB0C-418A-9E0A-FA998642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48" name="Oval 108">
              <a:extLst>
                <a:ext uri="{FF2B5EF4-FFF2-40B4-BE49-F238E27FC236}">
                  <a16:creationId xmlns:a16="http://schemas.microsoft.com/office/drawing/2014/main" id="{56FA8069-E00F-4950-9EBA-4F6F8A352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49" name="Oval 109">
              <a:extLst>
                <a:ext uri="{FF2B5EF4-FFF2-40B4-BE49-F238E27FC236}">
                  <a16:creationId xmlns:a16="http://schemas.microsoft.com/office/drawing/2014/main" id="{CB1A17FA-3E31-4272-8E94-C09C4203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50" name="Oval 110">
              <a:extLst>
                <a:ext uri="{FF2B5EF4-FFF2-40B4-BE49-F238E27FC236}">
                  <a16:creationId xmlns:a16="http://schemas.microsoft.com/office/drawing/2014/main" id="{F8C81DB0-BED6-4D93-AAA7-5146CA9F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51" name="Oval 111">
              <a:extLst>
                <a:ext uri="{FF2B5EF4-FFF2-40B4-BE49-F238E27FC236}">
                  <a16:creationId xmlns:a16="http://schemas.microsoft.com/office/drawing/2014/main" id="{ACAB87D3-D7A9-4D9D-A6C7-726560B5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52" name="Oval 112">
              <a:extLst>
                <a:ext uri="{FF2B5EF4-FFF2-40B4-BE49-F238E27FC236}">
                  <a16:creationId xmlns:a16="http://schemas.microsoft.com/office/drawing/2014/main" id="{15E98516-E252-41D2-B626-B7C618564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53" name="Oval 113">
              <a:extLst>
                <a:ext uri="{FF2B5EF4-FFF2-40B4-BE49-F238E27FC236}">
                  <a16:creationId xmlns:a16="http://schemas.microsoft.com/office/drawing/2014/main" id="{D8C08819-80FF-4921-8D07-1645492D8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54" name="Oval 114">
              <a:extLst>
                <a:ext uri="{FF2B5EF4-FFF2-40B4-BE49-F238E27FC236}">
                  <a16:creationId xmlns:a16="http://schemas.microsoft.com/office/drawing/2014/main" id="{5C0D0764-51A8-40FC-A239-B22ABA1D1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55" name="Oval 115">
              <a:extLst>
                <a:ext uri="{FF2B5EF4-FFF2-40B4-BE49-F238E27FC236}">
                  <a16:creationId xmlns:a16="http://schemas.microsoft.com/office/drawing/2014/main" id="{E183BB56-22D4-4FF1-BC4F-910F8A519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56" name="Oval 116">
              <a:extLst>
                <a:ext uri="{FF2B5EF4-FFF2-40B4-BE49-F238E27FC236}">
                  <a16:creationId xmlns:a16="http://schemas.microsoft.com/office/drawing/2014/main" id="{50AC36A4-BCEE-42B5-AB93-878ED054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57" name="Oval 117">
              <a:extLst>
                <a:ext uri="{FF2B5EF4-FFF2-40B4-BE49-F238E27FC236}">
                  <a16:creationId xmlns:a16="http://schemas.microsoft.com/office/drawing/2014/main" id="{C197AC6D-8D5D-44FF-A2A2-01692D467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58" name="Oval 118">
              <a:extLst>
                <a:ext uri="{FF2B5EF4-FFF2-40B4-BE49-F238E27FC236}">
                  <a16:creationId xmlns:a16="http://schemas.microsoft.com/office/drawing/2014/main" id="{DB285510-3219-43A1-ACEB-6D548CB8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59" name="Oval 119">
              <a:extLst>
                <a:ext uri="{FF2B5EF4-FFF2-40B4-BE49-F238E27FC236}">
                  <a16:creationId xmlns:a16="http://schemas.microsoft.com/office/drawing/2014/main" id="{FBFD7665-1A85-4774-A9F3-7B4A12A19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60" name="Oval 120">
              <a:extLst>
                <a:ext uri="{FF2B5EF4-FFF2-40B4-BE49-F238E27FC236}">
                  <a16:creationId xmlns:a16="http://schemas.microsoft.com/office/drawing/2014/main" id="{564F42CB-949B-483A-A067-DC35245AD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61" name="Oval 121">
              <a:extLst>
                <a:ext uri="{FF2B5EF4-FFF2-40B4-BE49-F238E27FC236}">
                  <a16:creationId xmlns:a16="http://schemas.microsoft.com/office/drawing/2014/main" id="{BC434F7A-DEAD-440F-B0D3-DCDACEBB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592"/>
              <a:ext cx="144" cy="144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62" name="Oval 122">
              <a:extLst>
                <a:ext uri="{FF2B5EF4-FFF2-40B4-BE49-F238E27FC236}">
                  <a16:creationId xmlns:a16="http://schemas.microsoft.com/office/drawing/2014/main" id="{079E6149-F156-4DB9-BA1B-F255D0F77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640"/>
              <a:ext cx="48" cy="48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63" name="Rectangle 123">
              <a:extLst>
                <a:ext uri="{FF2B5EF4-FFF2-40B4-BE49-F238E27FC236}">
                  <a16:creationId xmlns:a16="http://schemas.microsoft.com/office/drawing/2014/main" id="{CDFE7C8A-E4CB-4522-9BA9-377BC2689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36"/>
              <a:ext cx="2544" cy="864"/>
            </a:xfrm>
            <a:prstGeom prst="rect">
              <a:avLst/>
            </a:prstGeom>
            <a:gradFill rotWithShape="0">
              <a:gsLst>
                <a:gs pos="0">
                  <a:srgbClr val="6666FF">
                    <a:gamma/>
                    <a:shade val="46275"/>
                    <a:invGamma/>
                  </a:srgbClr>
                </a:gs>
                <a:gs pos="50000">
                  <a:srgbClr val="6666FF"/>
                </a:gs>
                <a:gs pos="100000">
                  <a:srgbClr val="66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2696" name="Text Box 56">
            <a:extLst>
              <a:ext uri="{FF2B5EF4-FFF2-40B4-BE49-F238E27FC236}">
                <a16:creationId xmlns:a16="http://schemas.microsoft.com/office/drawing/2014/main" id="{16C415AD-3C88-4992-87C7-1A0ECACB3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8888"/>
            <a:ext cx="739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作闭合回路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abcd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，由安培环路定理</a:t>
            </a:r>
          </a:p>
        </p:txBody>
      </p:sp>
      <p:graphicFrame>
        <p:nvGraphicFramePr>
          <p:cNvPr id="112697" name="Object 57">
            <a:extLst>
              <a:ext uri="{FF2B5EF4-FFF2-40B4-BE49-F238E27FC236}">
                <a16:creationId xmlns:a16="http://schemas.microsoft.com/office/drawing/2014/main" id="{7705305B-CC20-4D84-AEBE-263E92BF7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819275"/>
          <a:ext cx="24495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" name="公式" r:id="rId3" imgW="1076147" imgH="343104" progId="Equation.3">
                  <p:embed/>
                </p:oleObj>
              </mc:Choice>
              <mc:Fallback>
                <p:oleObj name="公式" r:id="rId3" imgW="1076147" imgH="343104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819275"/>
                        <a:ext cx="2449512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8" name="Text Box 58">
            <a:extLst>
              <a:ext uri="{FF2B5EF4-FFF2-40B4-BE49-F238E27FC236}">
                <a16:creationId xmlns:a16="http://schemas.microsoft.com/office/drawing/2014/main" id="{5FDC7EB0-8B25-4B53-8232-D71B74EE2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89213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由于：</a:t>
            </a:r>
          </a:p>
        </p:txBody>
      </p:sp>
      <p:graphicFrame>
        <p:nvGraphicFramePr>
          <p:cNvPr id="112699" name="Object 59">
            <a:extLst>
              <a:ext uri="{FF2B5EF4-FFF2-40B4-BE49-F238E27FC236}">
                <a16:creationId xmlns:a16="http://schemas.microsoft.com/office/drawing/2014/main" id="{58C78814-4654-46BB-B777-2E84F1984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93975"/>
          <a:ext cx="18748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公式" r:id="rId5" imgW="781101" imgH="228600" progId="Equation.3">
                  <p:embed/>
                </p:oleObj>
              </mc:Choice>
              <mc:Fallback>
                <p:oleObj name="公式" r:id="rId5" imgW="781101" imgH="228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3975"/>
                        <a:ext cx="18748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0">
            <a:extLst>
              <a:ext uri="{FF2B5EF4-FFF2-40B4-BE49-F238E27FC236}">
                <a16:creationId xmlns:a16="http://schemas.microsoft.com/office/drawing/2014/main" id="{9D84C29D-7251-415C-A78C-E5B9151FA4B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429000"/>
            <a:ext cx="3098800" cy="1589088"/>
            <a:chOff x="3552" y="912"/>
            <a:chExt cx="1952" cy="1001"/>
          </a:xfrm>
        </p:grpSpPr>
        <p:sp>
          <p:nvSpPr>
            <p:cNvPr id="112701" name="Rectangle 61">
              <a:extLst>
                <a:ext uri="{FF2B5EF4-FFF2-40B4-BE49-F238E27FC236}">
                  <a16:creationId xmlns:a16="http://schemas.microsoft.com/office/drawing/2014/main" id="{2C1220AD-D7C4-4DA2-8F7E-F934849B3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183"/>
              <a:ext cx="1536" cy="432"/>
            </a:xfrm>
            <a:prstGeom prst="rect">
              <a:avLst/>
            </a:prstGeom>
            <a:noFill/>
            <a:ln w="19050">
              <a:solidFill>
                <a:srgbClr val="66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97" name="Object 62">
              <a:extLst>
                <a:ext uri="{FF2B5EF4-FFF2-40B4-BE49-F238E27FC236}">
                  <a16:creationId xmlns:a16="http://schemas.microsoft.com/office/drawing/2014/main" id="{06E4711A-2722-4FF4-B023-BC39284124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943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6" name="公式" r:id="rId7" imgW="95098" imgH="114504" progId="Equation.3">
                    <p:embed/>
                  </p:oleObj>
                </mc:Choice>
                <mc:Fallback>
                  <p:oleObj name="公式" r:id="rId7" imgW="95098" imgH="114504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943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98" name="Object 63">
              <a:extLst>
                <a:ext uri="{FF2B5EF4-FFF2-40B4-BE49-F238E27FC236}">
                  <a16:creationId xmlns:a16="http://schemas.microsoft.com/office/drawing/2014/main" id="{64DE2E21-A0D4-470D-9B03-323C29F744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615"/>
            <a:ext cx="21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7" name="公式" r:id="rId9" imgW="95098" imgH="152400" progId="Equation.3">
                    <p:embed/>
                  </p:oleObj>
                </mc:Choice>
                <mc:Fallback>
                  <p:oleObj name="公式" r:id="rId9" imgW="95098" imgH="1524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15"/>
                          <a:ext cx="21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99" name="Object 64">
              <a:extLst>
                <a:ext uri="{FF2B5EF4-FFF2-40B4-BE49-F238E27FC236}">
                  <a16:creationId xmlns:a16="http://schemas.microsoft.com/office/drawing/2014/main" id="{BB1502C9-5CDD-4F6C-B89C-FF60A4E658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0" y="1615"/>
            <a:ext cx="19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8" name="公式" r:id="rId11" imgW="85750" imgH="114504" progId="Equation.3">
                    <p:embed/>
                  </p:oleObj>
                </mc:Choice>
                <mc:Fallback>
                  <p:oleObj name="公式" r:id="rId11" imgW="85750" imgH="114504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0" y="1615"/>
                          <a:ext cx="19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00" name="Object 65">
              <a:extLst>
                <a:ext uri="{FF2B5EF4-FFF2-40B4-BE49-F238E27FC236}">
                  <a16:creationId xmlns:a16="http://schemas.microsoft.com/office/drawing/2014/main" id="{F3566ABB-AA11-47E8-8783-7C1A133EEB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68" y="912"/>
            <a:ext cx="23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9" name="公式" r:id="rId13" imgW="114198" imgH="152400" progId="Equation.3">
                    <p:embed/>
                  </p:oleObj>
                </mc:Choice>
                <mc:Fallback>
                  <p:oleObj name="公式" r:id="rId13" imgW="114198" imgH="1524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" y="912"/>
                          <a:ext cx="23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06" name="Line 66">
              <a:extLst>
                <a:ext uri="{FF2B5EF4-FFF2-40B4-BE49-F238E27FC236}">
                  <a16:creationId xmlns:a16="http://schemas.microsoft.com/office/drawing/2014/main" id="{ABBD7F44-2681-4D41-99C1-08C118238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616"/>
              <a:ext cx="480" cy="0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12708" name="Object 68">
            <a:extLst>
              <a:ext uri="{FF2B5EF4-FFF2-40B4-BE49-F238E27FC236}">
                <a16:creationId xmlns:a16="http://schemas.microsoft.com/office/drawing/2014/main" id="{23E6AB6C-FD44-42F0-8A70-B05C49EB7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175" y="3363913"/>
          <a:ext cx="30495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0" name="公式" r:id="rId15" imgW="1390701" imgH="200076" progId="Equation.3">
                  <p:embed/>
                </p:oleObj>
              </mc:Choice>
              <mc:Fallback>
                <p:oleObj name="公式" r:id="rId15" imgW="1390701" imgH="200076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3363913"/>
                        <a:ext cx="30495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9" name="Object 69">
            <a:extLst>
              <a:ext uri="{FF2B5EF4-FFF2-40B4-BE49-F238E27FC236}">
                <a16:creationId xmlns:a16="http://schemas.microsoft.com/office/drawing/2014/main" id="{9E786B69-B448-413A-9553-87CAA1D89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005263"/>
          <a:ext cx="13319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1" name="公式" r:id="rId17" imgW="590499" imgH="200076" progId="Equation.3">
                  <p:embed/>
                </p:oleObj>
              </mc:Choice>
              <mc:Fallback>
                <p:oleObj name="公式" r:id="rId17" imgW="590499" imgH="200076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05263"/>
                        <a:ext cx="13319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0" name="Text Box 70">
            <a:extLst>
              <a:ext uri="{FF2B5EF4-FFF2-40B4-BE49-F238E27FC236}">
                <a16:creationId xmlns:a16="http://schemas.microsoft.com/office/drawing/2014/main" id="{B0444D70-2232-473A-BA27-7B7F9DC73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25963"/>
            <a:ext cx="3200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在螺线管中部是均匀磁场，这与毕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-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萨定理计算结果一致。</a:t>
            </a:r>
          </a:p>
        </p:txBody>
      </p:sp>
      <p:graphicFrame>
        <p:nvGraphicFramePr>
          <p:cNvPr id="112707" name="Object 67">
            <a:extLst>
              <a:ext uri="{FF2B5EF4-FFF2-40B4-BE49-F238E27FC236}">
                <a16:creationId xmlns:a16="http://schemas.microsoft.com/office/drawing/2014/main" id="{969DE134-77F5-4137-B3E0-C12B1417F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574925"/>
          <a:ext cx="32400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公式" r:id="rId19" imgW="1448003" imgH="276276" progId="Equation.3">
                  <p:embed/>
                </p:oleObj>
              </mc:Choice>
              <mc:Fallback>
                <p:oleObj name="公式" r:id="rId19" imgW="1448003" imgH="276276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574925"/>
                        <a:ext cx="32400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44">
            <a:extLst>
              <a:ext uri="{FF2B5EF4-FFF2-40B4-BE49-F238E27FC236}">
                <a16:creationId xmlns:a16="http://schemas.microsoft.com/office/drawing/2014/main" id="{9950686B-813F-41D6-977D-82FD8FC6A8F9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3270250"/>
            <a:ext cx="5284787" cy="3168650"/>
            <a:chOff x="2431" y="128"/>
            <a:chExt cx="3329" cy="1996"/>
          </a:xfrm>
        </p:grpSpPr>
        <p:sp>
          <p:nvSpPr>
            <p:cNvPr id="112792" name="Rectangle 152">
              <a:extLst>
                <a:ext uri="{FF2B5EF4-FFF2-40B4-BE49-F238E27FC236}">
                  <a16:creationId xmlns:a16="http://schemas.microsoft.com/office/drawing/2014/main" id="{09B6F4D4-914C-4508-A881-6FE1F2E08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28"/>
              <a:ext cx="3329" cy="19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0" name="Oval 200">
              <a:extLst>
                <a:ext uri="{FF2B5EF4-FFF2-40B4-BE49-F238E27FC236}">
                  <a16:creationId xmlns:a16="http://schemas.microsoft.com/office/drawing/2014/main" id="{F9919F76-3276-4A21-A23B-59BDB7E3E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664"/>
              <a:ext cx="1724" cy="453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1" name="Oval 201">
              <a:extLst>
                <a:ext uri="{FF2B5EF4-FFF2-40B4-BE49-F238E27FC236}">
                  <a16:creationId xmlns:a16="http://schemas.microsoft.com/office/drawing/2014/main" id="{53A299EF-3B3C-43AF-86E7-5839BE288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437"/>
              <a:ext cx="1996" cy="72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2" name="Oval 202">
              <a:extLst>
                <a:ext uri="{FF2B5EF4-FFF2-40B4-BE49-F238E27FC236}">
                  <a16:creationId xmlns:a16="http://schemas.microsoft.com/office/drawing/2014/main" id="{59378AE8-E903-4945-B03B-6EEA8982BF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88" y="1160"/>
              <a:ext cx="1724" cy="453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3" name="Oval 203">
              <a:extLst>
                <a:ext uri="{FF2B5EF4-FFF2-40B4-BE49-F238E27FC236}">
                  <a16:creationId xmlns:a16="http://schemas.microsoft.com/office/drawing/2014/main" id="{2DCFDF53-4AA8-475B-83E2-5BE6388E5E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152" y="1117"/>
              <a:ext cx="1996" cy="725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7" name="Line 217">
              <a:extLst>
                <a:ext uri="{FF2B5EF4-FFF2-40B4-BE49-F238E27FC236}">
                  <a16:creationId xmlns:a16="http://schemas.microsoft.com/office/drawing/2014/main" id="{FF8B29B5-B06D-48FF-A2B3-0781C677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3" y="1125"/>
              <a:ext cx="77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8" name="Line 218">
              <a:extLst>
                <a:ext uri="{FF2B5EF4-FFF2-40B4-BE49-F238E27FC236}">
                  <a16:creationId xmlns:a16="http://schemas.microsoft.com/office/drawing/2014/main" id="{D7590A2F-C3EB-433B-A292-0D2CDEFEA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9" y="438"/>
              <a:ext cx="13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9" name="Line 219">
              <a:extLst>
                <a:ext uri="{FF2B5EF4-FFF2-40B4-BE49-F238E27FC236}">
                  <a16:creationId xmlns:a16="http://schemas.microsoft.com/office/drawing/2014/main" id="{233866DA-0B83-4467-9C47-E3F8D445F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9" y="670"/>
              <a:ext cx="13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60" name="Line 220">
              <a:extLst>
                <a:ext uri="{FF2B5EF4-FFF2-40B4-BE49-F238E27FC236}">
                  <a16:creationId xmlns:a16="http://schemas.microsoft.com/office/drawing/2014/main" id="{2BC3271A-4C7C-4DE1-BD19-0B6BE3F8B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9" y="1616"/>
              <a:ext cx="13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61" name="Line 221">
              <a:extLst>
                <a:ext uri="{FF2B5EF4-FFF2-40B4-BE49-F238E27FC236}">
                  <a16:creationId xmlns:a16="http://schemas.microsoft.com/office/drawing/2014/main" id="{AB9E63D7-0FEB-4365-94C3-70FB94D56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0" y="1843"/>
              <a:ext cx="13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68" name="Freeform 228">
              <a:extLst>
                <a:ext uri="{FF2B5EF4-FFF2-40B4-BE49-F238E27FC236}">
                  <a16:creationId xmlns:a16="http://schemas.microsoft.com/office/drawing/2014/main" id="{8D7C50C5-4665-419F-B098-963A76EFAF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5" y="404"/>
              <a:ext cx="597" cy="68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70" name="Freeform 230">
              <a:extLst>
                <a:ext uri="{FF2B5EF4-FFF2-40B4-BE49-F238E27FC236}">
                  <a16:creationId xmlns:a16="http://schemas.microsoft.com/office/drawing/2014/main" id="{B7704E62-58F6-481E-B0BA-6F88BE4DA9D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829" y="1163"/>
              <a:ext cx="597" cy="68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630" name="Group 199">
              <a:extLst>
                <a:ext uri="{FF2B5EF4-FFF2-40B4-BE49-F238E27FC236}">
                  <a16:creationId xmlns:a16="http://schemas.microsoft.com/office/drawing/2014/main" id="{05AD7165-D009-4C6E-8DFB-F18D546DDC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863"/>
              <a:ext cx="1587" cy="503"/>
              <a:chOff x="2983" y="1452"/>
              <a:chExt cx="1587" cy="503"/>
            </a:xfrm>
          </p:grpSpPr>
          <p:sp>
            <p:nvSpPr>
              <p:cNvPr id="112793" name="AutoShape 153">
                <a:extLst>
                  <a:ext uri="{FF2B5EF4-FFF2-40B4-BE49-F238E27FC236}">
                    <a16:creationId xmlns:a16="http://schemas.microsoft.com/office/drawing/2014/main" id="{D81733D9-0A6E-44D5-9932-2E5CD7F1F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50" y="912"/>
                <a:ext cx="454" cy="1587"/>
              </a:xfrm>
              <a:prstGeom prst="can">
                <a:avLst>
                  <a:gd name="adj" fmla="val 40296"/>
                </a:avLst>
              </a:prstGeom>
              <a:gradFill rotWithShape="1">
                <a:gsLst>
                  <a:gs pos="0">
                    <a:srgbClr val="33CCFF">
                      <a:gamma/>
                      <a:shade val="46275"/>
                      <a:invGamma/>
                    </a:srgbClr>
                  </a:gs>
                  <a:gs pos="50000">
                    <a:srgbClr val="33CCFF"/>
                  </a:gs>
                  <a:gs pos="100000">
                    <a:srgbClr val="33C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defRPr/>
                </a:pPr>
                <a:endPara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2794" name="Arc 154">
                <a:extLst>
                  <a:ext uri="{FF2B5EF4-FFF2-40B4-BE49-F238E27FC236}">
                    <a16:creationId xmlns:a16="http://schemas.microsoft.com/office/drawing/2014/main" id="{89B94ED3-E4F6-4C66-881D-BD9B53C3B63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61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795" name="Arc 155">
                <a:extLst>
                  <a:ext uri="{FF2B5EF4-FFF2-40B4-BE49-F238E27FC236}">
                    <a16:creationId xmlns:a16="http://schemas.microsoft.com/office/drawing/2014/main" id="{7A98FDF0-FFD6-42A0-9534-F3CA20899AB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90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796" name="Arc 156">
                <a:extLst>
                  <a:ext uri="{FF2B5EF4-FFF2-40B4-BE49-F238E27FC236}">
                    <a16:creationId xmlns:a16="http://schemas.microsoft.com/office/drawing/2014/main" id="{649F7EF9-967C-42AF-A5F1-5DA5005BBE9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18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797" name="Arc 157">
                <a:extLst>
                  <a:ext uri="{FF2B5EF4-FFF2-40B4-BE49-F238E27FC236}">
                    <a16:creationId xmlns:a16="http://schemas.microsoft.com/office/drawing/2014/main" id="{781929E8-7EF8-42C6-B605-767C2804871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47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798" name="Arc 158">
                <a:extLst>
                  <a:ext uri="{FF2B5EF4-FFF2-40B4-BE49-F238E27FC236}">
                    <a16:creationId xmlns:a16="http://schemas.microsoft.com/office/drawing/2014/main" id="{D9333349-CEBF-4043-B04B-468BE6013E0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77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799" name="Arc 159">
                <a:extLst>
                  <a:ext uri="{FF2B5EF4-FFF2-40B4-BE49-F238E27FC236}">
                    <a16:creationId xmlns:a16="http://schemas.microsoft.com/office/drawing/2014/main" id="{24913C5C-9744-4513-BDA2-5A41F377DA2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06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0" name="Arc 160">
                <a:extLst>
                  <a:ext uri="{FF2B5EF4-FFF2-40B4-BE49-F238E27FC236}">
                    <a16:creationId xmlns:a16="http://schemas.microsoft.com/office/drawing/2014/main" id="{2BEF31AE-3291-471C-8C99-2280F8E02E8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34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1" name="Arc 161">
                <a:extLst>
                  <a:ext uri="{FF2B5EF4-FFF2-40B4-BE49-F238E27FC236}">
                    <a16:creationId xmlns:a16="http://schemas.microsoft.com/office/drawing/2014/main" id="{19B093E5-8DBB-4E7F-A400-A0CB290E23A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63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2" name="Arc 162">
                <a:extLst>
                  <a:ext uri="{FF2B5EF4-FFF2-40B4-BE49-F238E27FC236}">
                    <a16:creationId xmlns:a16="http://schemas.microsoft.com/office/drawing/2014/main" id="{682E6E99-AC75-42C5-A697-6CBEF167E64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93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3" name="Arc 163">
                <a:extLst>
                  <a:ext uri="{FF2B5EF4-FFF2-40B4-BE49-F238E27FC236}">
                    <a16:creationId xmlns:a16="http://schemas.microsoft.com/office/drawing/2014/main" id="{B3FA86CE-59BC-45D8-92AC-188E563BF43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22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4" name="Arc 164">
                <a:extLst>
                  <a:ext uri="{FF2B5EF4-FFF2-40B4-BE49-F238E27FC236}">
                    <a16:creationId xmlns:a16="http://schemas.microsoft.com/office/drawing/2014/main" id="{41BADEE0-611E-4799-B547-991D0428F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50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5" name="Arc 165">
                <a:extLst>
                  <a:ext uri="{FF2B5EF4-FFF2-40B4-BE49-F238E27FC236}">
                    <a16:creationId xmlns:a16="http://schemas.microsoft.com/office/drawing/2014/main" id="{75EAC0F7-17C2-4241-8BCE-7EE546CE9CA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79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6" name="Arc 166">
                <a:extLst>
                  <a:ext uri="{FF2B5EF4-FFF2-40B4-BE49-F238E27FC236}">
                    <a16:creationId xmlns:a16="http://schemas.microsoft.com/office/drawing/2014/main" id="{39FE401C-D9C4-463F-B0E5-76D581520E2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09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7" name="Arc 167">
                <a:extLst>
                  <a:ext uri="{FF2B5EF4-FFF2-40B4-BE49-F238E27FC236}">
                    <a16:creationId xmlns:a16="http://schemas.microsoft.com/office/drawing/2014/main" id="{AB0EECE3-3275-4B82-833A-CE8CAB08C01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38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8" name="Arc 168">
                <a:extLst>
                  <a:ext uri="{FF2B5EF4-FFF2-40B4-BE49-F238E27FC236}">
                    <a16:creationId xmlns:a16="http://schemas.microsoft.com/office/drawing/2014/main" id="{729DB0E8-0BFF-4669-BAF9-33DACB240C0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66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09" name="Arc 169">
                <a:extLst>
                  <a:ext uri="{FF2B5EF4-FFF2-40B4-BE49-F238E27FC236}">
                    <a16:creationId xmlns:a16="http://schemas.microsoft.com/office/drawing/2014/main" id="{6D7ED794-4A1B-4669-8C35-073AF2BF7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95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0" name="Arc 170">
                <a:extLst>
                  <a:ext uri="{FF2B5EF4-FFF2-40B4-BE49-F238E27FC236}">
                    <a16:creationId xmlns:a16="http://schemas.microsoft.com/office/drawing/2014/main" id="{4FB50248-8B0E-4868-9E0B-B61A61DFB39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25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1" name="Arc 171">
                <a:extLst>
                  <a:ext uri="{FF2B5EF4-FFF2-40B4-BE49-F238E27FC236}">
                    <a16:creationId xmlns:a16="http://schemas.microsoft.com/office/drawing/2014/main" id="{5315D11C-2468-427C-9660-C70DF20163F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54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2" name="Arc 172">
                <a:extLst>
                  <a:ext uri="{FF2B5EF4-FFF2-40B4-BE49-F238E27FC236}">
                    <a16:creationId xmlns:a16="http://schemas.microsoft.com/office/drawing/2014/main" id="{45D1688C-CA28-401F-A359-56F07BE326E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82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3" name="Arc 173">
                <a:extLst>
                  <a:ext uri="{FF2B5EF4-FFF2-40B4-BE49-F238E27FC236}">
                    <a16:creationId xmlns:a16="http://schemas.microsoft.com/office/drawing/2014/main" id="{F132A7B5-68F5-4C7F-B2C4-D207FD6171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11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4" name="Arc 174">
                <a:extLst>
                  <a:ext uri="{FF2B5EF4-FFF2-40B4-BE49-F238E27FC236}">
                    <a16:creationId xmlns:a16="http://schemas.microsoft.com/office/drawing/2014/main" id="{F7F5D337-BAE3-4C51-8710-7504232B7DF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41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5" name="Arc 175">
                <a:extLst>
                  <a:ext uri="{FF2B5EF4-FFF2-40B4-BE49-F238E27FC236}">
                    <a16:creationId xmlns:a16="http://schemas.microsoft.com/office/drawing/2014/main" id="{1362F553-797F-4153-B9A6-CE165DF2590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70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6" name="Arc 176">
                <a:extLst>
                  <a:ext uri="{FF2B5EF4-FFF2-40B4-BE49-F238E27FC236}">
                    <a16:creationId xmlns:a16="http://schemas.microsoft.com/office/drawing/2014/main" id="{E296B71E-2216-4A4D-9A9E-8F2CA76C272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98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7" name="Arc 177">
                <a:extLst>
                  <a:ext uri="{FF2B5EF4-FFF2-40B4-BE49-F238E27FC236}">
                    <a16:creationId xmlns:a16="http://schemas.microsoft.com/office/drawing/2014/main" id="{DA00035D-BCDF-4554-9FF9-737B8A39183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27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8" name="Arc 178">
                <a:extLst>
                  <a:ext uri="{FF2B5EF4-FFF2-40B4-BE49-F238E27FC236}">
                    <a16:creationId xmlns:a16="http://schemas.microsoft.com/office/drawing/2014/main" id="{A4B1F5C4-6399-44F7-A1CA-5CB94AD9F08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57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19" name="Arc 179">
                <a:extLst>
                  <a:ext uri="{FF2B5EF4-FFF2-40B4-BE49-F238E27FC236}">
                    <a16:creationId xmlns:a16="http://schemas.microsoft.com/office/drawing/2014/main" id="{ACCEB10C-E037-4540-80A1-1B8300CD484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86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0" name="Arc 180">
                <a:extLst>
                  <a:ext uri="{FF2B5EF4-FFF2-40B4-BE49-F238E27FC236}">
                    <a16:creationId xmlns:a16="http://schemas.microsoft.com/office/drawing/2014/main" id="{C892F930-8052-4003-9158-D375CF00812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814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1" name="Arc 181">
                <a:extLst>
                  <a:ext uri="{FF2B5EF4-FFF2-40B4-BE49-F238E27FC236}">
                    <a16:creationId xmlns:a16="http://schemas.microsoft.com/office/drawing/2014/main" id="{98D4BB8F-B12B-4CC5-93D2-955722E79DF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843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2" name="Arc 182">
                <a:extLst>
                  <a:ext uri="{FF2B5EF4-FFF2-40B4-BE49-F238E27FC236}">
                    <a16:creationId xmlns:a16="http://schemas.microsoft.com/office/drawing/2014/main" id="{51E1617B-440C-4DD8-89F7-257A2B90229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873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3" name="Arc 183">
                <a:extLst>
                  <a:ext uri="{FF2B5EF4-FFF2-40B4-BE49-F238E27FC236}">
                    <a16:creationId xmlns:a16="http://schemas.microsoft.com/office/drawing/2014/main" id="{0D420A5D-27B7-4553-B29E-00D9A929100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02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4" name="Arc 184">
                <a:extLst>
                  <a:ext uri="{FF2B5EF4-FFF2-40B4-BE49-F238E27FC236}">
                    <a16:creationId xmlns:a16="http://schemas.microsoft.com/office/drawing/2014/main" id="{AAB69FBA-326A-47B3-BB81-2881DAA4732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30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5" name="Arc 185">
                <a:extLst>
                  <a:ext uri="{FF2B5EF4-FFF2-40B4-BE49-F238E27FC236}">
                    <a16:creationId xmlns:a16="http://schemas.microsoft.com/office/drawing/2014/main" id="{11724FB1-4741-434A-9503-A9F79871850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9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6" name="Arc 186">
                <a:extLst>
                  <a:ext uri="{FF2B5EF4-FFF2-40B4-BE49-F238E27FC236}">
                    <a16:creationId xmlns:a16="http://schemas.microsoft.com/office/drawing/2014/main" id="{7DB14376-C4FF-46D0-9A40-E4CAE72D75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90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7" name="Arc 187">
                <a:extLst>
                  <a:ext uri="{FF2B5EF4-FFF2-40B4-BE49-F238E27FC236}">
                    <a16:creationId xmlns:a16="http://schemas.microsoft.com/office/drawing/2014/main" id="{44C5A075-DCBA-4639-A34A-A8F4E37B13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020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8" name="Arc 188">
                <a:extLst>
                  <a:ext uri="{FF2B5EF4-FFF2-40B4-BE49-F238E27FC236}">
                    <a16:creationId xmlns:a16="http://schemas.microsoft.com/office/drawing/2014/main" id="{8910BCAA-076E-43A2-8AEE-723AD62D751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049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9" name="Arc 189">
                <a:extLst>
                  <a:ext uri="{FF2B5EF4-FFF2-40B4-BE49-F238E27FC236}">
                    <a16:creationId xmlns:a16="http://schemas.microsoft.com/office/drawing/2014/main" id="{514F65AF-6C74-485E-91F9-45F36D614E9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077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30" name="Arc 190">
                <a:extLst>
                  <a:ext uri="{FF2B5EF4-FFF2-40B4-BE49-F238E27FC236}">
                    <a16:creationId xmlns:a16="http://schemas.microsoft.com/office/drawing/2014/main" id="{2A1A2CD1-AA55-442F-AE3E-F4EA6E6B80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06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31" name="Arc 191">
                <a:extLst>
                  <a:ext uri="{FF2B5EF4-FFF2-40B4-BE49-F238E27FC236}">
                    <a16:creationId xmlns:a16="http://schemas.microsoft.com/office/drawing/2014/main" id="{4DFBFA8A-3CC9-4EB5-BC43-181DF8ABEAA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36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32" name="Arc 192">
                <a:extLst>
                  <a:ext uri="{FF2B5EF4-FFF2-40B4-BE49-F238E27FC236}">
                    <a16:creationId xmlns:a16="http://schemas.microsoft.com/office/drawing/2014/main" id="{2DFB09EC-87AE-4D67-AC99-1A6D5EDA7E8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65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33" name="Arc 193">
                <a:extLst>
                  <a:ext uri="{FF2B5EF4-FFF2-40B4-BE49-F238E27FC236}">
                    <a16:creationId xmlns:a16="http://schemas.microsoft.com/office/drawing/2014/main" id="{93FD7B50-4C03-4611-9741-E39C31C7CB4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93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34" name="Arc 194">
                <a:extLst>
                  <a:ext uri="{FF2B5EF4-FFF2-40B4-BE49-F238E27FC236}">
                    <a16:creationId xmlns:a16="http://schemas.microsoft.com/office/drawing/2014/main" id="{3BCEEFB5-02CD-4C8A-9A78-FA63F1275F9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222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35" name="Arc 195">
                <a:extLst>
                  <a:ext uri="{FF2B5EF4-FFF2-40B4-BE49-F238E27FC236}">
                    <a16:creationId xmlns:a16="http://schemas.microsoft.com/office/drawing/2014/main" id="{F0A22AF6-3AF7-4AC8-B8A1-9CB5B4C210A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253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36" name="Arc 196">
                <a:extLst>
                  <a:ext uri="{FF2B5EF4-FFF2-40B4-BE49-F238E27FC236}">
                    <a16:creationId xmlns:a16="http://schemas.microsoft.com/office/drawing/2014/main" id="{E2C7DA27-8C9D-43A8-AA09-B95A54D325E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282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37" name="Arc 197">
                <a:extLst>
                  <a:ext uri="{FF2B5EF4-FFF2-40B4-BE49-F238E27FC236}">
                    <a16:creationId xmlns:a16="http://schemas.microsoft.com/office/drawing/2014/main" id="{DD35379D-3C87-426B-BF8E-B6F62AA2E16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10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38" name="Arc 198">
                <a:extLst>
                  <a:ext uri="{FF2B5EF4-FFF2-40B4-BE49-F238E27FC236}">
                    <a16:creationId xmlns:a16="http://schemas.microsoft.com/office/drawing/2014/main" id="{ACF9A1BC-4651-45F3-BF48-FF21146F66C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39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2845" name="Freeform 205">
              <a:extLst>
                <a:ext uri="{FF2B5EF4-FFF2-40B4-BE49-F238E27FC236}">
                  <a16:creationId xmlns:a16="http://schemas.microsoft.com/office/drawing/2014/main" id="{B2238085-5327-4B2E-8CD9-39D6FC367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" y="971"/>
              <a:ext cx="129" cy="60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46" name="Freeform 206">
              <a:extLst>
                <a:ext uri="{FF2B5EF4-FFF2-40B4-BE49-F238E27FC236}">
                  <a16:creationId xmlns:a16="http://schemas.microsoft.com/office/drawing/2014/main" id="{964AEB60-9615-41C0-94AA-429207CE8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" y="990"/>
              <a:ext cx="129" cy="60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4" name="Freeform 214">
              <a:extLst>
                <a:ext uri="{FF2B5EF4-FFF2-40B4-BE49-F238E27FC236}">
                  <a16:creationId xmlns:a16="http://schemas.microsoft.com/office/drawing/2014/main" id="{0AB36D45-F53B-4EED-88DC-621A4DBA625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43" y="1216"/>
              <a:ext cx="129" cy="60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5" name="Freeform 215">
              <a:extLst>
                <a:ext uri="{FF2B5EF4-FFF2-40B4-BE49-F238E27FC236}">
                  <a16:creationId xmlns:a16="http://schemas.microsoft.com/office/drawing/2014/main" id="{9EB437B9-E807-43FB-B508-CC81AB37135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31" y="1249"/>
              <a:ext cx="129" cy="60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56" name="Line 216">
              <a:extLst>
                <a:ext uri="{FF2B5EF4-FFF2-40B4-BE49-F238E27FC236}">
                  <a16:creationId xmlns:a16="http://schemas.microsoft.com/office/drawing/2014/main" id="{3E074F59-7400-4BC6-859C-463C7FF25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1124"/>
              <a:ext cx="77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62" name="Freeform 222">
              <a:extLst>
                <a:ext uri="{FF2B5EF4-FFF2-40B4-BE49-F238E27FC236}">
                  <a16:creationId xmlns:a16="http://schemas.microsoft.com/office/drawing/2014/main" id="{C3F4C0DA-37B3-4784-A8A6-4036BA4F3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" y="407"/>
              <a:ext cx="597" cy="68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69" name="Freeform 229">
              <a:extLst>
                <a:ext uri="{FF2B5EF4-FFF2-40B4-BE49-F238E27FC236}">
                  <a16:creationId xmlns:a16="http://schemas.microsoft.com/office/drawing/2014/main" id="{DF851579-5F84-4DFA-8C02-CAB70136F2C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68" y="1166"/>
              <a:ext cx="597" cy="680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71" name="Line 231">
              <a:extLst>
                <a:ext uri="{FF2B5EF4-FFF2-40B4-BE49-F238E27FC236}">
                  <a16:creationId xmlns:a16="http://schemas.microsoft.com/office/drawing/2014/main" id="{1F6CF260-2888-4F82-A84B-F189ABFF4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1123"/>
              <a:ext cx="2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72" name="Line 232">
              <a:extLst>
                <a:ext uri="{FF2B5EF4-FFF2-40B4-BE49-F238E27FC236}">
                  <a16:creationId xmlns:a16="http://schemas.microsoft.com/office/drawing/2014/main" id="{0EC51067-5F09-47BE-82D5-370A8FDFD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23"/>
              <a:ext cx="22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73" name="Freeform 233">
              <a:extLst>
                <a:ext uri="{FF2B5EF4-FFF2-40B4-BE49-F238E27FC236}">
                  <a16:creationId xmlns:a16="http://schemas.microsoft.com/office/drawing/2014/main" id="{86997A36-9A3E-49DB-9074-94F137C33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" y="929"/>
              <a:ext cx="186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74" name="Freeform 234">
              <a:extLst>
                <a:ext uri="{FF2B5EF4-FFF2-40B4-BE49-F238E27FC236}">
                  <a16:creationId xmlns:a16="http://schemas.microsoft.com/office/drawing/2014/main" id="{2902A47B-2C5A-4D49-ACE8-00E83AACF83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33" y="1221"/>
              <a:ext cx="186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75" name="Freeform 235">
              <a:extLst>
                <a:ext uri="{FF2B5EF4-FFF2-40B4-BE49-F238E27FC236}">
                  <a16:creationId xmlns:a16="http://schemas.microsoft.com/office/drawing/2014/main" id="{053F6714-3AB9-4E91-8D14-93B0E2BC0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39" y="907"/>
              <a:ext cx="186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76" name="Freeform 236">
              <a:extLst>
                <a:ext uri="{FF2B5EF4-FFF2-40B4-BE49-F238E27FC236}">
                  <a16:creationId xmlns:a16="http://schemas.microsoft.com/office/drawing/2014/main" id="{60825146-EE22-4527-A077-B2306E16B5C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963" y="1220"/>
              <a:ext cx="186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78" name="Line 238">
              <a:extLst>
                <a:ext uri="{FF2B5EF4-FFF2-40B4-BE49-F238E27FC236}">
                  <a16:creationId xmlns:a16="http://schemas.microsoft.com/office/drawing/2014/main" id="{5F17D886-E4E8-4621-ACE2-26AC500D4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" y="1344"/>
              <a:ext cx="0" cy="45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79" name="Line 239">
              <a:extLst>
                <a:ext uri="{FF2B5EF4-FFF2-40B4-BE49-F238E27FC236}">
                  <a16:creationId xmlns:a16="http://schemas.microsoft.com/office/drawing/2014/main" id="{B5CA2C03-B371-47E4-BBAF-DA8682B36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4" y="1414"/>
              <a:ext cx="0" cy="22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80" name="Line 240">
              <a:extLst>
                <a:ext uri="{FF2B5EF4-FFF2-40B4-BE49-F238E27FC236}">
                  <a16:creationId xmlns:a16="http://schemas.microsoft.com/office/drawing/2014/main" id="{7D2AD9D4-F0CA-4DD5-9BB6-F25D6A84A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348"/>
              <a:ext cx="0" cy="45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81" name="Line 241">
              <a:extLst>
                <a:ext uri="{FF2B5EF4-FFF2-40B4-BE49-F238E27FC236}">
                  <a16:creationId xmlns:a16="http://schemas.microsoft.com/office/drawing/2014/main" id="{AAD386D6-7158-4A84-BB2F-739ADB9DE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414"/>
              <a:ext cx="0" cy="22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48" name="Object 242">
              <a:extLst>
                <a:ext uri="{FF2B5EF4-FFF2-40B4-BE49-F238E27FC236}">
                  <a16:creationId xmlns:a16="http://schemas.microsoft.com/office/drawing/2014/main" id="{AD161C48-7A5C-441F-B5AA-D3D827FC71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4" y="1480"/>
            <a:ext cx="17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3" name="公式" r:id="rId21" imgW="95098" imgH="133248" progId="Equation.3">
                    <p:embed/>
                  </p:oleObj>
                </mc:Choice>
                <mc:Fallback>
                  <p:oleObj name="公式" r:id="rId21" imgW="95098" imgH="133248" progId="Equation.3">
                    <p:embed/>
                    <p:pic>
                      <p:nvPicPr>
                        <p:cNvPr id="0" name="Object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" y="1480"/>
                          <a:ext cx="171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9" name="Object 243">
              <a:extLst>
                <a:ext uri="{FF2B5EF4-FFF2-40B4-BE49-F238E27FC236}">
                  <a16:creationId xmlns:a16="http://schemas.microsoft.com/office/drawing/2014/main" id="{18A6B765-BA35-4FD6-BE3B-A8AFD77756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95" y="1182"/>
            <a:ext cx="22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4" name="公式" r:id="rId23" imgW="133299" imgH="171552" progId="Equation.3">
                    <p:embed/>
                  </p:oleObj>
                </mc:Choice>
                <mc:Fallback>
                  <p:oleObj name="公式" r:id="rId23" imgW="133299" imgH="171552" progId="Equation.3">
                    <p:embed/>
                    <p:pic>
                      <p:nvPicPr>
                        <p:cNvPr id="0" name="Object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" y="1182"/>
                          <a:ext cx="22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5" name="Group 245">
            <a:extLst>
              <a:ext uri="{FF2B5EF4-FFF2-40B4-BE49-F238E27FC236}">
                <a16:creationId xmlns:a16="http://schemas.microsoft.com/office/drawing/2014/main" id="{8D462A61-401A-4754-8CBD-42DAB43548FA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5616" name="Picture 246" descr="bar_1">
              <a:extLst>
                <a:ext uri="{FF2B5EF4-FFF2-40B4-BE49-F238E27FC236}">
                  <a16:creationId xmlns:a16="http://schemas.microsoft.com/office/drawing/2014/main" id="{C4F96FAC-E320-43C2-BB27-48528C838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7" name="Text Box 247">
              <a:extLst>
                <a:ext uri="{FF2B5EF4-FFF2-40B4-BE49-F238E27FC236}">
                  <a16:creationId xmlns:a16="http://schemas.microsoft.com/office/drawing/2014/main" id="{988FF3A5-4641-49B9-80B2-7178C5969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6" grpId="0" autoUpdateAnimBg="0"/>
      <p:bldP spid="112698" grpId="0" autoUpdateAnimBg="0"/>
      <p:bldP spid="11271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1">
            <a:extLst>
              <a:ext uri="{FF2B5EF4-FFF2-40B4-BE49-F238E27FC236}">
                <a16:creationId xmlns:a16="http://schemas.microsoft.com/office/drawing/2014/main" id="{6F2C51DA-25C4-4A58-B0C0-54DF16DED0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E2B6A2-B8F8-4AC9-8A91-4052C1F90BD2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08751F47-ED7C-4FD0-821A-3EB47A07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B01B2954-22C7-4128-AF8F-53029E786F1E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02AFCDC0-D83A-4344-8AF3-B5E338063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81188"/>
            <a:ext cx="3429000" cy="45720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5FA6BB90-A041-4305-86CD-1F0709E32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例题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无限大载流平面，面电流的线密度为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sym typeface="Symbol" pitchFamily="18" charset="2"/>
              </a:rPr>
              <a:t>，求电流板周围的磁场分布。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B795A97-6387-4BBF-B49E-3B01E8BA47E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566988"/>
            <a:ext cx="1219200" cy="3086100"/>
            <a:chOff x="3360" y="1008"/>
            <a:chExt cx="768" cy="1944"/>
          </a:xfrm>
        </p:grpSpPr>
        <p:sp>
          <p:nvSpPr>
            <p:cNvPr id="116741" name="Line 5">
              <a:extLst>
                <a:ext uri="{FF2B5EF4-FFF2-40B4-BE49-F238E27FC236}">
                  <a16:creationId xmlns:a16="http://schemas.microsoft.com/office/drawing/2014/main" id="{30F8F2B8-18FE-4072-BA6A-31D4F416A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112"/>
              <a:ext cx="432" cy="62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742" name="Line 6">
              <a:extLst>
                <a:ext uri="{FF2B5EF4-FFF2-40B4-BE49-F238E27FC236}">
                  <a16:creationId xmlns:a16="http://schemas.microsoft.com/office/drawing/2014/main" id="{AA33C36A-13C2-4A0C-83B3-F3BA528A8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584"/>
              <a:ext cx="432" cy="62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743" name="Line 7">
              <a:extLst>
                <a:ext uri="{FF2B5EF4-FFF2-40B4-BE49-F238E27FC236}">
                  <a16:creationId xmlns:a16="http://schemas.microsoft.com/office/drawing/2014/main" id="{C31D4081-BA82-41E8-99F7-B451D59AAE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008"/>
              <a:ext cx="432" cy="62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6646" name="Object 8">
              <a:extLst>
                <a:ext uri="{FF2B5EF4-FFF2-40B4-BE49-F238E27FC236}">
                  <a16:creationId xmlns:a16="http://schemas.microsoft.com/office/drawing/2014/main" id="{4A7C8C46-66B7-4900-9D4A-86C90E4556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2592"/>
            <a:ext cx="2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7" name="公式" r:id="rId3" imgW="133299" imgH="171552" progId="Equation.3">
                    <p:embed/>
                  </p:oleObj>
                </mc:Choice>
                <mc:Fallback>
                  <p:oleObj name="公式" r:id="rId3" imgW="133299" imgH="17155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592"/>
                          <a:ext cx="2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45" name="AutoShape 9">
            <a:extLst>
              <a:ext uri="{FF2B5EF4-FFF2-40B4-BE49-F238E27FC236}">
                <a16:creationId xmlns:a16="http://schemas.microsoft.com/office/drawing/2014/main" id="{CDE0BC85-48CE-475F-8FB1-7B745FBE2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47988"/>
            <a:ext cx="2438400" cy="2362200"/>
          </a:xfrm>
          <a:prstGeom prst="parallelogram">
            <a:avLst>
              <a:gd name="adj" fmla="val 2580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30588"/>
                  <a:invGamma/>
                </a:schemeClr>
              </a:gs>
            </a:gsLst>
            <a:lin ang="2700000" scaled="1"/>
          </a:gradFill>
          <a:ln w="19050">
            <a:miter lim="800000"/>
            <a:headEnd/>
            <a:tailEnd/>
          </a:ln>
          <a:effectLst/>
          <a:scene3d>
            <a:camera prst="legacyObliqueTopRight">
              <a:rot lat="600000" lon="16199998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C0107113-E88B-407D-9678-2671CA8E2414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2566988"/>
            <a:ext cx="685800" cy="2743200"/>
            <a:chOff x="4272" y="1008"/>
            <a:chExt cx="432" cy="1728"/>
          </a:xfrm>
        </p:grpSpPr>
        <p:sp>
          <p:nvSpPr>
            <p:cNvPr id="116747" name="Line 11">
              <a:extLst>
                <a:ext uri="{FF2B5EF4-FFF2-40B4-BE49-F238E27FC236}">
                  <a16:creationId xmlns:a16="http://schemas.microsoft.com/office/drawing/2014/main" id="{16818422-1854-4293-8DF6-0ACCB0108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112"/>
              <a:ext cx="432" cy="62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triangl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748" name="Line 12">
              <a:extLst>
                <a:ext uri="{FF2B5EF4-FFF2-40B4-BE49-F238E27FC236}">
                  <a16:creationId xmlns:a16="http://schemas.microsoft.com/office/drawing/2014/main" id="{37A6D4C2-3288-4E75-8740-905EEFB65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584"/>
              <a:ext cx="432" cy="62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triangl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749" name="Line 13">
              <a:extLst>
                <a:ext uri="{FF2B5EF4-FFF2-40B4-BE49-F238E27FC236}">
                  <a16:creationId xmlns:a16="http://schemas.microsoft.com/office/drawing/2014/main" id="{6BF2E552-281C-4595-BBBC-437F15C99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008"/>
              <a:ext cx="432" cy="62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triangl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3FCCDA6A-D2A2-4D85-95A8-F261CBC2584D}"/>
              </a:ext>
            </a:extLst>
          </p:cNvPr>
          <p:cNvGrpSpPr>
            <a:grpSpLocks/>
          </p:cNvGrpSpPr>
          <p:nvPr/>
        </p:nvGrpSpPr>
        <p:grpSpPr bwMode="auto">
          <a:xfrm>
            <a:off x="6843713" y="3328988"/>
            <a:ext cx="331787" cy="1295400"/>
            <a:chOff x="4311" y="1968"/>
            <a:chExt cx="209" cy="816"/>
          </a:xfrm>
        </p:grpSpPr>
        <p:sp>
          <p:nvSpPr>
            <p:cNvPr id="116751" name="Line 15">
              <a:extLst>
                <a:ext uri="{FF2B5EF4-FFF2-40B4-BE49-F238E27FC236}">
                  <a16:creationId xmlns:a16="http://schemas.microsoft.com/office/drawing/2014/main" id="{8D84A3B3-5948-4AB9-B6DC-449BA780E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160"/>
              <a:ext cx="0" cy="624"/>
            </a:xfrm>
            <a:prstGeom prst="line">
              <a:avLst/>
            </a:prstGeom>
            <a:noFill/>
            <a:ln w="19050">
              <a:solidFill>
                <a:srgbClr val="FFFF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6639" name="Object 16">
              <a:extLst>
                <a:ext uri="{FF2B5EF4-FFF2-40B4-BE49-F238E27FC236}">
                  <a16:creationId xmlns:a16="http://schemas.microsoft.com/office/drawing/2014/main" id="{C9956BA9-CA4D-4F26-ADFA-431C046235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1" y="1968"/>
            <a:ext cx="20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8" name="Equation" r:id="rId5" imgW="114198" imgH="152400" progId="Equation.3">
                    <p:embed/>
                  </p:oleObj>
                </mc:Choice>
                <mc:Fallback>
                  <p:oleObj name="Equation" r:id="rId5" imgW="114198" imgH="152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968"/>
                          <a:ext cx="20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53" name="Text Box 17">
            <a:extLst>
              <a:ext uri="{FF2B5EF4-FFF2-40B4-BE49-F238E27FC236}">
                <a16:creationId xmlns:a16="http://schemas.microsoft.com/office/drawing/2014/main" id="{3BB0544C-7666-44F6-AC33-0389EE913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14563"/>
            <a:ext cx="49149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解：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电流在无穷大平面上如图分布，依照电流与磁感强度方向间的右手定则，并考虑到</a:t>
            </a:r>
            <a:r>
              <a:rPr lang="zh-CN" altLang="en-US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面对称分布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的特点，磁感强度的分布如图。</a:t>
            </a:r>
          </a:p>
        </p:txBody>
      </p:sp>
      <p:grpSp>
        <p:nvGrpSpPr>
          <p:cNvPr id="26635" name="Group 23">
            <a:extLst>
              <a:ext uri="{FF2B5EF4-FFF2-40B4-BE49-F238E27FC236}">
                <a16:creationId xmlns:a16="http://schemas.microsoft.com/office/drawing/2014/main" id="{5046197B-6549-4A4E-BD0D-FC2BEBEDE399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6636" name="Picture 24" descr="bar_1">
              <a:extLst>
                <a:ext uri="{FF2B5EF4-FFF2-40B4-BE49-F238E27FC236}">
                  <a16:creationId xmlns:a16="http://schemas.microsoft.com/office/drawing/2014/main" id="{957AD734-C7B6-4BBE-99F1-80D18E03F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7" name="Text Box 25">
              <a:extLst>
                <a:ext uri="{FF2B5EF4-FFF2-40B4-BE49-F238E27FC236}">
                  <a16:creationId xmlns:a16="http://schemas.microsoft.com/office/drawing/2014/main" id="{BCFF67AF-0FAF-4584-A982-39FFB273D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nimBg="1"/>
      <p:bldP spid="116739" grpId="0" autoUpdateAnimBg="0"/>
      <p:bldP spid="116745" grpId="0" animBg="1"/>
      <p:bldP spid="11675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1">
            <a:extLst>
              <a:ext uri="{FF2B5EF4-FFF2-40B4-BE49-F238E27FC236}">
                <a16:creationId xmlns:a16="http://schemas.microsoft.com/office/drawing/2014/main" id="{CAE35686-1B8B-46A5-A8DB-FD36834D9C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38CFDB-81F9-4CA1-89E6-4025F4DA9766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35" name="灯片编号占位符 3">
            <a:extLst>
              <a:ext uri="{FF2B5EF4-FFF2-40B4-BE49-F238E27FC236}">
                <a16:creationId xmlns:a16="http://schemas.microsoft.com/office/drawing/2014/main" id="{26B9E79C-E2E1-491E-B109-9AFFCA02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DB20711B-081A-48B0-88F8-A646C789807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7652" name="Group 1072">
            <a:extLst>
              <a:ext uri="{FF2B5EF4-FFF2-40B4-BE49-F238E27FC236}">
                <a16:creationId xmlns:a16="http://schemas.microsoft.com/office/drawing/2014/main" id="{BBE06A04-3963-43DF-9006-C1D17F8D08E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895475"/>
            <a:ext cx="3429000" cy="4572000"/>
            <a:chOff x="3360" y="1056"/>
            <a:chExt cx="2160" cy="2880"/>
          </a:xfrm>
        </p:grpSpPr>
        <p:sp>
          <p:nvSpPr>
            <p:cNvPr id="117790" name="Rectangle 1054">
              <a:extLst>
                <a:ext uri="{FF2B5EF4-FFF2-40B4-BE49-F238E27FC236}">
                  <a16:creationId xmlns:a16="http://schemas.microsoft.com/office/drawing/2014/main" id="{763ACFD4-A9F9-4364-99FD-AB09490A2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2160" cy="2880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671" name="Group 1055">
              <a:extLst>
                <a:ext uri="{FF2B5EF4-FFF2-40B4-BE49-F238E27FC236}">
                  <a16:creationId xmlns:a16="http://schemas.microsoft.com/office/drawing/2014/main" id="{34405B16-E661-4CE3-B1CF-F1B64A3F16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488"/>
              <a:ext cx="768" cy="1944"/>
              <a:chOff x="3360" y="1008"/>
              <a:chExt cx="768" cy="1944"/>
            </a:xfrm>
          </p:grpSpPr>
          <p:sp>
            <p:nvSpPr>
              <p:cNvPr id="117792" name="Line 1056">
                <a:extLst>
                  <a:ext uri="{FF2B5EF4-FFF2-40B4-BE49-F238E27FC236}">
                    <a16:creationId xmlns:a16="http://schemas.microsoft.com/office/drawing/2014/main" id="{8D4D2339-86D5-4C15-8A9B-460354160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2112"/>
                <a:ext cx="432" cy="624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none" w="sm" len="lg"/>
                <a:tailEnd type="triangle" w="sm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793" name="Line 1057">
                <a:extLst>
                  <a:ext uri="{FF2B5EF4-FFF2-40B4-BE49-F238E27FC236}">
                    <a16:creationId xmlns:a16="http://schemas.microsoft.com/office/drawing/2014/main" id="{E7A51BFF-AF96-4A0E-8219-D58398E0D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1584"/>
                <a:ext cx="432" cy="624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none" w="sm" len="lg"/>
                <a:tailEnd type="triangle" w="sm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794" name="Line 1058">
                <a:extLst>
                  <a:ext uri="{FF2B5EF4-FFF2-40B4-BE49-F238E27FC236}">
                    <a16:creationId xmlns:a16="http://schemas.microsoft.com/office/drawing/2014/main" id="{FFC4EDB7-587E-440E-8B54-8A94B644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1008"/>
                <a:ext cx="432" cy="624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none" w="sm" len="lg"/>
                <a:tailEnd type="triangle" w="sm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7683" name="Object 3078">
                <a:extLst>
                  <a:ext uri="{FF2B5EF4-FFF2-40B4-BE49-F238E27FC236}">
                    <a16:creationId xmlns:a16="http://schemas.microsoft.com/office/drawing/2014/main" id="{EFF65AE9-B133-4E07-A6B9-34F130A4F2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60" y="2592"/>
              <a:ext cx="29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84" name="公式" r:id="rId3" imgW="133299" imgH="171552" progId="Equation.3">
                      <p:embed/>
                    </p:oleObj>
                  </mc:Choice>
                  <mc:Fallback>
                    <p:oleObj name="公式" r:id="rId3" imgW="133299" imgH="171552" progId="Equation.3">
                      <p:embed/>
                      <p:pic>
                        <p:nvPicPr>
                          <p:cNvPr id="0" name="Object 30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592"/>
                            <a:ext cx="292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7796" name="AutoShape 1060">
              <a:extLst>
                <a:ext uri="{FF2B5EF4-FFF2-40B4-BE49-F238E27FC236}">
                  <a16:creationId xmlns:a16="http://schemas.microsoft.com/office/drawing/2014/main" id="{258B8C10-6CC2-4EE0-891F-2F9AC1D3E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28"/>
              <a:ext cx="1536" cy="1488"/>
            </a:xfrm>
            <a:prstGeom prst="parallelogram">
              <a:avLst>
                <a:gd name="adj" fmla="val 25806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30588"/>
                    <a:invGamma/>
                  </a:schemeClr>
                </a:gs>
              </a:gsLst>
              <a:lin ang="2700000" scaled="1"/>
            </a:gradFill>
            <a:ln w="19050">
              <a:miter lim="800000"/>
              <a:headEnd/>
              <a:tailEnd/>
            </a:ln>
            <a:effectLst/>
            <a:scene3d>
              <a:camera prst="legacyObliqueTopRight">
                <a:rot lat="600000" lon="16199998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673" name="Group 1061">
              <a:extLst>
                <a:ext uri="{FF2B5EF4-FFF2-40B4-BE49-F238E27FC236}">
                  <a16:creationId xmlns:a16="http://schemas.microsoft.com/office/drawing/2014/main" id="{04A8B02E-18C5-4513-A78F-F40B9E871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488"/>
              <a:ext cx="432" cy="1728"/>
              <a:chOff x="4272" y="1008"/>
              <a:chExt cx="432" cy="1728"/>
            </a:xfrm>
          </p:grpSpPr>
          <p:sp>
            <p:nvSpPr>
              <p:cNvPr id="117798" name="Line 1062">
                <a:extLst>
                  <a:ext uri="{FF2B5EF4-FFF2-40B4-BE49-F238E27FC236}">
                    <a16:creationId xmlns:a16="http://schemas.microsoft.com/office/drawing/2014/main" id="{0689E207-563E-4276-A367-97011F3EF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2112"/>
                <a:ext cx="432" cy="624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triangle" w="sm" len="lg"/>
                <a:tailEnd type="none" w="sm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799" name="Line 1063">
                <a:extLst>
                  <a:ext uri="{FF2B5EF4-FFF2-40B4-BE49-F238E27FC236}">
                    <a16:creationId xmlns:a16="http://schemas.microsoft.com/office/drawing/2014/main" id="{05BB61B0-DA8B-4BC4-8B8B-F9F7D668B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1584"/>
                <a:ext cx="432" cy="624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triangle" w="sm" len="lg"/>
                <a:tailEnd type="none" w="sm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800" name="Line 1064">
                <a:extLst>
                  <a:ext uri="{FF2B5EF4-FFF2-40B4-BE49-F238E27FC236}">
                    <a16:creationId xmlns:a16="http://schemas.microsoft.com/office/drawing/2014/main" id="{828E35C5-87E1-4E77-802B-AFD94EC22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1008"/>
                <a:ext cx="432" cy="624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 type="triangle" w="sm" len="lg"/>
                <a:tailEnd type="none" w="sm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7674" name="Group 1071">
              <a:extLst>
                <a:ext uri="{FF2B5EF4-FFF2-40B4-BE49-F238E27FC236}">
                  <a16:creationId xmlns:a16="http://schemas.microsoft.com/office/drawing/2014/main" id="{724F1F7E-BC03-46F2-A397-48397FF87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1" y="1968"/>
              <a:ext cx="209" cy="816"/>
              <a:chOff x="4311" y="1968"/>
              <a:chExt cx="209" cy="816"/>
            </a:xfrm>
          </p:grpSpPr>
          <p:sp>
            <p:nvSpPr>
              <p:cNvPr id="117802" name="Line 1066">
                <a:extLst>
                  <a:ext uri="{FF2B5EF4-FFF2-40B4-BE49-F238E27FC236}">
                    <a16:creationId xmlns:a16="http://schemas.microsoft.com/office/drawing/2014/main" id="{D49B16A5-6E4C-4804-BDA9-4359A6BE6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160"/>
                <a:ext cx="0" cy="624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  <a:headEnd type="none" w="sm" len="lg"/>
                <a:tailEnd type="triangl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7676" name="Object 3077">
                <a:extLst>
                  <a:ext uri="{FF2B5EF4-FFF2-40B4-BE49-F238E27FC236}">
                    <a16:creationId xmlns:a16="http://schemas.microsoft.com/office/drawing/2014/main" id="{318B84DC-41CF-43CB-BC69-07853F32111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11" y="1968"/>
              <a:ext cx="209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85" name="Equation" r:id="rId5" imgW="114198" imgH="152400" progId="Equation.3">
                      <p:embed/>
                    </p:oleObj>
                  </mc:Choice>
                  <mc:Fallback>
                    <p:oleObj name="Equation" r:id="rId5" imgW="114198" imgH="152400" progId="Equation.3">
                      <p:embed/>
                      <p:pic>
                        <p:nvPicPr>
                          <p:cNvPr id="0" name="Object 30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1" y="1968"/>
                            <a:ext cx="209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070">
            <a:extLst>
              <a:ext uri="{FF2B5EF4-FFF2-40B4-BE49-F238E27FC236}">
                <a16:creationId xmlns:a16="http://schemas.microsoft.com/office/drawing/2014/main" id="{45122F53-D698-4EC4-8E1B-264788E2248F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3214688"/>
            <a:ext cx="1765300" cy="638175"/>
            <a:chOff x="2256" y="3918"/>
            <a:chExt cx="1112" cy="402"/>
          </a:xfrm>
        </p:grpSpPr>
        <p:grpSp>
          <p:nvGrpSpPr>
            <p:cNvPr id="27662" name="Group 1041">
              <a:extLst>
                <a:ext uri="{FF2B5EF4-FFF2-40B4-BE49-F238E27FC236}">
                  <a16:creationId xmlns:a16="http://schemas.microsoft.com/office/drawing/2014/main" id="{3E4766EB-D24F-4F53-A69C-8F8D9CC37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966"/>
              <a:ext cx="816" cy="336"/>
              <a:chOff x="3888" y="3792"/>
              <a:chExt cx="816" cy="336"/>
            </a:xfrm>
          </p:grpSpPr>
          <p:sp>
            <p:nvSpPr>
              <p:cNvPr id="117778" name="Line 1042">
                <a:extLst>
                  <a:ext uri="{FF2B5EF4-FFF2-40B4-BE49-F238E27FC236}">
                    <a16:creationId xmlns:a16="http://schemas.microsoft.com/office/drawing/2014/main" id="{EEECC7D9-B579-4C05-B8AE-6F6E79150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412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99CC"/>
                </a:solidFill>
                <a:round/>
                <a:headEnd type="none" w="sm" len="lg"/>
                <a:tailEnd type="none" w="sm" len="lg"/>
              </a:ln>
              <a:effectLst>
                <a:outerShdw dist="127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779" name="Line 1043">
                <a:extLst>
                  <a:ext uri="{FF2B5EF4-FFF2-40B4-BE49-F238E27FC236}">
                    <a16:creationId xmlns:a16="http://schemas.microsoft.com/office/drawing/2014/main" id="{6905378A-923F-4870-A48D-9B7430B0E9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3792"/>
                <a:ext cx="240" cy="336"/>
              </a:xfrm>
              <a:prstGeom prst="line">
                <a:avLst/>
              </a:prstGeom>
              <a:noFill/>
              <a:ln w="19050">
                <a:solidFill>
                  <a:srgbClr val="FF99CC"/>
                </a:solidFill>
                <a:round/>
                <a:headEnd type="none" w="sm" len="lg"/>
                <a:tailEnd type="triangle" w="sm" len="lg"/>
              </a:ln>
              <a:effectLst>
                <a:outerShdw dist="127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780" name="Line 1044">
                <a:extLst>
                  <a:ext uri="{FF2B5EF4-FFF2-40B4-BE49-F238E27FC236}">
                    <a16:creationId xmlns:a16="http://schemas.microsoft.com/office/drawing/2014/main" id="{96059876-A348-4ECD-8F87-AA6520FBD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808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99CC"/>
                </a:solidFill>
                <a:round/>
                <a:headEnd type="none" w="sm" len="lg"/>
                <a:tailEnd type="none" w="sm" len="lg"/>
              </a:ln>
              <a:effectLst>
                <a:outerShdw dist="127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781" name="Line 1045">
                <a:extLst>
                  <a:ext uri="{FF2B5EF4-FFF2-40B4-BE49-F238E27FC236}">
                    <a16:creationId xmlns:a16="http://schemas.microsoft.com/office/drawing/2014/main" id="{CA35BB2E-5675-44A1-B206-6F0A9C0E8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412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99CC"/>
                </a:solidFill>
                <a:round/>
                <a:headEnd type="none" w="sm" len="lg"/>
                <a:tailEnd type="non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782" name="Line 1046">
                <a:extLst>
                  <a:ext uri="{FF2B5EF4-FFF2-40B4-BE49-F238E27FC236}">
                    <a16:creationId xmlns:a16="http://schemas.microsoft.com/office/drawing/2014/main" id="{B7A0166A-2609-415A-9C5A-BF21A9F23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3840"/>
                <a:ext cx="192" cy="288"/>
              </a:xfrm>
              <a:prstGeom prst="line">
                <a:avLst/>
              </a:prstGeom>
              <a:noFill/>
              <a:ln w="19050">
                <a:solidFill>
                  <a:srgbClr val="FF99CC"/>
                </a:solidFill>
                <a:round/>
                <a:headEnd type="triangle" w="sm" len="lg"/>
                <a:tailEnd type="non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27663" name="Object 3075">
              <a:extLst>
                <a:ext uri="{FF2B5EF4-FFF2-40B4-BE49-F238E27FC236}">
                  <a16:creationId xmlns:a16="http://schemas.microsoft.com/office/drawing/2014/main" id="{416315B0-4B87-4A8B-8DBE-56A95DD4DB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3918"/>
            <a:ext cx="2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6" name="公式" r:id="rId7" imgW="123952" imgH="133248" progId="Equation.3">
                    <p:embed/>
                  </p:oleObj>
                </mc:Choice>
                <mc:Fallback>
                  <p:oleObj name="公式" r:id="rId7" imgW="123952" imgH="133248" progId="Equation.3">
                    <p:embed/>
                    <p:pic>
                      <p:nvPicPr>
                        <p:cNvPr id="0" name="Object 3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918"/>
                          <a:ext cx="2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3076">
              <a:extLst>
                <a:ext uri="{FF2B5EF4-FFF2-40B4-BE49-F238E27FC236}">
                  <a16:creationId xmlns:a16="http://schemas.microsoft.com/office/drawing/2014/main" id="{0CFDB8FB-3FBC-4AFA-801D-6D60FA791A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4062"/>
            <a:ext cx="29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7" name="公式" r:id="rId9" imgW="171501" imgH="152400" progId="Equation.3">
                    <p:embed/>
                  </p:oleObj>
                </mc:Choice>
                <mc:Fallback>
                  <p:oleObj name="公式" r:id="rId9" imgW="171501" imgH="152400" progId="Equation.3">
                    <p:embed/>
                    <p:pic>
                      <p:nvPicPr>
                        <p:cNvPr id="0" name="Object 3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062"/>
                          <a:ext cx="29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785" name="Text Box 1049">
            <a:extLst>
              <a:ext uri="{FF2B5EF4-FFF2-40B4-BE49-F238E27FC236}">
                <a16:creationId xmlns:a16="http://schemas.microsoft.com/office/drawing/2014/main" id="{94951146-9BD6-4432-BFA4-64C47A6F5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843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作回路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L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如图，由安培环路定理得：</a:t>
            </a:r>
          </a:p>
        </p:txBody>
      </p:sp>
      <p:graphicFrame>
        <p:nvGraphicFramePr>
          <p:cNvPr id="159744" name="Object 3072">
            <a:extLst>
              <a:ext uri="{FF2B5EF4-FFF2-40B4-BE49-F238E27FC236}">
                <a16:creationId xmlns:a16="http://schemas.microsoft.com/office/drawing/2014/main" id="{5E8D8A9E-E370-4B86-82A9-65A1B22F5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154238"/>
          <a:ext cx="26241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11" imgW="1161898" imgH="276276" progId="Equation.3">
                  <p:embed/>
                </p:oleObj>
              </mc:Choice>
              <mc:Fallback>
                <p:oleObj name="Equation" r:id="rId11" imgW="1161898" imgH="276276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54238"/>
                        <a:ext cx="26241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5" name="Object 3073">
            <a:extLst>
              <a:ext uri="{FF2B5EF4-FFF2-40B4-BE49-F238E27FC236}">
                <a16:creationId xmlns:a16="http://schemas.microsoft.com/office/drawing/2014/main" id="{3C0E1042-57BF-43DF-9BEE-779A84704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135313"/>
          <a:ext cx="2035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13" imgW="914400" imgH="200076" progId="Equation.3">
                  <p:embed/>
                </p:oleObj>
              </mc:Choice>
              <mc:Fallback>
                <p:oleObj name="Equation" r:id="rId13" imgW="914400" imgH="200076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35313"/>
                        <a:ext cx="20351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6" name="Object 3074">
            <a:extLst>
              <a:ext uri="{FF2B5EF4-FFF2-40B4-BE49-F238E27FC236}">
                <a16:creationId xmlns:a16="http://schemas.microsoft.com/office/drawing/2014/main" id="{E44C839E-35E6-441F-9EBC-B2E4AE691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0" y="3810000"/>
          <a:ext cx="14747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15" imgW="657149" imgH="381000" progId="Equation.3">
                  <p:embed/>
                </p:oleObj>
              </mc:Choice>
              <mc:Fallback>
                <p:oleObj name="Equation" r:id="rId15" imgW="657149" imgH="381000" progId="Equation.3">
                  <p:embed/>
                  <p:pic>
                    <p:nvPicPr>
                      <p:cNvPr id="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3810000"/>
                        <a:ext cx="147478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9" name="Text Box 1053">
            <a:extLst>
              <a:ext uri="{FF2B5EF4-FFF2-40B4-BE49-F238E27FC236}">
                <a16:creationId xmlns:a16="http://schemas.microsoft.com/office/drawing/2014/main" id="{41AB64A1-77C3-4B15-9CA2-B8C50AE2C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68863"/>
            <a:ext cx="487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无穷大载流平面周围的磁场是均匀场。</a:t>
            </a:r>
          </a:p>
        </p:txBody>
      </p:sp>
      <p:grpSp>
        <p:nvGrpSpPr>
          <p:cNvPr id="27659" name="Group 1076">
            <a:extLst>
              <a:ext uri="{FF2B5EF4-FFF2-40B4-BE49-F238E27FC236}">
                <a16:creationId xmlns:a16="http://schemas.microsoft.com/office/drawing/2014/main" id="{B31181E0-0F86-4074-B38F-015799C424FF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7660" name="Picture 1077" descr="bar_1">
              <a:extLst>
                <a:ext uri="{FF2B5EF4-FFF2-40B4-BE49-F238E27FC236}">
                  <a16:creationId xmlns:a16="http://schemas.microsoft.com/office/drawing/2014/main" id="{28521DBA-704B-4C09-9066-505D56041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1" name="Text Box 1078">
              <a:extLst>
                <a:ext uri="{FF2B5EF4-FFF2-40B4-BE49-F238E27FC236}">
                  <a16:creationId xmlns:a16="http://schemas.microsoft.com/office/drawing/2014/main" id="{2D26EDC2-7635-43E6-B5BB-C2CAA2854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5" grpId="0" autoUpdateAnimBg="0"/>
      <p:bldP spid="11778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1">
            <a:extLst>
              <a:ext uri="{FF2B5EF4-FFF2-40B4-BE49-F238E27FC236}">
                <a16:creationId xmlns:a16="http://schemas.microsoft.com/office/drawing/2014/main" id="{FBF201BB-9DFD-4699-A659-87272B318A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2995D1-116D-43BE-BAB0-B8F55C846B88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51" name="灯片编号占位符 3">
            <a:extLst>
              <a:ext uri="{FF2B5EF4-FFF2-40B4-BE49-F238E27FC236}">
                <a16:creationId xmlns:a16="http://schemas.microsoft.com/office/drawing/2014/main" id="{572E7133-A65D-4D37-BDA7-DF29A0A6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5125222E-F682-405C-B146-E0A08DC3B0E2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8676" name="Group 1082">
            <a:extLst>
              <a:ext uri="{FF2B5EF4-FFF2-40B4-BE49-F238E27FC236}">
                <a16:creationId xmlns:a16="http://schemas.microsoft.com/office/drawing/2014/main" id="{BBECCBA2-3AAB-4CD8-8A8D-E858B2FC84B8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8722" name="Picture 1083" descr="bar_1">
              <a:extLst>
                <a:ext uri="{FF2B5EF4-FFF2-40B4-BE49-F238E27FC236}">
                  <a16:creationId xmlns:a16="http://schemas.microsoft.com/office/drawing/2014/main" id="{19985E68-F017-41E0-AA24-85F4C6B3A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23" name="Text Box 1084">
              <a:extLst>
                <a:ext uri="{FF2B5EF4-FFF2-40B4-BE49-F238E27FC236}">
                  <a16:creationId xmlns:a16="http://schemas.microsoft.com/office/drawing/2014/main" id="{A686855C-9CEC-4733-85F1-CFBEFB164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  <p:grpSp>
        <p:nvGrpSpPr>
          <p:cNvPr id="3" name="Group 1059">
            <a:extLst>
              <a:ext uri="{FF2B5EF4-FFF2-40B4-BE49-F238E27FC236}">
                <a16:creationId xmlns:a16="http://schemas.microsoft.com/office/drawing/2014/main" id="{5CD84E41-B9D1-437D-8AFF-0E67BEF25BE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895600"/>
            <a:ext cx="5105400" cy="3505200"/>
            <a:chOff x="2256" y="1824"/>
            <a:chExt cx="3216" cy="2208"/>
          </a:xfrm>
        </p:grpSpPr>
        <p:sp>
          <p:nvSpPr>
            <p:cNvPr id="140291" name="Rectangle 1027">
              <a:extLst>
                <a:ext uri="{FF2B5EF4-FFF2-40B4-BE49-F238E27FC236}">
                  <a16:creationId xmlns:a16="http://schemas.microsoft.com/office/drawing/2014/main" id="{0F4544E4-7A79-4172-902B-D7621E93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24"/>
              <a:ext cx="3216" cy="2208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100000">
                  <a:srgbClr val="66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2" name="Oval 1028" descr="大纸屑">
              <a:extLst>
                <a:ext uri="{FF2B5EF4-FFF2-40B4-BE49-F238E27FC236}">
                  <a16:creationId xmlns:a16="http://schemas.microsoft.com/office/drawing/2014/main" id="{78336899-3AFB-4A4B-BC15-D2ECEA673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56"/>
              <a:ext cx="1536" cy="1536"/>
            </a:xfrm>
            <a:prstGeom prst="ellipse">
              <a:avLst/>
            </a:prstGeom>
            <a:pattFill prst="lgConfetti">
              <a:fgClr>
                <a:srgbClr val="66FFFF"/>
              </a:fgClr>
              <a:bgClr>
                <a:srgbClr val="CC6600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3" name="Oval 1029">
              <a:extLst>
                <a:ext uri="{FF2B5EF4-FFF2-40B4-BE49-F238E27FC236}">
                  <a16:creationId xmlns:a16="http://schemas.microsoft.com/office/drawing/2014/main" id="{852DA560-5BEE-40D8-BE9F-B781986C7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84"/>
              <a:ext cx="476" cy="476"/>
            </a:xfrm>
            <a:prstGeom prst="ellipse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4" name="Line 1030">
              <a:extLst>
                <a:ext uri="{FF2B5EF4-FFF2-40B4-BE49-F238E27FC236}">
                  <a16:creationId xmlns:a16="http://schemas.microsoft.com/office/drawing/2014/main" id="{5ED57222-CD33-4E59-9C39-F05BF27F9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2495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5" name="Line 1031">
              <a:extLst>
                <a:ext uri="{FF2B5EF4-FFF2-40B4-BE49-F238E27FC236}">
                  <a16:creationId xmlns:a16="http://schemas.microsoft.com/office/drawing/2014/main" id="{6AEDC8AE-9149-4C95-86BE-06408B2E1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024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6" name="Line 1032">
              <a:extLst>
                <a:ext uri="{FF2B5EF4-FFF2-40B4-BE49-F238E27FC236}">
                  <a16:creationId xmlns:a16="http://schemas.microsoft.com/office/drawing/2014/main" id="{CA8559D5-8F77-429F-BDB7-D983C43D5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024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7" name="Line 1033">
              <a:extLst>
                <a:ext uri="{FF2B5EF4-FFF2-40B4-BE49-F238E27FC236}">
                  <a16:creationId xmlns:a16="http://schemas.microsoft.com/office/drawing/2014/main" id="{4602A2C1-B39C-477C-A8B1-2672343EE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880"/>
              <a:ext cx="96" cy="14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8" name="Line 1034">
              <a:extLst>
                <a:ext uri="{FF2B5EF4-FFF2-40B4-BE49-F238E27FC236}">
                  <a16:creationId xmlns:a16="http://schemas.microsoft.com/office/drawing/2014/main" id="{ECBD92ED-56CB-4E6F-B2F0-975D0E3F6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880"/>
              <a:ext cx="480" cy="14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8712" name="Object 1035">
              <a:extLst>
                <a:ext uri="{FF2B5EF4-FFF2-40B4-BE49-F238E27FC236}">
                  <a16:creationId xmlns:a16="http://schemas.microsoft.com/office/drawing/2014/main" id="{85B69809-7ADE-4C23-ABC0-6EDCC9A339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592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4" name="Equation" r:id="rId4" imgW="95098" imgH="114504" progId="Equation.3">
                    <p:embed/>
                  </p:oleObj>
                </mc:Choice>
                <mc:Fallback>
                  <p:oleObj name="Equation" r:id="rId4" imgW="95098" imgH="114504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92"/>
                          <a:ext cx="127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3" name="Object 1036">
              <a:extLst>
                <a:ext uri="{FF2B5EF4-FFF2-40B4-BE49-F238E27FC236}">
                  <a16:creationId xmlns:a16="http://schemas.microsoft.com/office/drawing/2014/main" id="{7E9242CB-A11F-4D47-A8C9-BC10DDDDBF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976"/>
            <a:ext cx="12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5" name="Equation" r:id="rId6" imgW="95098" imgH="152400" progId="Equation.3">
                    <p:embed/>
                  </p:oleObj>
                </mc:Choice>
                <mc:Fallback>
                  <p:oleObj name="Equation" r:id="rId6" imgW="95098" imgH="15240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976"/>
                          <a:ext cx="127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4" name="Object 1037">
              <a:extLst>
                <a:ext uri="{FF2B5EF4-FFF2-40B4-BE49-F238E27FC236}">
                  <a16:creationId xmlns:a16="http://schemas.microsoft.com/office/drawing/2014/main" id="{5A6DBF9A-51CF-4A1C-95C7-D3879240B6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0" y="3053"/>
            <a:ext cx="13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6" name="Equation" r:id="rId8" imgW="114198" imgH="152400" progId="Equation.3">
                    <p:embed/>
                  </p:oleObj>
                </mc:Choice>
                <mc:Fallback>
                  <p:oleObj name="Equation" r:id="rId8" imgW="114198" imgH="15240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3053"/>
                          <a:ext cx="139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5" name="Object 1038">
              <a:extLst>
                <a:ext uri="{FF2B5EF4-FFF2-40B4-BE49-F238E27FC236}">
                  <a16:creationId xmlns:a16="http://schemas.microsoft.com/office/drawing/2014/main" id="{FE4587C5-ABC3-488C-9DCD-BA20E5A7D6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784"/>
            <a:ext cx="165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7" name="Equation" r:id="rId10" imgW="133299" imgH="133248" progId="Equation.3">
                    <p:embed/>
                  </p:oleObj>
                </mc:Choice>
                <mc:Fallback>
                  <p:oleObj name="Equation" r:id="rId10" imgW="133299" imgH="133248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784"/>
                          <a:ext cx="165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6" name="Object 1039">
              <a:extLst>
                <a:ext uri="{FF2B5EF4-FFF2-40B4-BE49-F238E27FC236}">
                  <a16:creationId xmlns:a16="http://schemas.microsoft.com/office/drawing/2014/main" id="{3BA94C49-2FB7-48FC-97A0-D0DC564059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9" y="2878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8" name="Equation" r:id="rId12" imgW="85750" imgH="95352" progId="Equation.3">
                    <p:embed/>
                  </p:oleObj>
                </mc:Choice>
                <mc:Fallback>
                  <p:oleObj name="Equation" r:id="rId12" imgW="85750" imgH="95352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" y="2878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04" name="Oval 1040">
              <a:extLst>
                <a:ext uri="{FF2B5EF4-FFF2-40B4-BE49-F238E27FC236}">
                  <a16:creationId xmlns:a16="http://schemas.microsoft.com/office/drawing/2014/main" id="{C83758C2-EF34-4B5A-804B-C0A2F665C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2864"/>
              <a:ext cx="23" cy="23"/>
            </a:xfrm>
            <a:prstGeom prst="ellipse">
              <a:avLst/>
            </a:prstGeom>
            <a:solidFill>
              <a:srgbClr val="FF9966"/>
            </a:solidFill>
            <a:ln w="19050">
              <a:solidFill>
                <a:srgbClr val="FF9966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8718" name="Object 1041">
              <a:extLst>
                <a:ext uri="{FF2B5EF4-FFF2-40B4-BE49-F238E27FC236}">
                  <a16:creationId xmlns:a16="http://schemas.microsoft.com/office/drawing/2014/main" id="{6C9CAAC4-5C47-4402-AA2D-F42EFD9957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688"/>
            <a:ext cx="165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9" name="Equation" r:id="rId14" imgW="133299" imgH="133248" progId="Equation.3">
                    <p:embed/>
                  </p:oleObj>
                </mc:Choice>
                <mc:Fallback>
                  <p:oleObj name="Equation" r:id="rId14" imgW="133299" imgH="133248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688"/>
                          <a:ext cx="165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20" name="Oval 1056">
              <a:extLst>
                <a:ext uri="{FF2B5EF4-FFF2-40B4-BE49-F238E27FC236}">
                  <a16:creationId xmlns:a16="http://schemas.microsoft.com/office/drawing/2014/main" id="{36A2DC5C-6040-447F-B6A7-318F9AFFB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418"/>
              <a:ext cx="192" cy="192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21" name="Oval 1057">
              <a:extLst>
                <a:ext uri="{FF2B5EF4-FFF2-40B4-BE49-F238E27FC236}">
                  <a16:creationId xmlns:a16="http://schemas.microsoft.com/office/drawing/2014/main" id="{2A7130A2-2AF3-496C-8449-07856E7B5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3496"/>
              <a:ext cx="45" cy="45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8721" name="Object 1058">
              <a:extLst>
                <a:ext uri="{FF2B5EF4-FFF2-40B4-BE49-F238E27FC236}">
                  <a16:creationId xmlns:a16="http://schemas.microsoft.com/office/drawing/2014/main" id="{FE62FD04-EA40-4C9A-9164-649C2690D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7" y="3380"/>
            <a:ext cx="20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0" name="Equation" r:id="rId16" imgW="95098" imgH="133248" progId="Equation.3">
                    <p:embed/>
                  </p:oleObj>
                </mc:Choice>
                <mc:Fallback>
                  <p:oleObj name="Equation" r:id="rId16" imgW="95098" imgH="133248" progId="Equation.3">
                    <p:embed/>
                    <p:pic>
                      <p:nvPicPr>
                        <p:cNvPr id="0" name="Object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3380"/>
                          <a:ext cx="20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290" name="Text Box 1026">
            <a:extLst>
              <a:ext uri="{FF2B5EF4-FFF2-40B4-BE49-F238E27FC236}">
                <a16:creationId xmlns:a16="http://schemas.microsoft.com/office/drawing/2014/main" id="{9A2BB572-F1AF-4E72-A0CF-683C1797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84313"/>
            <a:ext cx="876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例题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在半径为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的圆柱型长直导线中，挖有一半径为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的圆柱型空管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(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a&gt;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，空管的轴线与圆柱体的轴线平行，相距为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，当电流均匀分布在管的横截面尚且电流为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时，求空管内磁感强度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B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的分布。</a:t>
            </a:r>
          </a:p>
        </p:txBody>
      </p:sp>
      <p:grpSp>
        <p:nvGrpSpPr>
          <p:cNvPr id="4" name="Group 1078">
            <a:extLst>
              <a:ext uri="{FF2B5EF4-FFF2-40B4-BE49-F238E27FC236}">
                <a16:creationId xmlns:a16="http://schemas.microsoft.com/office/drawing/2014/main" id="{3EFF063D-3481-4F09-99F3-EA057BD2E28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04800"/>
            <a:ext cx="5410200" cy="3886200"/>
            <a:chOff x="1056" y="192"/>
            <a:chExt cx="3408" cy="2448"/>
          </a:xfrm>
        </p:grpSpPr>
        <p:sp>
          <p:nvSpPr>
            <p:cNvPr id="140307" name="AutoShape 1043" descr="大纸屑">
              <a:extLst>
                <a:ext uri="{FF2B5EF4-FFF2-40B4-BE49-F238E27FC236}">
                  <a16:creationId xmlns:a16="http://schemas.microsoft.com/office/drawing/2014/main" id="{053BDCCE-F5C9-4F1C-81E0-E18FF16D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"/>
              <a:ext cx="3408" cy="2448"/>
            </a:xfrm>
            <a:prstGeom prst="wedgeRoundRectCallout">
              <a:avLst>
                <a:gd name="adj1" fmla="val 42046"/>
                <a:gd name="adj2" fmla="val 66750"/>
                <a:gd name="adj3" fmla="val 16667"/>
              </a:avLst>
            </a:prstGeom>
            <a:pattFill prst="lgConfetti">
              <a:fgClr>
                <a:srgbClr val="66FFFF"/>
              </a:fgClr>
              <a:bgClr>
                <a:srgbClr val="CC6600"/>
              </a:bgClr>
            </a:pattFill>
            <a:ln w="19050">
              <a:solidFill>
                <a:schemeClr val="tx1"/>
              </a:solidFill>
              <a:miter lim="800000"/>
              <a:headEnd/>
              <a:tailEnd type="none" w="sm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0"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0308" name="Oval 1044">
              <a:extLst>
                <a:ext uri="{FF2B5EF4-FFF2-40B4-BE49-F238E27FC236}">
                  <a16:creationId xmlns:a16="http://schemas.microsoft.com/office/drawing/2014/main" id="{05A13313-F2D0-4019-AE9C-4F33A2421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20"/>
              <a:ext cx="1872" cy="1872"/>
            </a:xfrm>
            <a:prstGeom prst="ellipse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6666FF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09" name="Line 1045">
              <a:extLst>
                <a:ext uri="{FF2B5EF4-FFF2-40B4-BE49-F238E27FC236}">
                  <a16:creationId xmlns:a16="http://schemas.microsoft.com/office/drawing/2014/main" id="{5477C414-1B56-4C50-9E15-0031C2D12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1632"/>
              <a:ext cx="163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11" name="Line 1047">
              <a:extLst>
                <a:ext uri="{FF2B5EF4-FFF2-40B4-BE49-F238E27FC236}">
                  <a16:creationId xmlns:a16="http://schemas.microsoft.com/office/drawing/2014/main" id="{9EAEA513-AF09-4340-966F-96E7A3FD3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5" y="1095"/>
              <a:ext cx="2016" cy="528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8695" name="Object 1048">
              <a:extLst>
                <a:ext uri="{FF2B5EF4-FFF2-40B4-BE49-F238E27FC236}">
                  <a16:creationId xmlns:a16="http://schemas.microsoft.com/office/drawing/2014/main" id="{4A0E332E-AA5D-4DC1-8891-9A77B1482F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680"/>
            <a:ext cx="22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1" name="Equation" r:id="rId18" imgW="114198" imgH="152400" progId="Equation.3">
                    <p:embed/>
                  </p:oleObj>
                </mc:Choice>
                <mc:Fallback>
                  <p:oleObj name="Equation" r:id="rId18" imgW="114198" imgH="152400" progId="Equation.3">
                    <p:embed/>
                    <p:pic>
                      <p:nvPicPr>
                        <p:cNvPr id="0" name="Object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680"/>
                          <a:ext cx="22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6" name="Object 1049">
              <a:extLst>
                <a:ext uri="{FF2B5EF4-FFF2-40B4-BE49-F238E27FC236}">
                  <a16:creationId xmlns:a16="http://schemas.microsoft.com/office/drawing/2014/main" id="{8D97827B-D89E-464F-BAEB-CF648B45ED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008"/>
            <a:ext cx="26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2" name="Equation" r:id="rId20" imgW="133299" imgH="133248" progId="Equation.3">
                    <p:embed/>
                  </p:oleObj>
                </mc:Choice>
                <mc:Fallback>
                  <p:oleObj name="Equation" r:id="rId20" imgW="133299" imgH="133248" progId="Equation.3">
                    <p:embed/>
                    <p:pic>
                      <p:nvPicPr>
                        <p:cNvPr id="0" name="Object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008"/>
                          <a:ext cx="26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7" name="Object 1050">
              <a:extLst>
                <a:ext uri="{FF2B5EF4-FFF2-40B4-BE49-F238E27FC236}">
                  <a16:creationId xmlns:a16="http://schemas.microsoft.com/office/drawing/2014/main" id="{27E652FF-0E68-47CE-9E45-C6DBC957B1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1344"/>
            <a:ext cx="20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3" name="Equation" r:id="rId22" imgW="85750" imgH="95352" progId="Equation.3">
                    <p:embed/>
                  </p:oleObj>
                </mc:Choice>
                <mc:Fallback>
                  <p:oleObj name="Equation" r:id="rId22" imgW="85750" imgH="95352" progId="Equation.3">
                    <p:embed/>
                    <p:pic>
                      <p:nvPicPr>
                        <p:cNvPr id="0" name="Object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344"/>
                          <a:ext cx="20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17" name="Oval 1053">
              <a:extLst>
                <a:ext uri="{FF2B5EF4-FFF2-40B4-BE49-F238E27FC236}">
                  <a16:creationId xmlns:a16="http://schemas.microsoft.com/office/drawing/2014/main" id="{FFA90023-92B6-4BBB-8B5C-D94A98DA6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56"/>
              <a:ext cx="192" cy="192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18" name="Oval 1054">
              <a:extLst>
                <a:ext uri="{FF2B5EF4-FFF2-40B4-BE49-F238E27FC236}">
                  <a16:creationId xmlns:a16="http://schemas.microsoft.com/office/drawing/2014/main" id="{06E24088-0AED-4C13-86DE-DDEABB7CE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2334"/>
              <a:ext cx="45" cy="45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8700" name="Object 1055">
              <a:extLst>
                <a:ext uri="{FF2B5EF4-FFF2-40B4-BE49-F238E27FC236}">
                  <a16:creationId xmlns:a16="http://schemas.microsoft.com/office/drawing/2014/main" id="{1ED485B9-77A9-4857-8BE3-81C2CEF9EB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6" y="2218"/>
            <a:ext cx="20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4" name="Equation" r:id="rId24" imgW="95098" imgH="133248" progId="Equation.3">
                    <p:embed/>
                  </p:oleObj>
                </mc:Choice>
                <mc:Fallback>
                  <p:oleObj name="Equation" r:id="rId24" imgW="95098" imgH="133248" progId="Equation.3">
                    <p:embed/>
                    <p:pic>
                      <p:nvPicPr>
                        <p:cNvPr id="0" name="Object 1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2218"/>
                          <a:ext cx="20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31" name="Freeform 1067">
              <a:extLst>
                <a:ext uri="{FF2B5EF4-FFF2-40B4-BE49-F238E27FC236}">
                  <a16:creationId xmlns:a16="http://schemas.microsoft.com/office/drawing/2014/main" id="{264D91B6-86FA-45AC-A33A-0F5CE7978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161"/>
              <a:ext cx="84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75"/>
                </a:cxn>
                <a:cxn ang="0">
                  <a:pos x="84" y="114"/>
                </a:cxn>
              </a:cxnLst>
              <a:rect l="0" t="0" r="r" b="b"/>
              <a:pathLst>
                <a:path w="84" h="114">
                  <a:moveTo>
                    <a:pt x="0" y="0"/>
                  </a:moveTo>
                  <a:cubicBezTo>
                    <a:pt x="5" y="12"/>
                    <a:pt x="19" y="56"/>
                    <a:pt x="33" y="75"/>
                  </a:cubicBezTo>
                  <a:cubicBezTo>
                    <a:pt x="47" y="94"/>
                    <a:pt x="74" y="106"/>
                    <a:pt x="84" y="11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8702" name="Object 1068">
              <a:extLst>
                <a:ext uri="{FF2B5EF4-FFF2-40B4-BE49-F238E27FC236}">
                  <a16:creationId xmlns:a16="http://schemas.microsoft.com/office/drawing/2014/main" id="{46512ECB-95EA-4E5C-83AD-5B11AC866A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1200"/>
            <a:ext cx="22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5" name="Equation" r:id="rId26" imgW="114198" imgH="114504" progId="Equation.3">
                    <p:embed/>
                  </p:oleObj>
                </mc:Choice>
                <mc:Fallback>
                  <p:oleObj name="Equation" r:id="rId26" imgW="114198" imgH="114504" progId="Equation.3">
                    <p:embed/>
                    <p:pic>
                      <p:nvPicPr>
                        <p:cNvPr id="0" name="Object 1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200"/>
                          <a:ext cx="22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10" name="Line 1046">
              <a:extLst>
                <a:ext uri="{FF2B5EF4-FFF2-40B4-BE49-F238E27FC236}">
                  <a16:creationId xmlns:a16="http://schemas.microsoft.com/office/drawing/2014/main" id="{79B4E549-423A-48C6-9266-A43BF68335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922" y="1088"/>
              <a:ext cx="408" cy="54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076">
            <a:extLst>
              <a:ext uri="{FF2B5EF4-FFF2-40B4-BE49-F238E27FC236}">
                <a16:creationId xmlns:a16="http://schemas.microsoft.com/office/drawing/2014/main" id="{D3552D08-951C-4A15-AD09-AB461BAF895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04800"/>
            <a:ext cx="973138" cy="1905000"/>
            <a:chOff x="3024" y="192"/>
            <a:chExt cx="613" cy="1200"/>
          </a:xfrm>
        </p:grpSpPr>
        <p:sp>
          <p:nvSpPr>
            <p:cNvPr id="140324" name="Line 1060">
              <a:extLst>
                <a:ext uri="{FF2B5EF4-FFF2-40B4-BE49-F238E27FC236}">
                  <a16:creationId xmlns:a16="http://schemas.microsoft.com/office/drawing/2014/main" id="{0E4915A3-A8FE-43B0-A54C-56E0D4EBB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192"/>
              <a:ext cx="223" cy="90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25" name="Line 1061">
              <a:extLst>
                <a:ext uri="{FF2B5EF4-FFF2-40B4-BE49-F238E27FC236}">
                  <a16:creationId xmlns:a16="http://schemas.microsoft.com/office/drawing/2014/main" id="{35D72F5F-6ACB-43FB-8C84-2B1DB1CAC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1092"/>
              <a:ext cx="216" cy="15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28" name="Line 1064">
              <a:extLst>
                <a:ext uri="{FF2B5EF4-FFF2-40B4-BE49-F238E27FC236}">
                  <a16:creationId xmlns:a16="http://schemas.microsoft.com/office/drawing/2014/main" id="{46798C9E-38F5-4295-95F1-576AF13A8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336"/>
              <a:ext cx="0" cy="75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29" name="Line 1065">
              <a:extLst>
                <a:ext uri="{FF2B5EF4-FFF2-40B4-BE49-F238E27FC236}">
                  <a16:creationId xmlns:a16="http://schemas.microsoft.com/office/drawing/2014/main" id="{507C8BFD-BE8A-46EB-A663-E5FB6416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192"/>
              <a:ext cx="219" cy="164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30" name="Line 1066">
              <a:extLst>
                <a:ext uri="{FF2B5EF4-FFF2-40B4-BE49-F238E27FC236}">
                  <a16:creationId xmlns:a16="http://schemas.microsoft.com/office/drawing/2014/main" id="{2D07D69D-C595-4A88-9FA8-A5B11065E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6"/>
              <a:ext cx="192" cy="882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8686" name="Object 1069">
              <a:extLst>
                <a:ext uri="{FF2B5EF4-FFF2-40B4-BE49-F238E27FC236}">
                  <a16:creationId xmlns:a16="http://schemas.microsoft.com/office/drawing/2014/main" id="{EC118255-AD84-41DD-A96B-3088556ECB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6" y="912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6" name="Equation" r:id="rId28" imgW="114198" imgH="114504" progId="Equation.3">
                    <p:embed/>
                  </p:oleObj>
                </mc:Choice>
                <mc:Fallback>
                  <p:oleObj name="Equation" r:id="rId28" imgW="114198" imgH="114504" progId="Equation.3">
                    <p:embed/>
                    <p:pic>
                      <p:nvPicPr>
                        <p:cNvPr id="0" name="Object 1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912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34" name="Freeform 1070">
              <a:extLst>
                <a:ext uri="{FF2B5EF4-FFF2-40B4-BE49-F238E27FC236}">
                  <a16:creationId xmlns:a16="http://schemas.microsoft.com/office/drawing/2014/main" id="{5A495D35-2A8E-4CE0-9E7A-7D3CACD03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1090"/>
              <a:ext cx="114" cy="56"/>
            </a:xfrm>
            <a:custGeom>
              <a:avLst/>
              <a:gdLst/>
              <a:ahLst/>
              <a:cxnLst>
                <a:cxn ang="0">
                  <a:pos x="114" y="8"/>
                </a:cxn>
                <a:cxn ang="0">
                  <a:pos x="48" y="8"/>
                </a:cxn>
                <a:cxn ang="0">
                  <a:pos x="0" y="56"/>
                </a:cxn>
              </a:cxnLst>
              <a:rect l="0" t="0" r="r" b="b"/>
              <a:pathLst>
                <a:path w="114" h="56">
                  <a:moveTo>
                    <a:pt x="114" y="8"/>
                  </a:moveTo>
                  <a:cubicBezTo>
                    <a:pt x="103" y="8"/>
                    <a:pt x="67" y="0"/>
                    <a:pt x="48" y="8"/>
                  </a:cubicBezTo>
                  <a:cubicBezTo>
                    <a:pt x="29" y="16"/>
                    <a:pt x="10" y="46"/>
                    <a:pt x="0" y="56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8688" name="Object 1071">
              <a:extLst>
                <a:ext uri="{FF2B5EF4-FFF2-40B4-BE49-F238E27FC236}">
                  <a16:creationId xmlns:a16="http://schemas.microsoft.com/office/drawing/2014/main" id="{BF090191-BA0A-4CCC-9C32-E72B7D28F2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432"/>
            <a:ext cx="19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7" name="Equation" r:id="rId30" imgW="161747" imgH="190704" progId="Equation.3">
                    <p:embed/>
                  </p:oleObj>
                </mc:Choice>
                <mc:Fallback>
                  <p:oleObj name="Equation" r:id="rId30" imgW="161747" imgH="190704" progId="Equation.3">
                    <p:embed/>
                    <p:pic>
                      <p:nvPicPr>
                        <p:cNvPr id="0" name="Object 1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432"/>
                          <a:ext cx="19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9" name="Object 1072">
              <a:extLst>
                <a:ext uri="{FF2B5EF4-FFF2-40B4-BE49-F238E27FC236}">
                  <a16:creationId xmlns:a16="http://schemas.microsoft.com/office/drawing/2014/main" id="{B4A397B7-68C2-4867-9E73-10AE3177AE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200"/>
            <a:ext cx="18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8" name="Equation" r:id="rId32" imgW="171501" imgH="190704" progId="Equation.3">
                    <p:embed/>
                  </p:oleObj>
                </mc:Choice>
                <mc:Fallback>
                  <p:oleObj name="Equation" r:id="rId32" imgW="171501" imgH="190704" progId="Equation.3">
                    <p:embed/>
                    <p:pic>
                      <p:nvPicPr>
                        <p:cNvPr id="0" name="Object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200"/>
                          <a:ext cx="18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Object 1073">
              <a:extLst>
                <a:ext uri="{FF2B5EF4-FFF2-40B4-BE49-F238E27FC236}">
                  <a16:creationId xmlns:a16="http://schemas.microsoft.com/office/drawing/2014/main" id="{5A73F62E-590E-4D59-8F26-315A96F9AA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84"/>
            <a:ext cx="27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9" name="Equation" r:id="rId34" imgW="133299" imgH="133248" progId="Equation.3">
                    <p:embed/>
                  </p:oleObj>
                </mc:Choice>
                <mc:Fallback>
                  <p:oleObj name="Equation" r:id="rId34" imgW="133299" imgH="133248" progId="Equation.3">
                    <p:embed/>
                    <p:pic>
                      <p:nvPicPr>
                        <p:cNvPr id="0" name="Object 1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84"/>
                          <a:ext cx="27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0E4DD031-49F9-41EE-B233-6504F2614E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DC52DB-6D5E-4720-B31B-5AC43D57A6BF}" type="datetime9">
              <a:rPr lang="en-US"/>
              <a:pPr>
                <a:defRPr/>
              </a:pPr>
              <a:t>4/13/2020 11:29:38 AM</a:t>
            </a:fld>
            <a:endParaRPr lang="en-US" altLang="zh-CN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5583D28C-21AE-4BDE-81EF-EBFB63E3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C532F2DE-FD69-45AE-8E89-F89284624B63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2FC0FF5E-743F-4BAA-A06E-0386BDFEB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73275"/>
            <a:ext cx="800100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复习磁场中的安培环路定律；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复习磁通量及磁通量的计算方法；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3.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复习稳恒磁场的基本方程；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4.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: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P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220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4.3-1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4.3-2   4.3-6 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8CBED8B-C496-4DE1-BCD9-D194D71BF7E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14438"/>
            <a:ext cx="1447800" cy="990600"/>
            <a:chOff x="288" y="384"/>
            <a:chExt cx="912" cy="624"/>
          </a:xfrm>
        </p:grpSpPr>
        <p:sp>
          <p:nvSpPr>
            <p:cNvPr id="54278" name="AutoShape 6">
              <a:extLst>
                <a:ext uri="{FF2B5EF4-FFF2-40B4-BE49-F238E27FC236}">
                  <a16:creationId xmlns:a16="http://schemas.microsoft.com/office/drawing/2014/main" id="{8523B7E4-ED12-4CF7-B77B-DB514261A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84"/>
              <a:ext cx="912" cy="624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FF9966"/>
                </a:gs>
                <a:gs pos="100000">
                  <a:srgbClr val="FF9966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FF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79" name="Rectangle 7">
              <a:extLst>
                <a:ext uri="{FF2B5EF4-FFF2-40B4-BE49-F238E27FC236}">
                  <a16:creationId xmlns:a16="http://schemas.microsoft.com/office/drawing/2014/main" id="{70C41846-B217-4EA9-9963-8AA0AF15B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523"/>
              <a:ext cx="7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彩云" pitchFamily="2" charset="-122"/>
                  <a:ea typeface="华文彩云" pitchFamily="2" charset="-122"/>
                </a:rPr>
                <a:t>作业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彩云" pitchFamily="2" charset="-122"/>
                  <a:ea typeface="华文彩云" pitchFamily="2" charset="-122"/>
                </a:rPr>
                <a:t>:</a:t>
              </a:r>
            </a:p>
          </p:txBody>
        </p:sp>
      </p:grpSp>
      <p:grpSp>
        <p:nvGrpSpPr>
          <p:cNvPr id="29702" name="Group 11">
            <a:extLst>
              <a:ext uri="{FF2B5EF4-FFF2-40B4-BE49-F238E27FC236}">
                <a16:creationId xmlns:a16="http://schemas.microsoft.com/office/drawing/2014/main" id="{802B51E1-4AE0-4779-9D71-F9E94B19695B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9704" name="Picture 12" descr="bar_1">
              <a:extLst>
                <a:ext uri="{FF2B5EF4-FFF2-40B4-BE49-F238E27FC236}">
                  <a16:creationId xmlns:a16="http://schemas.microsoft.com/office/drawing/2014/main" id="{1884FB34-C84C-4759-87CB-68C3E2A69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5" name="Text Box 13">
              <a:extLst>
                <a:ext uri="{FF2B5EF4-FFF2-40B4-BE49-F238E27FC236}">
                  <a16:creationId xmlns:a16="http://schemas.microsoft.com/office/drawing/2014/main" id="{330D8EDC-766B-4EAE-ADC9-319D57C06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74D752A5-38D8-43E6-9B39-7BC212120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797425"/>
            <a:ext cx="3703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P227-229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4.4-2   4.4-21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日期占位符 1">
            <a:extLst>
              <a:ext uri="{FF2B5EF4-FFF2-40B4-BE49-F238E27FC236}">
                <a16:creationId xmlns:a16="http://schemas.microsoft.com/office/drawing/2014/main" id="{6B0EE8A3-A1C4-44D9-A022-CACBCE8278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745070-9821-4DD1-A4B7-AD8283FFE994}" type="datetime9">
              <a:rPr lang="en-US"/>
              <a:pPr>
                <a:defRPr/>
              </a:pPr>
              <a:t>4/13/2020 11:29:35 AM</a:t>
            </a:fld>
            <a:endParaRPr lang="en-US" altLang="zh-CN"/>
          </a:p>
        </p:txBody>
      </p:sp>
      <p:sp>
        <p:nvSpPr>
          <p:cNvPr id="44" name="灯片编号占位符 3">
            <a:extLst>
              <a:ext uri="{FF2B5EF4-FFF2-40B4-BE49-F238E27FC236}">
                <a16:creationId xmlns:a16="http://schemas.microsoft.com/office/drawing/2014/main" id="{7235FE1E-A549-4E21-A95E-39AAD83D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D71A6F42-69CE-468A-BB72-B7CAD64B0DD0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D6D1929-31A2-4634-96A3-3BE134D23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3505200"/>
            <a:ext cx="4114800" cy="2895600"/>
          </a:xfrm>
          <a:prstGeom prst="rect">
            <a:avLst/>
          </a:prstGeom>
          <a:solidFill>
            <a:srgbClr val="0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448B6400-4E4A-453E-A3A3-3CC4D9E0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20788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在垂直于磁场方向单位面积上通过的磁场线数等于该点的磁感强度</a:t>
            </a:r>
          </a:p>
        </p:txBody>
      </p:sp>
      <p:graphicFrame>
        <p:nvGraphicFramePr>
          <p:cNvPr id="158720" name="Object 0">
            <a:extLst>
              <a:ext uri="{FF2B5EF4-FFF2-40B4-BE49-F238E27FC236}">
                <a16:creationId xmlns:a16="http://schemas.microsoft.com/office/drawing/2014/main" id="{D6510C67-DA25-4DFC-B4A7-1124D46FA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125663"/>
          <a:ext cx="17684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3" imgW="809549" imgH="200076" progId="Equation.3">
                  <p:embed/>
                </p:oleObj>
              </mc:Choice>
              <mc:Fallback>
                <p:oleObj name="公式" r:id="rId3" imgW="809549" imgH="200076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125663"/>
                        <a:ext cx="17684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1593903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>
            <a:extLst>
              <a:ext uri="{FF2B5EF4-FFF2-40B4-BE49-F238E27FC236}">
                <a16:creationId xmlns:a16="http://schemas.microsoft.com/office/drawing/2014/main" id="{17CDA0F2-1F24-4102-98ED-02DB96CC5720}"/>
              </a:ext>
            </a:extLst>
          </p:cNvPr>
          <p:cNvGrpSpPr>
            <a:grpSpLocks/>
          </p:cNvGrpSpPr>
          <p:nvPr/>
        </p:nvGrpSpPr>
        <p:grpSpPr bwMode="auto">
          <a:xfrm>
            <a:off x="5311775" y="4038600"/>
            <a:ext cx="1371600" cy="1905000"/>
            <a:chOff x="3120" y="2208"/>
            <a:chExt cx="864" cy="1200"/>
          </a:xfrm>
        </p:grpSpPr>
        <p:sp>
          <p:nvSpPr>
            <p:cNvPr id="59400" name="AutoShape 8">
              <a:extLst>
                <a:ext uri="{FF2B5EF4-FFF2-40B4-BE49-F238E27FC236}">
                  <a16:creationId xmlns:a16="http://schemas.microsoft.com/office/drawing/2014/main" id="{8CD17B00-D5A7-465C-A9AD-65063C04A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208"/>
              <a:ext cx="480" cy="1200"/>
            </a:xfrm>
            <a:prstGeom prst="diamond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rect">
                <a:fillToRect l="100000" t="100000"/>
              </a:path>
            </a:gradFill>
            <a:ln w="19050">
              <a:solidFill>
                <a:srgbClr val="6666FF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132" name="Object 8">
              <a:extLst>
                <a:ext uri="{FF2B5EF4-FFF2-40B4-BE49-F238E27FC236}">
                  <a16:creationId xmlns:a16="http://schemas.microsoft.com/office/drawing/2014/main" id="{A8F40743-6B28-4E53-AB18-7138CBCCC9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8" y="2422"/>
            <a:ext cx="25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2" name="公式" r:id="rId5" imgW="190602" imgH="152400" progId="Equation.3">
                    <p:embed/>
                  </p:oleObj>
                </mc:Choice>
                <mc:Fallback>
                  <p:oleObj name="公式" r:id="rId5" imgW="190602" imgH="152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" y="2422"/>
                          <a:ext cx="25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33" name="Group 30">
              <a:extLst>
                <a:ext uri="{FF2B5EF4-FFF2-40B4-BE49-F238E27FC236}">
                  <a16:creationId xmlns:a16="http://schemas.microsoft.com/office/drawing/2014/main" id="{D7F691E4-413C-4057-81E0-5708A4ACEA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784"/>
              <a:ext cx="624" cy="624"/>
              <a:chOff x="3120" y="2784"/>
              <a:chExt cx="624" cy="624"/>
            </a:xfrm>
          </p:grpSpPr>
          <p:grpSp>
            <p:nvGrpSpPr>
              <p:cNvPr id="4134" name="Group 29">
                <a:extLst>
                  <a:ext uri="{FF2B5EF4-FFF2-40B4-BE49-F238E27FC236}">
                    <a16:creationId xmlns:a16="http://schemas.microsoft.com/office/drawing/2014/main" id="{48CD208D-A686-4F85-8D76-5A8E8401A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2784"/>
                <a:ext cx="624" cy="624"/>
                <a:chOff x="3120" y="2784"/>
                <a:chExt cx="624" cy="624"/>
              </a:xfrm>
            </p:grpSpPr>
            <p:sp>
              <p:nvSpPr>
                <p:cNvPr id="59403" name="Line 11">
                  <a:extLst>
                    <a:ext uri="{FF2B5EF4-FFF2-40B4-BE49-F238E27FC236}">
                      <a16:creationId xmlns:a16="http://schemas.microsoft.com/office/drawing/2014/main" id="{DB147087-5FB7-4353-A9B7-91CD978E68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832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404" name="Line 12">
                  <a:extLst>
                    <a:ext uri="{FF2B5EF4-FFF2-40B4-BE49-F238E27FC236}">
                      <a16:creationId xmlns:a16="http://schemas.microsoft.com/office/drawing/2014/main" id="{1F041517-15C4-4B59-A47F-3AE6FD68DB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340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405" name="Line 13">
                  <a:extLst>
                    <a:ext uri="{FF2B5EF4-FFF2-40B4-BE49-F238E27FC236}">
                      <a16:creationId xmlns:a16="http://schemas.microsoft.com/office/drawing/2014/main" id="{704F4B68-A96B-4A41-AB1B-32916BE310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04" y="3072"/>
                  <a:ext cx="96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 type="non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4139" name="Object 9">
                  <a:extLst>
                    <a:ext uri="{FF2B5EF4-FFF2-40B4-BE49-F238E27FC236}">
                      <a16:creationId xmlns:a16="http://schemas.microsoft.com/office/drawing/2014/main" id="{27031158-572A-4FEC-BBEE-153548CD4F9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20" y="2784"/>
                <a:ext cx="328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3" name="公式" r:id="rId7" imgW="247498" imgH="190704" progId="Equation.3">
                        <p:embed/>
                      </p:oleObj>
                    </mc:Choice>
                    <mc:Fallback>
                      <p:oleObj name="公式" r:id="rId7" imgW="247498" imgH="190704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0" y="2784"/>
                              <a:ext cx="328" cy="2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40" name="Object 10">
                  <a:extLst>
                    <a:ext uri="{FF2B5EF4-FFF2-40B4-BE49-F238E27FC236}">
                      <a16:creationId xmlns:a16="http://schemas.microsoft.com/office/drawing/2014/main" id="{BCDC9E34-A9C6-4745-B917-A5FD3FC86BE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504" y="3168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4" name="公式" r:id="rId9" imgW="114198" imgH="114504" progId="Equation.3">
                        <p:embed/>
                      </p:oleObj>
                    </mc:Choice>
                    <mc:Fallback>
                      <p:oleObj name="公式" r:id="rId9" imgW="114198" imgH="114504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4" y="3168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9420" name="Freeform 28">
                <a:extLst>
                  <a:ext uri="{FF2B5EF4-FFF2-40B4-BE49-F238E27FC236}">
                    <a16:creationId xmlns:a16="http://schemas.microsoft.com/office/drawing/2014/main" id="{5985A521-C5C4-4CF4-BC4E-223D9F1FC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072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30"/>
                  </a:cxn>
                  <a:cxn ang="0">
                    <a:pos x="96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cubicBezTo>
                      <a:pt x="7" y="5"/>
                      <a:pt x="28" y="30"/>
                      <a:pt x="44" y="30"/>
                    </a:cubicBezTo>
                    <a:cubicBezTo>
                      <a:pt x="60" y="30"/>
                      <a:pt x="85" y="6"/>
                      <a:pt x="96" y="0"/>
                    </a:cubicBezTo>
                  </a:path>
                </a:pathLst>
              </a:custGeom>
              <a:noFill/>
              <a:ln w="19050" cmpd="sng">
                <a:solidFill>
                  <a:srgbClr val="FFCC99"/>
                </a:solidFill>
                <a:round/>
                <a:headEnd type="none" w="med" len="med"/>
                <a:tailEnd type="none" w="sm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" name="Group 39">
            <a:extLst>
              <a:ext uri="{FF2B5EF4-FFF2-40B4-BE49-F238E27FC236}">
                <a16:creationId xmlns:a16="http://schemas.microsoft.com/office/drawing/2014/main" id="{09D53B72-DF8B-4722-88AE-7530B5474B06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4114800"/>
            <a:ext cx="1828800" cy="1295400"/>
            <a:chOff x="3792" y="2592"/>
            <a:chExt cx="1152" cy="816"/>
          </a:xfrm>
        </p:grpSpPr>
        <p:sp>
          <p:nvSpPr>
            <p:cNvPr id="59412" name="Line 20">
              <a:extLst>
                <a:ext uri="{FF2B5EF4-FFF2-40B4-BE49-F238E27FC236}">
                  <a16:creationId xmlns:a16="http://schemas.microsoft.com/office/drawing/2014/main" id="{CA7B4E94-AB0D-4A5D-ACB1-457E49C4F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408"/>
              <a:ext cx="864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125" name="Object 7">
              <a:extLst>
                <a:ext uri="{FF2B5EF4-FFF2-40B4-BE49-F238E27FC236}">
                  <a16:creationId xmlns:a16="http://schemas.microsoft.com/office/drawing/2014/main" id="{93CDC22D-CED6-4660-9B88-2E3328B1E4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2" y="2592"/>
            <a:ext cx="20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公式" r:id="rId11" imgW="133299" imgH="171552" progId="Equation.3">
                    <p:embed/>
                  </p:oleObj>
                </mc:Choice>
                <mc:Fallback>
                  <p:oleObj name="公式" r:id="rId11" imgW="133299" imgH="17155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2" y="2592"/>
                          <a:ext cx="20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4" name="Line 22">
              <a:extLst>
                <a:ext uri="{FF2B5EF4-FFF2-40B4-BE49-F238E27FC236}">
                  <a16:creationId xmlns:a16="http://schemas.microsoft.com/office/drawing/2014/main" id="{9AF95F88-9CEA-481E-9108-54DCD0813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264"/>
              <a:ext cx="864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415" name="Line 23">
              <a:extLst>
                <a:ext uri="{FF2B5EF4-FFF2-40B4-BE49-F238E27FC236}">
                  <a16:creationId xmlns:a16="http://schemas.microsoft.com/office/drawing/2014/main" id="{5600516C-F9A3-43F3-87B0-44AF0ACDC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120"/>
              <a:ext cx="864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416" name="Line 24">
              <a:extLst>
                <a:ext uri="{FF2B5EF4-FFF2-40B4-BE49-F238E27FC236}">
                  <a16:creationId xmlns:a16="http://schemas.microsoft.com/office/drawing/2014/main" id="{04334C76-5F7E-4A9B-8C8C-041B58DC15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168"/>
              <a:ext cx="864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417" name="Line 25">
              <a:extLst>
                <a:ext uri="{FF2B5EF4-FFF2-40B4-BE49-F238E27FC236}">
                  <a16:creationId xmlns:a16="http://schemas.microsoft.com/office/drawing/2014/main" id="{BE774517-A338-4B13-BC87-31CB27928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024"/>
              <a:ext cx="864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418" name="Line 26">
              <a:extLst>
                <a:ext uri="{FF2B5EF4-FFF2-40B4-BE49-F238E27FC236}">
                  <a16:creationId xmlns:a16="http://schemas.microsoft.com/office/drawing/2014/main" id="{4D5DC978-5C57-499F-9B01-4D0467C42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880"/>
              <a:ext cx="864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58721" name="Object 1">
            <a:extLst>
              <a:ext uri="{FF2B5EF4-FFF2-40B4-BE49-F238E27FC236}">
                <a16:creationId xmlns:a16="http://schemas.microsoft.com/office/drawing/2014/main" id="{0DE7A195-8283-4724-984A-E2E3DC4F3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8600" y="2646363"/>
          <a:ext cx="22066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公式" r:id="rId13" imgW="914400" imgH="276276" progId="Equation.3">
                  <p:embed/>
                </p:oleObj>
              </mc:Choice>
              <mc:Fallback>
                <p:oleObj name="公式" r:id="rId13" imgW="914400" imgH="27627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646363"/>
                        <a:ext cx="22066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5" name="Text Box 33">
            <a:extLst>
              <a:ext uri="{FF2B5EF4-FFF2-40B4-BE49-F238E27FC236}">
                <a16:creationId xmlns:a16="http://schemas.microsoft.com/office/drawing/2014/main" id="{F02334DC-0C7C-45C3-A3C3-C0DCDE049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573463"/>
            <a:ext cx="453548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如果磁感强度不是常量，磁通量不等于磁感强度与面积的乘积。</a:t>
            </a:r>
          </a:p>
        </p:txBody>
      </p:sp>
      <p:graphicFrame>
        <p:nvGraphicFramePr>
          <p:cNvPr id="158722" name="Object 2">
            <a:extLst>
              <a:ext uri="{FF2B5EF4-FFF2-40B4-BE49-F238E27FC236}">
                <a16:creationId xmlns:a16="http://schemas.microsoft.com/office/drawing/2014/main" id="{4FACE03C-C343-454D-9FC4-D22472C84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926013"/>
          <a:ext cx="1752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公式" r:id="rId15" imgW="742899" imgH="200076" progId="Equation.3">
                  <p:embed/>
                </p:oleObj>
              </mc:Choice>
              <mc:Fallback>
                <p:oleObj name="公式" r:id="rId15" imgW="742899" imgH="20007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26013"/>
                        <a:ext cx="17526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3" name="Object 3">
            <a:extLst>
              <a:ext uri="{FF2B5EF4-FFF2-40B4-BE49-F238E27FC236}">
                <a16:creationId xmlns:a16="http://schemas.microsoft.com/office/drawing/2014/main" id="{ECFAB291-A8F6-4942-959C-6C847995B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5516563"/>
          <a:ext cx="360838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公式" r:id="rId17" imgW="1581302" imgH="276276" progId="Equation.3">
                  <p:embed/>
                </p:oleObj>
              </mc:Choice>
              <mc:Fallback>
                <p:oleObj name="公式" r:id="rId17" imgW="1581302" imgH="27627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5516563"/>
                        <a:ext cx="360838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8" name="Rectangle 36">
            <a:extLst>
              <a:ext uri="{FF2B5EF4-FFF2-40B4-BE49-F238E27FC236}">
                <a16:creationId xmlns:a16="http://schemas.microsoft.com/office/drawing/2014/main" id="{A05BBDE9-7075-4316-BA59-FBBABB16C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18075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只有当</a:t>
            </a:r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id="{1756571C-AAE0-4B12-B48F-DBE127E8A8D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65463"/>
            <a:ext cx="2514600" cy="579437"/>
            <a:chOff x="480" y="288"/>
            <a:chExt cx="1584" cy="365"/>
          </a:xfrm>
        </p:grpSpPr>
        <p:sp>
          <p:nvSpPr>
            <p:cNvPr id="59433" name="AutoShape 41" descr="窄横线">
              <a:extLst>
                <a:ext uri="{FF2B5EF4-FFF2-40B4-BE49-F238E27FC236}">
                  <a16:creationId xmlns:a16="http://schemas.microsoft.com/office/drawing/2014/main" id="{28987409-3C1D-4D8C-BD8E-279F5B854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32"/>
              <a:ext cx="1584" cy="192"/>
            </a:xfrm>
            <a:prstGeom prst="diamond">
              <a:avLst/>
            </a:prstGeom>
            <a:pattFill prst="narHorz">
              <a:fgClr>
                <a:srgbClr val="99FF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434" name="Text Box 42">
              <a:extLst>
                <a:ext uri="{FF2B5EF4-FFF2-40B4-BE49-F238E27FC236}">
                  <a16:creationId xmlns:a16="http://schemas.microsoft.com/office/drawing/2014/main" id="{6F2DAD4C-01CB-4EDA-8411-36F656D08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"/>
              <a:ext cx="672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0" lang="zh-CN" altLang="en-US" sz="3200">
                  <a:solidFill>
                    <a:srgbClr val="FF66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彩云" pitchFamily="2" charset="-122"/>
                </a:rPr>
                <a:t>讨论</a:t>
              </a:r>
            </a:p>
          </p:txBody>
        </p:sp>
      </p:grpSp>
      <p:grpSp>
        <p:nvGrpSpPr>
          <p:cNvPr id="4111" name="Group 48">
            <a:extLst>
              <a:ext uri="{FF2B5EF4-FFF2-40B4-BE49-F238E27FC236}">
                <a16:creationId xmlns:a16="http://schemas.microsoft.com/office/drawing/2014/main" id="{661DE736-564C-4152-84D3-03862DEFC1C7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4120" name="Picture 46" descr="bar_1">
              <a:extLst>
                <a:ext uri="{FF2B5EF4-FFF2-40B4-BE49-F238E27FC236}">
                  <a16:creationId xmlns:a16="http://schemas.microsoft.com/office/drawing/2014/main" id="{ACD2A9EF-03A3-4C15-B4BC-4F7050443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21" name="Text Box 47">
              <a:extLst>
                <a:ext uri="{FF2B5EF4-FFF2-40B4-BE49-F238E27FC236}">
                  <a16:creationId xmlns:a16="http://schemas.microsoft.com/office/drawing/2014/main" id="{D8A64ABE-7F0C-4C7F-9E46-B383B1242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4-3(1)</a:t>
              </a:r>
              <a:r>
                <a:rPr lang="en-US" altLang="zh-CN">
                  <a:solidFill>
                    <a:srgbClr val="FF6699"/>
                  </a:solidFill>
                  <a:ea typeface="隶书" panose="02010509060101010101" pitchFamily="49" charset="-122"/>
                </a:rPr>
                <a:t>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磁场的高斯定理</a:t>
              </a:r>
            </a:p>
          </p:txBody>
        </p:sp>
      </p:grpSp>
      <p:graphicFrame>
        <p:nvGraphicFramePr>
          <p:cNvPr id="158724" name="Object 4">
            <a:extLst>
              <a:ext uri="{FF2B5EF4-FFF2-40B4-BE49-F238E27FC236}">
                <a16:creationId xmlns:a16="http://schemas.microsoft.com/office/drawing/2014/main" id="{975F3471-51EA-4323-851F-E460D89AA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046288"/>
          <a:ext cx="27590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公式" r:id="rId20" imgW="1276502" imgH="190704" progId="Equation.3">
                  <p:embed/>
                </p:oleObj>
              </mc:Choice>
              <mc:Fallback>
                <p:oleObj name="公式" r:id="rId20" imgW="1276502" imgH="1907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046288"/>
                        <a:ext cx="27590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1593903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2">
            <a:extLst>
              <a:ext uri="{FF2B5EF4-FFF2-40B4-BE49-F238E27FC236}">
                <a16:creationId xmlns:a16="http://schemas.microsoft.com/office/drawing/2014/main" id="{07DF6174-3950-4E71-80A7-EA8E3087C214}"/>
              </a:ext>
            </a:extLst>
          </p:cNvPr>
          <p:cNvGrpSpPr>
            <a:grpSpLocks/>
          </p:cNvGrpSpPr>
          <p:nvPr/>
        </p:nvGrpSpPr>
        <p:grpSpPr bwMode="auto">
          <a:xfrm>
            <a:off x="6302375" y="3886200"/>
            <a:ext cx="1631950" cy="914400"/>
            <a:chOff x="3970" y="2448"/>
            <a:chExt cx="1028" cy="576"/>
          </a:xfrm>
        </p:grpSpPr>
        <p:grpSp>
          <p:nvGrpSpPr>
            <p:cNvPr id="4115" name="Group 27">
              <a:extLst>
                <a:ext uri="{FF2B5EF4-FFF2-40B4-BE49-F238E27FC236}">
                  <a16:creationId xmlns:a16="http://schemas.microsoft.com/office/drawing/2014/main" id="{2E622F94-B735-4987-AE01-80B2B1B67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0" y="2448"/>
              <a:ext cx="1028" cy="576"/>
              <a:chOff x="3744" y="2112"/>
              <a:chExt cx="1028" cy="576"/>
            </a:xfrm>
          </p:grpSpPr>
          <p:sp>
            <p:nvSpPr>
              <p:cNvPr id="59409" name="Line 17">
                <a:extLst>
                  <a:ext uri="{FF2B5EF4-FFF2-40B4-BE49-F238E27FC236}">
                    <a16:creationId xmlns:a16="http://schemas.microsoft.com/office/drawing/2014/main" id="{E2D6F6BD-F644-42A9-B366-5D7BF2D7A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400"/>
                <a:ext cx="816" cy="288"/>
              </a:xfrm>
              <a:prstGeom prst="line">
                <a:avLst/>
              </a:prstGeom>
              <a:noFill/>
              <a:ln w="19050">
                <a:solidFill>
                  <a:srgbClr val="FF7C80"/>
                </a:solidFill>
                <a:round/>
                <a:headEnd/>
                <a:tailEnd type="triangl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4119" name="Object 6">
                <a:extLst>
                  <a:ext uri="{FF2B5EF4-FFF2-40B4-BE49-F238E27FC236}">
                    <a16:creationId xmlns:a16="http://schemas.microsoft.com/office/drawing/2014/main" id="{7907CC46-5D99-402F-B952-D759BA7F429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2112"/>
              <a:ext cx="26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0" name="公式" r:id="rId22" imgW="190602" imgH="190704" progId="Equation.3">
                      <p:embed/>
                    </p:oleObj>
                  </mc:Choice>
                  <mc:Fallback>
                    <p:oleObj name="公式" r:id="rId22" imgW="190602" imgH="190704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112"/>
                            <a:ext cx="260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1593903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9442" name="Freeform 50">
              <a:extLst>
                <a:ext uri="{FF2B5EF4-FFF2-40B4-BE49-F238E27FC236}">
                  <a16:creationId xmlns:a16="http://schemas.microsoft.com/office/drawing/2014/main" id="{BC1C1A3D-7A90-4069-AE93-02E72FBCD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" y="2886"/>
              <a:ext cx="65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67"/>
                </a:cxn>
                <a:cxn ang="0">
                  <a:pos x="48" y="131"/>
                </a:cxn>
              </a:cxnLst>
              <a:rect l="0" t="0" r="r" b="b"/>
              <a:pathLst>
                <a:path w="65" h="131">
                  <a:moveTo>
                    <a:pt x="0" y="0"/>
                  </a:moveTo>
                  <a:cubicBezTo>
                    <a:pt x="10" y="11"/>
                    <a:pt x="49" y="45"/>
                    <a:pt x="57" y="67"/>
                  </a:cubicBezTo>
                  <a:cubicBezTo>
                    <a:pt x="65" y="89"/>
                    <a:pt x="50" y="118"/>
                    <a:pt x="48" y="131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117" name="Object 5">
              <a:extLst>
                <a:ext uri="{FF2B5EF4-FFF2-40B4-BE49-F238E27FC236}">
                  <a16:creationId xmlns:a16="http://schemas.microsoft.com/office/drawing/2014/main" id="{C57FDAC4-FE79-4F9A-8878-5563F6119A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2840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1" name="公式" r:id="rId24" imgW="114198" imgH="114504" progId="Equation.3">
                    <p:embed/>
                  </p:oleObj>
                </mc:Choice>
                <mc:Fallback>
                  <p:oleObj name="公式" r:id="rId24" imgW="114198" imgH="11450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840"/>
                          <a:ext cx="18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45" name="Freeform 53">
            <a:extLst>
              <a:ext uri="{FF2B5EF4-FFF2-40B4-BE49-F238E27FC236}">
                <a16:creationId xmlns:a16="http://schemas.microsoft.com/office/drawing/2014/main" id="{773E6A65-89F0-46E0-A6A1-055FD5D1015E}"/>
              </a:ext>
            </a:extLst>
          </p:cNvPr>
          <p:cNvSpPr>
            <a:spLocks/>
          </p:cNvSpPr>
          <p:nvPr/>
        </p:nvSpPr>
        <p:spPr bwMode="auto">
          <a:xfrm>
            <a:off x="5921375" y="5021263"/>
            <a:ext cx="163513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0" y="0"/>
              </a:cxn>
              <a:cxn ang="0">
                <a:pos x="103" y="267"/>
              </a:cxn>
              <a:cxn ang="0">
                <a:pos x="0" y="576"/>
              </a:cxn>
            </a:cxnLst>
            <a:rect l="0" t="0" r="r" b="b"/>
            <a:pathLst>
              <a:path w="103" h="576">
                <a:moveTo>
                  <a:pt x="0" y="576"/>
                </a:moveTo>
                <a:lnTo>
                  <a:pt x="0" y="0"/>
                </a:lnTo>
                <a:lnTo>
                  <a:pt x="103" y="267"/>
                </a:lnTo>
                <a:lnTo>
                  <a:pt x="0" y="576"/>
                </a:lnTo>
                <a:close/>
              </a:path>
            </a:pathLst>
          </a:custGeom>
          <a:solidFill>
            <a:srgbClr val="99FF99">
              <a:alpha val="50000"/>
            </a:srgbClr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396" grpId="0" autoUpdateAnimBg="0"/>
      <p:bldP spid="59425" grpId="0"/>
      <p:bldP spid="5942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日期占位符 1">
            <a:extLst>
              <a:ext uri="{FF2B5EF4-FFF2-40B4-BE49-F238E27FC236}">
                <a16:creationId xmlns:a16="http://schemas.microsoft.com/office/drawing/2014/main" id="{42D3FF3E-475F-46D1-9B04-9973E54E6C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0A8FA0-4DC4-419E-B136-6318858B822D}" type="datetime9">
              <a:rPr lang="en-US"/>
              <a:pPr>
                <a:defRPr/>
              </a:pPr>
              <a:t>4/13/2020 11:29:35 AM</a:t>
            </a:fld>
            <a:endParaRPr lang="en-US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EE9F45DC-AB51-4525-B035-ED813E66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5D7953DF-778C-4E81-9153-BBE5BAC179C7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20727E4F-5F45-4994-94FA-85DD5E9C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881188"/>
            <a:ext cx="3024188" cy="4572000"/>
          </a:xfrm>
          <a:prstGeom prst="rect">
            <a:avLst/>
          </a:prstGeom>
          <a:gradFill rotWithShape="0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solidFill>
              <a:srgbClr val="66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DF88149C-1ED5-4B2F-81DD-F1D8D8DF3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58888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例题：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通过长直载流导线的电流为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，求磁感线通过如图矩形面的磁通量。</a:t>
            </a:r>
          </a:p>
        </p:txBody>
      </p:sp>
      <p:sp>
        <p:nvSpPr>
          <p:cNvPr id="61456" name="Text Box 16">
            <a:extLst>
              <a:ext uri="{FF2B5EF4-FFF2-40B4-BE49-F238E27FC236}">
                <a16:creationId xmlns:a16="http://schemas.microsoft.com/office/drawing/2014/main" id="{188F967C-09E4-4927-B202-9DADAE7C2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71713"/>
            <a:ext cx="5257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解：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长直导线在周围激发的磁场与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r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成反比，矩形面上的磁场不均匀。面元的磁通量</a:t>
            </a:r>
          </a:p>
        </p:txBody>
      </p:sp>
      <p:graphicFrame>
        <p:nvGraphicFramePr>
          <p:cNvPr id="61470" name="Object 30">
            <a:extLst>
              <a:ext uri="{FF2B5EF4-FFF2-40B4-BE49-F238E27FC236}">
                <a16:creationId xmlns:a16="http://schemas.microsoft.com/office/drawing/2014/main" id="{9A640F17-4F1F-429B-AD6F-2D32BAA67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822700"/>
          <a:ext cx="1981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公式" r:id="rId3" imgW="838403" imgH="228600" progId="Equation.3">
                  <p:embed/>
                </p:oleObj>
              </mc:Choice>
              <mc:Fallback>
                <p:oleObj name="公式" r:id="rId3" imgW="838403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22700"/>
                        <a:ext cx="1981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1" name="Object 31">
            <a:extLst>
              <a:ext uri="{FF2B5EF4-FFF2-40B4-BE49-F238E27FC236}">
                <a16:creationId xmlns:a16="http://schemas.microsoft.com/office/drawing/2014/main" id="{A891325A-6657-4E6B-ABB3-76EA06A6A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659188"/>
          <a:ext cx="160655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公式" r:id="rId5" imgW="704698" imgH="381000" progId="Equation.3">
                  <p:embed/>
                </p:oleObj>
              </mc:Choice>
              <mc:Fallback>
                <p:oleObj name="公式" r:id="rId5" imgW="704698" imgH="381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659188"/>
                        <a:ext cx="160655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2" name="Object 32">
            <a:extLst>
              <a:ext uri="{FF2B5EF4-FFF2-40B4-BE49-F238E27FC236}">
                <a16:creationId xmlns:a16="http://schemas.microsoft.com/office/drawing/2014/main" id="{99453D2C-4750-4E3D-A47E-DA97ECE28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495800"/>
          <a:ext cx="26527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公式" r:id="rId7" imgW="1152550" imgH="381000" progId="Equation.3">
                  <p:embed/>
                </p:oleObj>
              </mc:Choice>
              <mc:Fallback>
                <p:oleObj name="公式" r:id="rId7" imgW="1152550" imgH="381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26527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3" name="Object 33">
            <a:extLst>
              <a:ext uri="{FF2B5EF4-FFF2-40B4-BE49-F238E27FC236}">
                <a16:creationId xmlns:a16="http://schemas.microsoft.com/office/drawing/2014/main" id="{59E7A4D4-0262-4576-8441-02D508EF4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499100"/>
          <a:ext cx="20478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公式" r:id="rId9" imgW="952602" imgH="381000" progId="Equation.3">
                  <p:embed/>
                </p:oleObj>
              </mc:Choice>
              <mc:Fallback>
                <p:oleObj name="公式" r:id="rId9" imgW="952602" imgH="381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99100"/>
                        <a:ext cx="20478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0">
            <a:extLst>
              <a:ext uri="{FF2B5EF4-FFF2-40B4-BE49-F238E27FC236}">
                <a16:creationId xmlns:a16="http://schemas.microsoft.com/office/drawing/2014/main" id="{BA79C18E-66C8-4A0E-A82C-D9D264E449F2}"/>
              </a:ext>
            </a:extLst>
          </p:cNvPr>
          <p:cNvGrpSpPr>
            <a:grpSpLocks/>
          </p:cNvGrpSpPr>
          <p:nvPr/>
        </p:nvGrpSpPr>
        <p:grpSpPr bwMode="auto">
          <a:xfrm>
            <a:off x="5765800" y="2052638"/>
            <a:ext cx="2700338" cy="4300537"/>
            <a:chOff x="3533" y="1179"/>
            <a:chExt cx="1701" cy="2709"/>
          </a:xfrm>
        </p:grpSpPr>
        <p:sp>
          <p:nvSpPr>
            <p:cNvPr id="61458" name="Line 18">
              <a:extLst>
                <a:ext uri="{FF2B5EF4-FFF2-40B4-BE49-F238E27FC236}">
                  <a16:creationId xmlns:a16="http://schemas.microsoft.com/office/drawing/2014/main" id="{6461C6DC-2E47-4FB8-B367-B567D3802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253"/>
              <a:ext cx="2" cy="263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round/>
              <a:headEnd type="none" w="sm" len="lg"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9" name="Line 19">
              <a:extLst>
                <a:ext uri="{FF2B5EF4-FFF2-40B4-BE49-F238E27FC236}">
                  <a16:creationId xmlns:a16="http://schemas.microsoft.com/office/drawing/2014/main" id="{68DFBA3F-99B0-46CB-B5CC-19228ED7C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0" cy="168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157" name="Object 20">
              <a:extLst>
                <a:ext uri="{FF2B5EF4-FFF2-40B4-BE49-F238E27FC236}">
                  <a16:creationId xmlns:a16="http://schemas.microsoft.com/office/drawing/2014/main" id="{E46BA53D-5F0C-41D3-8C73-AC62E48A46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3" y="1776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" name="公式" r:id="rId11" imgW="95098" imgH="133248" progId="Equation.3">
                    <p:embed/>
                  </p:oleObj>
                </mc:Choice>
                <mc:Fallback>
                  <p:oleObj name="公式" r:id="rId11" imgW="95098" imgH="133248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1776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1" name="Line 21">
              <a:extLst>
                <a:ext uri="{FF2B5EF4-FFF2-40B4-BE49-F238E27FC236}">
                  <a16:creationId xmlns:a16="http://schemas.microsoft.com/office/drawing/2014/main" id="{97DBE1D0-75F4-4DDB-9AD8-FB4D2CEA7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824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159" name="Object 38">
              <a:extLst>
                <a:ext uri="{FF2B5EF4-FFF2-40B4-BE49-F238E27FC236}">
                  <a16:creationId xmlns:a16="http://schemas.microsoft.com/office/drawing/2014/main" id="{3638D3D7-B4EE-4D78-AE2E-FB4060F7DC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120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" name="公式" r:id="rId13" imgW="95098" imgH="95352" progId="Equation.3">
                    <p:embed/>
                  </p:oleObj>
                </mc:Choice>
                <mc:Fallback>
                  <p:oleObj name="公式" r:id="rId13" imgW="95098" imgH="95352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20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0" name="Object 39">
              <a:extLst>
                <a:ext uri="{FF2B5EF4-FFF2-40B4-BE49-F238E27FC236}">
                  <a16:creationId xmlns:a16="http://schemas.microsoft.com/office/drawing/2014/main" id="{5AF985C7-DDE9-464A-983A-6AA204C128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1434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" name="公式" r:id="rId15" imgW="95098" imgH="95352" progId="Equation.3">
                    <p:embed/>
                  </p:oleObj>
                </mc:Choice>
                <mc:Fallback>
                  <p:oleObj name="公式" r:id="rId15" imgW="95098" imgH="95352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434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1" name="Object 40">
              <a:extLst>
                <a:ext uri="{FF2B5EF4-FFF2-40B4-BE49-F238E27FC236}">
                  <a16:creationId xmlns:a16="http://schemas.microsoft.com/office/drawing/2014/main" id="{552E4E07-CC9F-465D-B80E-3AFCA8F69D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166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" name="公式" r:id="rId17" imgW="95098" imgH="95352" progId="Equation.3">
                    <p:embed/>
                  </p:oleObj>
                </mc:Choice>
                <mc:Fallback>
                  <p:oleObj name="公式" r:id="rId17" imgW="95098" imgH="9535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66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2" name="Object 41">
              <a:extLst>
                <a:ext uri="{FF2B5EF4-FFF2-40B4-BE49-F238E27FC236}">
                  <a16:creationId xmlns:a16="http://schemas.microsoft.com/office/drawing/2014/main" id="{26145473-F291-4496-A65C-68D27ADADC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188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" name="公式" r:id="rId19" imgW="95098" imgH="95352" progId="Equation.3">
                    <p:embed/>
                  </p:oleObj>
                </mc:Choice>
                <mc:Fallback>
                  <p:oleObj name="公式" r:id="rId19" imgW="95098" imgH="9535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88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3" name="Object 42">
              <a:extLst>
                <a:ext uri="{FF2B5EF4-FFF2-40B4-BE49-F238E27FC236}">
                  <a16:creationId xmlns:a16="http://schemas.microsoft.com/office/drawing/2014/main" id="{3EE4FEAD-E7A0-4586-B0A3-6744FDE681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211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" name="公式" r:id="rId21" imgW="95098" imgH="95352" progId="Equation.3">
                    <p:embed/>
                  </p:oleObj>
                </mc:Choice>
                <mc:Fallback>
                  <p:oleObj name="公式" r:id="rId21" imgW="95098" imgH="95352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211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4" name="Object 43">
              <a:extLst>
                <a:ext uri="{FF2B5EF4-FFF2-40B4-BE49-F238E27FC236}">
                  <a16:creationId xmlns:a16="http://schemas.microsoft.com/office/drawing/2014/main" id="{24E71060-3B86-49EA-9CB9-8F6144F6A4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2342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" name="公式" r:id="rId23" imgW="95098" imgH="95352" progId="Equation.3">
                    <p:embed/>
                  </p:oleObj>
                </mc:Choice>
                <mc:Fallback>
                  <p:oleObj name="公式" r:id="rId23" imgW="95098" imgH="95352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2342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5" name="Object 44">
              <a:extLst>
                <a:ext uri="{FF2B5EF4-FFF2-40B4-BE49-F238E27FC236}">
                  <a16:creationId xmlns:a16="http://schemas.microsoft.com/office/drawing/2014/main" id="{5B61DEE6-D467-47EA-B9F6-BCEBD84FA7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2568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" name="公式" r:id="rId25" imgW="95098" imgH="95352" progId="Equation.3">
                    <p:embed/>
                  </p:oleObj>
                </mc:Choice>
                <mc:Fallback>
                  <p:oleObj name="公式" r:id="rId25" imgW="95098" imgH="95352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2568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6" name="Object 45">
              <a:extLst>
                <a:ext uri="{FF2B5EF4-FFF2-40B4-BE49-F238E27FC236}">
                  <a16:creationId xmlns:a16="http://schemas.microsoft.com/office/drawing/2014/main" id="{1349A395-3512-473A-86DA-952B71BED1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279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" name="公式" r:id="rId27" imgW="95098" imgH="95352" progId="Equation.3">
                    <p:embed/>
                  </p:oleObj>
                </mc:Choice>
                <mc:Fallback>
                  <p:oleObj name="公式" r:id="rId27" imgW="95098" imgH="95352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279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7" name="Object 46">
              <a:extLst>
                <a:ext uri="{FF2B5EF4-FFF2-40B4-BE49-F238E27FC236}">
                  <a16:creationId xmlns:a16="http://schemas.microsoft.com/office/drawing/2014/main" id="{E34BB059-71AA-4A4C-9FA8-A3FD288230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301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" name="公式" r:id="rId29" imgW="95098" imgH="95352" progId="Equation.3">
                    <p:embed/>
                  </p:oleObj>
                </mc:Choice>
                <mc:Fallback>
                  <p:oleObj name="公式" r:id="rId29" imgW="95098" imgH="95352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301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8" name="Object 47">
              <a:extLst>
                <a:ext uri="{FF2B5EF4-FFF2-40B4-BE49-F238E27FC236}">
                  <a16:creationId xmlns:a16="http://schemas.microsoft.com/office/drawing/2014/main" id="{96CD486D-0AE7-4F75-8801-E2F6ECA5D3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324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" name="公式" r:id="rId31" imgW="95098" imgH="95352" progId="Equation.3">
                    <p:embed/>
                  </p:oleObj>
                </mc:Choice>
                <mc:Fallback>
                  <p:oleObj name="公式" r:id="rId31" imgW="95098" imgH="95352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324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9" name="Object 48">
              <a:extLst>
                <a:ext uri="{FF2B5EF4-FFF2-40B4-BE49-F238E27FC236}">
                  <a16:creationId xmlns:a16="http://schemas.microsoft.com/office/drawing/2014/main" id="{6F1BAFF5-A862-41E2-AAB6-A123665CDF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3466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" name="公式" r:id="rId33" imgW="95098" imgH="95352" progId="Equation.3">
                    <p:embed/>
                  </p:oleObj>
                </mc:Choice>
                <mc:Fallback>
                  <p:oleObj name="公式" r:id="rId33" imgW="95098" imgH="95352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3466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0" name="Object 49">
              <a:extLst>
                <a:ext uri="{FF2B5EF4-FFF2-40B4-BE49-F238E27FC236}">
                  <a16:creationId xmlns:a16="http://schemas.microsoft.com/office/drawing/2014/main" id="{97F4E0BF-40E5-4105-821C-04B60504B9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369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6" name="公式" r:id="rId35" imgW="95098" imgH="95352" progId="Equation.3">
                    <p:embed/>
                  </p:oleObj>
                </mc:Choice>
                <mc:Fallback>
                  <p:oleObj name="公式" r:id="rId35" imgW="95098" imgH="95352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369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" name="Object 50">
              <a:extLst>
                <a:ext uri="{FF2B5EF4-FFF2-40B4-BE49-F238E27FC236}">
                  <a16:creationId xmlns:a16="http://schemas.microsoft.com/office/drawing/2014/main" id="{2D177674-2769-486E-AA58-DB10FB45AB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120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" name="公式" r:id="rId37" imgW="95098" imgH="95352" progId="Equation.3">
                    <p:embed/>
                  </p:oleObj>
                </mc:Choice>
                <mc:Fallback>
                  <p:oleObj name="公式" r:id="rId37" imgW="95098" imgH="95352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20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2" name="Object 51">
              <a:extLst>
                <a:ext uri="{FF2B5EF4-FFF2-40B4-BE49-F238E27FC236}">
                  <a16:creationId xmlns:a16="http://schemas.microsoft.com/office/drawing/2014/main" id="{7E0EB81D-A063-4F19-B4BA-7A56CF5C7E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1434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8" name="公式" r:id="rId39" imgW="95098" imgH="95352" progId="Equation.3">
                    <p:embed/>
                  </p:oleObj>
                </mc:Choice>
                <mc:Fallback>
                  <p:oleObj name="公式" r:id="rId39" imgW="95098" imgH="95352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434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3" name="Object 52">
              <a:extLst>
                <a:ext uri="{FF2B5EF4-FFF2-40B4-BE49-F238E27FC236}">
                  <a16:creationId xmlns:a16="http://schemas.microsoft.com/office/drawing/2014/main" id="{AAAD78B1-8C6B-45C7-89DA-3154BAF503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166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" name="公式" r:id="rId41" imgW="95098" imgH="95352" progId="Equation.3">
                    <p:embed/>
                  </p:oleObj>
                </mc:Choice>
                <mc:Fallback>
                  <p:oleObj name="公式" r:id="rId41" imgW="95098" imgH="95352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66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4" name="Object 53">
              <a:extLst>
                <a:ext uri="{FF2B5EF4-FFF2-40B4-BE49-F238E27FC236}">
                  <a16:creationId xmlns:a16="http://schemas.microsoft.com/office/drawing/2014/main" id="{087B46BF-8DAC-4F34-89E5-2EF5C30FA1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188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0" name="公式" r:id="rId43" imgW="95098" imgH="95352" progId="Equation.3">
                    <p:embed/>
                  </p:oleObj>
                </mc:Choice>
                <mc:Fallback>
                  <p:oleObj name="公式" r:id="rId43" imgW="95098" imgH="95352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88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5" name="Object 54">
              <a:extLst>
                <a:ext uri="{FF2B5EF4-FFF2-40B4-BE49-F238E27FC236}">
                  <a16:creationId xmlns:a16="http://schemas.microsoft.com/office/drawing/2014/main" id="{5FB7C4DF-45C1-4100-AAA0-2BB8E2F49D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211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" name="公式" r:id="rId45" imgW="95098" imgH="95352" progId="Equation.3">
                    <p:embed/>
                  </p:oleObj>
                </mc:Choice>
                <mc:Fallback>
                  <p:oleObj name="公式" r:id="rId45" imgW="95098" imgH="95352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11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6" name="Object 55">
              <a:extLst>
                <a:ext uri="{FF2B5EF4-FFF2-40B4-BE49-F238E27FC236}">
                  <a16:creationId xmlns:a16="http://schemas.microsoft.com/office/drawing/2014/main" id="{727A2B2A-1493-4E7E-8460-F7E2552CF0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2342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" name="公式" r:id="rId47" imgW="95098" imgH="95352" progId="Equation.3">
                    <p:embed/>
                  </p:oleObj>
                </mc:Choice>
                <mc:Fallback>
                  <p:oleObj name="公式" r:id="rId47" imgW="95098" imgH="95352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342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7" name="Object 56">
              <a:extLst>
                <a:ext uri="{FF2B5EF4-FFF2-40B4-BE49-F238E27FC236}">
                  <a16:creationId xmlns:a16="http://schemas.microsoft.com/office/drawing/2014/main" id="{96B85C42-657A-4ED0-89C6-E03C7C00B2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2568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" name="公式" r:id="rId49" imgW="95098" imgH="95352" progId="Equation.3">
                    <p:embed/>
                  </p:oleObj>
                </mc:Choice>
                <mc:Fallback>
                  <p:oleObj name="公式" r:id="rId49" imgW="95098" imgH="95352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568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8" name="Object 57">
              <a:extLst>
                <a:ext uri="{FF2B5EF4-FFF2-40B4-BE49-F238E27FC236}">
                  <a16:creationId xmlns:a16="http://schemas.microsoft.com/office/drawing/2014/main" id="{E2760AE5-AE85-4FBD-B58A-ABD32B1BC1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279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" name="公式" r:id="rId51" imgW="95098" imgH="95352" progId="Equation.3">
                    <p:embed/>
                  </p:oleObj>
                </mc:Choice>
                <mc:Fallback>
                  <p:oleObj name="公式" r:id="rId51" imgW="95098" imgH="95352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79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9" name="Object 58">
              <a:extLst>
                <a:ext uri="{FF2B5EF4-FFF2-40B4-BE49-F238E27FC236}">
                  <a16:creationId xmlns:a16="http://schemas.microsoft.com/office/drawing/2014/main" id="{8A46DE9F-95C9-4189-9578-8094EA003E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301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" name="公式" r:id="rId53" imgW="95098" imgH="95352" progId="Equation.3">
                    <p:embed/>
                  </p:oleObj>
                </mc:Choice>
                <mc:Fallback>
                  <p:oleObj name="公式" r:id="rId53" imgW="95098" imgH="95352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01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0" name="Object 59">
              <a:extLst>
                <a:ext uri="{FF2B5EF4-FFF2-40B4-BE49-F238E27FC236}">
                  <a16:creationId xmlns:a16="http://schemas.microsoft.com/office/drawing/2014/main" id="{9D0A2F0E-6B33-4AA3-8C8A-B1DC87A437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324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6" name="公式" r:id="rId55" imgW="95098" imgH="95352" progId="Equation.3">
                    <p:embed/>
                  </p:oleObj>
                </mc:Choice>
                <mc:Fallback>
                  <p:oleObj name="公式" r:id="rId55" imgW="95098" imgH="95352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24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1" name="Object 60">
              <a:extLst>
                <a:ext uri="{FF2B5EF4-FFF2-40B4-BE49-F238E27FC236}">
                  <a16:creationId xmlns:a16="http://schemas.microsoft.com/office/drawing/2014/main" id="{65650032-DA12-4092-946F-5A163E654A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3466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7" name="公式" r:id="rId57" imgW="95098" imgH="95352" progId="Equation.3">
                    <p:embed/>
                  </p:oleObj>
                </mc:Choice>
                <mc:Fallback>
                  <p:oleObj name="公式" r:id="rId57" imgW="95098" imgH="95352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466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2" name="Object 61">
              <a:extLst>
                <a:ext uri="{FF2B5EF4-FFF2-40B4-BE49-F238E27FC236}">
                  <a16:creationId xmlns:a16="http://schemas.microsoft.com/office/drawing/2014/main" id="{B808F71F-ED51-419F-B890-F8ED15B44E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369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8" name="公式" r:id="rId59" imgW="95098" imgH="95352" progId="Equation.3">
                    <p:embed/>
                  </p:oleObj>
                </mc:Choice>
                <mc:Fallback>
                  <p:oleObj name="公式" r:id="rId59" imgW="95098" imgH="95352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69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3" name="Object 62">
              <a:extLst>
                <a:ext uri="{FF2B5EF4-FFF2-40B4-BE49-F238E27FC236}">
                  <a16:creationId xmlns:a16="http://schemas.microsoft.com/office/drawing/2014/main" id="{D13231A9-4FEB-4EE8-BF79-FD894E9F2E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120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9" name="公式" r:id="rId61" imgW="95098" imgH="95352" progId="Equation.3">
                    <p:embed/>
                  </p:oleObj>
                </mc:Choice>
                <mc:Fallback>
                  <p:oleObj name="公式" r:id="rId61" imgW="95098" imgH="95352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20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4" name="Object 63">
              <a:extLst>
                <a:ext uri="{FF2B5EF4-FFF2-40B4-BE49-F238E27FC236}">
                  <a16:creationId xmlns:a16="http://schemas.microsoft.com/office/drawing/2014/main" id="{2A144D90-3E47-4CFB-8448-0632FF9685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1434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0" name="公式" r:id="rId63" imgW="95098" imgH="95352" progId="Equation.3">
                    <p:embed/>
                  </p:oleObj>
                </mc:Choice>
                <mc:Fallback>
                  <p:oleObj name="公式" r:id="rId63" imgW="95098" imgH="95352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434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5" name="Object 64">
              <a:extLst>
                <a:ext uri="{FF2B5EF4-FFF2-40B4-BE49-F238E27FC236}">
                  <a16:creationId xmlns:a16="http://schemas.microsoft.com/office/drawing/2014/main" id="{0815FDF9-771F-47C1-8354-F3E146282B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166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1" name="公式" r:id="rId65" imgW="95098" imgH="95352" progId="Equation.3">
                    <p:embed/>
                  </p:oleObj>
                </mc:Choice>
                <mc:Fallback>
                  <p:oleObj name="公式" r:id="rId65" imgW="95098" imgH="95352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66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6" name="Object 65">
              <a:extLst>
                <a:ext uri="{FF2B5EF4-FFF2-40B4-BE49-F238E27FC236}">
                  <a16:creationId xmlns:a16="http://schemas.microsoft.com/office/drawing/2014/main" id="{EC6ABD27-F7E9-4A08-8E11-B2E75B3C40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188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2" name="公式" r:id="rId67" imgW="95098" imgH="95352" progId="Equation.3">
                    <p:embed/>
                  </p:oleObj>
                </mc:Choice>
                <mc:Fallback>
                  <p:oleObj name="公式" r:id="rId67" imgW="95098" imgH="95352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88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7" name="Object 66">
              <a:extLst>
                <a:ext uri="{FF2B5EF4-FFF2-40B4-BE49-F238E27FC236}">
                  <a16:creationId xmlns:a16="http://schemas.microsoft.com/office/drawing/2014/main" id="{C55DB4E2-DFE9-4750-ACE8-B5877CA6F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211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" name="公式" r:id="rId69" imgW="95098" imgH="95352" progId="Equation.3">
                    <p:embed/>
                  </p:oleObj>
                </mc:Choice>
                <mc:Fallback>
                  <p:oleObj name="公式" r:id="rId69" imgW="95098" imgH="95352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11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8" name="Object 67">
              <a:extLst>
                <a:ext uri="{FF2B5EF4-FFF2-40B4-BE49-F238E27FC236}">
                  <a16:creationId xmlns:a16="http://schemas.microsoft.com/office/drawing/2014/main" id="{E9F1D575-86EA-44C5-A33D-A9101DD169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2342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" name="公式" r:id="rId71" imgW="95098" imgH="95352" progId="Equation.3">
                    <p:embed/>
                  </p:oleObj>
                </mc:Choice>
                <mc:Fallback>
                  <p:oleObj name="公式" r:id="rId71" imgW="95098" imgH="95352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342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9" name="Object 68">
              <a:extLst>
                <a:ext uri="{FF2B5EF4-FFF2-40B4-BE49-F238E27FC236}">
                  <a16:creationId xmlns:a16="http://schemas.microsoft.com/office/drawing/2014/main" id="{3937F191-DA96-473B-B9F8-828F2457A0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2568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5" name="公式" r:id="rId73" imgW="95098" imgH="95352" progId="Equation.3">
                    <p:embed/>
                  </p:oleObj>
                </mc:Choice>
                <mc:Fallback>
                  <p:oleObj name="公式" r:id="rId73" imgW="95098" imgH="95352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568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0" name="Object 69">
              <a:extLst>
                <a:ext uri="{FF2B5EF4-FFF2-40B4-BE49-F238E27FC236}">
                  <a16:creationId xmlns:a16="http://schemas.microsoft.com/office/drawing/2014/main" id="{1C938754-3462-4D02-B960-4C2F946871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279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" name="公式" r:id="rId75" imgW="95098" imgH="95352" progId="Equation.3">
                    <p:embed/>
                  </p:oleObj>
                </mc:Choice>
                <mc:Fallback>
                  <p:oleObj name="公式" r:id="rId75" imgW="95098" imgH="95352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79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" name="Object 70">
              <a:extLst>
                <a:ext uri="{FF2B5EF4-FFF2-40B4-BE49-F238E27FC236}">
                  <a16:creationId xmlns:a16="http://schemas.microsoft.com/office/drawing/2014/main" id="{D5532110-C67E-4157-85E3-3AAC7C97A4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01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" name="公式" r:id="rId77" imgW="95098" imgH="95352" progId="Equation.3">
                    <p:embed/>
                  </p:oleObj>
                </mc:Choice>
                <mc:Fallback>
                  <p:oleObj name="公式" r:id="rId77" imgW="95098" imgH="95352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01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" name="Object 71">
              <a:extLst>
                <a:ext uri="{FF2B5EF4-FFF2-40B4-BE49-F238E27FC236}">
                  <a16:creationId xmlns:a16="http://schemas.microsoft.com/office/drawing/2014/main" id="{F38BB0DF-5B65-47B1-A048-2F66CB2414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24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" name="公式" r:id="rId79" imgW="95098" imgH="95352" progId="Equation.3">
                    <p:embed/>
                  </p:oleObj>
                </mc:Choice>
                <mc:Fallback>
                  <p:oleObj name="公式" r:id="rId79" imgW="95098" imgH="95352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24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3" name="Object 72">
              <a:extLst>
                <a:ext uri="{FF2B5EF4-FFF2-40B4-BE49-F238E27FC236}">
                  <a16:creationId xmlns:a16="http://schemas.microsoft.com/office/drawing/2014/main" id="{2BADC65E-0697-4F53-AFA2-E924B55CBC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466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" name="公式" r:id="rId81" imgW="95098" imgH="95352" progId="Equation.3">
                    <p:embed/>
                  </p:oleObj>
                </mc:Choice>
                <mc:Fallback>
                  <p:oleObj name="公式" r:id="rId81" imgW="95098" imgH="95352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466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4" name="Object 73">
              <a:extLst>
                <a:ext uri="{FF2B5EF4-FFF2-40B4-BE49-F238E27FC236}">
                  <a16:creationId xmlns:a16="http://schemas.microsoft.com/office/drawing/2014/main" id="{098CF2E6-9B86-485C-BD25-6F2B11074E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69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0" name="公式" r:id="rId83" imgW="95098" imgH="95352" progId="Equation.3">
                    <p:embed/>
                  </p:oleObj>
                </mc:Choice>
                <mc:Fallback>
                  <p:oleObj name="公式" r:id="rId83" imgW="95098" imgH="95352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69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5" name="Object 74">
              <a:extLst>
                <a:ext uri="{FF2B5EF4-FFF2-40B4-BE49-F238E27FC236}">
                  <a16:creationId xmlns:a16="http://schemas.microsoft.com/office/drawing/2014/main" id="{25EAC891-A64A-4205-B37B-2BACE9FADC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120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" name="公式" r:id="rId85" imgW="95098" imgH="95352" progId="Equation.3">
                    <p:embed/>
                  </p:oleObj>
                </mc:Choice>
                <mc:Fallback>
                  <p:oleObj name="公式" r:id="rId85" imgW="95098" imgH="95352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20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6" name="Object 75">
              <a:extLst>
                <a:ext uri="{FF2B5EF4-FFF2-40B4-BE49-F238E27FC236}">
                  <a16:creationId xmlns:a16="http://schemas.microsoft.com/office/drawing/2014/main" id="{21757090-31DD-4C20-A13B-6771595FF4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1434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2" name="公式" r:id="rId87" imgW="95098" imgH="95352" progId="Equation.3">
                    <p:embed/>
                  </p:oleObj>
                </mc:Choice>
                <mc:Fallback>
                  <p:oleObj name="公式" r:id="rId87" imgW="95098" imgH="95352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434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7" name="Object 76">
              <a:extLst>
                <a:ext uri="{FF2B5EF4-FFF2-40B4-BE49-F238E27FC236}">
                  <a16:creationId xmlns:a16="http://schemas.microsoft.com/office/drawing/2014/main" id="{17EC7E44-4FF3-46FF-9EDF-032F2132E9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166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3" name="公式" r:id="rId89" imgW="95098" imgH="95352" progId="Equation.3">
                    <p:embed/>
                  </p:oleObj>
                </mc:Choice>
                <mc:Fallback>
                  <p:oleObj name="公式" r:id="rId89" imgW="95098" imgH="95352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66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8" name="Object 77">
              <a:extLst>
                <a:ext uri="{FF2B5EF4-FFF2-40B4-BE49-F238E27FC236}">
                  <a16:creationId xmlns:a16="http://schemas.microsoft.com/office/drawing/2014/main" id="{16D73376-7122-4A82-949D-84EF573D9D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188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" name="公式" r:id="rId91" imgW="95098" imgH="95352" progId="Equation.3">
                    <p:embed/>
                  </p:oleObj>
                </mc:Choice>
                <mc:Fallback>
                  <p:oleObj name="公式" r:id="rId91" imgW="95098" imgH="95352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88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9" name="Object 78">
              <a:extLst>
                <a:ext uri="{FF2B5EF4-FFF2-40B4-BE49-F238E27FC236}">
                  <a16:creationId xmlns:a16="http://schemas.microsoft.com/office/drawing/2014/main" id="{6EA59067-8481-4E9B-9901-CFB380C9FE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211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5" name="公式" r:id="rId93" imgW="95098" imgH="95352" progId="Equation.3">
                    <p:embed/>
                  </p:oleObj>
                </mc:Choice>
                <mc:Fallback>
                  <p:oleObj name="公式" r:id="rId93" imgW="95098" imgH="95352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11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0" name="Object 79">
              <a:extLst>
                <a:ext uri="{FF2B5EF4-FFF2-40B4-BE49-F238E27FC236}">
                  <a16:creationId xmlns:a16="http://schemas.microsoft.com/office/drawing/2014/main" id="{B503278F-4A0F-4529-B0E3-CB30E6BF1B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2342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6" name="公式" r:id="rId95" imgW="95098" imgH="95352" progId="Equation.3">
                    <p:embed/>
                  </p:oleObj>
                </mc:Choice>
                <mc:Fallback>
                  <p:oleObj name="公式" r:id="rId95" imgW="95098" imgH="95352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342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1" name="Object 80">
              <a:extLst>
                <a:ext uri="{FF2B5EF4-FFF2-40B4-BE49-F238E27FC236}">
                  <a16:creationId xmlns:a16="http://schemas.microsoft.com/office/drawing/2014/main" id="{5B8EB5A9-E925-4926-B338-8F154469BE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2568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" name="公式" r:id="rId97" imgW="95098" imgH="95352" progId="Equation.3">
                    <p:embed/>
                  </p:oleObj>
                </mc:Choice>
                <mc:Fallback>
                  <p:oleObj name="公式" r:id="rId97" imgW="95098" imgH="95352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568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2" name="Object 81">
              <a:extLst>
                <a:ext uri="{FF2B5EF4-FFF2-40B4-BE49-F238E27FC236}">
                  <a16:creationId xmlns:a16="http://schemas.microsoft.com/office/drawing/2014/main" id="{87A02ECD-898F-468C-B366-AF8FC5D9CE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279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8" name="公式" r:id="rId99" imgW="95098" imgH="95352" progId="Equation.3">
                    <p:embed/>
                  </p:oleObj>
                </mc:Choice>
                <mc:Fallback>
                  <p:oleObj name="公式" r:id="rId99" imgW="95098" imgH="95352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79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3" name="Object 82">
              <a:extLst>
                <a:ext uri="{FF2B5EF4-FFF2-40B4-BE49-F238E27FC236}">
                  <a16:creationId xmlns:a16="http://schemas.microsoft.com/office/drawing/2014/main" id="{A803CC28-5B27-4870-B231-7BBA20B29C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301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9" name="公式" r:id="rId101" imgW="95098" imgH="95352" progId="Equation.3">
                    <p:embed/>
                  </p:oleObj>
                </mc:Choice>
                <mc:Fallback>
                  <p:oleObj name="公式" r:id="rId101" imgW="95098" imgH="95352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01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4" name="Object 83">
              <a:extLst>
                <a:ext uri="{FF2B5EF4-FFF2-40B4-BE49-F238E27FC236}">
                  <a16:creationId xmlns:a16="http://schemas.microsoft.com/office/drawing/2014/main" id="{507FC9A1-1AC5-47A6-BD9C-BB94A3F9F8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324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0" name="公式" r:id="rId103" imgW="95098" imgH="95352" progId="Equation.3">
                    <p:embed/>
                  </p:oleObj>
                </mc:Choice>
                <mc:Fallback>
                  <p:oleObj name="公式" r:id="rId103" imgW="95098" imgH="95352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24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5" name="Object 84">
              <a:extLst>
                <a:ext uri="{FF2B5EF4-FFF2-40B4-BE49-F238E27FC236}">
                  <a16:creationId xmlns:a16="http://schemas.microsoft.com/office/drawing/2014/main" id="{343C101D-6386-4794-9510-4BBF19CF70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3466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1" name="公式" r:id="rId105" imgW="95098" imgH="95352" progId="Equation.3">
                    <p:embed/>
                  </p:oleObj>
                </mc:Choice>
                <mc:Fallback>
                  <p:oleObj name="公式" r:id="rId105" imgW="95098" imgH="95352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466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6" name="Object 85">
              <a:extLst>
                <a:ext uri="{FF2B5EF4-FFF2-40B4-BE49-F238E27FC236}">
                  <a16:creationId xmlns:a16="http://schemas.microsoft.com/office/drawing/2014/main" id="{32E046ED-7246-4380-A258-AFFC216604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369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2" name="公式" r:id="rId107" imgW="95098" imgH="95352" progId="Equation.3">
                    <p:embed/>
                  </p:oleObj>
                </mc:Choice>
                <mc:Fallback>
                  <p:oleObj name="公式" r:id="rId107" imgW="95098" imgH="95352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69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7" name="Object 86">
              <a:extLst>
                <a:ext uri="{FF2B5EF4-FFF2-40B4-BE49-F238E27FC236}">
                  <a16:creationId xmlns:a16="http://schemas.microsoft.com/office/drawing/2014/main" id="{FC77F967-A710-463F-936C-8E63E4A02C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1209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3" name="公式" r:id="rId109" imgW="95098" imgH="95352" progId="Equation.3">
                    <p:embed/>
                  </p:oleObj>
                </mc:Choice>
                <mc:Fallback>
                  <p:oleObj name="公式" r:id="rId109" imgW="95098" imgH="95352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209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8" name="Object 87">
              <a:extLst>
                <a:ext uri="{FF2B5EF4-FFF2-40B4-BE49-F238E27FC236}">
                  <a16:creationId xmlns:a16="http://schemas.microsoft.com/office/drawing/2014/main" id="{0278041C-B75E-4E9E-AAA9-BA1217E293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1436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4" name="公式" r:id="rId111" imgW="95098" imgH="95352" progId="Equation.3">
                    <p:embed/>
                  </p:oleObj>
                </mc:Choice>
                <mc:Fallback>
                  <p:oleObj name="公式" r:id="rId111" imgW="95098" imgH="95352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436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9" name="Object 88">
              <a:extLst>
                <a:ext uri="{FF2B5EF4-FFF2-40B4-BE49-F238E27FC236}">
                  <a16:creationId xmlns:a16="http://schemas.microsoft.com/office/drawing/2014/main" id="{CD9ED8D5-4A18-41B5-8504-6174AD00B2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1662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5" name="公式" r:id="rId113" imgW="95098" imgH="95352" progId="Equation.3">
                    <p:embed/>
                  </p:oleObj>
                </mc:Choice>
                <mc:Fallback>
                  <p:oleObj name="公式" r:id="rId113" imgW="95098" imgH="95352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662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0" name="Object 89">
              <a:extLst>
                <a:ext uri="{FF2B5EF4-FFF2-40B4-BE49-F238E27FC236}">
                  <a16:creationId xmlns:a16="http://schemas.microsoft.com/office/drawing/2014/main" id="{D1B46142-F53F-44C8-B16B-7AECE0F5EE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1889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6" name="公式" r:id="rId115" imgW="95098" imgH="95352" progId="Equation.3">
                    <p:embed/>
                  </p:oleObj>
                </mc:Choice>
                <mc:Fallback>
                  <p:oleObj name="公式" r:id="rId115" imgW="95098" imgH="95352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889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1" name="Object 90">
              <a:extLst>
                <a:ext uri="{FF2B5EF4-FFF2-40B4-BE49-F238E27FC236}">
                  <a16:creationId xmlns:a16="http://schemas.microsoft.com/office/drawing/2014/main" id="{394C5C8E-8B57-47D2-BEDA-30AA5E0AE3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211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" name="公式" r:id="rId117" imgW="95098" imgH="95352" progId="Equation.3">
                    <p:embed/>
                  </p:oleObj>
                </mc:Choice>
                <mc:Fallback>
                  <p:oleObj name="公式" r:id="rId117" imgW="95098" imgH="95352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11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2" name="Object 91">
              <a:extLst>
                <a:ext uri="{FF2B5EF4-FFF2-40B4-BE49-F238E27FC236}">
                  <a16:creationId xmlns:a16="http://schemas.microsoft.com/office/drawing/2014/main" id="{2B418325-C646-4BAB-BE0A-9F04E16E93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2344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8" name="公式" r:id="rId119" imgW="95098" imgH="95352" progId="Equation.3">
                    <p:embed/>
                  </p:oleObj>
                </mc:Choice>
                <mc:Fallback>
                  <p:oleObj name="公式" r:id="rId119" imgW="95098" imgH="95352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344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3" name="Object 92">
              <a:extLst>
                <a:ext uri="{FF2B5EF4-FFF2-40B4-BE49-F238E27FC236}">
                  <a16:creationId xmlns:a16="http://schemas.microsoft.com/office/drawing/2014/main" id="{FC7C3CEA-16D3-4AC9-BDCB-EA6280CA8B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257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9" name="公式" r:id="rId121" imgW="95098" imgH="95352" progId="Equation.3">
                    <p:embed/>
                  </p:oleObj>
                </mc:Choice>
                <mc:Fallback>
                  <p:oleObj name="公式" r:id="rId121" imgW="95098" imgH="95352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57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4" name="Object 93">
              <a:extLst>
                <a:ext uri="{FF2B5EF4-FFF2-40B4-BE49-F238E27FC236}">
                  <a16:creationId xmlns:a16="http://schemas.microsoft.com/office/drawing/2014/main" id="{12ADDC5A-D54D-4D83-A00D-D75363B7EF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279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0" name="公式" r:id="rId123" imgW="95098" imgH="95352" progId="Equation.3">
                    <p:embed/>
                  </p:oleObj>
                </mc:Choice>
                <mc:Fallback>
                  <p:oleObj name="公式" r:id="rId123" imgW="95098" imgH="95352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79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5" name="Object 94">
              <a:extLst>
                <a:ext uri="{FF2B5EF4-FFF2-40B4-BE49-F238E27FC236}">
                  <a16:creationId xmlns:a16="http://schemas.microsoft.com/office/drawing/2014/main" id="{835E8B20-BFAD-48EA-8873-5E8A4B87C2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301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1" name="公式" r:id="rId125" imgW="95098" imgH="95352" progId="Equation.3">
                    <p:embed/>
                  </p:oleObj>
                </mc:Choice>
                <mc:Fallback>
                  <p:oleObj name="公式" r:id="rId125" imgW="95098" imgH="95352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01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6" name="Object 95">
              <a:extLst>
                <a:ext uri="{FF2B5EF4-FFF2-40B4-BE49-F238E27FC236}">
                  <a16:creationId xmlns:a16="http://schemas.microsoft.com/office/drawing/2014/main" id="{197F5E5D-12EE-443D-9D76-7CB0702EC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3242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" name="公式" r:id="rId127" imgW="95098" imgH="95352" progId="Equation.3">
                    <p:embed/>
                  </p:oleObj>
                </mc:Choice>
                <mc:Fallback>
                  <p:oleObj name="公式" r:id="rId127" imgW="95098" imgH="95352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242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7" name="Object 96">
              <a:extLst>
                <a:ext uri="{FF2B5EF4-FFF2-40B4-BE49-F238E27FC236}">
                  <a16:creationId xmlns:a16="http://schemas.microsoft.com/office/drawing/2014/main" id="{E4D623C4-FA9C-496A-ABA5-0F9BA6ADBA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3468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3" name="公式" r:id="rId129" imgW="95098" imgH="95352" progId="Equation.3">
                    <p:embed/>
                  </p:oleObj>
                </mc:Choice>
                <mc:Fallback>
                  <p:oleObj name="公式" r:id="rId129" imgW="95098" imgH="95352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468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8" name="Object 97">
              <a:extLst>
                <a:ext uri="{FF2B5EF4-FFF2-40B4-BE49-F238E27FC236}">
                  <a16:creationId xmlns:a16="http://schemas.microsoft.com/office/drawing/2014/main" id="{FDF4B9B5-575B-42D6-A655-2F5A6E556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369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" name="公式" r:id="rId131" imgW="95098" imgH="95352" progId="Equation.3">
                    <p:embed/>
                  </p:oleObj>
                </mc:Choice>
                <mc:Fallback>
                  <p:oleObj name="公式" r:id="rId131" imgW="95098" imgH="95352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69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9" name="Object 99">
              <a:extLst>
                <a:ext uri="{FF2B5EF4-FFF2-40B4-BE49-F238E27FC236}">
                  <a16:creationId xmlns:a16="http://schemas.microsoft.com/office/drawing/2014/main" id="{7F4D6F83-C803-4868-B68C-8559C5A515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2" y="1179"/>
            <a:ext cx="24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5" name="公式" r:id="rId133" imgW="133299" imgH="171552" progId="Equation.3">
                    <p:embed/>
                  </p:oleObj>
                </mc:Choice>
                <mc:Fallback>
                  <p:oleObj name="公式" r:id="rId133" imgW="133299" imgH="171552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1179"/>
                          <a:ext cx="243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">
            <a:extLst>
              <a:ext uri="{FF2B5EF4-FFF2-40B4-BE49-F238E27FC236}">
                <a16:creationId xmlns:a16="http://schemas.microsoft.com/office/drawing/2014/main" id="{55B91FDF-C916-4F20-82BF-2F599EBEF9B7}"/>
              </a:ext>
            </a:extLst>
          </p:cNvPr>
          <p:cNvGrpSpPr>
            <a:grpSpLocks/>
          </p:cNvGrpSpPr>
          <p:nvPr/>
        </p:nvGrpSpPr>
        <p:grpSpPr bwMode="auto">
          <a:xfrm>
            <a:off x="6097588" y="3105150"/>
            <a:ext cx="2020887" cy="2586038"/>
            <a:chOff x="3744" y="1824"/>
            <a:chExt cx="1273" cy="1629"/>
          </a:xfrm>
        </p:grpSpPr>
        <p:sp>
          <p:nvSpPr>
            <p:cNvPr id="61445" name="Rectangle 5">
              <a:extLst>
                <a:ext uri="{FF2B5EF4-FFF2-40B4-BE49-F238E27FC236}">
                  <a16:creationId xmlns:a16="http://schemas.microsoft.com/office/drawing/2014/main" id="{06F76A93-334D-4017-93A6-4FABF4C0F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824"/>
              <a:ext cx="576" cy="1248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6" name="Line 6">
              <a:extLst>
                <a:ext uri="{FF2B5EF4-FFF2-40B4-BE49-F238E27FC236}">
                  <a16:creationId xmlns:a16="http://schemas.microsoft.com/office/drawing/2014/main" id="{B4035B78-E87D-4549-BDB4-B3417616F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072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7" name="Line 7">
              <a:extLst>
                <a:ext uri="{FF2B5EF4-FFF2-40B4-BE49-F238E27FC236}">
                  <a16:creationId xmlns:a16="http://schemas.microsoft.com/office/drawing/2014/main" id="{3634B18D-2D31-458E-86D1-B87A64734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72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8" name="Line 8">
              <a:extLst>
                <a:ext uri="{FF2B5EF4-FFF2-40B4-BE49-F238E27FC236}">
                  <a16:creationId xmlns:a16="http://schemas.microsoft.com/office/drawing/2014/main" id="{CAE2943A-7B0D-4668-9FF2-A2C917A47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216"/>
              <a:ext cx="3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9" name="Line 9">
              <a:extLst>
                <a:ext uri="{FF2B5EF4-FFF2-40B4-BE49-F238E27FC236}">
                  <a16:creationId xmlns:a16="http://schemas.microsoft.com/office/drawing/2014/main" id="{2DBBDC90-FC07-4051-A9E6-B2BBED0AC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5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149" name="Object 10">
              <a:extLst>
                <a:ext uri="{FF2B5EF4-FFF2-40B4-BE49-F238E27FC236}">
                  <a16:creationId xmlns:a16="http://schemas.microsoft.com/office/drawing/2014/main" id="{6E9E697C-BA1C-49BE-A749-C4D9E68D1A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3264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" name="公式" r:id="rId135" imgW="95098" imgH="114504" progId="Equation.3">
                    <p:embed/>
                  </p:oleObj>
                </mc:Choice>
                <mc:Fallback>
                  <p:oleObj name="公式" r:id="rId135" imgW="95098" imgH="11450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264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0" name="Object 11">
              <a:extLst>
                <a:ext uri="{FF2B5EF4-FFF2-40B4-BE49-F238E27FC236}">
                  <a16:creationId xmlns:a16="http://schemas.microsoft.com/office/drawing/2014/main" id="{0FEAEBF7-5215-4D17-9BA4-636EEA0532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3216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7" name="公式" r:id="rId137" imgW="95098" imgH="152400" progId="Equation.3">
                    <p:embed/>
                  </p:oleObj>
                </mc:Choice>
                <mc:Fallback>
                  <p:oleObj name="公式" r:id="rId137" imgW="95098" imgH="152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216"/>
                          <a:ext cx="16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2" name="Line 12">
              <a:extLst>
                <a:ext uri="{FF2B5EF4-FFF2-40B4-BE49-F238E27FC236}">
                  <a16:creationId xmlns:a16="http://schemas.microsoft.com/office/drawing/2014/main" id="{E2F5AD05-C929-47BF-9E25-61CC0C7F3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824"/>
              <a:ext cx="19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3" name="Line 13">
              <a:extLst>
                <a:ext uri="{FF2B5EF4-FFF2-40B4-BE49-F238E27FC236}">
                  <a16:creationId xmlns:a16="http://schemas.microsoft.com/office/drawing/2014/main" id="{BEFBE617-D34E-42F0-9846-3D428AEAE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72"/>
              <a:ext cx="19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4" name="Line 14">
              <a:extLst>
                <a:ext uri="{FF2B5EF4-FFF2-40B4-BE49-F238E27FC236}">
                  <a16:creationId xmlns:a16="http://schemas.microsoft.com/office/drawing/2014/main" id="{59318DB9-4105-4FB9-8F58-455A36AF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824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154" name="Object 15">
              <a:extLst>
                <a:ext uri="{FF2B5EF4-FFF2-40B4-BE49-F238E27FC236}">
                  <a16:creationId xmlns:a16="http://schemas.microsoft.com/office/drawing/2014/main" id="{94F1B0AB-EF28-4479-B83D-A273DE70B1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2256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" name="公式" r:id="rId139" imgW="95098" imgH="152400" progId="Equation.3">
                    <p:embed/>
                  </p:oleObj>
                </mc:Choice>
                <mc:Fallback>
                  <p:oleObj name="公式" r:id="rId139" imgW="95098" imgH="1524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256"/>
                          <a:ext cx="16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DC7D8EF0-231C-47AB-9375-064D49A88506}"/>
              </a:ext>
            </a:extLst>
          </p:cNvPr>
          <p:cNvGrpSpPr>
            <a:grpSpLocks/>
          </p:cNvGrpSpPr>
          <p:nvPr/>
        </p:nvGrpSpPr>
        <p:grpSpPr bwMode="auto">
          <a:xfrm>
            <a:off x="6097588" y="3105150"/>
            <a:ext cx="990600" cy="1981200"/>
            <a:chOff x="3744" y="1824"/>
            <a:chExt cx="624" cy="1248"/>
          </a:xfrm>
        </p:grpSpPr>
        <p:sp>
          <p:nvSpPr>
            <p:cNvPr id="61463" name="Rectangle 23" descr="深色下对角线">
              <a:extLst>
                <a:ext uri="{FF2B5EF4-FFF2-40B4-BE49-F238E27FC236}">
                  <a16:creationId xmlns:a16="http://schemas.microsoft.com/office/drawing/2014/main" id="{DB9A3E4D-FB63-498A-8D7B-30A92620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24"/>
              <a:ext cx="48" cy="1248"/>
            </a:xfrm>
            <a:prstGeom prst="rect">
              <a:avLst/>
            </a:prstGeom>
            <a:pattFill prst="dkDnDiag">
              <a:fgClr>
                <a:srgbClr val="33CC33"/>
              </a:fgClr>
              <a:bgClr>
                <a:srgbClr val="FFFFFF"/>
              </a:bgClr>
            </a:pattFill>
            <a:ln w="19050">
              <a:noFill/>
              <a:miter lim="800000"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4" name="Line 24">
              <a:extLst>
                <a:ext uri="{FF2B5EF4-FFF2-40B4-BE49-F238E27FC236}">
                  <a16:creationId xmlns:a16="http://schemas.microsoft.com/office/drawing/2014/main" id="{BA4BFB3D-929A-4E01-A13F-709DBE100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80"/>
              <a:ext cx="576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143" name="Object 25">
              <a:extLst>
                <a:ext uri="{FF2B5EF4-FFF2-40B4-BE49-F238E27FC236}">
                  <a16:creationId xmlns:a16="http://schemas.microsoft.com/office/drawing/2014/main" id="{02016F6E-4747-4E9D-9F8C-7790A2F4ED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640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" name="公式" r:id="rId141" imgW="85750" imgH="95352" progId="Equation.3">
                    <p:embed/>
                  </p:oleObj>
                </mc:Choice>
                <mc:Fallback>
                  <p:oleObj name="公式" r:id="rId141" imgW="85750" imgH="9535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640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4">
            <a:extLst>
              <a:ext uri="{FF2B5EF4-FFF2-40B4-BE49-F238E27FC236}">
                <a16:creationId xmlns:a16="http://schemas.microsoft.com/office/drawing/2014/main" id="{7A4C32C9-D87D-4367-B01B-1685396C2292}"/>
              </a:ext>
            </a:extLst>
          </p:cNvPr>
          <p:cNvGrpSpPr>
            <a:grpSpLocks/>
          </p:cNvGrpSpPr>
          <p:nvPr/>
        </p:nvGrpSpPr>
        <p:grpSpPr bwMode="auto">
          <a:xfrm>
            <a:off x="6688138" y="3394075"/>
            <a:ext cx="857250" cy="533400"/>
            <a:chOff x="4128" y="1968"/>
            <a:chExt cx="540" cy="336"/>
          </a:xfrm>
        </p:grpSpPr>
        <p:sp>
          <p:nvSpPr>
            <p:cNvPr id="61467" name="Line 27">
              <a:extLst>
                <a:ext uri="{FF2B5EF4-FFF2-40B4-BE49-F238E27FC236}">
                  <a16:creationId xmlns:a16="http://schemas.microsoft.com/office/drawing/2014/main" id="{8BE7E132-4256-419E-AA0A-533466BE7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04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8" name="Line 28">
              <a:extLst>
                <a:ext uri="{FF2B5EF4-FFF2-40B4-BE49-F238E27FC236}">
                  <a16:creationId xmlns:a16="http://schemas.microsoft.com/office/drawing/2014/main" id="{4FF6D027-1BCF-485D-BFD2-5F79EE36A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2304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140" name="Object 29">
              <a:extLst>
                <a:ext uri="{FF2B5EF4-FFF2-40B4-BE49-F238E27FC236}">
                  <a16:creationId xmlns:a16="http://schemas.microsoft.com/office/drawing/2014/main" id="{049D2E0B-3027-4695-82F8-384E0B1581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968"/>
            <a:ext cx="30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0" name="公式" r:id="rId143" imgW="161747" imgH="152400" progId="Equation.3">
                    <p:embed/>
                  </p:oleObj>
                </mc:Choice>
                <mc:Fallback>
                  <p:oleObj name="公式" r:id="rId143" imgW="161747" imgH="1524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68"/>
                          <a:ext cx="30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5" name="Group 101">
            <a:extLst>
              <a:ext uri="{FF2B5EF4-FFF2-40B4-BE49-F238E27FC236}">
                <a16:creationId xmlns:a16="http://schemas.microsoft.com/office/drawing/2014/main" id="{04191BB3-ACE3-46F7-8AE2-271FA90798DB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5136" name="Picture 102" descr="bar_1">
              <a:extLst>
                <a:ext uri="{FF2B5EF4-FFF2-40B4-BE49-F238E27FC236}">
                  <a16:creationId xmlns:a16="http://schemas.microsoft.com/office/drawing/2014/main" id="{53019ED3-D36D-4593-9341-754D821DF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" name="Text Box 103">
              <a:extLst>
                <a:ext uri="{FF2B5EF4-FFF2-40B4-BE49-F238E27FC236}">
                  <a16:creationId xmlns:a16="http://schemas.microsoft.com/office/drawing/2014/main" id="{FC33EA25-A870-408B-A2C1-89E817867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4-3(1)</a:t>
              </a:r>
              <a:r>
                <a:rPr lang="en-US" altLang="zh-CN">
                  <a:solidFill>
                    <a:srgbClr val="FF6699"/>
                  </a:solidFill>
                  <a:ea typeface="隶书" panose="02010509060101010101" pitchFamily="49" charset="-122"/>
                </a:rPr>
                <a:t>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磁场的高斯定理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43" grpId="0" autoUpdateAnimBg="0"/>
      <p:bldP spid="6145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日期占位符 1">
            <a:extLst>
              <a:ext uri="{FF2B5EF4-FFF2-40B4-BE49-F238E27FC236}">
                <a16:creationId xmlns:a16="http://schemas.microsoft.com/office/drawing/2014/main" id="{5906EBD9-27BB-41EA-9D97-D9E102D831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7E4677-0274-4C9B-B68C-C977FA85703D}" type="datetime9">
              <a:rPr lang="en-US"/>
              <a:pPr>
                <a:defRPr/>
              </a:pPr>
              <a:t>4/13/2020 11:29:36 AM</a:t>
            </a:fld>
            <a:endParaRPr lang="en-US" altLang="zh-CN"/>
          </a:p>
        </p:txBody>
      </p:sp>
      <p:sp>
        <p:nvSpPr>
          <p:cNvPr id="100" name="灯片编号占位符 3">
            <a:extLst>
              <a:ext uri="{FF2B5EF4-FFF2-40B4-BE49-F238E27FC236}">
                <a16:creationId xmlns:a16="http://schemas.microsoft.com/office/drawing/2014/main" id="{473625F8-1DB7-417D-B031-F3893038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FB74F882-89BC-455F-9DAC-FB463E627ECF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069EB3B9-4A65-418D-8F0E-257611828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4313"/>
            <a:ext cx="541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如果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b&lt;&lt;a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b/a&lt;&lt;1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，有</a:t>
            </a:r>
          </a:p>
        </p:txBody>
      </p:sp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DBBD5C63-8CE3-4DED-9504-7E98ED5E9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8738" y="2065338"/>
          <a:ext cx="37655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公式" r:id="rId3" imgW="1723949" imgH="438048" progId="Equation.3">
                  <p:embed/>
                </p:oleObj>
              </mc:Choice>
              <mc:Fallback>
                <p:oleObj name="公式" r:id="rId3" imgW="1723949" imgH="43804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065338"/>
                        <a:ext cx="37655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51" name="Object 87">
            <a:extLst>
              <a:ext uri="{FF2B5EF4-FFF2-40B4-BE49-F238E27FC236}">
                <a16:creationId xmlns:a16="http://schemas.microsoft.com/office/drawing/2014/main" id="{B8C6A2FB-E239-4C38-9E2B-17E2CFED1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" y="3643313"/>
          <a:ext cx="43434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公式" r:id="rId5" imgW="2028749" imgH="419304" progId="Equation.3">
                  <p:embed/>
                </p:oleObj>
              </mc:Choice>
              <mc:Fallback>
                <p:oleObj name="公式" r:id="rId5" imgW="2028749" imgH="419304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643313"/>
                        <a:ext cx="434340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52" name="Text Box 88">
            <a:extLst>
              <a:ext uri="{FF2B5EF4-FFF2-40B4-BE49-F238E27FC236}">
                <a16:creationId xmlns:a16="http://schemas.microsoft.com/office/drawing/2014/main" id="{F5C6F705-00F5-4447-83EA-882DD55FC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62575"/>
            <a:ext cx="5194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这表明此时在矩形面上磁场可以近似当作常量。</a:t>
            </a:r>
          </a:p>
        </p:txBody>
      </p:sp>
      <p:sp>
        <p:nvSpPr>
          <p:cNvPr id="62553" name="Text Box 89">
            <a:extLst>
              <a:ext uri="{FF2B5EF4-FFF2-40B4-BE49-F238E27FC236}">
                <a16:creationId xmlns:a16="http://schemas.microsoft.com/office/drawing/2014/main" id="{09867AF6-BFB4-4D87-B003-B2ADD9801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097213"/>
            <a:ext cx="3236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algn="ctr" eaLnBrk="1" fontAlgn="b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忽略二阶以上小量</a:t>
            </a:r>
          </a:p>
        </p:txBody>
      </p:sp>
      <p:graphicFrame>
        <p:nvGraphicFramePr>
          <p:cNvPr id="62554" name="Object 90">
            <a:extLst>
              <a:ext uri="{FF2B5EF4-FFF2-40B4-BE49-F238E27FC236}">
                <a16:creationId xmlns:a16="http://schemas.microsoft.com/office/drawing/2014/main" id="{0CCA5D0D-0FCA-4CA7-A07E-23D0C71D4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554538"/>
          <a:ext cx="164623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公式" r:id="rId7" imgW="723798" imgH="381000" progId="Equation.3">
                  <p:embed/>
                </p:oleObj>
              </mc:Choice>
              <mc:Fallback>
                <p:oleObj name="公式" r:id="rId7" imgW="723798" imgH="3810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54538"/>
                        <a:ext cx="1646238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4" name="Group 182">
            <a:extLst>
              <a:ext uri="{FF2B5EF4-FFF2-40B4-BE49-F238E27FC236}">
                <a16:creationId xmlns:a16="http://schemas.microsoft.com/office/drawing/2014/main" id="{7B701A0F-BDD3-4711-90C1-DFB03104E848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1881188"/>
            <a:ext cx="3024188" cy="4572000"/>
            <a:chOff x="3560" y="1185"/>
            <a:chExt cx="1905" cy="2880"/>
          </a:xfrm>
        </p:grpSpPr>
        <p:sp>
          <p:nvSpPr>
            <p:cNvPr id="62558" name="Rectangle 94">
              <a:extLst>
                <a:ext uri="{FF2B5EF4-FFF2-40B4-BE49-F238E27FC236}">
                  <a16:creationId xmlns:a16="http://schemas.microsoft.com/office/drawing/2014/main" id="{714FFF33-8F92-42CC-9E52-4D9EFAD9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185"/>
              <a:ext cx="1905" cy="2880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100000">
                  <a:srgbClr val="6666FF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solidFill>
                <a:srgbClr val="66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159" name="Group 107">
              <a:extLst>
                <a:ext uri="{FF2B5EF4-FFF2-40B4-BE49-F238E27FC236}">
                  <a16:creationId xmlns:a16="http://schemas.microsoft.com/office/drawing/2014/main" id="{5C3A4DCF-F3F3-47D1-8176-67A2D8A8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2" y="1293"/>
              <a:ext cx="1701" cy="2709"/>
              <a:chOff x="3533" y="1179"/>
              <a:chExt cx="1701" cy="2709"/>
            </a:xfrm>
          </p:grpSpPr>
          <p:sp>
            <p:nvSpPr>
              <p:cNvPr id="62572" name="Line 108">
                <a:extLst>
                  <a:ext uri="{FF2B5EF4-FFF2-40B4-BE49-F238E27FC236}">
                    <a16:creationId xmlns:a16="http://schemas.microsoft.com/office/drawing/2014/main" id="{65CDEC20-0B3F-4EAC-AD90-680B47807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1253"/>
                <a:ext cx="2" cy="2635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dash"/>
                <a:round/>
                <a:headEnd type="none" w="sm" len="lg"/>
                <a:tailEnd type="non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73" name="Line 109">
                <a:extLst>
                  <a:ext uri="{FF2B5EF4-FFF2-40B4-BE49-F238E27FC236}">
                    <a16:creationId xmlns:a16="http://schemas.microsoft.com/office/drawing/2014/main" id="{78385283-C0EB-4F82-99B7-43E6F141A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824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lg"/>
                <a:tailEnd type="non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6182" name="Object 110">
                <a:extLst>
                  <a:ext uri="{FF2B5EF4-FFF2-40B4-BE49-F238E27FC236}">
                    <a16:creationId xmlns:a16="http://schemas.microsoft.com/office/drawing/2014/main" id="{CA6740D8-AA63-4F61-A56F-3275BA88C1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3" y="1776"/>
              <a:ext cx="187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8" name="公式" r:id="rId9" imgW="95098" imgH="133248" progId="Equation.3">
                      <p:embed/>
                    </p:oleObj>
                  </mc:Choice>
                  <mc:Fallback>
                    <p:oleObj name="公式" r:id="rId9" imgW="95098" imgH="133248" progId="Equation.3">
                      <p:embed/>
                      <p:pic>
                        <p:nvPicPr>
                          <p:cNvPr id="0" name="Object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3" y="1776"/>
                            <a:ext cx="187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75" name="Line 111">
                <a:extLst>
                  <a:ext uri="{FF2B5EF4-FFF2-40B4-BE49-F238E27FC236}">
                    <a16:creationId xmlns:a16="http://schemas.microsoft.com/office/drawing/2014/main" id="{4714796D-CCE7-4B2B-BB2E-226C59ED0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82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lg"/>
                <a:tailEnd type="stealth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6184" name="Object 112">
                <a:extLst>
                  <a:ext uri="{FF2B5EF4-FFF2-40B4-BE49-F238E27FC236}">
                    <a16:creationId xmlns:a16="http://schemas.microsoft.com/office/drawing/2014/main" id="{1B2CE182-48F2-44D1-9D02-97D647F34E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3" y="1207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9" name="公式" r:id="rId11" imgW="95098" imgH="95352" progId="Equation.3">
                      <p:embed/>
                    </p:oleObj>
                  </mc:Choice>
                  <mc:Fallback>
                    <p:oleObj name="公式" r:id="rId11" imgW="95098" imgH="95352" progId="Equation.3">
                      <p:embed/>
                      <p:pic>
                        <p:nvPicPr>
                          <p:cNvPr id="0" name="Object 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3" y="1207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5" name="Object 113">
                <a:extLst>
                  <a:ext uri="{FF2B5EF4-FFF2-40B4-BE49-F238E27FC236}">
                    <a16:creationId xmlns:a16="http://schemas.microsoft.com/office/drawing/2014/main" id="{7F06A3AF-C5DF-4C88-A6D9-D1CCA0466BE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3" y="1434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0" name="公式" r:id="rId13" imgW="95098" imgH="95352" progId="Equation.3">
                      <p:embed/>
                    </p:oleObj>
                  </mc:Choice>
                  <mc:Fallback>
                    <p:oleObj name="公式" r:id="rId13" imgW="95098" imgH="95352" progId="Equation.3">
                      <p:embed/>
                      <p:pic>
                        <p:nvPicPr>
                          <p:cNvPr id="0" name="Object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3" y="1434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6" name="Object 114">
                <a:extLst>
                  <a:ext uri="{FF2B5EF4-FFF2-40B4-BE49-F238E27FC236}">
                    <a16:creationId xmlns:a16="http://schemas.microsoft.com/office/drawing/2014/main" id="{B1E83374-B289-4E3E-BC38-4AB00A1326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3" y="1660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1" name="公式" r:id="rId15" imgW="95098" imgH="95352" progId="Equation.3">
                      <p:embed/>
                    </p:oleObj>
                  </mc:Choice>
                  <mc:Fallback>
                    <p:oleObj name="公式" r:id="rId15" imgW="95098" imgH="95352" progId="Equation.3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3" y="1660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7" name="Object 115">
                <a:extLst>
                  <a:ext uri="{FF2B5EF4-FFF2-40B4-BE49-F238E27FC236}">
                    <a16:creationId xmlns:a16="http://schemas.microsoft.com/office/drawing/2014/main" id="{8F3D2012-62AA-458C-A347-89AC7ED53F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3" y="1887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2" name="公式" r:id="rId17" imgW="95098" imgH="95352" progId="Equation.3">
                      <p:embed/>
                    </p:oleObj>
                  </mc:Choice>
                  <mc:Fallback>
                    <p:oleObj name="公式" r:id="rId17" imgW="95098" imgH="95352" progId="Equation.3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3" y="1887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8" name="Object 116">
                <a:extLst>
                  <a:ext uri="{FF2B5EF4-FFF2-40B4-BE49-F238E27FC236}">
                    <a16:creationId xmlns:a16="http://schemas.microsoft.com/office/drawing/2014/main" id="{FFE7B272-0F9C-40EC-94EF-2AF30F35EA7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3" y="2115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3" name="公式" r:id="rId19" imgW="95098" imgH="95352" progId="Equation.3">
                      <p:embed/>
                    </p:oleObj>
                  </mc:Choice>
                  <mc:Fallback>
                    <p:oleObj name="公式" r:id="rId19" imgW="95098" imgH="95352" progId="Equation.3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3" y="2115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9" name="Object 117">
                <a:extLst>
                  <a:ext uri="{FF2B5EF4-FFF2-40B4-BE49-F238E27FC236}">
                    <a16:creationId xmlns:a16="http://schemas.microsoft.com/office/drawing/2014/main" id="{1DEA9629-367D-416D-A343-83C85330A00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3" y="2342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4" name="公式" r:id="rId21" imgW="95098" imgH="95352" progId="Equation.3">
                      <p:embed/>
                    </p:oleObj>
                  </mc:Choice>
                  <mc:Fallback>
                    <p:oleObj name="公式" r:id="rId21" imgW="95098" imgH="95352" progId="Equation.3">
                      <p:embed/>
                      <p:pic>
                        <p:nvPicPr>
                          <p:cNvPr id="0" name="Object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3" y="2342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0" name="Object 118">
                <a:extLst>
                  <a:ext uri="{FF2B5EF4-FFF2-40B4-BE49-F238E27FC236}">
                    <a16:creationId xmlns:a16="http://schemas.microsoft.com/office/drawing/2014/main" id="{B4346F71-F0A8-4BBC-B5BB-6B34F56E5B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3" y="2568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5" name="公式" r:id="rId23" imgW="95098" imgH="95352" progId="Equation.3">
                      <p:embed/>
                    </p:oleObj>
                  </mc:Choice>
                  <mc:Fallback>
                    <p:oleObj name="公式" r:id="rId23" imgW="95098" imgH="95352" progId="Equation.3">
                      <p:embed/>
                      <p:pic>
                        <p:nvPicPr>
                          <p:cNvPr id="0" name="Object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3" y="2568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1" name="Object 119">
                <a:extLst>
                  <a:ext uri="{FF2B5EF4-FFF2-40B4-BE49-F238E27FC236}">
                    <a16:creationId xmlns:a16="http://schemas.microsoft.com/office/drawing/2014/main" id="{B21AC6A3-2D3E-4195-BBD6-4758FC214C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3" y="2795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" name="公式" r:id="rId25" imgW="95098" imgH="95352" progId="Equation.3">
                      <p:embed/>
                    </p:oleObj>
                  </mc:Choice>
                  <mc:Fallback>
                    <p:oleObj name="公式" r:id="rId25" imgW="95098" imgH="95352" progId="Equation.3">
                      <p:embed/>
                      <p:pic>
                        <p:nvPicPr>
                          <p:cNvPr id="0" name="Object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3" y="2795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2" name="Object 120">
                <a:extLst>
                  <a:ext uri="{FF2B5EF4-FFF2-40B4-BE49-F238E27FC236}">
                    <a16:creationId xmlns:a16="http://schemas.microsoft.com/office/drawing/2014/main" id="{EBE4A2F0-A802-4EBB-B1D1-8972FC850E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3" y="3013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7" name="公式" r:id="rId27" imgW="95098" imgH="95352" progId="Equation.3">
                      <p:embed/>
                    </p:oleObj>
                  </mc:Choice>
                  <mc:Fallback>
                    <p:oleObj name="公式" r:id="rId27" imgW="95098" imgH="95352" progId="Equation.3">
                      <p:embed/>
                      <p:pic>
                        <p:nvPicPr>
                          <p:cNvPr id="0" name="Object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3" y="3013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3" name="Object 121">
                <a:extLst>
                  <a:ext uri="{FF2B5EF4-FFF2-40B4-BE49-F238E27FC236}">
                    <a16:creationId xmlns:a16="http://schemas.microsoft.com/office/drawing/2014/main" id="{2C23F49C-E5B7-4039-B4A6-C191D6B3B5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3" y="3240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8" name="公式" r:id="rId29" imgW="95098" imgH="95352" progId="Equation.3">
                      <p:embed/>
                    </p:oleObj>
                  </mc:Choice>
                  <mc:Fallback>
                    <p:oleObj name="公式" r:id="rId29" imgW="95098" imgH="95352" progId="Equation.3">
                      <p:embed/>
                      <p:pic>
                        <p:nvPicPr>
                          <p:cNvPr id="0" name="Object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3" y="3240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4" name="Object 122">
                <a:extLst>
                  <a:ext uri="{FF2B5EF4-FFF2-40B4-BE49-F238E27FC236}">
                    <a16:creationId xmlns:a16="http://schemas.microsoft.com/office/drawing/2014/main" id="{2CDFF6E4-4A00-4458-ADF3-6458DEBC17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3" y="3466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9" name="公式" r:id="rId31" imgW="95098" imgH="95352" progId="Equation.3">
                      <p:embed/>
                    </p:oleObj>
                  </mc:Choice>
                  <mc:Fallback>
                    <p:oleObj name="公式" r:id="rId31" imgW="95098" imgH="95352" progId="Equation.3">
                      <p:embed/>
                      <p:pic>
                        <p:nvPicPr>
                          <p:cNvPr id="0" name="Object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3" y="3466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5" name="Object 123">
                <a:extLst>
                  <a:ext uri="{FF2B5EF4-FFF2-40B4-BE49-F238E27FC236}">
                    <a16:creationId xmlns:a16="http://schemas.microsoft.com/office/drawing/2014/main" id="{7D8DC605-9AD5-41B7-AE53-F9019E829E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3" y="3693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0" name="公式" r:id="rId33" imgW="95098" imgH="95352" progId="Equation.3">
                      <p:embed/>
                    </p:oleObj>
                  </mc:Choice>
                  <mc:Fallback>
                    <p:oleObj name="公式" r:id="rId33" imgW="95098" imgH="95352" progId="Equation.3">
                      <p:embed/>
                      <p:pic>
                        <p:nvPicPr>
                          <p:cNvPr id="0" name="Object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3" y="3693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6" name="Object 124">
                <a:extLst>
                  <a:ext uri="{FF2B5EF4-FFF2-40B4-BE49-F238E27FC236}">
                    <a16:creationId xmlns:a16="http://schemas.microsoft.com/office/drawing/2014/main" id="{89D46A2D-030E-41BA-9DA9-57E2428698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1207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1" name="公式" r:id="rId35" imgW="95098" imgH="95352" progId="Equation.3">
                      <p:embed/>
                    </p:oleObj>
                  </mc:Choice>
                  <mc:Fallback>
                    <p:oleObj name="公式" r:id="rId35" imgW="95098" imgH="95352" progId="Equation.3">
                      <p:embed/>
                      <p:pic>
                        <p:nvPicPr>
                          <p:cNvPr id="0" name="Object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1207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7" name="Object 125">
                <a:extLst>
                  <a:ext uri="{FF2B5EF4-FFF2-40B4-BE49-F238E27FC236}">
                    <a16:creationId xmlns:a16="http://schemas.microsoft.com/office/drawing/2014/main" id="{5B3E687A-C568-4BC1-809B-19D329FE2C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1434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2" name="公式" r:id="rId37" imgW="95098" imgH="95352" progId="Equation.3">
                      <p:embed/>
                    </p:oleObj>
                  </mc:Choice>
                  <mc:Fallback>
                    <p:oleObj name="公式" r:id="rId37" imgW="95098" imgH="95352" progId="Equation.3">
                      <p:embed/>
                      <p:pic>
                        <p:nvPicPr>
                          <p:cNvPr id="0" name="Object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1434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8" name="Object 126">
                <a:extLst>
                  <a:ext uri="{FF2B5EF4-FFF2-40B4-BE49-F238E27FC236}">
                    <a16:creationId xmlns:a16="http://schemas.microsoft.com/office/drawing/2014/main" id="{C755BD11-2B3E-4271-911B-11BC73466D8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1660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3" name="公式" r:id="rId39" imgW="95098" imgH="95352" progId="Equation.3">
                      <p:embed/>
                    </p:oleObj>
                  </mc:Choice>
                  <mc:Fallback>
                    <p:oleObj name="公式" r:id="rId39" imgW="95098" imgH="95352" progId="Equation.3">
                      <p:embed/>
                      <p:pic>
                        <p:nvPicPr>
                          <p:cNvPr id="0" name="Object 1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1660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9" name="Object 127">
                <a:extLst>
                  <a:ext uri="{FF2B5EF4-FFF2-40B4-BE49-F238E27FC236}">
                    <a16:creationId xmlns:a16="http://schemas.microsoft.com/office/drawing/2014/main" id="{56D4B55C-F085-4C8E-8878-9D0335D309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1887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4" name="公式" r:id="rId41" imgW="95098" imgH="95352" progId="Equation.3">
                      <p:embed/>
                    </p:oleObj>
                  </mc:Choice>
                  <mc:Fallback>
                    <p:oleObj name="公式" r:id="rId41" imgW="95098" imgH="95352" progId="Equation.3">
                      <p:embed/>
                      <p:pic>
                        <p:nvPicPr>
                          <p:cNvPr id="0" name="Object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1887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0" name="Object 128">
                <a:extLst>
                  <a:ext uri="{FF2B5EF4-FFF2-40B4-BE49-F238E27FC236}">
                    <a16:creationId xmlns:a16="http://schemas.microsoft.com/office/drawing/2014/main" id="{15457232-802D-456D-A3EB-499E2ABE964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2115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5" name="公式" r:id="rId43" imgW="95098" imgH="95352" progId="Equation.3">
                      <p:embed/>
                    </p:oleObj>
                  </mc:Choice>
                  <mc:Fallback>
                    <p:oleObj name="公式" r:id="rId43" imgW="95098" imgH="95352" progId="Equation.3">
                      <p:embed/>
                      <p:pic>
                        <p:nvPicPr>
                          <p:cNvPr id="0" name="Object 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115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1" name="Object 129">
                <a:extLst>
                  <a:ext uri="{FF2B5EF4-FFF2-40B4-BE49-F238E27FC236}">
                    <a16:creationId xmlns:a16="http://schemas.microsoft.com/office/drawing/2014/main" id="{FDD5B3FC-15A4-4757-9E33-61A8B773F0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2342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6" name="公式" r:id="rId45" imgW="95098" imgH="95352" progId="Equation.3">
                      <p:embed/>
                    </p:oleObj>
                  </mc:Choice>
                  <mc:Fallback>
                    <p:oleObj name="公式" r:id="rId45" imgW="95098" imgH="95352" progId="Equation.3">
                      <p:embed/>
                      <p:pic>
                        <p:nvPicPr>
                          <p:cNvPr id="0" name="Object 1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342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2" name="Object 130">
                <a:extLst>
                  <a:ext uri="{FF2B5EF4-FFF2-40B4-BE49-F238E27FC236}">
                    <a16:creationId xmlns:a16="http://schemas.microsoft.com/office/drawing/2014/main" id="{16E7CB6C-04CD-4AD4-A809-45ECDB854C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2568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7" name="公式" r:id="rId47" imgW="95098" imgH="95352" progId="Equation.3">
                      <p:embed/>
                    </p:oleObj>
                  </mc:Choice>
                  <mc:Fallback>
                    <p:oleObj name="公式" r:id="rId47" imgW="95098" imgH="95352" progId="Equation.3">
                      <p:embed/>
                      <p:pic>
                        <p:nvPicPr>
                          <p:cNvPr id="0" name="Object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568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3" name="Object 131">
                <a:extLst>
                  <a:ext uri="{FF2B5EF4-FFF2-40B4-BE49-F238E27FC236}">
                    <a16:creationId xmlns:a16="http://schemas.microsoft.com/office/drawing/2014/main" id="{DAA0E016-B2A6-4BAC-8BF8-682C7EE67D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2795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8" name="公式" r:id="rId49" imgW="95098" imgH="95352" progId="Equation.3">
                      <p:embed/>
                    </p:oleObj>
                  </mc:Choice>
                  <mc:Fallback>
                    <p:oleObj name="公式" r:id="rId49" imgW="95098" imgH="95352" progId="Equation.3">
                      <p:embed/>
                      <p:pic>
                        <p:nvPicPr>
                          <p:cNvPr id="0" name="Object 1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795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4" name="Object 132">
                <a:extLst>
                  <a:ext uri="{FF2B5EF4-FFF2-40B4-BE49-F238E27FC236}">
                    <a16:creationId xmlns:a16="http://schemas.microsoft.com/office/drawing/2014/main" id="{4ED1EF58-7C7F-4FC3-A994-F0BA3411EB0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3013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9" name="公式" r:id="rId51" imgW="95098" imgH="95352" progId="Equation.3">
                      <p:embed/>
                    </p:oleObj>
                  </mc:Choice>
                  <mc:Fallback>
                    <p:oleObj name="公式" r:id="rId51" imgW="95098" imgH="95352" progId="Equation.3">
                      <p:embed/>
                      <p:pic>
                        <p:nvPicPr>
                          <p:cNvPr id="0" name="Object 1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3013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5" name="Object 133">
                <a:extLst>
                  <a:ext uri="{FF2B5EF4-FFF2-40B4-BE49-F238E27FC236}">
                    <a16:creationId xmlns:a16="http://schemas.microsoft.com/office/drawing/2014/main" id="{E8D0E044-ACEB-4E67-885A-A5EEEBA506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3240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0" name="公式" r:id="rId53" imgW="95098" imgH="95352" progId="Equation.3">
                      <p:embed/>
                    </p:oleObj>
                  </mc:Choice>
                  <mc:Fallback>
                    <p:oleObj name="公式" r:id="rId53" imgW="95098" imgH="95352" progId="Equation.3">
                      <p:embed/>
                      <p:pic>
                        <p:nvPicPr>
                          <p:cNvPr id="0" name="Object 1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3240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6" name="Object 134">
                <a:extLst>
                  <a:ext uri="{FF2B5EF4-FFF2-40B4-BE49-F238E27FC236}">
                    <a16:creationId xmlns:a16="http://schemas.microsoft.com/office/drawing/2014/main" id="{CC5EFFD8-361B-42EA-A4C7-1FA5A0CE685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3466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1" name="公式" r:id="rId55" imgW="95098" imgH="95352" progId="Equation.3">
                      <p:embed/>
                    </p:oleObj>
                  </mc:Choice>
                  <mc:Fallback>
                    <p:oleObj name="公式" r:id="rId55" imgW="95098" imgH="95352" progId="Equation.3">
                      <p:embed/>
                      <p:pic>
                        <p:nvPicPr>
                          <p:cNvPr id="0" name="Object 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3466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7" name="Object 135">
                <a:extLst>
                  <a:ext uri="{FF2B5EF4-FFF2-40B4-BE49-F238E27FC236}">
                    <a16:creationId xmlns:a16="http://schemas.microsoft.com/office/drawing/2014/main" id="{70BC7B97-BC28-4EAA-8C4C-02CD3AA3F5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3693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2" name="公式" r:id="rId57" imgW="95098" imgH="95352" progId="Equation.3">
                      <p:embed/>
                    </p:oleObj>
                  </mc:Choice>
                  <mc:Fallback>
                    <p:oleObj name="公式" r:id="rId57" imgW="95098" imgH="95352" progId="Equation.3">
                      <p:embed/>
                      <p:pic>
                        <p:nvPicPr>
                          <p:cNvPr id="0" name="Object 1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3693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8" name="Object 136">
                <a:extLst>
                  <a:ext uri="{FF2B5EF4-FFF2-40B4-BE49-F238E27FC236}">
                    <a16:creationId xmlns:a16="http://schemas.microsoft.com/office/drawing/2014/main" id="{3F64765B-5651-4200-827B-5E596EC2C8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1207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3" name="公式" r:id="rId59" imgW="95098" imgH="95352" progId="Equation.3">
                      <p:embed/>
                    </p:oleObj>
                  </mc:Choice>
                  <mc:Fallback>
                    <p:oleObj name="公式" r:id="rId59" imgW="95098" imgH="95352" progId="Equation.3">
                      <p:embed/>
                      <p:pic>
                        <p:nvPicPr>
                          <p:cNvPr id="0" name="Object 1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1207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9" name="Object 137">
                <a:extLst>
                  <a:ext uri="{FF2B5EF4-FFF2-40B4-BE49-F238E27FC236}">
                    <a16:creationId xmlns:a16="http://schemas.microsoft.com/office/drawing/2014/main" id="{F23625D8-2FD4-49D8-9769-FCF97DC3149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1434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4" name="公式" r:id="rId61" imgW="95098" imgH="95352" progId="Equation.3">
                      <p:embed/>
                    </p:oleObj>
                  </mc:Choice>
                  <mc:Fallback>
                    <p:oleObj name="公式" r:id="rId61" imgW="95098" imgH="95352" progId="Equation.3">
                      <p:embed/>
                      <p:pic>
                        <p:nvPicPr>
                          <p:cNvPr id="0" name="Object 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1434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0" name="Object 138">
                <a:extLst>
                  <a:ext uri="{FF2B5EF4-FFF2-40B4-BE49-F238E27FC236}">
                    <a16:creationId xmlns:a16="http://schemas.microsoft.com/office/drawing/2014/main" id="{4875DE62-141F-4CAA-974F-E81BFC9E96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1660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5" name="公式" r:id="rId63" imgW="95098" imgH="95352" progId="Equation.3">
                      <p:embed/>
                    </p:oleObj>
                  </mc:Choice>
                  <mc:Fallback>
                    <p:oleObj name="公式" r:id="rId63" imgW="95098" imgH="95352" progId="Equation.3">
                      <p:embed/>
                      <p:pic>
                        <p:nvPicPr>
                          <p:cNvPr id="0" name="Object 1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1660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1" name="Object 139">
                <a:extLst>
                  <a:ext uri="{FF2B5EF4-FFF2-40B4-BE49-F238E27FC236}">
                    <a16:creationId xmlns:a16="http://schemas.microsoft.com/office/drawing/2014/main" id="{14F114BD-A805-4D80-8404-28DF13A830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1887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6" name="公式" r:id="rId65" imgW="95098" imgH="95352" progId="Equation.3">
                      <p:embed/>
                    </p:oleObj>
                  </mc:Choice>
                  <mc:Fallback>
                    <p:oleObj name="公式" r:id="rId65" imgW="95098" imgH="95352" progId="Equation.3">
                      <p:embed/>
                      <p:pic>
                        <p:nvPicPr>
                          <p:cNvPr id="0" name="Object 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1887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2" name="Object 140">
                <a:extLst>
                  <a:ext uri="{FF2B5EF4-FFF2-40B4-BE49-F238E27FC236}">
                    <a16:creationId xmlns:a16="http://schemas.microsoft.com/office/drawing/2014/main" id="{C0F6D98D-CE6A-4B76-9C39-86AE8756E6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2115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7" name="公式" r:id="rId67" imgW="95098" imgH="95352" progId="Equation.3">
                      <p:embed/>
                    </p:oleObj>
                  </mc:Choice>
                  <mc:Fallback>
                    <p:oleObj name="公式" r:id="rId67" imgW="95098" imgH="95352" progId="Equation.3">
                      <p:embed/>
                      <p:pic>
                        <p:nvPicPr>
                          <p:cNvPr id="0" name="Object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2115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3" name="Object 141">
                <a:extLst>
                  <a:ext uri="{FF2B5EF4-FFF2-40B4-BE49-F238E27FC236}">
                    <a16:creationId xmlns:a16="http://schemas.microsoft.com/office/drawing/2014/main" id="{61929D06-E87D-47FA-A98C-63FD88CC5F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2342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8" name="公式" r:id="rId69" imgW="95098" imgH="95352" progId="Equation.3">
                      <p:embed/>
                    </p:oleObj>
                  </mc:Choice>
                  <mc:Fallback>
                    <p:oleObj name="公式" r:id="rId69" imgW="95098" imgH="95352" progId="Equation.3">
                      <p:embed/>
                      <p:pic>
                        <p:nvPicPr>
                          <p:cNvPr id="0" name="Object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2342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4" name="Object 142">
                <a:extLst>
                  <a:ext uri="{FF2B5EF4-FFF2-40B4-BE49-F238E27FC236}">
                    <a16:creationId xmlns:a16="http://schemas.microsoft.com/office/drawing/2014/main" id="{2910271A-28C6-44C9-ABE1-0081CFB2708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2568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9" name="公式" r:id="rId71" imgW="95098" imgH="95352" progId="Equation.3">
                      <p:embed/>
                    </p:oleObj>
                  </mc:Choice>
                  <mc:Fallback>
                    <p:oleObj name="公式" r:id="rId71" imgW="95098" imgH="95352" progId="Equation.3">
                      <p:embed/>
                      <p:pic>
                        <p:nvPicPr>
                          <p:cNvPr id="0" name="Object 1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2568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5" name="Object 143">
                <a:extLst>
                  <a:ext uri="{FF2B5EF4-FFF2-40B4-BE49-F238E27FC236}">
                    <a16:creationId xmlns:a16="http://schemas.microsoft.com/office/drawing/2014/main" id="{A7EE392E-6189-4BDF-BF0A-C0B1E916C0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2795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0" name="公式" r:id="rId73" imgW="95098" imgH="95352" progId="Equation.3">
                      <p:embed/>
                    </p:oleObj>
                  </mc:Choice>
                  <mc:Fallback>
                    <p:oleObj name="公式" r:id="rId73" imgW="95098" imgH="95352" progId="Equation.3">
                      <p:embed/>
                      <p:pic>
                        <p:nvPicPr>
                          <p:cNvPr id="0" name="Object 1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2795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6" name="Object 144">
                <a:extLst>
                  <a:ext uri="{FF2B5EF4-FFF2-40B4-BE49-F238E27FC236}">
                    <a16:creationId xmlns:a16="http://schemas.microsoft.com/office/drawing/2014/main" id="{30F0DE9C-2F0E-436D-96D8-7FE2C0FE80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3013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1" name="公式" r:id="rId75" imgW="95098" imgH="95352" progId="Equation.3">
                      <p:embed/>
                    </p:oleObj>
                  </mc:Choice>
                  <mc:Fallback>
                    <p:oleObj name="公式" r:id="rId75" imgW="95098" imgH="95352" progId="Equation.3">
                      <p:embed/>
                      <p:pic>
                        <p:nvPicPr>
                          <p:cNvPr id="0" name="Object 1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3013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7" name="Object 145">
                <a:extLst>
                  <a:ext uri="{FF2B5EF4-FFF2-40B4-BE49-F238E27FC236}">
                    <a16:creationId xmlns:a16="http://schemas.microsoft.com/office/drawing/2014/main" id="{B737D223-6303-40D9-B22F-A8DA3C2B0E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3240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2" name="公式" r:id="rId77" imgW="95098" imgH="95352" progId="Equation.3">
                      <p:embed/>
                    </p:oleObj>
                  </mc:Choice>
                  <mc:Fallback>
                    <p:oleObj name="公式" r:id="rId77" imgW="95098" imgH="95352" progId="Equation.3">
                      <p:embed/>
                      <p:pic>
                        <p:nvPicPr>
                          <p:cNvPr id="0" name="Object 1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3240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8" name="Object 146">
                <a:extLst>
                  <a:ext uri="{FF2B5EF4-FFF2-40B4-BE49-F238E27FC236}">
                    <a16:creationId xmlns:a16="http://schemas.microsoft.com/office/drawing/2014/main" id="{CBB4E35A-C9BB-4094-A999-8DE333970C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3466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3" name="公式" r:id="rId79" imgW="95098" imgH="95352" progId="Equation.3">
                      <p:embed/>
                    </p:oleObj>
                  </mc:Choice>
                  <mc:Fallback>
                    <p:oleObj name="公式" r:id="rId79" imgW="95098" imgH="95352" progId="Equation.3">
                      <p:embed/>
                      <p:pic>
                        <p:nvPicPr>
                          <p:cNvPr id="0" name="Object 1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3466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9" name="Object 147">
                <a:extLst>
                  <a:ext uri="{FF2B5EF4-FFF2-40B4-BE49-F238E27FC236}">
                    <a16:creationId xmlns:a16="http://schemas.microsoft.com/office/drawing/2014/main" id="{C3439B06-AA4B-493F-8AE1-6012BB7F0DF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3693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4" name="公式" r:id="rId81" imgW="95098" imgH="95352" progId="Equation.3">
                      <p:embed/>
                    </p:oleObj>
                  </mc:Choice>
                  <mc:Fallback>
                    <p:oleObj name="公式" r:id="rId81" imgW="95098" imgH="95352" progId="Equation.3">
                      <p:embed/>
                      <p:pic>
                        <p:nvPicPr>
                          <p:cNvPr id="0" name="Object 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3693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0" name="Object 148">
                <a:extLst>
                  <a:ext uri="{FF2B5EF4-FFF2-40B4-BE49-F238E27FC236}">
                    <a16:creationId xmlns:a16="http://schemas.microsoft.com/office/drawing/2014/main" id="{16972479-D446-4BDE-8E04-865F83CD73E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1207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5" name="公式" r:id="rId83" imgW="95098" imgH="95352" progId="Equation.3">
                      <p:embed/>
                    </p:oleObj>
                  </mc:Choice>
                  <mc:Fallback>
                    <p:oleObj name="公式" r:id="rId83" imgW="95098" imgH="95352" progId="Equation.3">
                      <p:embed/>
                      <p:pic>
                        <p:nvPicPr>
                          <p:cNvPr id="0" name="Object 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1207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1" name="Object 149">
                <a:extLst>
                  <a:ext uri="{FF2B5EF4-FFF2-40B4-BE49-F238E27FC236}">
                    <a16:creationId xmlns:a16="http://schemas.microsoft.com/office/drawing/2014/main" id="{E7176E8C-9893-496D-A92E-5271C6431A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1434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6" name="公式" r:id="rId85" imgW="95098" imgH="95352" progId="Equation.3">
                      <p:embed/>
                    </p:oleObj>
                  </mc:Choice>
                  <mc:Fallback>
                    <p:oleObj name="公式" r:id="rId85" imgW="95098" imgH="95352" progId="Equation.3">
                      <p:embed/>
                      <p:pic>
                        <p:nvPicPr>
                          <p:cNvPr id="0" name="Object 1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1434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2" name="Object 150">
                <a:extLst>
                  <a:ext uri="{FF2B5EF4-FFF2-40B4-BE49-F238E27FC236}">
                    <a16:creationId xmlns:a16="http://schemas.microsoft.com/office/drawing/2014/main" id="{F86A43A1-ED4B-44D5-B660-10ABD4076A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1660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7" name="公式" r:id="rId87" imgW="95098" imgH="95352" progId="Equation.3">
                      <p:embed/>
                    </p:oleObj>
                  </mc:Choice>
                  <mc:Fallback>
                    <p:oleObj name="公式" r:id="rId87" imgW="95098" imgH="95352" progId="Equation.3">
                      <p:embed/>
                      <p:pic>
                        <p:nvPicPr>
                          <p:cNvPr id="0" name="Object 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1660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3" name="Object 151">
                <a:extLst>
                  <a:ext uri="{FF2B5EF4-FFF2-40B4-BE49-F238E27FC236}">
                    <a16:creationId xmlns:a16="http://schemas.microsoft.com/office/drawing/2014/main" id="{0FB98609-F5D0-450A-8A0B-B456A29597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1887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8" name="公式" r:id="rId89" imgW="95098" imgH="95352" progId="Equation.3">
                      <p:embed/>
                    </p:oleObj>
                  </mc:Choice>
                  <mc:Fallback>
                    <p:oleObj name="公式" r:id="rId89" imgW="95098" imgH="95352" progId="Equation.3">
                      <p:embed/>
                      <p:pic>
                        <p:nvPicPr>
                          <p:cNvPr id="0" name="Object 1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1887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4" name="Object 152">
                <a:extLst>
                  <a:ext uri="{FF2B5EF4-FFF2-40B4-BE49-F238E27FC236}">
                    <a16:creationId xmlns:a16="http://schemas.microsoft.com/office/drawing/2014/main" id="{9096FE67-EF93-4F40-B244-26A6E4D1A0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2115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9" name="公式" r:id="rId91" imgW="95098" imgH="95352" progId="Equation.3">
                      <p:embed/>
                    </p:oleObj>
                  </mc:Choice>
                  <mc:Fallback>
                    <p:oleObj name="公式" r:id="rId91" imgW="95098" imgH="95352" progId="Equation.3">
                      <p:embed/>
                      <p:pic>
                        <p:nvPicPr>
                          <p:cNvPr id="0" name="Object 1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2115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5" name="Object 153">
                <a:extLst>
                  <a:ext uri="{FF2B5EF4-FFF2-40B4-BE49-F238E27FC236}">
                    <a16:creationId xmlns:a16="http://schemas.microsoft.com/office/drawing/2014/main" id="{D8007FAB-5FCC-4EAF-93DD-33D2A37DA1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2342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0" name="公式" r:id="rId93" imgW="95098" imgH="95352" progId="Equation.3">
                      <p:embed/>
                    </p:oleObj>
                  </mc:Choice>
                  <mc:Fallback>
                    <p:oleObj name="公式" r:id="rId93" imgW="95098" imgH="95352" progId="Equation.3">
                      <p:embed/>
                      <p:pic>
                        <p:nvPicPr>
                          <p:cNvPr id="0" name="Object 1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2342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6" name="Object 154">
                <a:extLst>
                  <a:ext uri="{FF2B5EF4-FFF2-40B4-BE49-F238E27FC236}">
                    <a16:creationId xmlns:a16="http://schemas.microsoft.com/office/drawing/2014/main" id="{B1DF316D-6AB0-42CC-957C-B7EED1C4D6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2568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1" name="公式" r:id="rId95" imgW="95098" imgH="95352" progId="Equation.3">
                      <p:embed/>
                    </p:oleObj>
                  </mc:Choice>
                  <mc:Fallback>
                    <p:oleObj name="公式" r:id="rId95" imgW="95098" imgH="95352" progId="Equation.3">
                      <p:embed/>
                      <p:pic>
                        <p:nvPicPr>
                          <p:cNvPr id="0" name="Object 1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2568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7" name="Object 155">
                <a:extLst>
                  <a:ext uri="{FF2B5EF4-FFF2-40B4-BE49-F238E27FC236}">
                    <a16:creationId xmlns:a16="http://schemas.microsoft.com/office/drawing/2014/main" id="{34E88D5D-A310-4B13-B059-6441CC2BB6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2795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2" name="公式" r:id="rId97" imgW="95098" imgH="95352" progId="Equation.3">
                      <p:embed/>
                    </p:oleObj>
                  </mc:Choice>
                  <mc:Fallback>
                    <p:oleObj name="公式" r:id="rId97" imgW="95098" imgH="95352" progId="Equation.3">
                      <p:embed/>
                      <p:pic>
                        <p:nvPicPr>
                          <p:cNvPr id="0" name="Object 1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2795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8" name="Object 156">
                <a:extLst>
                  <a:ext uri="{FF2B5EF4-FFF2-40B4-BE49-F238E27FC236}">
                    <a16:creationId xmlns:a16="http://schemas.microsoft.com/office/drawing/2014/main" id="{F1F3D69E-C2EA-45EF-874C-91DA00CD8A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3013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3" name="公式" r:id="rId99" imgW="95098" imgH="95352" progId="Equation.3">
                      <p:embed/>
                    </p:oleObj>
                  </mc:Choice>
                  <mc:Fallback>
                    <p:oleObj name="公式" r:id="rId99" imgW="95098" imgH="95352" progId="Equation.3">
                      <p:embed/>
                      <p:pic>
                        <p:nvPicPr>
                          <p:cNvPr id="0" name="Object 1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3013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9" name="Object 157">
                <a:extLst>
                  <a:ext uri="{FF2B5EF4-FFF2-40B4-BE49-F238E27FC236}">
                    <a16:creationId xmlns:a16="http://schemas.microsoft.com/office/drawing/2014/main" id="{EAC42950-581B-45B6-B3A8-064D77A1DE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3240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4" name="公式" r:id="rId101" imgW="95098" imgH="95352" progId="Equation.3">
                      <p:embed/>
                    </p:oleObj>
                  </mc:Choice>
                  <mc:Fallback>
                    <p:oleObj name="公式" r:id="rId101" imgW="95098" imgH="95352" progId="Equation.3">
                      <p:embed/>
                      <p:pic>
                        <p:nvPicPr>
                          <p:cNvPr id="0" name="Object 1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3240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0" name="Object 158">
                <a:extLst>
                  <a:ext uri="{FF2B5EF4-FFF2-40B4-BE49-F238E27FC236}">
                    <a16:creationId xmlns:a16="http://schemas.microsoft.com/office/drawing/2014/main" id="{AEA49D10-F4ED-48BB-B9F9-9157DE1301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3466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5" name="公式" r:id="rId103" imgW="95098" imgH="95352" progId="Equation.3">
                      <p:embed/>
                    </p:oleObj>
                  </mc:Choice>
                  <mc:Fallback>
                    <p:oleObj name="公式" r:id="rId103" imgW="95098" imgH="95352" progId="Equation.3">
                      <p:embed/>
                      <p:pic>
                        <p:nvPicPr>
                          <p:cNvPr id="0" name="Object 1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3466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1" name="Object 159">
                <a:extLst>
                  <a:ext uri="{FF2B5EF4-FFF2-40B4-BE49-F238E27FC236}">
                    <a16:creationId xmlns:a16="http://schemas.microsoft.com/office/drawing/2014/main" id="{89EF74B1-6087-49A6-B6BC-4099CEB576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3693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6" name="公式" r:id="rId105" imgW="95098" imgH="95352" progId="Equation.3">
                      <p:embed/>
                    </p:oleObj>
                  </mc:Choice>
                  <mc:Fallback>
                    <p:oleObj name="公式" r:id="rId105" imgW="95098" imgH="95352" progId="Equation.3">
                      <p:embed/>
                      <p:pic>
                        <p:nvPicPr>
                          <p:cNvPr id="0" name="Object 1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3693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2" name="Object 160">
                <a:extLst>
                  <a:ext uri="{FF2B5EF4-FFF2-40B4-BE49-F238E27FC236}">
                    <a16:creationId xmlns:a16="http://schemas.microsoft.com/office/drawing/2014/main" id="{6FF64893-D0CD-4682-933B-3E646452FC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03" y="1209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7" name="公式" r:id="rId107" imgW="95098" imgH="95352" progId="Equation.3">
                      <p:embed/>
                    </p:oleObj>
                  </mc:Choice>
                  <mc:Fallback>
                    <p:oleObj name="公式" r:id="rId107" imgW="95098" imgH="95352" progId="Equation.3">
                      <p:embed/>
                      <p:pic>
                        <p:nvPicPr>
                          <p:cNvPr id="0" name="Object 1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1209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3" name="Object 161">
                <a:extLst>
                  <a:ext uri="{FF2B5EF4-FFF2-40B4-BE49-F238E27FC236}">
                    <a16:creationId xmlns:a16="http://schemas.microsoft.com/office/drawing/2014/main" id="{96AC885B-4772-4C2A-9D67-DD20AF1153F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03" y="1436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8" name="公式" r:id="rId109" imgW="95098" imgH="95352" progId="Equation.3">
                      <p:embed/>
                    </p:oleObj>
                  </mc:Choice>
                  <mc:Fallback>
                    <p:oleObj name="公式" r:id="rId109" imgW="95098" imgH="95352" progId="Equation.3">
                      <p:embed/>
                      <p:pic>
                        <p:nvPicPr>
                          <p:cNvPr id="0" name="Object 1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1436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4" name="Object 162">
                <a:extLst>
                  <a:ext uri="{FF2B5EF4-FFF2-40B4-BE49-F238E27FC236}">
                    <a16:creationId xmlns:a16="http://schemas.microsoft.com/office/drawing/2014/main" id="{5BD4F507-376F-4E7B-BACA-B71EB202E0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03" y="1662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9" name="公式" r:id="rId111" imgW="95098" imgH="95352" progId="Equation.3">
                      <p:embed/>
                    </p:oleObj>
                  </mc:Choice>
                  <mc:Fallback>
                    <p:oleObj name="公式" r:id="rId111" imgW="95098" imgH="95352" progId="Equation.3">
                      <p:embed/>
                      <p:pic>
                        <p:nvPicPr>
                          <p:cNvPr id="0" name="Object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1662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5" name="Object 163">
                <a:extLst>
                  <a:ext uri="{FF2B5EF4-FFF2-40B4-BE49-F238E27FC236}">
                    <a16:creationId xmlns:a16="http://schemas.microsoft.com/office/drawing/2014/main" id="{7095DDB6-F0F5-4570-85F5-9676795F480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03" y="1889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00" name="公式" r:id="rId113" imgW="95098" imgH="95352" progId="Equation.3">
                      <p:embed/>
                    </p:oleObj>
                  </mc:Choice>
                  <mc:Fallback>
                    <p:oleObj name="公式" r:id="rId113" imgW="95098" imgH="95352" progId="Equation.3">
                      <p:embed/>
                      <p:pic>
                        <p:nvPicPr>
                          <p:cNvPr id="0" name="Object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1889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6" name="Object 164">
                <a:extLst>
                  <a:ext uri="{FF2B5EF4-FFF2-40B4-BE49-F238E27FC236}">
                    <a16:creationId xmlns:a16="http://schemas.microsoft.com/office/drawing/2014/main" id="{5F950095-8391-4B42-A8F5-B4D7CA4AB8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03" y="2117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01" name="公式" r:id="rId115" imgW="95098" imgH="95352" progId="Equation.3">
                      <p:embed/>
                    </p:oleObj>
                  </mc:Choice>
                  <mc:Fallback>
                    <p:oleObj name="公式" r:id="rId115" imgW="95098" imgH="95352" progId="Equation.3">
                      <p:embed/>
                      <p:pic>
                        <p:nvPicPr>
                          <p:cNvPr id="0" name="Object 1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2117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7" name="Object 165">
                <a:extLst>
                  <a:ext uri="{FF2B5EF4-FFF2-40B4-BE49-F238E27FC236}">
                    <a16:creationId xmlns:a16="http://schemas.microsoft.com/office/drawing/2014/main" id="{2F16452D-66B9-41A6-AC2F-461CF9C47E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03" y="2344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02" name="公式" r:id="rId117" imgW="95098" imgH="95352" progId="Equation.3">
                      <p:embed/>
                    </p:oleObj>
                  </mc:Choice>
                  <mc:Fallback>
                    <p:oleObj name="公式" r:id="rId117" imgW="95098" imgH="95352" progId="Equation.3">
                      <p:embed/>
                      <p:pic>
                        <p:nvPicPr>
                          <p:cNvPr id="0" name="Object 1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2344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8" name="Object 166">
                <a:extLst>
                  <a:ext uri="{FF2B5EF4-FFF2-40B4-BE49-F238E27FC236}">
                    <a16:creationId xmlns:a16="http://schemas.microsoft.com/office/drawing/2014/main" id="{078A6F4B-2BC7-4F13-8345-481A1A0BDE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03" y="2570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03" name="公式" r:id="rId119" imgW="95098" imgH="95352" progId="Equation.3">
                      <p:embed/>
                    </p:oleObj>
                  </mc:Choice>
                  <mc:Fallback>
                    <p:oleObj name="公式" r:id="rId119" imgW="95098" imgH="95352" progId="Equation.3">
                      <p:embed/>
                      <p:pic>
                        <p:nvPicPr>
                          <p:cNvPr id="0" name="Object 1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2570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9" name="Object 167">
                <a:extLst>
                  <a:ext uri="{FF2B5EF4-FFF2-40B4-BE49-F238E27FC236}">
                    <a16:creationId xmlns:a16="http://schemas.microsoft.com/office/drawing/2014/main" id="{E91372D5-095A-4799-B25E-8F27D2066A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03" y="2797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04" name="公式" r:id="rId121" imgW="95098" imgH="95352" progId="Equation.3">
                      <p:embed/>
                    </p:oleObj>
                  </mc:Choice>
                  <mc:Fallback>
                    <p:oleObj name="公式" r:id="rId121" imgW="95098" imgH="95352" progId="Equation.3">
                      <p:embed/>
                      <p:pic>
                        <p:nvPicPr>
                          <p:cNvPr id="0" name="Object 1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2797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0" name="Object 168">
                <a:extLst>
                  <a:ext uri="{FF2B5EF4-FFF2-40B4-BE49-F238E27FC236}">
                    <a16:creationId xmlns:a16="http://schemas.microsoft.com/office/drawing/2014/main" id="{44A96E45-9F5A-46BE-98DF-EF1C660A656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03" y="3015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05" name="公式" r:id="rId123" imgW="95098" imgH="95352" progId="Equation.3">
                      <p:embed/>
                    </p:oleObj>
                  </mc:Choice>
                  <mc:Fallback>
                    <p:oleObj name="公式" r:id="rId123" imgW="95098" imgH="95352" progId="Equation.3">
                      <p:embed/>
                      <p:pic>
                        <p:nvPicPr>
                          <p:cNvPr id="0" name="Object 1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3015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1" name="Object 169">
                <a:extLst>
                  <a:ext uri="{FF2B5EF4-FFF2-40B4-BE49-F238E27FC236}">
                    <a16:creationId xmlns:a16="http://schemas.microsoft.com/office/drawing/2014/main" id="{F74FE522-6B50-4A53-AE9D-B328D576E8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03" y="3242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06" name="公式" r:id="rId125" imgW="95098" imgH="95352" progId="Equation.3">
                      <p:embed/>
                    </p:oleObj>
                  </mc:Choice>
                  <mc:Fallback>
                    <p:oleObj name="公式" r:id="rId125" imgW="95098" imgH="95352" progId="Equation.3">
                      <p:embed/>
                      <p:pic>
                        <p:nvPicPr>
                          <p:cNvPr id="0" name="Object 1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3242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2" name="Object 170">
                <a:extLst>
                  <a:ext uri="{FF2B5EF4-FFF2-40B4-BE49-F238E27FC236}">
                    <a16:creationId xmlns:a16="http://schemas.microsoft.com/office/drawing/2014/main" id="{639F080E-84ED-4073-BFA0-5B58826D7F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03" y="3468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07" name="公式" r:id="rId127" imgW="95098" imgH="95352" progId="Equation.3">
                      <p:embed/>
                    </p:oleObj>
                  </mc:Choice>
                  <mc:Fallback>
                    <p:oleObj name="公式" r:id="rId127" imgW="95098" imgH="95352" progId="Equation.3">
                      <p:embed/>
                      <p:pic>
                        <p:nvPicPr>
                          <p:cNvPr id="0" name="Object 1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3468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3" name="Object 171">
                <a:extLst>
                  <a:ext uri="{FF2B5EF4-FFF2-40B4-BE49-F238E27FC236}">
                    <a16:creationId xmlns:a16="http://schemas.microsoft.com/office/drawing/2014/main" id="{66E8915F-1D0F-4180-953A-F8B73EC4D8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03" y="3695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08" name="公式" r:id="rId129" imgW="95098" imgH="95352" progId="Equation.3">
                      <p:embed/>
                    </p:oleObj>
                  </mc:Choice>
                  <mc:Fallback>
                    <p:oleObj name="公式" r:id="rId129" imgW="95098" imgH="95352" progId="Equation.3">
                      <p:embed/>
                      <p:pic>
                        <p:nvPicPr>
                          <p:cNvPr id="0" name="Object 1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3695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4" name="Object 172">
                <a:extLst>
                  <a:ext uri="{FF2B5EF4-FFF2-40B4-BE49-F238E27FC236}">
                    <a16:creationId xmlns:a16="http://schemas.microsoft.com/office/drawing/2014/main" id="{1053950D-9771-4B2E-9B23-F5DB3A7E2C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2" y="1179"/>
              <a:ext cx="243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09" name="公式" r:id="rId131" imgW="133299" imgH="171552" progId="Equation.3">
                      <p:embed/>
                    </p:oleObj>
                  </mc:Choice>
                  <mc:Fallback>
                    <p:oleObj name="公式" r:id="rId131" imgW="133299" imgH="171552" progId="Equation.3">
                      <p:embed/>
                      <p:pic>
                        <p:nvPicPr>
                          <p:cNvPr id="0" name="Object 1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2" y="1179"/>
                            <a:ext cx="243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3806097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60" name="Group 95">
              <a:extLst>
                <a:ext uri="{FF2B5EF4-FFF2-40B4-BE49-F238E27FC236}">
                  <a16:creationId xmlns:a16="http://schemas.microsoft.com/office/drawing/2014/main" id="{D6DAD6CC-7A0D-4B24-8581-43B2CE817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" y="1956"/>
              <a:ext cx="1273" cy="1629"/>
              <a:chOff x="3744" y="1824"/>
              <a:chExt cx="1273" cy="1629"/>
            </a:xfrm>
          </p:grpSpPr>
          <p:sp>
            <p:nvSpPr>
              <p:cNvPr id="62560" name="Rectangle 96">
                <a:extLst>
                  <a:ext uri="{FF2B5EF4-FFF2-40B4-BE49-F238E27FC236}">
                    <a16:creationId xmlns:a16="http://schemas.microsoft.com/office/drawing/2014/main" id="{BED99A0F-3856-4332-B8AE-95D769D6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576" cy="1248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61" name="Line 97">
                <a:extLst>
                  <a:ext uri="{FF2B5EF4-FFF2-40B4-BE49-F238E27FC236}">
                    <a16:creationId xmlns:a16="http://schemas.microsoft.com/office/drawing/2014/main" id="{E1798ADB-9675-4B14-8EC9-87444B0FC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07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62" name="Line 98">
                <a:extLst>
                  <a:ext uri="{FF2B5EF4-FFF2-40B4-BE49-F238E27FC236}">
                    <a16:creationId xmlns:a16="http://schemas.microsoft.com/office/drawing/2014/main" id="{2E002355-C5D1-4150-8EC4-44729665E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307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63" name="Line 99">
                <a:extLst>
                  <a:ext uri="{FF2B5EF4-FFF2-40B4-BE49-F238E27FC236}">
                    <a16:creationId xmlns:a16="http://schemas.microsoft.com/office/drawing/2014/main" id="{1A50975A-7EC0-485C-A91A-1F0644AAA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21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64" name="Line 100">
                <a:extLst>
                  <a:ext uri="{FF2B5EF4-FFF2-40B4-BE49-F238E27FC236}">
                    <a16:creationId xmlns:a16="http://schemas.microsoft.com/office/drawing/2014/main" id="{0A6EE809-AA83-40D9-8C54-9CCE932E3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216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6174" name="Object 101">
                <a:extLst>
                  <a:ext uri="{FF2B5EF4-FFF2-40B4-BE49-F238E27FC236}">
                    <a16:creationId xmlns:a16="http://schemas.microsoft.com/office/drawing/2014/main" id="{BC590F14-6A48-4346-A209-C7F4B6CD4B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3264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0" name="公式" r:id="rId133" imgW="95098" imgH="114504" progId="Equation.3">
                      <p:embed/>
                    </p:oleObj>
                  </mc:Choice>
                  <mc:Fallback>
                    <p:oleObj name="公式" r:id="rId133" imgW="95098" imgH="114504" progId="Equation.3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3264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5" name="Object 102">
                <a:extLst>
                  <a:ext uri="{FF2B5EF4-FFF2-40B4-BE49-F238E27FC236}">
                    <a16:creationId xmlns:a16="http://schemas.microsoft.com/office/drawing/2014/main" id="{1F94267F-2544-4418-BD52-8605A85646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3216"/>
              <a:ext cx="169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1" name="公式" r:id="rId135" imgW="95098" imgH="152400" progId="Equation.3">
                      <p:embed/>
                    </p:oleObj>
                  </mc:Choice>
                  <mc:Fallback>
                    <p:oleObj name="公式" r:id="rId135" imgW="95098" imgH="152400" progId="Equation.3">
                      <p:embed/>
                      <p:pic>
                        <p:nvPicPr>
                          <p:cNvPr id="0" name="Object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216"/>
                            <a:ext cx="169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67" name="Line 103">
                <a:extLst>
                  <a:ext uri="{FF2B5EF4-FFF2-40B4-BE49-F238E27FC236}">
                    <a16:creationId xmlns:a16="http://schemas.microsoft.com/office/drawing/2014/main" id="{FC0D19AC-BEE8-467D-A8BB-13EA08CC2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68" name="Line 104">
                <a:extLst>
                  <a:ext uri="{FF2B5EF4-FFF2-40B4-BE49-F238E27FC236}">
                    <a16:creationId xmlns:a16="http://schemas.microsoft.com/office/drawing/2014/main" id="{61CFC356-026B-4AF1-A1C7-34F096544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307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569" name="Line 105">
                <a:extLst>
                  <a:ext uri="{FF2B5EF4-FFF2-40B4-BE49-F238E27FC236}">
                    <a16:creationId xmlns:a16="http://schemas.microsoft.com/office/drawing/2014/main" id="{3F6971E5-38CF-4725-AF75-039F67F9A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824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6179" name="Object 106">
                <a:extLst>
                  <a:ext uri="{FF2B5EF4-FFF2-40B4-BE49-F238E27FC236}">
                    <a16:creationId xmlns:a16="http://schemas.microsoft.com/office/drawing/2014/main" id="{F8558A96-4F5B-4065-A7E4-B494B31A77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48" y="2256"/>
              <a:ext cx="169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2" name="公式" r:id="rId137" imgW="95098" imgH="152400" progId="Equation.3">
                      <p:embed/>
                    </p:oleObj>
                  </mc:Choice>
                  <mc:Fallback>
                    <p:oleObj name="公式" r:id="rId137" imgW="95098" imgH="152400" progId="Equation.3">
                      <p:embed/>
                      <p:pic>
                        <p:nvPicPr>
                          <p:cNvPr id="0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256"/>
                            <a:ext cx="169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61" name="Group 173">
              <a:extLst>
                <a:ext uri="{FF2B5EF4-FFF2-40B4-BE49-F238E27FC236}">
                  <a16:creationId xmlns:a16="http://schemas.microsoft.com/office/drawing/2014/main" id="{FA7D3494-7363-4A21-AA9F-6746493E1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" y="1956"/>
              <a:ext cx="624" cy="1248"/>
              <a:chOff x="3744" y="1824"/>
              <a:chExt cx="624" cy="1248"/>
            </a:xfrm>
          </p:grpSpPr>
          <p:sp>
            <p:nvSpPr>
              <p:cNvPr id="62638" name="Rectangle 174" descr="深色下对角线">
                <a:extLst>
                  <a:ext uri="{FF2B5EF4-FFF2-40B4-BE49-F238E27FC236}">
                    <a16:creationId xmlns:a16="http://schemas.microsoft.com/office/drawing/2014/main" id="{09D62BCC-0A2A-4437-B53C-F931B2922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48" cy="1248"/>
              </a:xfrm>
              <a:prstGeom prst="rect">
                <a:avLst/>
              </a:prstGeom>
              <a:pattFill prst="dkDnDiag">
                <a:fgClr>
                  <a:srgbClr val="33CC33"/>
                </a:fgClr>
                <a:bgClr>
                  <a:srgbClr val="FFFFFF"/>
                </a:bgClr>
              </a:pattFill>
              <a:ln w="19050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39" name="Line 175">
                <a:extLst>
                  <a:ext uri="{FF2B5EF4-FFF2-40B4-BE49-F238E27FC236}">
                    <a16:creationId xmlns:a16="http://schemas.microsoft.com/office/drawing/2014/main" id="{138FB775-881E-475E-AACA-7DF62B873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88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6168" name="Object 176">
                <a:extLst>
                  <a:ext uri="{FF2B5EF4-FFF2-40B4-BE49-F238E27FC236}">
                    <a16:creationId xmlns:a16="http://schemas.microsoft.com/office/drawing/2014/main" id="{70DA106B-152F-428D-BDA5-6B110E923E7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88" y="264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3" name="公式" r:id="rId139" imgW="85750" imgH="95352" progId="Equation.3">
                      <p:embed/>
                    </p:oleObj>
                  </mc:Choice>
                  <mc:Fallback>
                    <p:oleObj name="公式" r:id="rId139" imgW="85750" imgH="95352" progId="Equation.3">
                      <p:embed/>
                      <p:pic>
                        <p:nvPicPr>
                          <p:cNvPr id="0" name="Object 1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64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62" name="Group 177">
              <a:extLst>
                <a:ext uri="{FF2B5EF4-FFF2-40B4-BE49-F238E27FC236}">
                  <a16:creationId xmlns:a16="http://schemas.microsoft.com/office/drawing/2014/main" id="{5878D92D-D097-4784-B3DF-4E56DD169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3" y="2138"/>
              <a:ext cx="540" cy="336"/>
              <a:chOff x="4128" y="1968"/>
              <a:chExt cx="540" cy="336"/>
            </a:xfrm>
          </p:grpSpPr>
          <p:sp>
            <p:nvSpPr>
              <p:cNvPr id="62642" name="Line 178">
                <a:extLst>
                  <a:ext uri="{FF2B5EF4-FFF2-40B4-BE49-F238E27FC236}">
                    <a16:creationId xmlns:a16="http://schemas.microsoft.com/office/drawing/2014/main" id="{728D7960-0017-499F-960E-CCB10555F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3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sm" len="lg"/>
                <a:tailEnd type="triangl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643" name="Line 179">
                <a:extLst>
                  <a:ext uri="{FF2B5EF4-FFF2-40B4-BE49-F238E27FC236}">
                    <a16:creationId xmlns:a16="http://schemas.microsoft.com/office/drawing/2014/main" id="{346B8145-2E65-422E-AE76-07CF781F5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8" y="23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sm" len="lg"/>
                <a:tailEnd type="triangl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6165" name="Object 180">
                <a:extLst>
                  <a:ext uri="{FF2B5EF4-FFF2-40B4-BE49-F238E27FC236}">
                    <a16:creationId xmlns:a16="http://schemas.microsoft.com/office/drawing/2014/main" id="{3CD059CB-FDB4-4D73-94A4-2F24AF04A0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8" y="1968"/>
              <a:ext cx="300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4" name="公式" r:id="rId141" imgW="161747" imgH="152400" progId="Equation.3">
                      <p:embed/>
                    </p:oleObj>
                  </mc:Choice>
                  <mc:Fallback>
                    <p:oleObj name="公式" r:id="rId141" imgW="161747" imgH="152400" progId="Equation.3">
                      <p:embed/>
                      <p:pic>
                        <p:nvPicPr>
                          <p:cNvPr id="0" name="Object 1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968"/>
                            <a:ext cx="300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155" name="Group 183">
            <a:extLst>
              <a:ext uri="{FF2B5EF4-FFF2-40B4-BE49-F238E27FC236}">
                <a16:creationId xmlns:a16="http://schemas.microsoft.com/office/drawing/2014/main" id="{59CCD57D-B4C0-47B7-9B1E-C92E55A131EE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6156" name="Picture 184" descr="bar_1">
              <a:extLst>
                <a:ext uri="{FF2B5EF4-FFF2-40B4-BE49-F238E27FC236}">
                  <a16:creationId xmlns:a16="http://schemas.microsoft.com/office/drawing/2014/main" id="{848B78EF-38EE-45DC-B002-DC0CED482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7" name="Text Box 185">
              <a:extLst>
                <a:ext uri="{FF2B5EF4-FFF2-40B4-BE49-F238E27FC236}">
                  <a16:creationId xmlns:a16="http://schemas.microsoft.com/office/drawing/2014/main" id="{D6CAD5D5-BC2F-4A65-B63F-17F4154C7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4-3(1)</a:t>
              </a:r>
              <a:r>
                <a:rPr lang="en-US" altLang="zh-CN">
                  <a:solidFill>
                    <a:srgbClr val="FF6699"/>
                  </a:solidFill>
                  <a:ea typeface="隶书" panose="02010509060101010101" pitchFamily="49" charset="-122"/>
                </a:rPr>
                <a:t>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磁场的高斯定理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552" grpId="0" autoUpdateAnimBg="0"/>
      <p:bldP spid="625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1">
            <a:extLst>
              <a:ext uri="{FF2B5EF4-FFF2-40B4-BE49-F238E27FC236}">
                <a16:creationId xmlns:a16="http://schemas.microsoft.com/office/drawing/2014/main" id="{E89683D4-E255-4E5F-A155-9EFEC0FE9C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813A25-AD2F-417D-91E2-4DAF02C93CC4}" type="datetime9">
              <a:rPr lang="en-US"/>
              <a:pPr>
                <a:defRPr/>
              </a:pPr>
              <a:t>4/13/2020 11:29:36 AM</a:t>
            </a:fld>
            <a:endParaRPr lang="en-US" altLang="zh-CN"/>
          </a:p>
        </p:txBody>
      </p:sp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1249A363-6D17-4B71-8E76-F47FFC1D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76B948A5-008A-476F-8C88-01B5E429BC3C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DEA699C3-BB0D-4069-B839-8DFB5C2F7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1196975"/>
            <a:ext cx="6745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defRPr>
            </a:lvl9pPr>
          </a:lstStyle>
          <a:p>
            <a:pPr eaLnBrk="1" fontAlgn="b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二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.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磁场的高斯定理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2A1D948D-E3BF-4FB4-9371-9B3388BBE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89100"/>
            <a:ext cx="85121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在磁场中任意取一个闭合曲面，由于磁感线是闭合曲线，穿进曲面的磁通量等于穿出的磁通量，封闭曲面的磁通量为零</a:t>
            </a:r>
          </a:p>
        </p:txBody>
      </p:sp>
      <p:graphicFrame>
        <p:nvGraphicFramePr>
          <p:cNvPr id="64530" name="Object 18">
            <a:extLst>
              <a:ext uri="{FF2B5EF4-FFF2-40B4-BE49-F238E27FC236}">
                <a16:creationId xmlns:a16="http://schemas.microsoft.com/office/drawing/2014/main" id="{F131F8FD-686B-47D0-A284-8C4BBF0C6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8763" y="3141663"/>
          <a:ext cx="16287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3" imgW="771347" imgH="276276" progId="Equation.3">
                  <p:embed/>
                </p:oleObj>
              </mc:Choice>
              <mc:Fallback>
                <p:oleObj name="公式" r:id="rId3" imgW="771347" imgH="27627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141663"/>
                        <a:ext cx="16287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1" name="Text Box 19">
            <a:extLst>
              <a:ext uri="{FF2B5EF4-FFF2-40B4-BE49-F238E27FC236}">
                <a16:creationId xmlns:a16="http://schemas.microsoft.com/office/drawing/2014/main" id="{37B9D65E-9512-4DE9-ADC3-5EDB09D75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297363"/>
            <a:ext cx="44196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与电场中的高斯定理比较，磁场是无源场，自然界不存在</a:t>
            </a:r>
            <a:r>
              <a:rPr lang="zh-CN" altLang="en-US">
                <a:solidFill>
                  <a:schemeClr val="hlink"/>
                </a:solidFill>
              </a:rPr>
              <a:t>磁荷</a:t>
            </a:r>
            <a:r>
              <a:rPr lang="en-US" altLang="zh-CN">
                <a:solidFill>
                  <a:schemeClr val="hlink"/>
                </a:solidFill>
              </a:rPr>
              <a:t>(</a:t>
            </a:r>
            <a:r>
              <a:rPr lang="en-US" altLang="zh-CN" i="1">
                <a:solidFill>
                  <a:schemeClr val="hlink"/>
                </a:solidFill>
              </a:rPr>
              <a:t>magnetic charge</a:t>
            </a:r>
            <a:r>
              <a:rPr lang="en-US" altLang="zh-CN">
                <a:solidFill>
                  <a:schemeClr val="hlink"/>
                </a:solidFill>
              </a:rPr>
              <a:t>)</a:t>
            </a:r>
            <a:r>
              <a:rPr lang="zh-CN" altLang="en-US"/>
              <a:t>或</a:t>
            </a:r>
            <a:r>
              <a:rPr lang="zh-CN" altLang="en-US">
                <a:solidFill>
                  <a:schemeClr val="hlink"/>
                </a:solidFill>
                <a:hlinkClick r:id="rId5" action="ppaction://hlinkfile"/>
              </a:rPr>
              <a:t>磁单极</a:t>
            </a:r>
            <a:r>
              <a:rPr lang="en-US" altLang="zh-CN">
                <a:solidFill>
                  <a:schemeClr val="hlink"/>
                </a:solidFill>
              </a:rPr>
              <a:t>(</a:t>
            </a:r>
            <a:r>
              <a:rPr lang="en-US" altLang="zh-CN" i="1">
                <a:solidFill>
                  <a:schemeClr val="hlink"/>
                </a:solidFill>
              </a:rPr>
              <a:t>magne-tic monopole</a:t>
            </a:r>
            <a:r>
              <a:rPr lang="en-US" altLang="zh-CN">
                <a:solidFill>
                  <a:schemeClr val="hlink"/>
                </a:solidFill>
              </a:rPr>
              <a:t>)</a:t>
            </a:r>
            <a:r>
              <a:rPr lang="zh-CN" altLang="en-US"/>
              <a:t>。</a:t>
            </a:r>
          </a:p>
        </p:txBody>
      </p:sp>
      <p:graphicFrame>
        <p:nvGraphicFramePr>
          <p:cNvPr id="64543" name="Object 31">
            <a:extLst>
              <a:ext uri="{FF2B5EF4-FFF2-40B4-BE49-F238E27FC236}">
                <a16:creationId xmlns:a16="http://schemas.microsoft.com/office/drawing/2014/main" id="{37F7EBDE-C1D9-464E-A763-EEEC9F72B1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876675"/>
          <a:ext cx="12303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6" imgW="552298" imgH="190704" progId="Equation.3">
                  <p:embed/>
                </p:oleObj>
              </mc:Choice>
              <mc:Fallback>
                <p:oleObj name="Equation" r:id="rId6" imgW="552298" imgH="19070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76675"/>
                        <a:ext cx="12303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>
            <a:extLst>
              <a:ext uri="{FF2B5EF4-FFF2-40B4-BE49-F238E27FC236}">
                <a16:creationId xmlns:a16="http://schemas.microsoft.com/office/drawing/2014/main" id="{61797B1D-4A58-4FA6-9285-BE837ECA9968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636838"/>
            <a:ext cx="4191000" cy="3962400"/>
            <a:chOff x="2835" y="1434"/>
            <a:chExt cx="2640" cy="2496"/>
          </a:xfrm>
        </p:grpSpPr>
        <p:sp>
          <p:nvSpPr>
            <p:cNvPr id="64549" name="Rectangle 37">
              <a:extLst>
                <a:ext uri="{FF2B5EF4-FFF2-40B4-BE49-F238E27FC236}">
                  <a16:creationId xmlns:a16="http://schemas.microsoft.com/office/drawing/2014/main" id="{D3130071-81EE-45CA-ACD4-72F867291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434"/>
              <a:ext cx="2640" cy="24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0" name="Line 38">
              <a:extLst>
                <a:ext uri="{FF2B5EF4-FFF2-40B4-BE49-F238E27FC236}">
                  <a16:creationId xmlns:a16="http://schemas.microsoft.com/office/drawing/2014/main" id="{28703875-6BB6-48BB-8868-6F80DB2AA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1626"/>
              <a:ext cx="0" cy="216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1" name="Oval 39">
              <a:extLst>
                <a:ext uri="{FF2B5EF4-FFF2-40B4-BE49-F238E27FC236}">
                  <a16:creationId xmlns:a16="http://schemas.microsoft.com/office/drawing/2014/main" id="{A079014D-A114-4088-A942-B0E8C7498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2538"/>
              <a:ext cx="768" cy="288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2" name="Oval 40">
              <a:extLst>
                <a:ext uri="{FF2B5EF4-FFF2-40B4-BE49-F238E27FC236}">
                  <a16:creationId xmlns:a16="http://schemas.microsoft.com/office/drawing/2014/main" id="{16AFEE8B-43FB-4C01-9BC5-804C76AA6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442"/>
              <a:ext cx="1248" cy="48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3" name="Oval 41">
              <a:extLst>
                <a:ext uri="{FF2B5EF4-FFF2-40B4-BE49-F238E27FC236}">
                  <a16:creationId xmlns:a16="http://schemas.microsoft.com/office/drawing/2014/main" id="{E99F69C5-14D9-4396-A961-09C8A9D29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2346"/>
              <a:ext cx="1824" cy="67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4" name="Line 42">
              <a:extLst>
                <a:ext uri="{FF2B5EF4-FFF2-40B4-BE49-F238E27FC236}">
                  <a16:creationId xmlns:a16="http://schemas.microsoft.com/office/drawing/2014/main" id="{73CDA2D7-322C-47E8-B1DA-7580CB4B4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3" y="2154"/>
              <a:ext cx="0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5" name="Freeform 43">
              <a:extLst>
                <a:ext uri="{FF2B5EF4-FFF2-40B4-BE49-F238E27FC236}">
                  <a16:creationId xmlns:a16="http://schemas.microsoft.com/office/drawing/2014/main" id="{7AAF71E8-1EAC-44A5-84C5-673C71DF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98"/>
              <a:ext cx="1232" cy="1132"/>
            </a:xfrm>
            <a:custGeom>
              <a:avLst/>
              <a:gdLst/>
              <a:ahLst/>
              <a:cxnLst>
                <a:cxn ang="0">
                  <a:pos x="169" y="151"/>
                </a:cxn>
                <a:cxn ang="0">
                  <a:pos x="656" y="28"/>
                </a:cxn>
                <a:cxn ang="0">
                  <a:pos x="1424" y="316"/>
                </a:cxn>
                <a:cxn ang="0">
                  <a:pos x="1616" y="988"/>
                </a:cxn>
                <a:cxn ang="0">
                  <a:pos x="1184" y="1372"/>
                </a:cxn>
                <a:cxn ang="0">
                  <a:pos x="704" y="1180"/>
                </a:cxn>
                <a:cxn ang="0">
                  <a:pos x="302" y="813"/>
                </a:cxn>
                <a:cxn ang="0">
                  <a:pos x="45" y="650"/>
                </a:cxn>
                <a:cxn ang="0">
                  <a:pos x="29" y="315"/>
                </a:cxn>
                <a:cxn ang="0">
                  <a:pos x="169" y="151"/>
                </a:cxn>
              </a:cxnLst>
              <a:rect l="0" t="0" r="r" b="b"/>
              <a:pathLst>
                <a:path w="1656" h="1404">
                  <a:moveTo>
                    <a:pt x="169" y="151"/>
                  </a:moveTo>
                  <a:cubicBezTo>
                    <a:pt x="273" y="111"/>
                    <a:pt x="447" y="0"/>
                    <a:pt x="656" y="28"/>
                  </a:cubicBezTo>
                  <a:cubicBezTo>
                    <a:pt x="865" y="56"/>
                    <a:pt x="1264" y="156"/>
                    <a:pt x="1424" y="316"/>
                  </a:cubicBezTo>
                  <a:cubicBezTo>
                    <a:pt x="1584" y="476"/>
                    <a:pt x="1656" y="812"/>
                    <a:pt x="1616" y="988"/>
                  </a:cubicBezTo>
                  <a:cubicBezTo>
                    <a:pt x="1576" y="1164"/>
                    <a:pt x="1336" y="1340"/>
                    <a:pt x="1184" y="1372"/>
                  </a:cubicBezTo>
                  <a:cubicBezTo>
                    <a:pt x="1032" y="1404"/>
                    <a:pt x="851" y="1273"/>
                    <a:pt x="704" y="1180"/>
                  </a:cubicBezTo>
                  <a:cubicBezTo>
                    <a:pt x="557" y="1087"/>
                    <a:pt x="412" y="901"/>
                    <a:pt x="302" y="813"/>
                  </a:cubicBezTo>
                  <a:cubicBezTo>
                    <a:pt x="192" y="725"/>
                    <a:pt x="90" y="733"/>
                    <a:pt x="45" y="650"/>
                  </a:cubicBezTo>
                  <a:cubicBezTo>
                    <a:pt x="0" y="567"/>
                    <a:pt x="8" y="398"/>
                    <a:pt x="29" y="315"/>
                  </a:cubicBezTo>
                  <a:cubicBezTo>
                    <a:pt x="50" y="232"/>
                    <a:pt x="140" y="185"/>
                    <a:pt x="169" y="151"/>
                  </a:cubicBezTo>
                  <a:close/>
                </a:path>
              </a:pathLst>
            </a:custGeom>
            <a:solidFill>
              <a:srgbClr val="99FF99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PerspectiveFront">
                <a:rot lat="2100000" lon="3000000" rev="0"/>
              </a:camera>
              <a:lightRig rig="legacyFlat2" dir="t"/>
            </a:scene3d>
            <a:sp3d extrusionH="608000" prstMaterial="legacyMatte">
              <a:bevelT w="13500" h="13500" prst="angle"/>
              <a:bevelB w="13500" h="13500" prst="angle"/>
              <a:extrusionClr>
                <a:srgbClr val="99FF99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6" name="Freeform 44">
              <a:extLst>
                <a:ext uri="{FF2B5EF4-FFF2-40B4-BE49-F238E27FC236}">
                  <a16:creationId xmlns:a16="http://schemas.microsoft.com/office/drawing/2014/main" id="{7A017F90-F544-412D-94A5-F9153AC64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864"/>
              <a:ext cx="308" cy="112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00" y="92"/>
                </a:cxn>
                <a:cxn ang="0">
                  <a:pos x="200" y="64"/>
                </a:cxn>
                <a:cxn ang="0">
                  <a:pos x="264" y="32"/>
                </a:cxn>
                <a:cxn ang="0">
                  <a:pos x="308" y="0"/>
                </a:cxn>
              </a:cxnLst>
              <a:rect l="0" t="0" r="r" b="b"/>
              <a:pathLst>
                <a:path w="308" h="112">
                  <a:moveTo>
                    <a:pt x="0" y="112"/>
                  </a:moveTo>
                  <a:cubicBezTo>
                    <a:pt x="18" y="109"/>
                    <a:pt x="67" y="100"/>
                    <a:pt x="100" y="92"/>
                  </a:cubicBezTo>
                  <a:cubicBezTo>
                    <a:pt x="133" y="84"/>
                    <a:pt x="173" y="74"/>
                    <a:pt x="200" y="64"/>
                  </a:cubicBezTo>
                  <a:cubicBezTo>
                    <a:pt x="227" y="54"/>
                    <a:pt x="246" y="43"/>
                    <a:pt x="264" y="32"/>
                  </a:cubicBezTo>
                  <a:cubicBezTo>
                    <a:pt x="282" y="21"/>
                    <a:pt x="299" y="7"/>
                    <a:pt x="308" y="0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7" name="Freeform 45">
              <a:extLst>
                <a:ext uri="{FF2B5EF4-FFF2-40B4-BE49-F238E27FC236}">
                  <a16:creationId xmlns:a16="http://schemas.microsoft.com/office/drawing/2014/main" id="{EF33CA16-A12F-4AFE-A7BC-502EA47D6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715"/>
              <a:ext cx="147" cy="117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68" y="81"/>
                </a:cxn>
                <a:cxn ang="0">
                  <a:pos x="147" y="0"/>
                </a:cxn>
              </a:cxnLst>
              <a:rect l="0" t="0" r="r" b="b"/>
              <a:pathLst>
                <a:path w="147" h="117">
                  <a:moveTo>
                    <a:pt x="0" y="117"/>
                  </a:moveTo>
                  <a:cubicBezTo>
                    <a:pt x="11" y="111"/>
                    <a:pt x="44" y="101"/>
                    <a:pt x="68" y="81"/>
                  </a:cubicBezTo>
                  <a:cubicBezTo>
                    <a:pt x="92" y="61"/>
                    <a:pt x="131" y="17"/>
                    <a:pt x="147" y="0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7190" name="Object 46">
              <a:extLst>
                <a:ext uri="{FF2B5EF4-FFF2-40B4-BE49-F238E27FC236}">
                  <a16:creationId xmlns:a16="http://schemas.microsoft.com/office/drawing/2014/main" id="{46E49213-A5C6-4668-8417-C66D6EFEA3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9" y="3018"/>
            <a:ext cx="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公式" r:id="rId8" imgW="133299" imgH="171552" progId="Equation.3">
                    <p:embed/>
                  </p:oleObj>
                </mc:Choice>
                <mc:Fallback>
                  <p:oleObj name="公式" r:id="rId8" imgW="133299" imgH="171552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3018"/>
                          <a:ext cx="24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47">
              <a:extLst>
                <a:ext uri="{FF2B5EF4-FFF2-40B4-BE49-F238E27FC236}">
                  <a16:creationId xmlns:a16="http://schemas.microsoft.com/office/drawing/2014/main" id="{F2CDA535-35D9-4D7E-9E02-CFB0A0BA35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1" y="1916"/>
            <a:ext cx="19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公式" r:id="rId10" imgW="95098" imgH="133248" progId="Equation.3">
                    <p:embed/>
                  </p:oleObj>
                </mc:Choice>
                <mc:Fallback>
                  <p:oleObj name="公式" r:id="rId10" imgW="95098" imgH="133248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1916"/>
                          <a:ext cx="19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60" name="Freeform 48">
              <a:extLst>
                <a:ext uri="{FF2B5EF4-FFF2-40B4-BE49-F238E27FC236}">
                  <a16:creationId xmlns:a16="http://schemas.microsoft.com/office/drawing/2014/main" id="{418E6C28-5F95-452B-92F3-DAFE95F45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" y="2688"/>
              <a:ext cx="156" cy="107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96" y="59"/>
                </a:cxn>
                <a:cxn ang="0">
                  <a:pos x="156" y="0"/>
                </a:cxn>
              </a:cxnLst>
              <a:rect l="0" t="0" r="r" b="b"/>
              <a:pathLst>
                <a:path w="156" h="107">
                  <a:moveTo>
                    <a:pt x="0" y="107"/>
                  </a:moveTo>
                  <a:cubicBezTo>
                    <a:pt x="32" y="95"/>
                    <a:pt x="70" y="77"/>
                    <a:pt x="96" y="59"/>
                  </a:cubicBezTo>
                  <a:cubicBezTo>
                    <a:pt x="122" y="41"/>
                    <a:pt x="144" y="12"/>
                    <a:pt x="156" y="0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178" name="Group 49">
            <a:extLst>
              <a:ext uri="{FF2B5EF4-FFF2-40B4-BE49-F238E27FC236}">
                <a16:creationId xmlns:a16="http://schemas.microsoft.com/office/drawing/2014/main" id="{6BBFCD96-105A-4306-9254-DD72FF1DA73C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7179" name="Picture 50" descr="bar_1">
              <a:extLst>
                <a:ext uri="{FF2B5EF4-FFF2-40B4-BE49-F238E27FC236}">
                  <a16:creationId xmlns:a16="http://schemas.microsoft.com/office/drawing/2014/main" id="{EC665640-5D0C-4FCD-9A1A-E4E58BFC0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0" name="Text Box 51">
              <a:extLst>
                <a:ext uri="{FF2B5EF4-FFF2-40B4-BE49-F238E27FC236}">
                  <a16:creationId xmlns:a16="http://schemas.microsoft.com/office/drawing/2014/main" id="{04E8B37E-6994-4A3B-86AF-EDDA6C628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4-3(1)</a:t>
              </a:r>
              <a:r>
                <a:rPr lang="en-US" altLang="zh-CN">
                  <a:solidFill>
                    <a:srgbClr val="FF6699"/>
                  </a:solidFill>
                  <a:ea typeface="隶书" panose="02010509060101010101" pitchFamily="49" charset="-122"/>
                </a:rPr>
                <a:t>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磁场的高斯定理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3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日期占位符 1">
            <a:extLst>
              <a:ext uri="{FF2B5EF4-FFF2-40B4-BE49-F238E27FC236}">
                <a16:creationId xmlns:a16="http://schemas.microsoft.com/office/drawing/2014/main" id="{103909E1-D7C3-4457-82FD-1637504F2A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B07769-7F25-498E-8442-61FCDA673E62}" type="datetime9">
              <a:rPr lang="en-US"/>
              <a:pPr>
                <a:defRPr/>
              </a:pPr>
              <a:t>4/13/2020 11:29:36 AM</a:t>
            </a:fld>
            <a:endParaRPr lang="en-US" altLang="zh-CN"/>
          </a:p>
        </p:txBody>
      </p:sp>
      <p:sp>
        <p:nvSpPr>
          <p:cNvPr id="50" name="灯片编号占位符 3">
            <a:extLst>
              <a:ext uri="{FF2B5EF4-FFF2-40B4-BE49-F238E27FC236}">
                <a16:creationId xmlns:a16="http://schemas.microsoft.com/office/drawing/2014/main" id="{A98442C4-655A-45DC-A7BD-E432ADA2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D6D25705-FBB1-450B-A269-70CD9E170A62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97">
            <a:extLst>
              <a:ext uri="{FF2B5EF4-FFF2-40B4-BE49-F238E27FC236}">
                <a16:creationId xmlns:a16="http://schemas.microsoft.com/office/drawing/2014/main" id="{C1B6E07F-1680-4A1B-914E-D3D0FE689116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95600"/>
            <a:ext cx="3429000" cy="3581400"/>
            <a:chOff x="3168" y="1824"/>
            <a:chExt cx="2160" cy="2256"/>
          </a:xfrm>
        </p:grpSpPr>
        <p:sp>
          <p:nvSpPr>
            <p:cNvPr id="100430" name="Rectangle 78">
              <a:extLst>
                <a:ext uri="{FF2B5EF4-FFF2-40B4-BE49-F238E27FC236}">
                  <a16:creationId xmlns:a16="http://schemas.microsoft.com/office/drawing/2014/main" id="{C17F8E63-B035-4FF5-8B6C-3999B0E55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2160" cy="225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1" name="Line 79">
              <a:extLst>
                <a:ext uri="{FF2B5EF4-FFF2-40B4-BE49-F238E27FC236}">
                  <a16:creationId xmlns:a16="http://schemas.microsoft.com/office/drawing/2014/main" id="{C6FF6C00-C6DC-44B0-A227-7FBABF198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2200"/>
              <a:ext cx="0" cy="150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med" len="lg"/>
              <a:tailEnd type="none" w="sm" len="lg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2" name="Oval 80">
              <a:extLst>
                <a:ext uri="{FF2B5EF4-FFF2-40B4-BE49-F238E27FC236}">
                  <a16:creationId xmlns:a16="http://schemas.microsoft.com/office/drawing/2014/main" id="{972801F2-2CE7-4812-837D-BCD846EC6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27"/>
              <a:ext cx="720" cy="250"/>
            </a:xfrm>
            <a:prstGeom prst="ellips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3" name="Oval 81">
              <a:extLst>
                <a:ext uri="{FF2B5EF4-FFF2-40B4-BE49-F238E27FC236}">
                  <a16:creationId xmlns:a16="http://schemas.microsoft.com/office/drawing/2014/main" id="{3FEE9091-AB14-465F-BA21-B4B467158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2743"/>
              <a:ext cx="1170" cy="41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4" name="Oval 82">
              <a:extLst>
                <a:ext uri="{FF2B5EF4-FFF2-40B4-BE49-F238E27FC236}">
                  <a16:creationId xmlns:a16="http://schemas.microsoft.com/office/drawing/2014/main" id="{5195C5E0-6443-4A0C-9ACE-9D6B2C50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2660"/>
              <a:ext cx="1710" cy="584"/>
            </a:xfrm>
            <a:prstGeom prst="ellips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5" name="Line 83">
              <a:extLst>
                <a:ext uri="{FF2B5EF4-FFF2-40B4-BE49-F238E27FC236}">
                  <a16:creationId xmlns:a16="http://schemas.microsoft.com/office/drawing/2014/main" id="{EEBFE285-A4EE-4150-96E7-5E102F595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8" y="2492"/>
              <a:ext cx="0" cy="41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6" name="Line 84">
              <a:extLst>
                <a:ext uri="{FF2B5EF4-FFF2-40B4-BE49-F238E27FC236}">
                  <a16:creationId xmlns:a16="http://schemas.microsoft.com/office/drawing/2014/main" id="{C3857179-189D-4DA0-8B8A-2B857F1F4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2952"/>
              <a:ext cx="450" cy="12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7" name="Line 85">
              <a:extLst>
                <a:ext uri="{FF2B5EF4-FFF2-40B4-BE49-F238E27FC236}">
                  <a16:creationId xmlns:a16="http://schemas.microsoft.com/office/drawing/2014/main" id="{639F90FA-5D85-40AE-B7BE-2FBF6CD85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8" y="3077"/>
              <a:ext cx="180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none" w="sm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8" name="Line 86">
              <a:extLst>
                <a:ext uri="{FF2B5EF4-FFF2-40B4-BE49-F238E27FC236}">
                  <a16:creationId xmlns:a16="http://schemas.microsoft.com/office/drawing/2014/main" id="{F02B9AB6-D10C-45BF-982E-0038C4B2D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161"/>
              <a:ext cx="240" cy="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9" name="Line 87">
              <a:extLst>
                <a:ext uri="{FF2B5EF4-FFF2-40B4-BE49-F238E27FC236}">
                  <a16:creationId xmlns:a16="http://schemas.microsoft.com/office/drawing/2014/main" id="{DA4371AF-D781-4AA0-A329-0BCCE1B9D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3244"/>
              <a:ext cx="270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none" w="sm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40" name="Line 88">
              <a:extLst>
                <a:ext uri="{FF2B5EF4-FFF2-40B4-BE49-F238E27FC236}">
                  <a16:creationId xmlns:a16="http://schemas.microsoft.com/office/drawing/2014/main" id="{27547FB7-4A2B-4894-8A0D-7A770D48A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704"/>
              <a:ext cx="0" cy="2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41" name="Line 89">
              <a:extLst>
                <a:ext uri="{FF2B5EF4-FFF2-40B4-BE49-F238E27FC236}">
                  <a16:creationId xmlns:a16="http://schemas.microsoft.com/office/drawing/2014/main" id="{3641F4B5-D3C1-465C-B99D-2C9D32508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8" y="1908"/>
              <a:ext cx="0" cy="2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39" name="Object 90">
              <a:extLst>
                <a:ext uri="{FF2B5EF4-FFF2-40B4-BE49-F238E27FC236}">
                  <a16:creationId xmlns:a16="http://schemas.microsoft.com/office/drawing/2014/main" id="{298BA1D1-1A53-4173-986E-D07B1FB1D5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3" y="2830"/>
            <a:ext cx="180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name="Equation" r:id="rId4" imgW="133299" imgH="133248" progId="Equation.3">
                    <p:embed/>
                  </p:oleObj>
                </mc:Choice>
                <mc:Fallback>
                  <p:oleObj name="Equation" r:id="rId4" imgW="133299" imgH="133248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3" y="2830"/>
                          <a:ext cx="180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Object 91">
              <a:extLst>
                <a:ext uri="{FF2B5EF4-FFF2-40B4-BE49-F238E27FC236}">
                  <a16:creationId xmlns:a16="http://schemas.microsoft.com/office/drawing/2014/main" id="{B3F9ECD3-5698-4422-8A35-62A46C7AAC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3" y="2160"/>
            <a:ext cx="14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4" name="公式" r:id="rId6" imgW="95098" imgH="133248" progId="Equation.3">
                    <p:embed/>
                  </p:oleObj>
                </mc:Choice>
                <mc:Fallback>
                  <p:oleObj name="公式" r:id="rId6" imgW="95098" imgH="133248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2160"/>
                          <a:ext cx="14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Object 94">
              <a:extLst>
                <a:ext uri="{FF2B5EF4-FFF2-40B4-BE49-F238E27FC236}">
                  <a16:creationId xmlns:a16="http://schemas.microsoft.com/office/drawing/2014/main" id="{C29DB234-8CA9-4D1F-BB2F-8945CFCC35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1" y="3273"/>
            <a:ext cx="18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5" name="公式" r:id="rId8" imgW="133299" imgH="171552" progId="Equation.3">
                    <p:embed/>
                  </p:oleObj>
                </mc:Choice>
                <mc:Fallback>
                  <p:oleObj name="公式" r:id="rId8" imgW="133299" imgH="171552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" y="3273"/>
                          <a:ext cx="18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Object 96">
              <a:extLst>
                <a:ext uri="{FF2B5EF4-FFF2-40B4-BE49-F238E27FC236}">
                  <a16:creationId xmlns:a16="http://schemas.microsoft.com/office/drawing/2014/main" id="{5A5AAB5C-3280-448F-BEEB-501D74E23A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7" y="2816"/>
            <a:ext cx="169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" name="公式" r:id="rId10" imgW="123952" imgH="133248" progId="Equation.3">
                    <p:embed/>
                  </p:oleObj>
                </mc:Choice>
                <mc:Fallback>
                  <p:oleObj name="公式" r:id="rId10" imgW="123952" imgH="133248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" y="2816"/>
                          <a:ext cx="169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423" name="Text Box 71">
            <a:extLst>
              <a:ext uri="{FF2B5EF4-FFF2-40B4-BE49-F238E27FC236}">
                <a16:creationId xmlns:a16="http://schemas.microsoft.com/office/drawing/2014/main" id="{D8FADABA-BDB8-43C6-AECB-36FAE4B6C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5975"/>
            <a:ext cx="4537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与电流成右手螺旋方向为环路正方向</a:t>
            </a:r>
          </a:p>
        </p:txBody>
      </p:sp>
      <p:sp>
        <p:nvSpPr>
          <p:cNvPr id="100354" name="Text Box 2">
            <a:extLst>
              <a:ext uri="{FF2B5EF4-FFF2-40B4-BE49-F238E27FC236}">
                <a16:creationId xmlns:a16="http://schemas.microsoft.com/office/drawing/2014/main" id="{1E05BF30-1699-4306-AC50-8EC329F7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19350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研究长直导线周围的磁场，在垂直载流导线平面作一同心圆，取圆为环路，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26CED3BE-75F9-42EC-817E-976F618B8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5195888"/>
          <a:ext cx="30194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公式" r:id="rId12" imgW="1380947" imgH="381000" progId="Equation.3">
                  <p:embed/>
                </p:oleObj>
              </mc:Choice>
              <mc:Fallback>
                <p:oleObj name="公式" r:id="rId12" imgW="1380947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5195888"/>
                        <a:ext cx="30194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>
            <a:extLst>
              <a:ext uri="{FF2B5EF4-FFF2-40B4-BE49-F238E27FC236}">
                <a16:creationId xmlns:a16="http://schemas.microsoft.com/office/drawing/2014/main" id="{8E881A47-2B02-4E08-B811-B4F389FAB1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579938"/>
          <a:ext cx="1295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公式" r:id="rId14" imgW="571398" imgH="152400" progId="Equation.3">
                  <p:embed/>
                </p:oleObj>
              </mc:Choice>
              <mc:Fallback>
                <p:oleObj name="公式" r:id="rId14" imgW="571398" imgH="15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79938"/>
                        <a:ext cx="1295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>
            <a:extLst>
              <a:ext uri="{FF2B5EF4-FFF2-40B4-BE49-F238E27FC236}">
                <a16:creationId xmlns:a16="http://schemas.microsoft.com/office/drawing/2014/main" id="{9009455F-ABEF-4A24-9FA4-54C405AB07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975" y="4316413"/>
          <a:ext cx="13255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公式" r:id="rId16" imgW="581152" imgH="381000" progId="Equation.3">
                  <p:embed/>
                </p:oleObj>
              </mc:Choice>
              <mc:Fallback>
                <p:oleObj name="公式" r:id="rId16" imgW="581152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4316413"/>
                        <a:ext cx="13255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91" name="Text Box 39">
            <a:extLst>
              <a:ext uri="{FF2B5EF4-FFF2-40B4-BE49-F238E27FC236}">
                <a16:creationId xmlns:a16="http://schemas.microsoft.com/office/drawing/2014/main" id="{15CF9FBD-02C1-48DE-A6C9-FFC852F7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46225"/>
            <a:ext cx="8512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磁场中的磁感线是闭合线，磁感线与电流线相互环连。</a:t>
            </a:r>
          </a:p>
        </p:txBody>
      </p:sp>
      <p:graphicFrame>
        <p:nvGraphicFramePr>
          <p:cNvPr id="100399" name="Object 47">
            <a:extLst>
              <a:ext uri="{FF2B5EF4-FFF2-40B4-BE49-F238E27FC236}">
                <a16:creationId xmlns:a16="http://schemas.microsoft.com/office/drawing/2014/main" id="{04EB3C71-919A-4E13-850F-0514A36B4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427663"/>
          <a:ext cx="8636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18" imgW="381203" imgH="200076" progId="Equation.3">
                  <p:embed/>
                </p:oleObj>
              </mc:Choice>
              <mc:Fallback>
                <p:oleObj name="Equation" r:id="rId18" imgW="381203" imgH="200076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427663"/>
                        <a:ext cx="8636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02" name="Text Box 50">
            <a:extLst>
              <a:ext uri="{FF2B5EF4-FFF2-40B4-BE49-F238E27FC236}">
                <a16:creationId xmlns:a16="http://schemas.microsoft.com/office/drawing/2014/main" id="{D5996839-D507-425E-A01C-7AE5C4B61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8110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一、磁场的环流  安培环路定律</a:t>
            </a:r>
          </a:p>
        </p:txBody>
      </p:sp>
      <p:grpSp>
        <p:nvGrpSpPr>
          <p:cNvPr id="3" name="Group 93">
            <a:extLst>
              <a:ext uri="{FF2B5EF4-FFF2-40B4-BE49-F238E27FC236}">
                <a16:creationId xmlns:a16="http://schemas.microsoft.com/office/drawing/2014/main" id="{2A2F1FEF-194D-4531-8A0C-65DA0C3E0215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752600"/>
            <a:ext cx="2819400" cy="2286000"/>
            <a:chOff x="2517" y="1104"/>
            <a:chExt cx="1776" cy="1440"/>
          </a:xfrm>
        </p:grpSpPr>
        <p:sp>
          <p:nvSpPr>
            <p:cNvPr id="100405" name="AutoShape 53">
              <a:extLst>
                <a:ext uri="{FF2B5EF4-FFF2-40B4-BE49-F238E27FC236}">
                  <a16:creationId xmlns:a16="http://schemas.microsoft.com/office/drawing/2014/main" id="{280D7694-2E1B-4A0F-9BE9-3BF360DD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104"/>
              <a:ext cx="1776" cy="1440"/>
            </a:xfrm>
            <a:prstGeom prst="wedgeRoundRectCallout">
              <a:avLst>
                <a:gd name="adj1" fmla="val 63231"/>
                <a:gd name="adj2" fmla="val 89167"/>
                <a:gd name="adj3" fmla="val 16667"/>
              </a:avLst>
            </a:prstGeom>
            <a:gradFill rotWithShape="0">
              <a:gsLst>
                <a:gs pos="0">
                  <a:srgbClr val="74E2B8"/>
                </a:gs>
                <a:gs pos="100000">
                  <a:srgbClr val="74E2B8">
                    <a:gamma/>
                    <a:shade val="56078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4ADAA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00407" name="Oval 55">
              <a:extLst>
                <a:ext uri="{FF2B5EF4-FFF2-40B4-BE49-F238E27FC236}">
                  <a16:creationId xmlns:a16="http://schemas.microsoft.com/office/drawing/2014/main" id="{6A295334-BF77-476B-B6BD-9E6035098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1296"/>
              <a:ext cx="1152" cy="115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08" name="Oval 56">
              <a:extLst>
                <a:ext uri="{FF2B5EF4-FFF2-40B4-BE49-F238E27FC236}">
                  <a16:creationId xmlns:a16="http://schemas.microsoft.com/office/drawing/2014/main" id="{F8C2A2FC-BE48-4759-BEC4-D56DD0704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09" name="Oval 57">
              <a:extLst>
                <a:ext uri="{FF2B5EF4-FFF2-40B4-BE49-F238E27FC236}">
                  <a16:creationId xmlns:a16="http://schemas.microsoft.com/office/drawing/2014/main" id="{1C5E32FC-1329-4A76-9292-CBFC4BCCE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84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10" name="Line 58">
              <a:extLst>
                <a:ext uri="{FF2B5EF4-FFF2-40B4-BE49-F238E27FC236}">
                  <a16:creationId xmlns:a16="http://schemas.microsoft.com/office/drawing/2014/main" id="{5A7593BD-FBB8-4CB9-AE85-2AF7C6B31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5" y="2448"/>
              <a:ext cx="14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11" name="Line 59">
              <a:extLst>
                <a:ext uri="{FF2B5EF4-FFF2-40B4-BE49-F238E27FC236}">
                  <a16:creationId xmlns:a16="http://schemas.microsoft.com/office/drawing/2014/main" id="{1F0F308E-6B06-4073-ABF1-AA6E07C86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295"/>
              <a:ext cx="13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12" name="Line 60">
              <a:extLst>
                <a:ext uri="{FF2B5EF4-FFF2-40B4-BE49-F238E27FC236}">
                  <a16:creationId xmlns:a16="http://schemas.microsoft.com/office/drawing/2014/main" id="{AB14E94E-1487-43AC-B9C0-6A36B7D90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3" y="1488"/>
              <a:ext cx="432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22" name="Object 61">
              <a:extLst>
                <a:ext uri="{FF2B5EF4-FFF2-40B4-BE49-F238E27FC236}">
                  <a16:creationId xmlns:a16="http://schemas.microsoft.com/office/drawing/2014/main" id="{1B6E94A1-DF7A-4473-A3EE-9FC5F26A1E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9" y="1584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" name="公式" r:id="rId20" imgW="133299" imgH="133248" progId="Equation.3">
                    <p:embed/>
                  </p:oleObj>
                </mc:Choice>
                <mc:Fallback>
                  <p:oleObj name="公式" r:id="rId20" imgW="133299" imgH="133248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1584"/>
                          <a:ext cx="19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rgbClr val="969696">
                              <a:alpha val="50000"/>
                            </a:srgb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16" name="Line 64">
              <a:extLst>
                <a:ext uri="{FF2B5EF4-FFF2-40B4-BE49-F238E27FC236}">
                  <a16:creationId xmlns:a16="http://schemas.microsoft.com/office/drawing/2014/main" id="{1EC17092-D05C-47AA-92C5-28329D4F2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1872"/>
              <a:ext cx="816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24" name="Object 67">
              <a:extLst>
                <a:ext uri="{FF2B5EF4-FFF2-40B4-BE49-F238E27FC236}">
                  <a16:creationId xmlns:a16="http://schemas.microsoft.com/office/drawing/2014/main" id="{9D499340-310D-4860-B60D-6502B628DB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0" y="1649"/>
            <a:ext cx="15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2" name="公式" r:id="rId22" imgW="95098" imgH="152400" progId="Equation.3">
                    <p:embed/>
                  </p:oleObj>
                </mc:Choice>
                <mc:Fallback>
                  <p:oleObj name="公式" r:id="rId22" imgW="95098" imgH="1524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1649"/>
                          <a:ext cx="15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rgbClr val="969696">
                              <a:alpha val="50000"/>
                            </a:srgb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21" name="Line 69">
              <a:extLst>
                <a:ext uri="{FF2B5EF4-FFF2-40B4-BE49-F238E27FC236}">
                  <a16:creationId xmlns:a16="http://schemas.microsoft.com/office/drawing/2014/main" id="{8A3785DB-1EF3-4467-9C09-EA934E3B6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6" y="1234"/>
              <a:ext cx="248" cy="252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26" name="Object 70">
              <a:extLst>
                <a:ext uri="{FF2B5EF4-FFF2-40B4-BE49-F238E27FC236}">
                  <a16:creationId xmlns:a16="http://schemas.microsoft.com/office/drawing/2014/main" id="{02CD157B-3723-40E1-B186-1A6C419F22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1" y="1104"/>
            <a:ext cx="20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" name="公式" r:id="rId24" imgW="133299" imgH="171552" progId="Equation.3">
                    <p:embed/>
                  </p:oleObj>
                </mc:Choice>
                <mc:Fallback>
                  <p:oleObj name="公式" r:id="rId24" imgW="133299" imgH="171552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104"/>
                          <a:ext cx="20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969696">
                              <a:alpha val="50000"/>
                            </a:srgb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206" name="Picture 74" descr="bar_1">
            <a:extLst>
              <a:ext uri="{FF2B5EF4-FFF2-40B4-BE49-F238E27FC236}">
                <a16:creationId xmlns:a16="http://schemas.microsoft.com/office/drawing/2014/main" id="{80996399-E6BB-4DDD-9541-3D3A31D85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57150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427" name="Text Box 75">
            <a:extLst>
              <a:ext uri="{FF2B5EF4-FFF2-40B4-BE49-F238E27FC236}">
                <a16:creationId xmlns:a16="http://schemas.microsoft.com/office/drawing/2014/main" id="{26F4F8D7-F32F-461E-9C85-0C958C3C5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533400"/>
            <a:ext cx="4983162" cy="5191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96969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99"/>
                </a:solidFill>
                <a:ea typeface="隶书" panose="02010509060101010101" pitchFamily="49" charset="-122"/>
              </a:rPr>
              <a:t>4-3(2)  </a:t>
            </a:r>
            <a:r>
              <a:rPr lang="zh-CN" altLang="en-US">
                <a:solidFill>
                  <a:srgbClr val="FF3399"/>
                </a:solidFill>
                <a:ea typeface="隶书" panose="02010509060101010101" pitchFamily="49" charset="-122"/>
              </a:rPr>
              <a:t>安培环路定理</a:t>
            </a:r>
          </a:p>
        </p:txBody>
      </p:sp>
      <p:grpSp>
        <p:nvGrpSpPr>
          <p:cNvPr id="4" name="Group 44">
            <a:extLst>
              <a:ext uri="{FF2B5EF4-FFF2-40B4-BE49-F238E27FC236}">
                <a16:creationId xmlns:a16="http://schemas.microsoft.com/office/drawing/2014/main" id="{28EF5E63-1BA1-4F04-BB50-192F7CC79613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1989138"/>
            <a:ext cx="661987" cy="488950"/>
            <a:chOff x="3504" y="672"/>
            <a:chExt cx="417" cy="308"/>
          </a:xfrm>
        </p:grpSpPr>
        <p:graphicFrame>
          <p:nvGraphicFramePr>
            <p:cNvPr id="8213" name="Object 36">
              <a:extLst>
                <a:ext uri="{FF2B5EF4-FFF2-40B4-BE49-F238E27FC236}">
                  <a16:creationId xmlns:a16="http://schemas.microsoft.com/office/drawing/2014/main" id="{1ECAEDD3-0A29-4215-851F-F089DA18D5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672"/>
            <a:ext cx="27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4" name="公式" r:id="rId27" imgW="161747" imgH="190704" progId="Equation.3">
                    <p:embed/>
                  </p:oleObj>
                </mc:Choice>
                <mc:Fallback>
                  <p:oleObj name="公式" r:id="rId27" imgW="161747" imgH="190704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672"/>
                          <a:ext cx="27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rgbClr val="969696">
                              <a:alpha val="50000"/>
                            </a:srgb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2" name="Line 30">
              <a:extLst>
                <a:ext uri="{FF2B5EF4-FFF2-40B4-BE49-F238E27FC236}">
                  <a16:creationId xmlns:a16="http://schemas.microsoft.com/office/drawing/2014/main" id="{7C29EF6A-B207-477C-8AFF-A8A7DCDC4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816"/>
              <a:ext cx="96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stealth" w="lg" len="lg"/>
            </a:ln>
            <a:effectLst>
              <a:outerShdw dist="28398" dir="1593903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92">
            <a:extLst>
              <a:ext uri="{FF2B5EF4-FFF2-40B4-BE49-F238E27FC236}">
                <a16:creationId xmlns:a16="http://schemas.microsoft.com/office/drawing/2014/main" id="{481250C7-E097-49E3-A9E7-C3E1D898B3BC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247900"/>
            <a:ext cx="990600" cy="685800"/>
            <a:chOff x="3061" y="1416"/>
            <a:chExt cx="624" cy="432"/>
          </a:xfrm>
        </p:grpSpPr>
        <p:sp>
          <p:nvSpPr>
            <p:cNvPr id="100383" name="Line 31">
              <a:extLst>
                <a:ext uri="{FF2B5EF4-FFF2-40B4-BE49-F238E27FC236}">
                  <a16:creationId xmlns:a16="http://schemas.microsoft.com/office/drawing/2014/main" id="{EF26F45D-35FC-4C36-BF4F-2E3038ABE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9" y="1416"/>
              <a:ext cx="336" cy="432"/>
            </a:xfrm>
            <a:prstGeom prst="line">
              <a:avLst/>
            </a:prstGeom>
            <a:noFill/>
            <a:ln w="28575">
              <a:solidFill>
                <a:srgbClr val="FFFFCC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85" name="Line 33">
              <a:extLst>
                <a:ext uri="{FF2B5EF4-FFF2-40B4-BE49-F238E27FC236}">
                  <a16:creationId xmlns:a16="http://schemas.microsoft.com/office/drawing/2014/main" id="{62F16E56-AC65-47A2-8F03-B923DAD5D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9" y="1560"/>
              <a:ext cx="192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 type="none" w="sm" len="lg"/>
              <a:tailEnd type="triangle" w="sm" len="lg"/>
            </a:ln>
            <a:effectLst>
              <a:outerShdw dist="35921" dir="2700000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12" name="Object 34">
              <a:extLst>
                <a:ext uri="{FF2B5EF4-FFF2-40B4-BE49-F238E27FC236}">
                  <a16:creationId xmlns:a16="http://schemas.microsoft.com/office/drawing/2014/main" id="{7FE7A7FD-5922-479E-889D-9574E4DF44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1416"/>
            <a:ext cx="2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" name="公式" r:id="rId29" imgW="171501" imgH="152400" progId="Equation.3">
                    <p:embed/>
                  </p:oleObj>
                </mc:Choice>
                <mc:Fallback>
                  <p:oleObj name="公式" r:id="rId29" imgW="171501" imgH="1524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416"/>
                          <a:ext cx="25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23" grpId="0"/>
      <p:bldP spid="100354" grpId="0" autoUpdateAnimBg="0"/>
      <p:bldP spid="100391" grpId="0" autoUpdateAnimBg="0"/>
      <p:bldP spid="100402" grpId="0" autoUpdateAnimBg="0"/>
      <p:bldP spid="1004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日期占位符 1">
            <a:extLst>
              <a:ext uri="{FF2B5EF4-FFF2-40B4-BE49-F238E27FC236}">
                <a16:creationId xmlns:a16="http://schemas.microsoft.com/office/drawing/2014/main" id="{86429695-F7FF-4A2B-BC1B-7276601DE2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52B161-CA56-482D-B325-7DF331077DF7}" type="datetime9">
              <a:rPr lang="en-US"/>
              <a:pPr>
                <a:defRPr/>
              </a:pPr>
              <a:t>4/13/2020 11:29:36 AM</a:t>
            </a:fld>
            <a:endParaRPr lang="en-US" altLang="zh-CN"/>
          </a:p>
        </p:txBody>
      </p:sp>
      <p:sp>
        <p:nvSpPr>
          <p:cNvPr id="49" name="灯片编号占位符 3">
            <a:extLst>
              <a:ext uri="{FF2B5EF4-FFF2-40B4-BE49-F238E27FC236}">
                <a16:creationId xmlns:a16="http://schemas.microsoft.com/office/drawing/2014/main" id="{827D03C3-F19B-4439-A75B-338D1BAD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3A03D712-581F-4669-959E-7490E7E65261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pSp>
        <p:nvGrpSpPr>
          <p:cNvPr id="2" name="Group 141">
            <a:extLst>
              <a:ext uri="{FF2B5EF4-FFF2-40B4-BE49-F238E27FC236}">
                <a16:creationId xmlns:a16="http://schemas.microsoft.com/office/drawing/2014/main" id="{1DFE3D40-9D47-4543-ABD6-EF8656A7F0F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95600"/>
            <a:ext cx="3429000" cy="3581400"/>
            <a:chOff x="3168" y="1824"/>
            <a:chExt cx="2160" cy="2256"/>
          </a:xfrm>
        </p:grpSpPr>
        <p:sp>
          <p:nvSpPr>
            <p:cNvPr id="101518" name="Rectangle 142">
              <a:extLst>
                <a:ext uri="{FF2B5EF4-FFF2-40B4-BE49-F238E27FC236}">
                  <a16:creationId xmlns:a16="http://schemas.microsoft.com/office/drawing/2014/main" id="{392EC65E-88CF-4B92-8AE0-700069343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2160" cy="225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19" name="Line 143">
              <a:extLst>
                <a:ext uri="{FF2B5EF4-FFF2-40B4-BE49-F238E27FC236}">
                  <a16:creationId xmlns:a16="http://schemas.microsoft.com/office/drawing/2014/main" id="{F772BA70-1376-4B8D-B5F8-CD8225771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2200"/>
              <a:ext cx="0" cy="150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stealth" w="med" len="lg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20" name="Oval 144">
              <a:extLst>
                <a:ext uri="{FF2B5EF4-FFF2-40B4-BE49-F238E27FC236}">
                  <a16:creationId xmlns:a16="http://schemas.microsoft.com/office/drawing/2014/main" id="{F5A2F8E9-826C-4E5D-A3A6-8F89D4550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27"/>
              <a:ext cx="720" cy="250"/>
            </a:xfrm>
            <a:prstGeom prst="ellips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21" name="Oval 145">
              <a:extLst>
                <a:ext uri="{FF2B5EF4-FFF2-40B4-BE49-F238E27FC236}">
                  <a16:creationId xmlns:a16="http://schemas.microsoft.com/office/drawing/2014/main" id="{1BE0E4C7-CE0F-427B-8AFC-56CC4A3F8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2743"/>
              <a:ext cx="1170" cy="41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22" name="Oval 146">
              <a:extLst>
                <a:ext uri="{FF2B5EF4-FFF2-40B4-BE49-F238E27FC236}">
                  <a16:creationId xmlns:a16="http://schemas.microsoft.com/office/drawing/2014/main" id="{1573C729-AD74-4E3F-84E1-FD54C4B32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2660"/>
              <a:ext cx="1710" cy="584"/>
            </a:xfrm>
            <a:prstGeom prst="ellips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23" name="Line 147">
              <a:extLst>
                <a:ext uri="{FF2B5EF4-FFF2-40B4-BE49-F238E27FC236}">
                  <a16:creationId xmlns:a16="http://schemas.microsoft.com/office/drawing/2014/main" id="{72E648A0-8767-4590-82BF-9E82BBBC7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8" y="2492"/>
              <a:ext cx="0" cy="41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24" name="Line 148">
              <a:extLst>
                <a:ext uri="{FF2B5EF4-FFF2-40B4-BE49-F238E27FC236}">
                  <a16:creationId xmlns:a16="http://schemas.microsoft.com/office/drawing/2014/main" id="{37D84670-8893-4115-9C47-5C9ED9B69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2952"/>
              <a:ext cx="450" cy="12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25" name="Line 149">
              <a:extLst>
                <a:ext uri="{FF2B5EF4-FFF2-40B4-BE49-F238E27FC236}">
                  <a16:creationId xmlns:a16="http://schemas.microsoft.com/office/drawing/2014/main" id="{ACB79B98-D111-4519-AF4F-2E9581491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8" y="3077"/>
              <a:ext cx="180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26" name="Line 150">
              <a:extLst>
                <a:ext uri="{FF2B5EF4-FFF2-40B4-BE49-F238E27FC236}">
                  <a16:creationId xmlns:a16="http://schemas.microsoft.com/office/drawing/2014/main" id="{C7029A55-EA5E-4810-9AE1-549F1EA35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161"/>
              <a:ext cx="240" cy="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27" name="Line 151">
              <a:extLst>
                <a:ext uri="{FF2B5EF4-FFF2-40B4-BE49-F238E27FC236}">
                  <a16:creationId xmlns:a16="http://schemas.microsoft.com/office/drawing/2014/main" id="{6D2A0C5C-492A-43A6-96AF-E14A0840B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3244"/>
              <a:ext cx="270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28" name="Line 152">
              <a:extLst>
                <a:ext uri="{FF2B5EF4-FFF2-40B4-BE49-F238E27FC236}">
                  <a16:creationId xmlns:a16="http://schemas.microsoft.com/office/drawing/2014/main" id="{C11438E0-9CFE-4942-9EE0-D9F6C64EE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704"/>
              <a:ext cx="0" cy="2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29" name="Line 153">
              <a:extLst>
                <a:ext uri="{FF2B5EF4-FFF2-40B4-BE49-F238E27FC236}">
                  <a16:creationId xmlns:a16="http://schemas.microsoft.com/office/drawing/2014/main" id="{FFD2C783-6CA6-4159-B17B-DF40C41A9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8" y="1908"/>
              <a:ext cx="0" cy="2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9262" name="Object 154">
              <a:extLst>
                <a:ext uri="{FF2B5EF4-FFF2-40B4-BE49-F238E27FC236}">
                  <a16:creationId xmlns:a16="http://schemas.microsoft.com/office/drawing/2014/main" id="{4617C0C0-B003-4D36-8405-1F1F0707B8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3" y="2830"/>
            <a:ext cx="180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6" name="Equation" r:id="rId4" imgW="133299" imgH="133248" progId="Equation.3">
                    <p:embed/>
                  </p:oleObj>
                </mc:Choice>
                <mc:Fallback>
                  <p:oleObj name="Equation" r:id="rId4" imgW="133299" imgH="133248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3" y="2830"/>
                          <a:ext cx="180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3" name="Object 155">
              <a:extLst>
                <a:ext uri="{FF2B5EF4-FFF2-40B4-BE49-F238E27FC236}">
                  <a16:creationId xmlns:a16="http://schemas.microsoft.com/office/drawing/2014/main" id="{C494A02E-C6BE-44AF-BEFF-57B41BFDCB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3" y="2160"/>
            <a:ext cx="14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公式" r:id="rId6" imgW="95098" imgH="133248" progId="Equation.3">
                    <p:embed/>
                  </p:oleObj>
                </mc:Choice>
                <mc:Fallback>
                  <p:oleObj name="公式" r:id="rId6" imgW="95098" imgH="133248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2160"/>
                          <a:ext cx="14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4" name="Object 156">
              <a:extLst>
                <a:ext uri="{FF2B5EF4-FFF2-40B4-BE49-F238E27FC236}">
                  <a16:creationId xmlns:a16="http://schemas.microsoft.com/office/drawing/2014/main" id="{6E6DA9FE-86C1-42DA-85ED-6E8EA0C916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1" y="3273"/>
            <a:ext cx="18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8" name="公式" r:id="rId8" imgW="133299" imgH="171552" progId="Equation.3">
                    <p:embed/>
                  </p:oleObj>
                </mc:Choice>
                <mc:Fallback>
                  <p:oleObj name="公式" r:id="rId8" imgW="133299" imgH="171552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" y="3273"/>
                          <a:ext cx="18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5" name="Object 157">
              <a:extLst>
                <a:ext uri="{FF2B5EF4-FFF2-40B4-BE49-F238E27FC236}">
                  <a16:creationId xmlns:a16="http://schemas.microsoft.com/office/drawing/2014/main" id="{B3C0D054-CEFD-485D-809F-0ECD67A839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7" y="2816"/>
            <a:ext cx="169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9" name="公式" r:id="rId10" imgW="123952" imgH="133248" progId="Equation.3">
                    <p:embed/>
                  </p:oleObj>
                </mc:Choice>
                <mc:Fallback>
                  <p:oleObj name="公式" r:id="rId10" imgW="123952" imgH="133248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" y="2816"/>
                          <a:ext cx="169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380" name="Text Box 4">
            <a:extLst>
              <a:ext uri="{FF2B5EF4-FFF2-40B4-BE49-F238E27FC236}">
                <a16:creationId xmlns:a16="http://schemas.microsoft.com/office/drawing/2014/main" id="{F5A97C5D-D1A5-455A-B37B-7AA25C8FC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73375"/>
            <a:ext cx="45513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如果圆环的绕行方向与右手螺旋方向相反，</a:t>
            </a:r>
          </a:p>
        </p:txBody>
      </p:sp>
      <p:graphicFrame>
        <p:nvGraphicFramePr>
          <p:cNvPr id="101378" name="Object 2">
            <a:extLst>
              <a:ext uri="{FF2B5EF4-FFF2-40B4-BE49-F238E27FC236}">
                <a16:creationId xmlns:a16="http://schemas.microsoft.com/office/drawing/2014/main" id="{3EAF5FF8-8EBE-46AB-9106-90788E34F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176463"/>
          <a:ext cx="16970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公式" r:id="rId12" imgW="838403" imgH="276276" progId="Equation.3">
                  <p:embed/>
                </p:oleObj>
              </mc:Choice>
              <mc:Fallback>
                <p:oleObj name="公式" r:id="rId12" imgW="838403" imgH="27627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76463"/>
                        <a:ext cx="16970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9" name="Text Box 3">
            <a:extLst>
              <a:ext uri="{FF2B5EF4-FFF2-40B4-BE49-F238E27FC236}">
                <a16:creationId xmlns:a16="http://schemas.microsoft.com/office/drawing/2014/main" id="{4966E476-005E-4686-B90B-072C07A13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41463"/>
            <a:ext cx="845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磁感应强度沿闭合圆环的积分与圆环的半径无关。</a:t>
            </a:r>
          </a:p>
        </p:txBody>
      </p:sp>
      <p:graphicFrame>
        <p:nvGraphicFramePr>
          <p:cNvPr id="101381" name="Object 5">
            <a:extLst>
              <a:ext uri="{FF2B5EF4-FFF2-40B4-BE49-F238E27FC236}">
                <a16:creationId xmlns:a16="http://schemas.microsoft.com/office/drawing/2014/main" id="{C8791D09-D607-4D77-B0B0-531BE24A5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" y="3919538"/>
          <a:ext cx="132238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公式" r:id="rId14" imgW="581152" imgH="190704" progId="Equation.3">
                  <p:embed/>
                </p:oleObj>
              </mc:Choice>
              <mc:Fallback>
                <p:oleObj name="公式" r:id="rId14" imgW="581152" imgH="1907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919538"/>
                        <a:ext cx="1322388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>
            <a:extLst>
              <a:ext uri="{FF2B5EF4-FFF2-40B4-BE49-F238E27FC236}">
                <a16:creationId xmlns:a16="http://schemas.microsoft.com/office/drawing/2014/main" id="{48F9F89D-A24C-40AD-9279-87A923F31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532313"/>
          <a:ext cx="31146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公式" r:id="rId16" imgW="1485798" imgH="381000" progId="Equation.3">
                  <p:embed/>
                </p:oleObj>
              </mc:Choice>
              <mc:Fallback>
                <p:oleObj name="公式" r:id="rId16" imgW="1485798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32313"/>
                        <a:ext cx="31146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75" name="Text Box 99">
            <a:extLst>
              <a:ext uri="{FF2B5EF4-FFF2-40B4-BE49-F238E27FC236}">
                <a16:creationId xmlns:a16="http://schemas.microsoft.com/office/drawing/2014/main" id="{1C178220-CC5A-4B25-B1BA-B1B7655D1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300663"/>
            <a:ext cx="480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综合上式，磁感线与电流线相互环联，满足右手定则。</a:t>
            </a:r>
          </a:p>
        </p:txBody>
      </p:sp>
      <p:grpSp>
        <p:nvGrpSpPr>
          <p:cNvPr id="3" name="Group 140">
            <a:extLst>
              <a:ext uri="{FF2B5EF4-FFF2-40B4-BE49-F238E27FC236}">
                <a16:creationId xmlns:a16="http://schemas.microsoft.com/office/drawing/2014/main" id="{04C209F0-9D13-444E-8C91-A7ECDC89CC3A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1484313"/>
            <a:ext cx="2819400" cy="2286000"/>
            <a:chOff x="2517" y="1104"/>
            <a:chExt cx="1776" cy="1440"/>
          </a:xfrm>
        </p:grpSpPr>
        <p:sp>
          <p:nvSpPr>
            <p:cNvPr id="101497" name="AutoShape 121">
              <a:extLst>
                <a:ext uri="{FF2B5EF4-FFF2-40B4-BE49-F238E27FC236}">
                  <a16:creationId xmlns:a16="http://schemas.microsoft.com/office/drawing/2014/main" id="{10F55FEA-B0CA-489A-A6D4-7E8E4F1A6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104"/>
              <a:ext cx="1776" cy="1440"/>
            </a:xfrm>
            <a:prstGeom prst="wedgeRoundRectCallout">
              <a:avLst>
                <a:gd name="adj1" fmla="val 63231"/>
                <a:gd name="adj2" fmla="val 89167"/>
                <a:gd name="adj3" fmla="val 16667"/>
              </a:avLst>
            </a:prstGeom>
            <a:gradFill rotWithShape="0">
              <a:gsLst>
                <a:gs pos="0">
                  <a:srgbClr val="74E2B8"/>
                </a:gs>
                <a:gs pos="100000">
                  <a:srgbClr val="74E2B8">
                    <a:gamma/>
                    <a:shade val="56078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4ADAA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01498" name="Oval 122">
              <a:extLst>
                <a:ext uri="{FF2B5EF4-FFF2-40B4-BE49-F238E27FC236}">
                  <a16:creationId xmlns:a16="http://schemas.microsoft.com/office/drawing/2014/main" id="{E54CD4BB-3128-41CC-85EE-B7E4631F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1296"/>
              <a:ext cx="1152" cy="115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01" name="Line 125">
              <a:extLst>
                <a:ext uri="{FF2B5EF4-FFF2-40B4-BE49-F238E27FC236}">
                  <a16:creationId xmlns:a16="http://schemas.microsoft.com/office/drawing/2014/main" id="{3B22A16C-A783-4487-AE67-9B5D79EAC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5" y="2448"/>
              <a:ext cx="14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02" name="Line 126">
              <a:extLst>
                <a:ext uri="{FF2B5EF4-FFF2-40B4-BE49-F238E27FC236}">
                  <a16:creationId xmlns:a16="http://schemas.microsoft.com/office/drawing/2014/main" id="{B0CDC181-0F1A-4C80-8B94-90E73F0AF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295"/>
              <a:ext cx="13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03" name="Line 127">
              <a:extLst>
                <a:ext uri="{FF2B5EF4-FFF2-40B4-BE49-F238E27FC236}">
                  <a16:creationId xmlns:a16="http://schemas.microsoft.com/office/drawing/2014/main" id="{FC2CE288-1457-4F69-9433-9DED906C0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3" y="1488"/>
              <a:ext cx="432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9244" name="Object 128">
              <a:extLst>
                <a:ext uri="{FF2B5EF4-FFF2-40B4-BE49-F238E27FC236}">
                  <a16:creationId xmlns:a16="http://schemas.microsoft.com/office/drawing/2014/main" id="{800550F7-2350-4511-9331-AC934EAFDD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9" y="1584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3" name="公式" r:id="rId18" imgW="133299" imgH="133248" progId="Equation.3">
                    <p:embed/>
                  </p:oleObj>
                </mc:Choice>
                <mc:Fallback>
                  <p:oleObj name="公式" r:id="rId18" imgW="133299" imgH="133248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1584"/>
                          <a:ext cx="19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969696">
                              <a:alpha val="50000"/>
                            </a:srgb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505" name="Line 129">
              <a:extLst>
                <a:ext uri="{FF2B5EF4-FFF2-40B4-BE49-F238E27FC236}">
                  <a16:creationId xmlns:a16="http://schemas.microsoft.com/office/drawing/2014/main" id="{7864C8AF-56CD-448B-A976-6A6E8911D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872"/>
              <a:ext cx="815" cy="16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stealth" w="med" len="lg"/>
            </a:ln>
            <a:effectLst>
              <a:outerShdw dist="28398" dir="1593903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9246" name="Object 130">
              <a:extLst>
                <a:ext uri="{FF2B5EF4-FFF2-40B4-BE49-F238E27FC236}">
                  <a16:creationId xmlns:a16="http://schemas.microsoft.com/office/drawing/2014/main" id="{0F1B2BBF-50A6-4FB4-863E-25585A521F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0" y="1649"/>
            <a:ext cx="15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4" name="公式" r:id="rId20" imgW="95098" imgH="152400" progId="Equation.3">
                    <p:embed/>
                  </p:oleObj>
                </mc:Choice>
                <mc:Fallback>
                  <p:oleObj name="公式" r:id="rId20" imgW="95098" imgH="152400" progId="Equation.3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1649"/>
                          <a:ext cx="15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969696">
                              <a:alpha val="50000"/>
                            </a:srgb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48" name="Line 72">
              <a:extLst>
                <a:ext uri="{FF2B5EF4-FFF2-40B4-BE49-F238E27FC236}">
                  <a16:creationId xmlns:a16="http://schemas.microsoft.com/office/drawing/2014/main" id="{7AB4F387-368A-47C9-BD3C-02B93581B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9" y="1456"/>
              <a:ext cx="288" cy="36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lg"/>
              <a:tailEnd type="none" w="sm" len="lg"/>
            </a:ln>
            <a:effectLst>
              <a:outerShdw dist="35921" dir="2700000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9248" name="Object 73">
              <a:extLst>
                <a:ext uri="{FF2B5EF4-FFF2-40B4-BE49-F238E27FC236}">
                  <a16:creationId xmlns:a16="http://schemas.microsoft.com/office/drawing/2014/main" id="{58552493-27E6-429D-8E7A-FE6BE2FAD0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9" y="1480"/>
            <a:ext cx="20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" name="公式" r:id="rId22" imgW="133299" imgH="171552" progId="Equation.3">
                    <p:embed/>
                  </p:oleObj>
                </mc:Choice>
                <mc:Fallback>
                  <p:oleObj name="公式" r:id="rId22" imgW="133299" imgH="171552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480"/>
                          <a:ext cx="20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2700" algn="ctr" rotWithShape="0">
                            <a:srgbClr val="969696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9" name="Object 83">
              <a:extLst>
                <a:ext uri="{FF2B5EF4-FFF2-40B4-BE49-F238E27FC236}">
                  <a16:creationId xmlns:a16="http://schemas.microsoft.com/office/drawing/2014/main" id="{3CE73B12-6145-463D-A775-05716CCBA3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1779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" name="Equation" r:id="rId24" imgW="133299" imgH="152400" progId="Equation.3">
                    <p:embed/>
                  </p:oleObj>
                </mc:Choice>
                <mc:Fallback>
                  <p:oleObj name="Equation" r:id="rId24" imgW="133299" imgH="15240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779"/>
                          <a:ext cx="17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969696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3">
            <a:extLst>
              <a:ext uri="{FF2B5EF4-FFF2-40B4-BE49-F238E27FC236}">
                <a16:creationId xmlns:a16="http://schemas.microsoft.com/office/drawing/2014/main" id="{A26A3250-6930-41F0-8D8A-E6EE89F77C72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1720850"/>
            <a:ext cx="661987" cy="488950"/>
            <a:chOff x="3504" y="672"/>
            <a:chExt cx="417" cy="308"/>
          </a:xfrm>
        </p:grpSpPr>
        <p:graphicFrame>
          <p:nvGraphicFramePr>
            <p:cNvPr id="9237" name="Object 134">
              <a:extLst>
                <a:ext uri="{FF2B5EF4-FFF2-40B4-BE49-F238E27FC236}">
                  <a16:creationId xmlns:a16="http://schemas.microsoft.com/office/drawing/2014/main" id="{D55C170C-D1E5-4BA6-B237-3E09B12F1A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672"/>
            <a:ext cx="27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" name="公式" r:id="rId26" imgW="161747" imgH="190704" progId="Equation.3">
                    <p:embed/>
                  </p:oleObj>
                </mc:Choice>
                <mc:Fallback>
                  <p:oleObj name="公式" r:id="rId26" imgW="161747" imgH="190704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672"/>
                          <a:ext cx="27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969696">
                              <a:alpha val="50000"/>
                            </a:srgb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511" name="Line 135">
              <a:extLst>
                <a:ext uri="{FF2B5EF4-FFF2-40B4-BE49-F238E27FC236}">
                  <a16:creationId xmlns:a16="http://schemas.microsoft.com/office/drawing/2014/main" id="{9B26B76D-6EE5-48B9-8150-81484177F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816"/>
              <a:ext cx="96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stealth" w="lg" len="lg"/>
            </a:ln>
            <a:effectLst>
              <a:outerShdw dist="28398" dir="1593903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36">
            <a:extLst>
              <a:ext uri="{FF2B5EF4-FFF2-40B4-BE49-F238E27FC236}">
                <a16:creationId xmlns:a16="http://schemas.microsoft.com/office/drawing/2014/main" id="{1EADDE73-A5BE-4982-B091-5002F0677993}"/>
              </a:ext>
            </a:extLst>
          </p:cNvPr>
          <p:cNvGrpSpPr>
            <a:grpSpLocks/>
          </p:cNvGrpSpPr>
          <p:nvPr/>
        </p:nvGrpSpPr>
        <p:grpSpPr bwMode="auto">
          <a:xfrm>
            <a:off x="4283075" y="1979613"/>
            <a:ext cx="990600" cy="685800"/>
            <a:chOff x="3061" y="1416"/>
            <a:chExt cx="624" cy="432"/>
          </a:xfrm>
        </p:grpSpPr>
        <p:sp>
          <p:nvSpPr>
            <p:cNvPr id="101513" name="Line 137">
              <a:extLst>
                <a:ext uri="{FF2B5EF4-FFF2-40B4-BE49-F238E27FC236}">
                  <a16:creationId xmlns:a16="http://schemas.microsoft.com/office/drawing/2014/main" id="{D53CF1F6-D5F5-4BBA-B6DE-0A5EC5E59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9" y="1416"/>
              <a:ext cx="336" cy="432"/>
            </a:xfrm>
            <a:prstGeom prst="line">
              <a:avLst/>
            </a:prstGeom>
            <a:noFill/>
            <a:ln w="28575">
              <a:solidFill>
                <a:srgbClr val="FFFFCC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514" name="Line 138">
              <a:extLst>
                <a:ext uri="{FF2B5EF4-FFF2-40B4-BE49-F238E27FC236}">
                  <a16:creationId xmlns:a16="http://schemas.microsoft.com/office/drawing/2014/main" id="{BFF66FEE-C971-4A06-82FE-7F8D389F2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9" y="1560"/>
              <a:ext cx="192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 type="none" w="sm" len="lg"/>
              <a:tailEnd type="triangle" w="sm" len="lg"/>
            </a:ln>
            <a:effectLst>
              <a:outerShdw dist="35921" dir="2700000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9236" name="Object 139">
              <a:extLst>
                <a:ext uri="{FF2B5EF4-FFF2-40B4-BE49-F238E27FC236}">
                  <a16:creationId xmlns:a16="http://schemas.microsoft.com/office/drawing/2014/main" id="{CD49231E-765E-46DC-A07C-747A726C92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1416"/>
            <a:ext cx="2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8" name="公式" r:id="rId28" imgW="171501" imgH="152400" progId="Equation.3">
                    <p:embed/>
                  </p:oleObj>
                </mc:Choice>
                <mc:Fallback>
                  <p:oleObj name="公式" r:id="rId28" imgW="171501" imgH="152400" progId="Equation.3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416"/>
                          <a:ext cx="25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969696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534" name="Object 158">
            <a:extLst>
              <a:ext uri="{FF2B5EF4-FFF2-40B4-BE49-F238E27FC236}">
                <a16:creationId xmlns:a16="http://schemas.microsoft.com/office/drawing/2014/main" id="{8BBB69D4-9B53-473A-80C7-642FA4C83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4738688"/>
          <a:ext cx="10207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公式" r:id="rId30" imgW="466547" imgH="200076" progId="Equation.3">
                  <p:embed/>
                </p:oleObj>
              </mc:Choice>
              <mc:Fallback>
                <p:oleObj name="公式" r:id="rId30" imgW="466547" imgH="200076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738688"/>
                        <a:ext cx="10207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1" name="Group 161">
            <a:extLst>
              <a:ext uri="{FF2B5EF4-FFF2-40B4-BE49-F238E27FC236}">
                <a16:creationId xmlns:a16="http://schemas.microsoft.com/office/drawing/2014/main" id="{D721FA9F-A92C-459B-AB74-6E68ABD1EEB0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9232" name="Picture 159" descr="bar_1">
              <a:extLst>
                <a:ext uri="{FF2B5EF4-FFF2-40B4-BE49-F238E27FC236}">
                  <a16:creationId xmlns:a16="http://schemas.microsoft.com/office/drawing/2014/main" id="{8B73F6B9-FA3B-4673-839C-E3515BCE6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3" name="Text Box 160">
              <a:extLst>
                <a:ext uri="{FF2B5EF4-FFF2-40B4-BE49-F238E27FC236}">
                  <a16:creationId xmlns:a16="http://schemas.microsoft.com/office/drawing/2014/main" id="{D1786F3B-FF76-47A4-9A2E-3E7E9270D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79" grpId="0" autoUpdateAnimBg="0"/>
      <p:bldP spid="10147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1">
            <a:extLst>
              <a:ext uri="{FF2B5EF4-FFF2-40B4-BE49-F238E27FC236}">
                <a16:creationId xmlns:a16="http://schemas.microsoft.com/office/drawing/2014/main" id="{EB866357-C381-4A80-93C8-76AB141948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2471EE-48A9-4E68-A0C9-8EA697C2C71B}" type="datetime9">
              <a:rPr lang="en-US"/>
              <a:pPr>
                <a:defRPr/>
              </a:pPr>
              <a:t>4/13/2020 11:29:36 AM</a:t>
            </a:fld>
            <a:endParaRPr lang="en-US" altLang="zh-CN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0528B9E3-85BA-413A-A4F1-09B04FF4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AEC4C5E7-6532-4AB0-92BB-4610CAB81DA6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102412" name="Object 12">
            <a:extLst>
              <a:ext uri="{FF2B5EF4-FFF2-40B4-BE49-F238E27FC236}">
                <a16:creationId xmlns:a16="http://schemas.microsoft.com/office/drawing/2014/main" id="{07A7B7C5-1872-46A6-9D93-98023E718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292350"/>
          <a:ext cx="19431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3" imgW="847750" imgH="228600" progId="Equation.3">
                  <p:embed/>
                </p:oleObj>
              </mc:Choice>
              <mc:Fallback>
                <p:oleObj name="Equation" r:id="rId3" imgW="84775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92350"/>
                        <a:ext cx="19431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13">
            <a:extLst>
              <a:ext uri="{FF2B5EF4-FFF2-40B4-BE49-F238E27FC236}">
                <a16:creationId xmlns:a16="http://schemas.microsoft.com/office/drawing/2014/main" id="{E41745C0-9FDB-4207-97BA-E44605558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429000"/>
          <a:ext cx="2717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公式" r:id="rId5" imgW="1333398" imgH="228600" progId="Equation.3">
                  <p:embed/>
                </p:oleObj>
              </mc:Choice>
              <mc:Fallback>
                <p:oleObj name="公式" r:id="rId5" imgW="1333398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2717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>
            <a:extLst>
              <a:ext uri="{FF2B5EF4-FFF2-40B4-BE49-F238E27FC236}">
                <a16:creationId xmlns:a16="http://schemas.microsoft.com/office/drawing/2014/main" id="{C9F78267-CAF9-411F-A068-E85AD1CDD8D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828800"/>
            <a:ext cx="4038600" cy="4724400"/>
            <a:chOff x="2976" y="1152"/>
            <a:chExt cx="2544" cy="2976"/>
          </a:xfrm>
        </p:grpSpPr>
        <p:sp>
          <p:nvSpPr>
            <p:cNvPr id="102426" name="Rectangle 26">
              <a:extLst>
                <a:ext uri="{FF2B5EF4-FFF2-40B4-BE49-F238E27FC236}">
                  <a16:creationId xmlns:a16="http://schemas.microsoft.com/office/drawing/2014/main" id="{1E422D03-4FE5-4BB5-9A1C-F279D689A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52"/>
              <a:ext cx="2544" cy="297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27" name="Line 27">
              <a:extLst>
                <a:ext uri="{FF2B5EF4-FFF2-40B4-BE49-F238E27FC236}">
                  <a16:creationId xmlns:a16="http://schemas.microsoft.com/office/drawing/2014/main" id="{A1B6896C-0468-4BE8-9724-CD2C8B8BA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80"/>
              <a:ext cx="0" cy="192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28" name="Freeform 28">
              <a:extLst>
                <a:ext uri="{FF2B5EF4-FFF2-40B4-BE49-F238E27FC236}">
                  <a16:creationId xmlns:a16="http://schemas.microsoft.com/office/drawing/2014/main" id="{5096AD21-8C9D-4103-A165-CFEF6D6A8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016"/>
              <a:ext cx="1492" cy="1182"/>
            </a:xfrm>
            <a:custGeom>
              <a:avLst/>
              <a:gdLst/>
              <a:ahLst/>
              <a:cxnLst>
                <a:cxn ang="0">
                  <a:pos x="29" y="819"/>
                </a:cxn>
                <a:cxn ang="0">
                  <a:pos x="91" y="1137"/>
                </a:cxn>
                <a:cxn ang="0">
                  <a:pos x="528" y="1092"/>
                </a:cxn>
                <a:cxn ang="0">
                  <a:pos x="933" y="671"/>
                </a:cxn>
                <a:cxn ang="0">
                  <a:pos x="1283" y="522"/>
                </a:cxn>
                <a:cxn ang="0">
                  <a:pos x="1463" y="397"/>
                </a:cxn>
                <a:cxn ang="0">
                  <a:pos x="1455" y="226"/>
                </a:cxn>
                <a:cxn ang="0">
                  <a:pos x="1248" y="83"/>
                </a:cxn>
                <a:cxn ang="0">
                  <a:pos x="676" y="63"/>
                </a:cxn>
                <a:cxn ang="0">
                  <a:pos x="263" y="461"/>
                </a:cxn>
                <a:cxn ang="0">
                  <a:pos x="29" y="819"/>
                </a:cxn>
              </a:cxnLst>
              <a:rect l="0" t="0" r="r" b="b"/>
              <a:pathLst>
                <a:path w="1492" h="1182">
                  <a:moveTo>
                    <a:pt x="29" y="819"/>
                  </a:moveTo>
                  <a:cubicBezTo>
                    <a:pt x="0" y="932"/>
                    <a:pt x="8" y="1092"/>
                    <a:pt x="91" y="1137"/>
                  </a:cubicBezTo>
                  <a:cubicBezTo>
                    <a:pt x="174" y="1182"/>
                    <a:pt x="388" y="1170"/>
                    <a:pt x="528" y="1092"/>
                  </a:cubicBezTo>
                  <a:cubicBezTo>
                    <a:pt x="668" y="1014"/>
                    <a:pt x="807" y="766"/>
                    <a:pt x="933" y="671"/>
                  </a:cubicBezTo>
                  <a:cubicBezTo>
                    <a:pt x="1059" y="576"/>
                    <a:pt x="1195" y="568"/>
                    <a:pt x="1283" y="522"/>
                  </a:cubicBezTo>
                  <a:cubicBezTo>
                    <a:pt x="1371" y="476"/>
                    <a:pt x="1434" y="446"/>
                    <a:pt x="1463" y="397"/>
                  </a:cubicBezTo>
                  <a:cubicBezTo>
                    <a:pt x="1492" y="348"/>
                    <a:pt x="1491" y="278"/>
                    <a:pt x="1455" y="226"/>
                  </a:cubicBezTo>
                  <a:cubicBezTo>
                    <a:pt x="1419" y="174"/>
                    <a:pt x="1378" y="110"/>
                    <a:pt x="1248" y="83"/>
                  </a:cubicBezTo>
                  <a:cubicBezTo>
                    <a:pt x="1118" y="56"/>
                    <a:pt x="840" y="0"/>
                    <a:pt x="676" y="63"/>
                  </a:cubicBezTo>
                  <a:cubicBezTo>
                    <a:pt x="512" y="126"/>
                    <a:pt x="371" y="335"/>
                    <a:pt x="263" y="461"/>
                  </a:cubicBezTo>
                  <a:cubicBezTo>
                    <a:pt x="155" y="587"/>
                    <a:pt x="73" y="698"/>
                    <a:pt x="29" y="819"/>
                  </a:cubicBezTo>
                  <a:close/>
                </a:path>
              </a:pathLst>
            </a:custGeom>
            <a:noFill/>
            <a:ln w="28575" cmpd="sng">
              <a:solidFill>
                <a:srgbClr val="FF99CC"/>
              </a:solidFill>
              <a:round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0266" name="Object 29">
              <a:extLst>
                <a:ext uri="{FF2B5EF4-FFF2-40B4-BE49-F238E27FC236}">
                  <a16:creationId xmlns:a16="http://schemas.microsoft.com/office/drawing/2014/main" id="{9887B14C-8086-4AFC-A9FC-A55C719289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680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公式" r:id="rId7" imgW="95098" imgH="133248" progId="Equation.3">
                    <p:embed/>
                  </p:oleObj>
                </mc:Choice>
                <mc:Fallback>
                  <p:oleObj name="公式" r:id="rId7" imgW="95098" imgH="133248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680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7" name="Object 30">
              <a:extLst>
                <a:ext uri="{FF2B5EF4-FFF2-40B4-BE49-F238E27FC236}">
                  <a16:creationId xmlns:a16="http://schemas.microsoft.com/office/drawing/2014/main" id="{514B99B5-09E0-4F90-8113-F4618CFACF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2544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公式" r:id="rId9" imgW="123952" imgH="133248" progId="Equation.3">
                    <p:embed/>
                  </p:oleObj>
                </mc:Choice>
                <mc:Fallback>
                  <p:oleObj name="公式" r:id="rId9" imgW="123952" imgH="133248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544"/>
                          <a:ext cx="22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31" name="Line 31">
              <a:extLst>
                <a:ext uri="{FF2B5EF4-FFF2-40B4-BE49-F238E27FC236}">
                  <a16:creationId xmlns:a16="http://schemas.microsoft.com/office/drawing/2014/main" id="{238961F9-34DF-4C76-BE4A-09EB2B193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552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32" name="Line 32">
              <a:extLst>
                <a:ext uri="{FF2B5EF4-FFF2-40B4-BE49-F238E27FC236}">
                  <a16:creationId xmlns:a16="http://schemas.microsoft.com/office/drawing/2014/main" id="{6E835D61-90AB-433C-9951-DF3D1E81F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344"/>
              <a:ext cx="0" cy="4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33" name="Line 33">
              <a:extLst>
                <a:ext uri="{FF2B5EF4-FFF2-40B4-BE49-F238E27FC236}">
                  <a16:creationId xmlns:a16="http://schemas.microsoft.com/office/drawing/2014/main" id="{820B6775-17CE-40D8-A35B-808C4F716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920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2434" name="AutoShape 34">
            <a:extLst>
              <a:ext uri="{FF2B5EF4-FFF2-40B4-BE49-F238E27FC236}">
                <a16:creationId xmlns:a16="http://schemas.microsoft.com/office/drawing/2014/main" id="{4E8672DA-B6FE-40CC-B55A-1EADB4808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500438"/>
            <a:ext cx="3024187" cy="720725"/>
          </a:xfrm>
          <a:prstGeom prst="parallelogram">
            <a:avLst>
              <a:gd name="adj" fmla="val 104901"/>
            </a:avLst>
          </a:prstGeom>
          <a:solidFill>
            <a:srgbClr val="CCFFCC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0EBD917A-08F1-4DFC-A9AF-6D3A639DCF8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124200"/>
            <a:ext cx="1138238" cy="1447800"/>
            <a:chOff x="3216" y="1968"/>
            <a:chExt cx="717" cy="912"/>
          </a:xfrm>
        </p:grpSpPr>
        <p:sp>
          <p:nvSpPr>
            <p:cNvPr id="102436" name="Line 36">
              <a:extLst>
                <a:ext uri="{FF2B5EF4-FFF2-40B4-BE49-F238E27FC236}">
                  <a16:creationId xmlns:a16="http://schemas.microsoft.com/office/drawing/2014/main" id="{03F35134-A963-4824-9855-48F94E8C2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208"/>
              <a:ext cx="0" cy="288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37" name="Line 37">
              <a:extLst>
                <a:ext uri="{FF2B5EF4-FFF2-40B4-BE49-F238E27FC236}">
                  <a16:creationId xmlns:a16="http://schemas.microsoft.com/office/drawing/2014/main" id="{D8115C7F-3DD5-49D7-8D5C-84F73C3A6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400"/>
              <a:ext cx="240" cy="96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0259" name="Object 38">
              <a:extLst>
                <a:ext uri="{FF2B5EF4-FFF2-40B4-BE49-F238E27FC236}">
                  <a16:creationId xmlns:a16="http://schemas.microsoft.com/office/drawing/2014/main" id="{84C48F3D-5419-47F8-8073-3A5A22D483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112"/>
            <a:ext cx="34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公式" r:id="rId11" imgW="228803" imgH="209448" progId="Equation.3">
                    <p:embed/>
                  </p:oleObj>
                </mc:Choice>
                <mc:Fallback>
                  <p:oleObj name="公式" r:id="rId11" imgW="228803" imgH="209448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12"/>
                          <a:ext cx="343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0" name="Object 39">
              <a:extLst>
                <a:ext uri="{FF2B5EF4-FFF2-40B4-BE49-F238E27FC236}">
                  <a16:creationId xmlns:a16="http://schemas.microsoft.com/office/drawing/2014/main" id="{DE1D902F-8764-4BA3-A3C0-158AF268FB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544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公式" r:id="rId13" imgW="209702" imgH="209448" progId="Equation.3">
                    <p:embed/>
                  </p:oleObj>
                </mc:Choice>
                <mc:Fallback>
                  <p:oleObj name="公式" r:id="rId13" imgW="209702" imgH="209448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544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1" name="Object 40">
              <a:extLst>
                <a:ext uri="{FF2B5EF4-FFF2-40B4-BE49-F238E27FC236}">
                  <a16:creationId xmlns:a16="http://schemas.microsoft.com/office/drawing/2014/main" id="{81F3B4E9-1235-4DC7-911B-03970D0534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968"/>
            <a:ext cx="2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公式" r:id="rId15" imgW="161747" imgH="190704" progId="Equation.3">
                    <p:embed/>
                  </p:oleObj>
                </mc:Choice>
                <mc:Fallback>
                  <p:oleObj name="公式" r:id="rId15" imgW="161747" imgH="190704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68"/>
                          <a:ext cx="23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41" name="Line 41">
              <a:extLst>
                <a:ext uri="{FF2B5EF4-FFF2-40B4-BE49-F238E27FC236}">
                  <a16:creationId xmlns:a16="http://schemas.microsoft.com/office/drawing/2014/main" id="{7BE88879-4DEB-4290-BA52-D22D1E488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208"/>
              <a:ext cx="192" cy="2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2411" name="Text Box 11">
            <a:extLst>
              <a:ext uri="{FF2B5EF4-FFF2-40B4-BE49-F238E27FC236}">
                <a16:creationId xmlns:a16="http://schemas.microsoft.com/office/drawing/2014/main" id="{9B0002C7-76BE-49B8-8162-39C519475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33350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再进一步考虑磁感强度沿任意形状环路的积分。作一任意环路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，将线元分解：  </a:t>
            </a:r>
          </a:p>
        </p:txBody>
      </p:sp>
      <p:sp>
        <p:nvSpPr>
          <p:cNvPr id="102414" name="Text Box 14">
            <a:extLst>
              <a:ext uri="{FF2B5EF4-FFF2-40B4-BE49-F238E27FC236}">
                <a16:creationId xmlns:a16="http://schemas.microsoft.com/office/drawing/2014/main" id="{77E32F8E-6829-420B-97F1-A04EFE264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19700"/>
            <a:ext cx="4114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这表明可将环路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投影到垂直于载流导线的平面内。 </a:t>
            </a:r>
          </a:p>
        </p:txBody>
      </p:sp>
      <p:sp>
        <p:nvSpPr>
          <p:cNvPr id="102422" name="Text Box 22">
            <a:extLst>
              <a:ext uri="{FF2B5EF4-FFF2-40B4-BE49-F238E27FC236}">
                <a16:creationId xmlns:a16="http://schemas.microsoft.com/office/drawing/2014/main" id="{4517219F-6D3D-4EB2-B04D-8F6B03024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2852738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磁场与载流导线垂直</a:t>
            </a:r>
          </a:p>
        </p:txBody>
      </p:sp>
      <p:graphicFrame>
        <p:nvGraphicFramePr>
          <p:cNvPr id="102445" name="Object 45">
            <a:extLst>
              <a:ext uri="{FF2B5EF4-FFF2-40B4-BE49-F238E27FC236}">
                <a16:creationId xmlns:a16="http://schemas.microsoft.com/office/drawing/2014/main" id="{3827A178-9976-49F9-A78D-ECB538A2D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046538"/>
          <a:ext cx="13985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公式" r:id="rId17" imgW="628701" imgH="228600" progId="Equation.3">
                  <p:embed/>
                </p:oleObj>
              </mc:Choice>
              <mc:Fallback>
                <p:oleObj name="公式" r:id="rId17" imgW="628701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46538"/>
                        <a:ext cx="139858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6" name="Object 46">
            <a:extLst>
              <a:ext uri="{FF2B5EF4-FFF2-40B4-BE49-F238E27FC236}">
                <a16:creationId xmlns:a16="http://schemas.microsoft.com/office/drawing/2014/main" id="{0351510F-E715-47A2-AF5C-E888BE2EF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675188"/>
          <a:ext cx="1963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公式" r:id="rId19" imgW="895299" imgH="209448" progId="Equation.3">
                  <p:embed/>
                </p:oleObj>
              </mc:Choice>
              <mc:Fallback>
                <p:oleObj name="公式" r:id="rId19" imgW="895299" imgH="209448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75188"/>
                        <a:ext cx="19637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4" name="Group 47">
            <a:extLst>
              <a:ext uri="{FF2B5EF4-FFF2-40B4-BE49-F238E27FC236}">
                <a16:creationId xmlns:a16="http://schemas.microsoft.com/office/drawing/2014/main" id="{E741D66A-9199-4DD6-9218-C07B0B20B887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10255" name="Picture 48" descr="bar_1">
              <a:extLst>
                <a:ext uri="{FF2B5EF4-FFF2-40B4-BE49-F238E27FC236}">
                  <a16:creationId xmlns:a16="http://schemas.microsoft.com/office/drawing/2014/main" id="{669E7536-1DAC-4E20-906E-37C830473D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6" name="Text Box 49">
              <a:extLst>
                <a:ext uri="{FF2B5EF4-FFF2-40B4-BE49-F238E27FC236}">
                  <a16:creationId xmlns:a16="http://schemas.microsoft.com/office/drawing/2014/main" id="{B9FFC1E9-BC03-46BA-A60B-24F56138E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4" grpId="0" animBg="1"/>
      <p:bldP spid="102411" grpId="0" autoUpdateAnimBg="0"/>
      <p:bldP spid="102414" grpId="0" autoUpdateAnimBg="0"/>
      <p:bldP spid="102422" grpId="0" autoUpdateAnimBg="0"/>
    </p:bldLst>
  </p:timing>
</p:sld>
</file>

<file path=ppt/theme/theme1.xml><?xml version="1.0" encoding="utf-8"?>
<a:theme xmlns:a="http://schemas.openxmlformats.org/drawingml/2006/main" name="静电场与导体1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66"/>
      </a:lt2>
      <a:accent1>
        <a:srgbClr val="FF9999"/>
      </a:accent1>
      <a:accent2>
        <a:srgbClr val="3333CC"/>
      </a:accent2>
      <a:accent3>
        <a:srgbClr val="AAB8B8"/>
      </a:accent3>
      <a:accent4>
        <a:srgbClr val="DADADA"/>
      </a:accent4>
      <a:accent5>
        <a:srgbClr val="FFCACA"/>
      </a:accent5>
      <a:accent6>
        <a:srgbClr val="2D2DB9"/>
      </a:accent6>
      <a:hlink>
        <a:srgbClr val="FFCC99"/>
      </a:hlink>
      <a:folHlink>
        <a:srgbClr val="B2B2B2"/>
      </a:folHlink>
    </a:clrScheme>
    <a:fontScheme name="静电场与导体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miter lim="800000"/>
          <a:headEnd type="none" w="med" len="med"/>
          <a:tailEnd type="stealth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miter lim="800000"/>
          <a:headEnd type="none" w="med" len="med"/>
          <a:tailEnd type="stealth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幼圆" pitchFamily="49" charset="-122"/>
          </a:defRPr>
        </a:defPPr>
      </a:lstStyle>
    </a:lnDef>
  </a:objectDefaults>
  <a:extraClrSchemeLst>
    <a:extraClrScheme>
      <a:clrScheme name="静电场与导体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静电场与导体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8">
        <a:dk1>
          <a:srgbClr val="FFFFFF"/>
        </a:dk1>
        <a:lt1>
          <a:srgbClr val="FFFFFF"/>
        </a:lt1>
        <a:dk2>
          <a:srgbClr val="FFFF66"/>
        </a:dk2>
        <a:lt2>
          <a:srgbClr val="5F5F5F"/>
        </a:lt2>
        <a:accent1>
          <a:srgbClr val="FF99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9">
        <a:dk1>
          <a:srgbClr val="FFFFFF"/>
        </a:dk1>
        <a:lt1>
          <a:srgbClr val="FFFFFF"/>
        </a:lt1>
        <a:dk2>
          <a:srgbClr val="FFFF66"/>
        </a:dk2>
        <a:lt2>
          <a:srgbClr val="000000"/>
        </a:lt2>
        <a:accent1>
          <a:srgbClr val="FF99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静电场与导体1 10">
        <a:dk1>
          <a:srgbClr val="000000"/>
        </a:dk1>
        <a:lt1>
          <a:srgbClr val="FFFFFF"/>
        </a:lt1>
        <a:dk2>
          <a:srgbClr val="008080"/>
        </a:dk2>
        <a:lt2>
          <a:srgbClr val="FFFF66"/>
        </a:lt2>
        <a:accent1>
          <a:srgbClr val="FF9999"/>
        </a:accent1>
        <a:accent2>
          <a:srgbClr val="3333CC"/>
        </a:accent2>
        <a:accent3>
          <a:srgbClr val="AAC0C0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6666"/>
    </a:dk2>
    <a:lt2>
      <a:srgbClr val="FFFF66"/>
    </a:lt2>
    <a:accent1>
      <a:srgbClr val="FF9999"/>
    </a:accent1>
    <a:accent2>
      <a:srgbClr val="3333CC"/>
    </a:accent2>
    <a:accent3>
      <a:srgbClr val="AAB8B8"/>
    </a:accent3>
    <a:accent4>
      <a:srgbClr val="DADADA"/>
    </a:accent4>
    <a:accent5>
      <a:srgbClr val="FFCACA"/>
    </a:accent5>
    <a:accent6>
      <a:srgbClr val="2D2DB9"/>
    </a:accent6>
    <a:hlink>
      <a:srgbClr val="FFCC99"/>
    </a:hlink>
    <a:folHlink>
      <a:srgbClr val="99FF99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6666"/>
    </a:dk2>
    <a:lt2>
      <a:srgbClr val="FFFF66"/>
    </a:lt2>
    <a:accent1>
      <a:srgbClr val="FF9999"/>
    </a:accent1>
    <a:accent2>
      <a:srgbClr val="3333CC"/>
    </a:accent2>
    <a:accent3>
      <a:srgbClr val="AAB8B8"/>
    </a:accent3>
    <a:accent4>
      <a:srgbClr val="DADADA"/>
    </a:accent4>
    <a:accent5>
      <a:srgbClr val="FFCACA"/>
    </a:accent5>
    <a:accent6>
      <a:srgbClr val="2D2DB9"/>
    </a:accent6>
    <a:hlink>
      <a:srgbClr val="FFCC99"/>
    </a:hlink>
    <a:folHlink>
      <a:srgbClr val="99FF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D:\wlkj\高教贾起民电磁学\静电场与导体1.ppt</Template>
  <TotalTime>4144</TotalTime>
  <Words>1316</Words>
  <Application>Microsoft Office PowerPoint</Application>
  <PresentationFormat>全屏显示(4:3)</PresentationFormat>
  <Paragraphs>184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Times New Roman</vt:lpstr>
      <vt:lpstr>幼圆</vt:lpstr>
      <vt:lpstr>Arial</vt:lpstr>
      <vt:lpstr>宋体</vt:lpstr>
      <vt:lpstr>Webdings</vt:lpstr>
      <vt:lpstr>华文行楷</vt:lpstr>
      <vt:lpstr>黑体</vt:lpstr>
      <vt:lpstr>Century Gothic</vt:lpstr>
      <vt:lpstr>隶书</vt:lpstr>
      <vt:lpstr>华文彩云</vt:lpstr>
      <vt:lpstr>文鼎CS中等线</vt:lpstr>
      <vt:lpstr>Symbol</vt:lpstr>
      <vt:lpstr>静电场与导体1</vt:lpstr>
      <vt:lpstr>Microsoft Equation 3.0</vt:lpstr>
      <vt:lpstr>Microsoft 公式 3.0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稳恒磁场</dc:title>
  <dc:creator>baog</dc:creator>
  <cp:lastModifiedBy>yinjie</cp:lastModifiedBy>
  <cp:revision>158</cp:revision>
  <dcterms:created xsi:type="dcterms:W3CDTF">2000-05-13T02:12:03Z</dcterms:created>
  <dcterms:modified xsi:type="dcterms:W3CDTF">2020-04-13T03:29:52Z</dcterms:modified>
</cp:coreProperties>
</file>