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1.bin" ContentType="application/vnd.ms-office.activeX"/>
  <Override PartName="/ppt/activeX/activeX2.xml" ContentType="application/vnd.ms-office.activeX+xml"/>
  <Override PartName="/ppt/activeX/activeX2.bin" ContentType="application/vnd.ms-office.activeX"/>
  <Override PartName="/ppt/activeX/activeX3.xml" ContentType="application/vnd.ms-office.activeX+xml"/>
  <Override PartName="/ppt/activeX/activeX3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8"/>
  </p:notesMasterIdLst>
  <p:sldIdLst>
    <p:sldId id="380" r:id="rId2"/>
    <p:sldId id="399" r:id="rId3"/>
    <p:sldId id="400" r:id="rId4"/>
    <p:sldId id="388" r:id="rId5"/>
    <p:sldId id="392" r:id="rId6"/>
    <p:sldId id="389" r:id="rId7"/>
    <p:sldId id="417" r:id="rId8"/>
    <p:sldId id="390" r:id="rId9"/>
    <p:sldId id="391" r:id="rId10"/>
    <p:sldId id="393" r:id="rId11"/>
    <p:sldId id="394" r:id="rId12"/>
    <p:sldId id="395" r:id="rId13"/>
    <p:sldId id="416" r:id="rId14"/>
    <p:sldId id="402" r:id="rId15"/>
    <p:sldId id="403" r:id="rId16"/>
    <p:sldId id="404" r:id="rId17"/>
    <p:sldId id="405" r:id="rId18"/>
    <p:sldId id="406" r:id="rId19"/>
    <p:sldId id="407" r:id="rId20"/>
    <p:sldId id="409" r:id="rId21"/>
    <p:sldId id="410" r:id="rId22"/>
    <p:sldId id="411" r:id="rId23"/>
    <p:sldId id="412" r:id="rId24"/>
    <p:sldId id="413" r:id="rId25"/>
    <p:sldId id="414" r:id="rId26"/>
    <p:sldId id="401" r:id="rId2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>
          <p15:clr>
            <a:srgbClr val="A4A3A4"/>
          </p15:clr>
        </p15:guide>
        <p15:guide id="2" pos="42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6666FF"/>
    <a:srgbClr val="FF7C80"/>
    <a:srgbClr val="5F5F5F"/>
    <a:srgbClr val="FF99FF"/>
    <a:srgbClr val="FF6699"/>
    <a:srgbClr val="00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366" autoAdjust="0"/>
  </p:normalViewPr>
  <p:slideViewPr>
    <p:cSldViewPr>
      <p:cViewPr varScale="1">
        <p:scale>
          <a:sx n="78" d="100"/>
          <a:sy n="78" d="100"/>
        </p:scale>
        <p:origin x="1594" y="58"/>
      </p:cViewPr>
      <p:guideLst>
        <p:guide orient="horz" pos="1480"/>
        <p:guide pos="42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png"/><Relationship Id="rId1" Type="http://schemas.openxmlformats.org/officeDocument/2006/relationships/image" Target="../media/image4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7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emf"/><Relationship Id="rId3" Type="http://schemas.openxmlformats.org/officeDocument/2006/relationships/image" Target="../media/image5.png"/><Relationship Id="rId7" Type="http://schemas.openxmlformats.org/officeDocument/2006/relationships/image" Target="../media/image203.png"/><Relationship Id="rId2" Type="http://schemas.openxmlformats.org/officeDocument/2006/relationships/image" Target="../media/image199.emf"/><Relationship Id="rId1" Type="http://schemas.openxmlformats.org/officeDocument/2006/relationships/image" Target="../media/image198.emf"/><Relationship Id="rId6" Type="http://schemas.openxmlformats.org/officeDocument/2006/relationships/image" Target="../media/image202.emf"/><Relationship Id="rId11" Type="http://schemas.openxmlformats.org/officeDocument/2006/relationships/image" Target="../media/image207.emf"/><Relationship Id="rId5" Type="http://schemas.openxmlformats.org/officeDocument/2006/relationships/image" Target="../media/image201.emf"/><Relationship Id="rId10" Type="http://schemas.openxmlformats.org/officeDocument/2006/relationships/image" Target="../media/image206.emf"/><Relationship Id="rId4" Type="http://schemas.openxmlformats.org/officeDocument/2006/relationships/image" Target="../media/image200.emf"/><Relationship Id="rId9" Type="http://schemas.openxmlformats.org/officeDocument/2006/relationships/image" Target="../media/image20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7" Type="http://schemas.openxmlformats.org/officeDocument/2006/relationships/image" Target="../media/image214.emf"/><Relationship Id="rId2" Type="http://schemas.openxmlformats.org/officeDocument/2006/relationships/image" Target="../media/image209.emf"/><Relationship Id="rId1" Type="http://schemas.openxmlformats.org/officeDocument/2006/relationships/image" Target="../media/image208.emf"/><Relationship Id="rId6" Type="http://schemas.openxmlformats.org/officeDocument/2006/relationships/image" Target="../media/image213.emf"/><Relationship Id="rId5" Type="http://schemas.openxmlformats.org/officeDocument/2006/relationships/image" Target="../media/image212.emf"/><Relationship Id="rId4" Type="http://schemas.openxmlformats.org/officeDocument/2006/relationships/image" Target="../media/image211.png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emf"/><Relationship Id="rId2" Type="http://schemas.openxmlformats.org/officeDocument/2006/relationships/image" Target="../media/image217.emf"/><Relationship Id="rId1" Type="http://schemas.openxmlformats.org/officeDocument/2006/relationships/image" Target="../media/image216.emf"/><Relationship Id="rId5" Type="http://schemas.openxmlformats.org/officeDocument/2006/relationships/image" Target="../media/image220.png"/><Relationship Id="rId4" Type="http://schemas.openxmlformats.org/officeDocument/2006/relationships/image" Target="../media/image219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3" Type="http://schemas.openxmlformats.org/officeDocument/2006/relationships/image" Target="../media/image223.emf"/><Relationship Id="rId7" Type="http://schemas.openxmlformats.org/officeDocument/2006/relationships/image" Target="../media/image227.emf"/><Relationship Id="rId2" Type="http://schemas.openxmlformats.org/officeDocument/2006/relationships/image" Target="../media/image222.emf"/><Relationship Id="rId1" Type="http://schemas.openxmlformats.org/officeDocument/2006/relationships/image" Target="../media/image221.emf"/><Relationship Id="rId6" Type="http://schemas.openxmlformats.org/officeDocument/2006/relationships/image" Target="../media/image226.emf"/><Relationship Id="rId5" Type="http://schemas.openxmlformats.org/officeDocument/2006/relationships/image" Target="../media/image225.emf"/><Relationship Id="rId4" Type="http://schemas.openxmlformats.org/officeDocument/2006/relationships/image" Target="../media/image224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30.emf"/><Relationship Id="rId1" Type="http://schemas.openxmlformats.org/officeDocument/2006/relationships/image" Target="../media/image229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emf"/><Relationship Id="rId2" Type="http://schemas.openxmlformats.org/officeDocument/2006/relationships/image" Target="../media/image233.emf"/><Relationship Id="rId1" Type="http://schemas.openxmlformats.org/officeDocument/2006/relationships/image" Target="../media/image232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emf"/><Relationship Id="rId13" Type="http://schemas.openxmlformats.org/officeDocument/2006/relationships/image" Target="../media/image260.emf"/><Relationship Id="rId3" Type="http://schemas.openxmlformats.org/officeDocument/2006/relationships/image" Target="../media/image251.emf"/><Relationship Id="rId7" Type="http://schemas.openxmlformats.org/officeDocument/2006/relationships/image" Target="../media/image255.emf"/><Relationship Id="rId12" Type="http://schemas.openxmlformats.org/officeDocument/2006/relationships/image" Target="../media/image259.emf"/><Relationship Id="rId2" Type="http://schemas.openxmlformats.org/officeDocument/2006/relationships/image" Target="../media/image250.emf"/><Relationship Id="rId1" Type="http://schemas.openxmlformats.org/officeDocument/2006/relationships/image" Target="../media/image249.emf"/><Relationship Id="rId6" Type="http://schemas.openxmlformats.org/officeDocument/2006/relationships/image" Target="../media/image254.emf"/><Relationship Id="rId11" Type="http://schemas.openxmlformats.org/officeDocument/2006/relationships/image" Target="../media/image258.emf"/><Relationship Id="rId5" Type="http://schemas.openxmlformats.org/officeDocument/2006/relationships/image" Target="../media/image253.emf"/><Relationship Id="rId10" Type="http://schemas.openxmlformats.org/officeDocument/2006/relationships/image" Target="../media/image257.emf"/><Relationship Id="rId4" Type="http://schemas.openxmlformats.org/officeDocument/2006/relationships/image" Target="../media/image252.emf"/><Relationship Id="rId9" Type="http://schemas.openxmlformats.org/officeDocument/2006/relationships/image" Target="../media/image5.png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emf"/><Relationship Id="rId13" Type="http://schemas.openxmlformats.org/officeDocument/2006/relationships/image" Target="../media/image273.emf"/><Relationship Id="rId18" Type="http://schemas.openxmlformats.org/officeDocument/2006/relationships/image" Target="../media/image277.emf"/><Relationship Id="rId3" Type="http://schemas.openxmlformats.org/officeDocument/2006/relationships/image" Target="../media/image263.emf"/><Relationship Id="rId7" Type="http://schemas.openxmlformats.org/officeDocument/2006/relationships/image" Target="../media/image267.emf"/><Relationship Id="rId12" Type="http://schemas.openxmlformats.org/officeDocument/2006/relationships/image" Target="../media/image272.emf"/><Relationship Id="rId17" Type="http://schemas.openxmlformats.org/officeDocument/2006/relationships/image" Target="../media/image276.emf"/><Relationship Id="rId2" Type="http://schemas.openxmlformats.org/officeDocument/2006/relationships/image" Target="../media/image262.emf"/><Relationship Id="rId16" Type="http://schemas.openxmlformats.org/officeDocument/2006/relationships/image" Target="../media/image275.emf"/><Relationship Id="rId20" Type="http://schemas.openxmlformats.org/officeDocument/2006/relationships/image" Target="../media/image279.emf"/><Relationship Id="rId1" Type="http://schemas.openxmlformats.org/officeDocument/2006/relationships/image" Target="../media/image261.emf"/><Relationship Id="rId6" Type="http://schemas.openxmlformats.org/officeDocument/2006/relationships/image" Target="../media/image266.emf"/><Relationship Id="rId11" Type="http://schemas.openxmlformats.org/officeDocument/2006/relationships/image" Target="../media/image271.emf"/><Relationship Id="rId5" Type="http://schemas.openxmlformats.org/officeDocument/2006/relationships/image" Target="../media/image265.emf"/><Relationship Id="rId15" Type="http://schemas.openxmlformats.org/officeDocument/2006/relationships/image" Target="../media/image5.png"/><Relationship Id="rId10" Type="http://schemas.openxmlformats.org/officeDocument/2006/relationships/image" Target="../media/image270.emf"/><Relationship Id="rId19" Type="http://schemas.openxmlformats.org/officeDocument/2006/relationships/image" Target="../media/image278.emf"/><Relationship Id="rId4" Type="http://schemas.openxmlformats.org/officeDocument/2006/relationships/image" Target="../media/image264.emf"/><Relationship Id="rId9" Type="http://schemas.openxmlformats.org/officeDocument/2006/relationships/image" Target="../media/image269.emf"/><Relationship Id="rId14" Type="http://schemas.openxmlformats.org/officeDocument/2006/relationships/image" Target="../media/image274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emf"/><Relationship Id="rId13" Type="http://schemas.openxmlformats.org/officeDocument/2006/relationships/image" Target="../media/image292.emf"/><Relationship Id="rId18" Type="http://schemas.openxmlformats.org/officeDocument/2006/relationships/image" Target="../media/image297.emf"/><Relationship Id="rId26" Type="http://schemas.openxmlformats.org/officeDocument/2006/relationships/image" Target="../media/image304.emf"/><Relationship Id="rId3" Type="http://schemas.openxmlformats.org/officeDocument/2006/relationships/image" Target="../media/image282.emf"/><Relationship Id="rId21" Type="http://schemas.openxmlformats.org/officeDocument/2006/relationships/image" Target="../media/image300.emf"/><Relationship Id="rId7" Type="http://schemas.openxmlformats.org/officeDocument/2006/relationships/image" Target="../media/image286.emf"/><Relationship Id="rId12" Type="http://schemas.openxmlformats.org/officeDocument/2006/relationships/image" Target="../media/image291.emf"/><Relationship Id="rId17" Type="http://schemas.openxmlformats.org/officeDocument/2006/relationships/image" Target="../media/image296.emf"/><Relationship Id="rId25" Type="http://schemas.openxmlformats.org/officeDocument/2006/relationships/image" Target="../media/image303.emf"/><Relationship Id="rId2" Type="http://schemas.openxmlformats.org/officeDocument/2006/relationships/image" Target="../media/image281.emf"/><Relationship Id="rId16" Type="http://schemas.openxmlformats.org/officeDocument/2006/relationships/image" Target="../media/image295.emf"/><Relationship Id="rId20" Type="http://schemas.openxmlformats.org/officeDocument/2006/relationships/image" Target="../media/image299.emf"/><Relationship Id="rId29" Type="http://schemas.openxmlformats.org/officeDocument/2006/relationships/image" Target="../media/image307.emf"/><Relationship Id="rId1" Type="http://schemas.openxmlformats.org/officeDocument/2006/relationships/image" Target="../media/image280.emf"/><Relationship Id="rId6" Type="http://schemas.openxmlformats.org/officeDocument/2006/relationships/image" Target="../media/image285.emf"/><Relationship Id="rId11" Type="http://schemas.openxmlformats.org/officeDocument/2006/relationships/image" Target="../media/image290.emf"/><Relationship Id="rId24" Type="http://schemas.openxmlformats.org/officeDocument/2006/relationships/image" Target="../media/image5.png"/><Relationship Id="rId5" Type="http://schemas.openxmlformats.org/officeDocument/2006/relationships/image" Target="../media/image284.emf"/><Relationship Id="rId15" Type="http://schemas.openxmlformats.org/officeDocument/2006/relationships/image" Target="../media/image294.emf"/><Relationship Id="rId23" Type="http://schemas.openxmlformats.org/officeDocument/2006/relationships/image" Target="../media/image302.emf"/><Relationship Id="rId28" Type="http://schemas.openxmlformats.org/officeDocument/2006/relationships/image" Target="../media/image306.emf"/><Relationship Id="rId10" Type="http://schemas.openxmlformats.org/officeDocument/2006/relationships/image" Target="../media/image289.emf"/><Relationship Id="rId19" Type="http://schemas.openxmlformats.org/officeDocument/2006/relationships/image" Target="../media/image298.emf"/><Relationship Id="rId4" Type="http://schemas.openxmlformats.org/officeDocument/2006/relationships/image" Target="../media/image283.emf"/><Relationship Id="rId9" Type="http://schemas.openxmlformats.org/officeDocument/2006/relationships/image" Target="../media/image288.emf"/><Relationship Id="rId14" Type="http://schemas.openxmlformats.org/officeDocument/2006/relationships/image" Target="../media/image293.emf"/><Relationship Id="rId22" Type="http://schemas.openxmlformats.org/officeDocument/2006/relationships/image" Target="../media/image301.emf"/><Relationship Id="rId27" Type="http://schemas.openxmlformats.org/officeDocument/2006/relationships/image" Target="../media/image305.emf"/><Relationship Id="rId30" Type="http://schemas.openxmlformats.org/officeDocument/2006/relationships/image" Target="../media/image30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5.png"/><Relationship Id="rId1" Type="http://schemas.openxmlformats.org/officeDocument/2006/relationships/image" Target="../media/image15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emf"/><Relationship Id="rId3" Type="http://schemas.openxmlformats.org/officeDocument/2006/relationships/image" Target="../media/image311.emf"/><Relationship Id="rId7" Type="http://schemas.openxmlformats.org/officeDocument/2006/relationships/image" Target="../media/image315.emf"/><Relationship Id="rId2" Type="http://schemas.openxmlformats.org/officeDocument/2006/relationships/image" Target="../media/image310.emf"/><Relationship Id="rId1" Type="http://schemas.openxmlformats.org/officeDocument/2006/relationships/image" Target="../media/image309.emf"/><Relationship Id="rId6" Type="http://schemas.openxmlformats.org/officeDocument/2006/relationships/image" Target="../media/image314.emf"/><Relationship Id="rId5" Type="http://schemas.openxmlformats.org/officeDocument/2006/relationships/image" Target="../media/image313.emf"/><Relationship Id="rId4" Type="http://schemas.openxmlformats.org/officeDocument/2006/relationships/image" Target="../media/image312.emf"/><Relationship Id="rId9" Type="http://schemas.openxmlformats.org/officeDocument/2006/relationships/image" Target="../media/image31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Relationship Id="rId9" Type="http://schemas.openxmlformats.org/officeDocument/2006/relationships/image" Target="../media/image34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6" Type="http://schemas.openxmlformats.org/officeDocument/2006/relationships/image" Target="../media/image40.emf"/><Relationship Id="rId11" Type="http://schemas.openxmlformats.org/officeDocument/2006/relationships/image" Target="../media/image45.emf"/><Relationship Id="rId5" Type="http://schemas.openxmlformats.org/officeDocument/2006/relationships/image" Target="../media/image39.emf"/><Relationship Id="rId10" Type="http://schemas.openxmlformats.org/officeDocument/2006/relationships/image" Target="../media/image44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drawings/_rels/vmlDrawing6.v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emf"/><Relationship Id="rId18" Type="http://schemas.openxmlformats.org/officeDocument/2006/relationships/image" Target="../media/image63.emf"/><Relationship Id="rId26" Type="http://schemas.openxmlformats.org/officeDocument/2006/relationships/image" Target="../media/image71.emf"/><Relationship Id="rId39" Type="http://schemas.openxmlformats.org/officeDocument/2006/relationships/image" Target="../media/image84.emf"/><Relationship Id="rId21" Type="http://schemas.openxmlformats.org/officeDocument/2006/relationships/image" Target="../media/image66.emf"/><Relationship Id="rId34" Type="http://schemas.openxmlformats.org/officeDocument/2006/relationships/image" Target="../media/image79.emf"/><Relationship Id="rId42" Type="http://schemas.openxmlformats.org/officeDocument/2006/relationships/image" Target="../media/image87.emf"/><Relationship Id="rId47" Type="http://schemas.openxmlformats.org/officeDocument/2006/relationships/image" Target="../media/image92.emf"/><Relationship Id="rId50" Type="http://schemas.openxmlformats.org/officeDocument/2006/relationships/image" Target="../media/image95.emf"/><Relationship Id="rId55" Type="http://schemas.openxmlformats.org/officeDocument/2006/relationships/image" Target="../media/image100.emf"/><Relationship Id="rId63" Type="http://schemas.openxmlformats.org/officeDocument/2006/relationships/image" Target="../media/image108.emf"/><Relationship Id="rId7" Type="http://schemas.openxmlformats.org/officeDocument/2006/relationships/image" Target="../media/image52.emf"/><Relationship Id="rId2" Type="http://schemas.openxmlformats.org/officeDocument/2006/relationships/image" Target="../media/image47.emf"/><Relationship Id="rId16" Type="http://schemas.openxmlformats.org/officeDocument/2006/relationships/image" Target="../media/image61.emf"/><Relationship Id="rId20" Type="http://schemas.openxmlformats.org/officeDocument/2006/relationships/image" Target="../media/image65.emf"/><Relationship Id="rId29" Type="http://schemas.openxmlformats.org/officeDocument/2006/relationships/image" Target="../media/image74.emf"/><Relationship Id="rId41" Type="http://schemas.openxmlformats.org/officeDocument/2006/relationships/image" Target="../media/image86.emf"/><Relationship Id="rId54" Type="http://schemas.openxmlformats.org/officeDocument/2006/relationships/image" Target="../media/image99.emf"/><Relationship Id="rId62" Type="http://schemas.openxmlformats.org/officeDocument/2006/relationships/image" Target="../media/image107.emf"/><Relationship Id="rId1" Type="http://schemas.openxmlformats.org/officeDocument/2006/relationships/image" Target="../media/image46.emf"/><Relationship Id="rId6" Type="http://schemas.openxmlformats.org/officeDocument/2006/relationships/image" Target="../media/image51.emf"/><Relationship Id="rId11" Type="http://schemas.openxmlformats.org/officeDocument/2006/relationships/image" Target="../media/image56.emf"/><Relationship Id="rId24" Type="http://schemas.openxmlformats.org/officeDocument/2006/relationships/image" Target="../media/image69.emf"/><Relationship Id="rId32" Type="http://schemas.openxmlformats.org/officeDocument/2006/relationships/image" Target="../media/image77.emf"/><Relationship Id="rId37" Type="http://schemas.openxmlformats.org/officeDocument/2006/relationships/image" Target="../media/image82.emf"/><Relationship Id="rId40" Type="http://schemas.openxmlformats.org/officeDocument/2006/relationships/image" Target="../media/image85.emf"/><Relationship Id="rId45" Type="http://schemas.openxmlformats.org/officeDocument/2006/relationships/image" Target="../media/image90.emf"/><Relationship Id="rId53" Type="http://schemas.openxmlformats.org/officeDocument/2006/relationships/image" Target="../media/image98.emf"/><Relationship Id="rId58" Type="http://schemas.openxmlformats.org/officeDocument/2006/relationships/image" Target="../media/image103.emf"/><Relationship Id="rId5" Type="http://schemas.openxmlformats.org/officeDocument/2006/relationships/image" Target="../media/image50.emf"/><Relationship Id="rId15" Type="http://schemas.openxmlformats.org/officeDocument/2006/relationships/image" Target="../media/image60.emf"/><Relationship Id="rId23" Type="http://schemas.openxmlformats.org/officeDocument/2006/relationships/image" Target="../media/image68.emf"/><Relationship Id="rId28" Type="http://schemas.openxmlformats.org/officeDocument/2006/relationships/image" Target="../media/image73.emf"/><Relationship Id="rId36" Type="http://schemas.openxmlformats.org/officeDocument/2006/relationships/image" Target="../media/image81.emf"/><Relationship Id="rId49" Type="http://schemas.openxmlformats.org/officeDocument/2006/relationships/image" Target="../media/image94.emf"/><Relationship Id="rId57" Type="http://schemas.openxmlformats.org/officeDocument/2006/relationships/image" Target="../media/image102.emf"/><Relationship Id="rId61" Type="http://schemas.openxmlformats.org/officeDocument/2006/relationships/image" Target="../media/image106.emf"/><Relationship Id="rId10" Type="http://schemas.openxmlformats.org/officeDocument/2006/relationships/image" Target="../media/image55.emf"/><Relationship Id="rId19" Type="http://schemas.openxmlformats.org/officeDocument/2006/relationships/image" Target="../media/image64.emf"/><Relationship Id="rId31" Type="http://schemas.openxmlformats.org/officeDocument/2006/relationships/image" Target="../media/image76.emf"/><Relationship Id="rId44" Type="http://schemas.openxmlformats.org/officeDocument/2006/relationships/image" Target="../media/image89.emf"/><Relationship Id="rId52" Type="http://schemas.openxmlformats.org/officeDocument/2006/relationships/image" Target="../media/image97.emf"/><Relationship Id="rId60" Type="http://schemas.openxmlformats.org/officeDocument/2006/relationships/image" Target="../media/image105.emf"/><Relationship Id="rId4" Type="http://schemas.openxmlformats.org/officeDocument/2006/relationships/image" Target="../media/image49.emf"/><Relationship Id="rId9" Type="http://schemas.openxmlformats.org/officeDocument/2006/relationships/image" Target="../media/image54.emf"/><Relationship Id="rId14" Type="http://schemas.openxmlformats.org/officeDocument/2006/relationships/image" Target="../media/image59.emf"/><Relationship Id="rId22" Type="http://schemas.openxmlformats.org/officeDocument/2006/relationships/image" Target="../media/image67.emf"/><Relationship Id="rId27" Type="http://schemas.openxmlformats.org/officeDocument/2006/relationships/image" Target="../media/image72.emf"/><Relationship Id="rId30" Type="http://schemas.openxmlformats.org/officeDocument/2006/relationships/image" Target="../media/image75.emf"/><Relationship Id="rId35" Type="http://schemas.openxmlformats.org/officeDocument/2006/relationships/image" Target="../media/image80.emf"/><Relationship Id="rId43" Type="http://schemas.openxmlformats.org/officeDocument/2006/relationships/image" Target="../media/image88.emf"/><Relationship Id="rId48" Type="http://schemas.openxmlformats.org/officeDocument/2006/relationships/image" Target="../media/image93.emf"/><Relationship Id="rId56" Type="http://schemas.openxmlformats.org/officeDocument/2006/relationships/image" Target="../media/image101.emf"/><Relationship Id="rId8" Type="http://schemas.openxmlformats.org/officeDocument/2006/relationships/image" Target="../media/image53.emf"/><Relationship Id="rId51" Type="http://schemas.openxmlformats.org/officeDocument/2006/relationships/image" Target="../media/image96.emf"/><Relationship Id="rId3" Type="http://schemas.openxmlformats.org/officeDocument/2006/relationships/image" Target="../media/image48.emf"/><Relationship Id="rId12" Type="http://schemas.openxmlformats.org/officeDocument/2006/relationships/image" Target="../media/image57.emf"/><Relationship Id="rId17" Type="http://schemas.openxmlformats.org/officeDocument/2006/relationships/image" Target="../media/image62.emf"/><Relationship Id="rId25" Type="http://schemas.openxmlformats.org/officeDocument/2006/relationships/image" Target="../media/image70.emf"/><Relationship Id="rId33" Type="http://schemas.openxmlformats.org/officeDocument/2006/relationships/image" Target="../media/image78.emf"/><Relationship Id="rId38" Type="http://schemas.openxmlformats.org/officeDocument/2006/relationships/image" Target="../media/image83.emf"/><Relationship Id="rId46" Type="http://schemas.openxmlformats.org/officeDocument/2006/relationships/image" Target="../media/image91.emf"/><Relationship Id="rId59" Type="http://schemas.openxmlformats.org/officeDocument/2006/relationships/image" Target="../media/image104.emf"/></Relationships>
</file>

<file path=ppt/drawings/_rels/vmlDrawing7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21.emf"/><Relationship Id="rId18" Type="http://schemas.openxmlformats.org/officeDocument/2006/relationships/image" Target="../media/image126.emf"/><Relationship Id="rId26" Type="http://schemas.openxmlformats.org/officeDocument/2006/relationships/image" Target="../media/image134.emf"/><Relationship Id="rId39" Type="http://schemas.openxmlformats.org/officeDocument/2006/relationships/image" Target="../media/image147.emf"/><Relationship Id="rId21" Type="http://schemas.openxmlformats.org/officeDocument/2006/relationships/image" Target="../media/image129.emf"/><Relationship Id="rId34" Type="http://schemas.openxmlformats.org/officeDocument/2006/relationships/image" Target="../media/image142.emf"/><Relationship Id="rId42" Type="http://schemas.openxmlformats.org/officeDocument/2006/relationships/image" Target="../media/image150.emf"/><Relationship Id="rId47" Type="http://schemas.openxmlformats.org/officeDocument/2006/relationships/image" Target="../media/image155.emf"/><Relationship Id="rId50" Type="http://schemas.openxmlformats.org/officeDocument/2006/relationships/image" Target="../media/image158.emf"/><Relationship Id="rId55" Type="http://schemas.openxmlformats.org/officeDocument/2006/relationships/image" Target="../media/image163.emf"/><Relationship Id="rId7" Type="http://schemas.openxmlformats.org/officeDocument/2006/relationships/image" Target="../media/image115.emf"/><Relationship Id="rId12" Type="http://schemas.openxmlformats.org/officeDocument/2006/relationships/image" Target="../media/image120.emf"/><Relationship Id="rId17" Type="http://schemas.openxmlformats.org/officeDocument/2006/relationships/image" Target="../media/image125.emf"/><Relationship Id="rId25" Type="http://schemas.openxmlformats.org/officeDocument/2006/relationships/image" Target="../media/image133.emf"/><Relationship Id="rId33" Type="http://schemas.openxmlformats.org/officeDocument/2006/relationships/image" Target="../media/image141.emf"/><Relationship Id="rId38" Type="http://schemas.openxmlformats.org/officeDocument/2006/relationships/image" Target="../media/image146.emf"/><Relationship Id="rId46" Type="http://schemas.openxmlformats.org/officeDocument/2006/relationships/image" Target="../media/image154.emf"/><Relationship Id="rId59" Type="http://schemas.openxmlformats.org/officeDocument/2006/relationships/image" Target="../media/image167.emf"/><Relationship Id="rId2" Type="http://schemas.openxmlformats.org/officeDocument/2006/relationships/image" Target="../media/image110.emf"/><Relationship Id="rId16" Type="http://schemas.openxmlformats.org/officeDocument/2006/relationships/image" Target="../media/image124.emf"/><Relationship Id="rId20" Type="http://schemas.openxmlformats.org/officeDocument/2006/relationships/image" Target="../media/image128.emf"/><Relationship Id="rId29" Type="http://schemas.openxmlformats.org/officeDocument/2006/relationships/image" Target="../media/image137.emf"/><Relationship Id="rId41" Type="http://schemas.openxmlformats.org/officeDocument/2006/relationships/image" Target="../media/image149.emf"/><Relationship Id="rId54" Type="http://schemas.openxmlformats.org/officeDocument/2006/relationships/image" Target="../media/image162.emf"/><Relationship Id="rId1" Type="http://schemas.openxmlformats.org/officeDocument/2006/relationships/image" Target="../media/image109.emf"/><Relationship Id="rId6" Type="http://schemas.openxmlformats.org/officeDocument/2006/relationships/image" Target="../media/image114.emf"/><Relationship Id="rId11" Type="http://schemas.openxmlformats.org/officeDocument/2006/relationships/image" Target="../media/image119.emf"/><Relationship Id="rId24" Type="http://schemas.openxmlformats.org/officeDocument/2006/relationships/image" Target="../media/image132.emf"/><Relationship Id="rId32" Type="http://schemas.openxmlformats.org/officeDocument/2006/relationships/image" Target="../media/image140.emf"/><Relationship Id="rId37" Type="http://schemas.openxmlformats.org/officeDocument/2006/relationships/image" Target="../media/image145.emf"/><Relationship Id="rId40" Type="http://schemas.openxmlformats.org/officeDocument/2006/relationships/image" Target="../media/image148.emf"/><Relationship Id="rId45" Type="http://schemas.openxmlformats.org/officeDocument/2006/relationships/image" Target="../media/image153.emf"/><Relationship Id="rId53" Type="http://schemas.openxmlformats.org/officeDocument/2006/relationships/image" Target="../media/image161.emf"/><Relationship Id="rId58" Type="http://schemas.openxmlformats.org/officeDocument/2006/relationships/image" Target="../media/image166.emf"/><Relationship Id="rId5" Type="http://schemas.openxmlformats.org/officeDocument/2006/relationships/image" Target="../media/image113.emf"/><Relationship Id="rId15" Type="http://schemas.openxmlformats.org/officeDocument/2006/relationships/image" Target="../media/image123.emf"/><Relationship Id="rId23" Type="http://schemas.openxmlformats.org/officeDocument/2006/relationships/image" Target="../media/image131.emf"/><Relationship Id="rId28" Type="http://schemas.openxmlformats.org/officeDocument/2006/relationships/image" Target="../media/image136.emf"/><Relationship Id="rId36" Type="http://schemas.openxmlformats.org/officeDocument/2006/relationships/image" Target="../media/image144.emf"/><Relationship Id="rId49" Type="http://schemas.openxmlformats.org/officeDocument/2006/relationships/image" Target="../media/image157.emf"/><Relationship Id="rId57" Type="http://schemas.openxmlformats.org/officeDocument/2006/relationships/image" Target="../media/image165.emf"/><Relationship Id="rId10" Type="http://schemas.openxmlformats.org/officeDocument/2006/relationships/image" Target="../media/image118.emf"/><Relationship Id="rId19" Type="http://schemas.openxmlformats.org/officeDocument/2006/relationships/image" Target="../media/image127.emf"/><Relationship Id="rId31" Type="http://schemas.openxmlformats.org/officeDocument/2006/relationships/image" Target="../media/image139.emf"/><Relationship Id="rId44" Type="http://schemas.openxmlformats.org/officeDocument/2006/relationships/image" Target="../media/image152.emf"/><Relationship Id="rId52" Type="http://schemas.openxmlformats.org/officeDocument/2006/relationships/image" Target="../media/image160.emf"/><Relationship Id="rId4" Type="http://schemas.openxmlformats.org/officeDocument/2006/relationships/image" Target="../media/image112.emf"/><Relationship Id="rId9" Type="http://schemas.openxmlformats.org/officeDocument/2006/relationships/image" Target="../media/image117.emf"/><Relationship Id="rId14" Type="http://schemas.openxmlformats.org/officeDocument/2006/relationships/image" Target="../media/image122.emf"/><Relationship Id="rId22" Type="http://schemas.openxmlformats.org/officeDocument/2006/relationships/image" Target="../media/image130.emf"/><Relationship Id="rId27" Type="http://schemas.openxmlformats.org/officeDocument/2006/relationships/image" Target="../media/image135.emf"/><Relationship Id="rId30" Type="http://schemas.openxmlformats.org/officeDocument/2006/relationships/image" Target="../media/image138.emf"/><Relationship Id="rId35" Type="http://schemas.openxmlformats.org/officeDocument/2006/relationships/image" Target="../media/image143.emf"/><Relationship Id="rId43" Type="http://schemas.openxmlformats.org/officeDocument/2006/relationships/image" Target="../media/image151.emf"/><Relationship Id="rId48" Type="http://schemas.openxmlformats.org/officeDocument/2006/relationships/image" Target="../media/image156.emf"/><Relationship Id="rId56" Type="http://schemas.openxmlformats.org/officeDocument/2006/relationships/image" Target="../media/image164.emf"/><Relationship Id="rId8" Type="http://schemas.openxmlformats.org/officeDocument/2006/relationships/image" Target="../media/image116.emf"/><Relationship Id="rId51" Type="http://schemas.openxmlformats.org/officeDocument/2006/relationships/image" Target="../media/image159.emf"/><Relationship Id="rId3" Type="http://schemas.openxmlformats.org/officeDocument/2006/relationships/image" Target="../media/image111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emf"/><Relationship Id="rId13" Type="http://schemas.openxmlformats.org/officeDocument/2006/relationships/image" Target="../media/image180.emf"/><Relationship Id="rId18" Type="http://schemas.openxmlformats.org/officeDocument/2006/relationships/image" Target="../media/image185.emf"/><Relationship Id="rId3" Type="http://schemas.openxmlformats.org/officeDocument/2006/relationships/image" Target="../media/image170.emf"/><Relationship Id="rId7" Type="http://schemas.openxmlformats.org/officeDocument/2006/relationships/image" Target="../media/image174.emf"/><Relationship Id="rId12" Type="http://schemas.openxmlformats.org/officeDocument/2006/relationships/image" Target="../media/image179.emf"/><Relationship Id="rId17" Type="http://schemas.openxmlformats.org/officeDocument/2006/relationships/image" Target="../media/image184.emf"/><Relationship Id="rId2" Type="http://schemas.openxmlformats.org/officeDocument/2006/relationships/image" Target="../media/image169.emf"/><Relationship Id="rId16" Type="http://schemas.openxmlformats.org/officeDocument/2006/relationships/image" Target="../media/image183.emf"/><Relationship Id="rId1" Type="http://schemas.openxmlformats.org/officeDocument/2006/relationships/image" Target="../media/image168.emf"/><Relationship Id="rId6" Type="http://schemas.openxmlformats.org/officeDocument/2006/relationships/image" Target="../media/image173.emf"/><Relationship Id="rId11" Type="http://schemas.openxmlformats.org/officeDocument/2006/relationships/image" Target="../media/image178.emf"/><Relationship Id="rId5" Type="http://schemas.openxmlformats.org/officeDocument/2006/relationships/image" Target="../media/image172.emf"/><Relationship Id="rId15" Type="http://schemas.openxmlformats.org/officeDocument/2006/relationships/image" Target="../media/image182.emf"/><Relationship Id="rId10" Type="http://schemas.openxmlformats.org/officeDocument/2006/relationships/image" Target="../media/image177.emf"/><Relationship Id="rId4" Type="http://schemas.openxmlformats.org/officeDocument/2006/relationships/image" Target="../media/image171.emf"/><Relationship Id="rId9" Type="http://schemas.openxmlformats.org/officeDocument/2006/relationships/image" Target="../media/image176.emf"/><Relationship Id="rId14" Type="http://schemas.openxmlformats.org/officeDocument/2006/relationships/image" Target="../media/image181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emf"/><Relationship Id="rId3" Type="http://schemas.openxmlformats.org/officeDocument/2006/relationships/image" Target="../media/image188.emf"/><Relationship Id="rId7" Type="http://schemas.openxmlformats.org/officeDocument/2006/relationships/image" Target="../media/image192.emf"/><Relationship Id="rId2" Type="http://schemas.openxmlformats.org/officeDocument/2006/relationships/image" Target="../media/image187.emf"/><Relationship Id="rId1" Type="http://schemas.openxmlformats.org/officeDocument/2006/relationships/image" Target="../media/image186.emf"/><Relationship Id="rId6" Type="http://schemas.openxmlformats.org/officeDocument/2006/relationships/image" Target="../media/image191.emf"/><Relationship Id="rId11" Type="http://schemas.openxmlformats.org/officeDocument/2006/relationships/image" Target="../media/image196.emf"/><Relationship Id="rId5" Type="http://schemas.openxmlformats.org/officeDocument/2006/relationships/image" Target="../media/image190.emf"/><Relationship Id="rId10" Type="http://schemas.openxmlformats.org/officeDocument/2006/relationships/image" Target="../media/image195.emf"/><Relationship Id="rId4" Type="http://schemas.openxmlformats.org/officeDocument/2006/relationships/image" Target="../media/image189.emf"/><Relationship Id="rId9" Type="http://schemas.openxmlformats.org/officeDocument/2006/relationships/image" Target="../media/image19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69F9D68F-F1E4-402D-8599-0482884B22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FC32A8B8-3FA8-4107-80AF-0D723841590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0276F8CE-61DC-4F78-998D-D47FA2843D6F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>
            <a:extLst>
              <a:ext uri="{FF2B5EF4-FFF2-40B4-BE49-F238E27FC236}">
                <a16:creationId xmlns:a16="http://schemas.microsoft.com/office/drawing/2014/main" id="{2833A0A2-A803-4BBC-B598-85D431B6DD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7286" name="Rectangle 6">
            <a:extLst>
              <a:ext uri="{FF2B5EF4-FFF2-40B4-BE49-F238E27FC236}">
                <a16:creationId xmlns:a16="http://schemas.microsoft.com/office/drawing/2014/main" id="{74127E91-A3B4-49B6-B1B2-48C8991B79B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7" name="Rectangle 7">
            <a:extLst>
              <a:ext uri="{FF2B5EF4-FFF2-40B4-BE49-F238E27FC236}">
                <a16:creationId xmlns:a16="http://schemas.microsoft.com/office/drawing/2014/main" id="{71413FCC-1A9B-41F0-AE70-7F0F37034C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930F7F15-8A97-414C-95C1-C6D8591833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A23CF69-A7F5-41A6-B35B-AB0CD638D5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1A8BE-C973-4072-9EB8-51889A888593}" type="datetime9">
              <a:rPr lang="en-US"/>
              <a:pPr>
                <a:defRPr/>
              </a:pPr>
              <a:t>4/19/2020 8:11:59 PM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9975F75-9EDA-401E-AFF5-07B8B761F2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B80B87A-720A-4AA4-A2AC-DD7FB30E7F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5A1BB-1D27-49A3-9F24-A1939C75BD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37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695D5AE-88A5-4FBD-9845-91C4B639D1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A4A2E-43A3-4495-9DA8-7A1FE2EF9982}" type="datetime9">
              <a:rPr lang="en-US"/>
              <a:pPr>
                <a:defRPr/>
              </a:pPr>
              <a:t>4/19/2020 8:11:59 PM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5413BB-0159-478C-A64E-5FB39F164E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B227DA7-9B15-4D46-8F51-8D0804C953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69C546-8F6D-40CC-82F7-7BF4A63F23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617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8592A4A-898A-494C-AC1C-CDCF56375F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62681-46A6-432A-8F96-3C670B1AD473}" type="datetime9">
              <a:rPr lang="en-US"/>
              <a:pPr>
                <a:defRPr/>
              </a:pPr>
              <a:t>4/19/2020 8:11:59 PM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68C0F5B-D94D-4ED1-A51F-86D7128DC2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3110316-D23F-4489-A1F7-BCA16D2930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509150-87BF-41E6-B006-EE1E5D02E8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091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18D1959-B2F9-4B63-8100-29FFE4D5A8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82640-01D7-4EB2-AB13-DDF287289D4F}" type="datetime9">
              <a:rPr lang="en-US"/>
              <a:pPr>
                <a:defRPr/>
              </a:pPr>
              <a:t>4/19/2020 8:11:59 PM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9AF23C-21A8-4EA3-8D87-DB634F8E8B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A51CC4E-4697-49B5-AE9E-0C5B68FAB4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F53C8D-1724-46A7-883E-7C65840AD2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649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8057A53-BF4C-4656-8063-1D47C27C1C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88703-B397-42E1-B2D8-0ED7B6CE6930}" type="datetime9">
              <a:rPr lang="en-US"/>
              <a:pPr>
                <a:defRPr/>
              </a:pPr>
              <a:t>4/19/2020 8:11:59 PM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B2F56F-4C48-4455-9503-BF5BB658F5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D3A0343-9D66-440E-969F-40A5A1D729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10F066-D8CC-4BC8-98AC-CBB766CCD4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683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28D1BE-E8F5-48C0-94DE-987090F099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1FCF5-E969-4D5C-B733-B1B2ABE89440}" type="datetime9">
              <a:rPr lang="en-US"/>
              <a:pPr>
                <a:defRPr/>
              </a:pPr>
              <a:t>4/19/2020 8:11:59 PM</a:t>
            </a:fld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8B9EAB-BCFF-43C9-9A5D-381DE12CB9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2C30EF7-9669-4BD6-9EF1-9D7D2F7DF7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F717CB-081E-4586-99B9-AEE6E8AB10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532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94BF5EB-BC13-40B3-9229-F10F5FA024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87B80-C52C-47E9-9AA3-B0DD63833B32}" type="datetime9">
              <a:rPr lang="en-US"/>
              <a:pPr>
                <a:defRPr/>
              </a:pPr>
              <a:t>4/19/2020 8:11:59 PM</a:t>
            </a:fld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43F85DF-5A00-40D0-92EB-F9F8E96C57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984C29DA-3A94-46C4-9418-708636235F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CC95BD-6158-4193-A162-ABDBA8E3A8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FC83027-934A-4A84-9958-B510E847BE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AA082-FA8D-4F6D-B651-5AABA048863D}" type="datetime9">
              <a:rPr lang="en-US"/>
              <a:pPr>
                <a:defRPr/>
              </a:pPr>
              <a:t>4/19/2020 8:11:59 PM</a:t>
            </a:fld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998A54C-3D58-4E98-8805-5394198691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EB69531-4B70-4207-BC93-83140CACD3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45745D-6355-4608-8224-D212945A46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540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F7991D0-68FE-4B11-89CF-6CF61E7294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0DDCD-BF6E-43D3-912E-1647E1FF25A8}" type="datetime9">
              <a:rPr lang="en-US"/>
              <a:pPr>
                <a:defRPr/>
              </a:pPr>
              <a:t>4/19/2020 8:11:59 PM</a:t>
            </a:fld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FDEECEC-0C6B-426C-96C4-E6D1A2CC29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37D6942-74D6-4F88-A82B-D0DC83C1BA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68602-8E57-42EF-BA64-70844BEA00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844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A28D6F-1CD2-415B-B3DB-7DF5C2BB2A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18B9F-B501-477A-9425-E81E2171D992}" type="datetime9">
              <a:rPr lang="en-US"/>
              <a:pPr>
                <a:defRPr/>
              </a:pPr>
              <a:t>4/19/2020 8:11:59 PM</a:t>
            </a:fld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3DEF32-B547-484B-ADFC-30026BBF80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C003C31-8031-45B5-BD8F-ADE3C0ED3B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9C13C-5ECB-45CB-9327-B65F77BB82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181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F720E58-DB6A-4814-A348-311F88BD73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6F70B-2113-4FD3-A00E-85595D2B7EB3}" type="datetime9">
              <a:rPr lang="en-US"/>
              <a:pPr>
                <a:defRPr/>
              </a:pPr>
              <a:t>4/19/2020 8:11:59 PM</a:t>
            </a:fld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826820-C78B-408B-9019-123B37DC1C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83139F6-3844-40E4-A95E-52E576EE0B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7BCF0-7855-4CE1-A05D-FF50344F69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139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幻灯片1">
            <a:extLst>
              <a:ext uri="{FF2B5EF4-FFF2-40B4-BE49-F238E27FC236}">
                <a16:creationId xmlns:a16="http://schemas.microsoft.com/office/drawing/2014/main" id="{561544B5-4D02-4B5B-93A7-39B5063D8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6700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1BAB33B6-2381-415A-B8A4-09F5A7BD0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33B85E86-6606-4245-BECA-CBB46F06A3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4FBA16FF-FDF9-4573-81E3-29E3F7DB01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effectLst/>
                <a:ea typeface="+mn-ea"/>
              </a:defRPr>
            </a:lvl1pPr>
          </a:lstStyle>
          <a:p>
            <a:pPr>
              <a:defRPr/>
            </a:pPr>
            <a:fld id="{1806A675-4D62-4A24-9385-583EA5CF9214}" type="datetime9">
              <a:rPr lang="en-US"/>
              <a:pPr>
                <a:defRPr/>
              </a:pPr>
              <a:t>4/19/2020 8:11:59 PM</a:t>
            </a:fld>
            <a:endParaRPr lang="en-US" altLang="zh-CN"/>
          </a:p>
        </p:txBody>
      </p:sp>
      <p:sp>
        <p:nvSpPr>
          <p:cNvPr id="143366" name="Rectangle 6">
            <a:extLst>
              <a:ext uri="{FF2B5EF4-FFF2-40B4-BE49-F238E27FC236}">
                <a16:creationId xmlns:a16="http://schemas.microsoft.com/office/drawing/2014/main" id="{23C8C291-9D6C-4272-BD13-1CB95F93CE6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ffectLst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67" name="Rectangle 7">
            <a:extLst>
              <a:ext uri="{FF2B5EF4-FFF2-40B4-BE49-F238E27FC236}">
                <a16:creationId xmlns:a16="http://schemas.microsoft.com/office/drawing/2014/main" id="{FE580091-FE6C-41E2-8FE5-48ECFFB6BAF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宋体" panose="02010600030101010101" pitchFamily="2" charset="-122"/>
              </a:defRPr>
            </a:lvl1pPr>
          </a:lstStyle>
          <a:p>
            <a:fld id="{EE634CBE-0B01-4EE4-AA84-9B48302AB2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emf"/><Relationship Id="rId13" Type="http://schemas.openxmlformats.org/officeDocument/2006/relationships/oleObject" Target="../embeddings/oleObject170.bin"/><Relationship Id="rId18" Type="http://schemas.openxmlformats.org/officeDocument/2006/relationships/image" Target="../media/image175.emf"/><Relationship Id="rId26" Type="http://schemas.openxmlformats.org/officeDocument/2006/relationships/image" Target="../media/image179.emf"/><Relationship Id="rId39" Type="http://schemas.openxmlformats.org/officeDocument/2006/relationships/image" Target="../media/image14.png"/><Relationship Id="rId3" Type="http://schemas.openxmlformats.org/officeDocument/2006/relationships/oleObject" Target="../embeddings/oleObject165.bin"/><Relationship Id="rId21" Type="http://schemas.openxmlformats.org/officeDocument/2006/relationships/oleObject" Target="../embeddings/oleObject174.bin"/><Relationship Id="rId34" Type="http://schemas.openxmlformats.org/officeDocument/2006/relationships/image" Target="../media/image183.emf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72.emf"/><Relationship Id="rId17" Type="http://schemas.openxmlformats.org/officeDocument/2006/relationships/oleObject" Target="../embeddings/oleObject172.bin"/><Relationship Id="rId25" Type="http://schemas.openxmlformats.org/officeDocument/2006/relationships/oleObject" Target="../embeddings/oleObject176.bin"/><Relationship Id="rId33" Type="http://schemas.openxmlformats.org/officeDocument/2006/relationships/oleObject" Target="../embeddings/oleObject180.bin"/><Relationship Id="rId38" Type="http://schemas.openxmlformats.org/officeDocument/2006/relationships/image" Target="../media/image18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4.emf"/><Relationship Id="rId20" Type="http://schemas.openxmlformats.org/officeDocument/2006/relationships/image" Target="../media/image176.emf"/><Relationship Id="rId29" Type="http://schemas.openxmlformats.org/officeDocument/2006/relationships/oleObject" Target="../embeddings/oleObject178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9.emf"/><Relationship Id="rId11" Type="http://schemas.openxmlformats.org/officeDocument/2006/relationships/oleObject" Target="../embeddings/oleObject169.bin"/><Relationship Id="rId24" Type="http://schemas.openxmlformats.org/officeDocument/2006/relationships/image" Target="../media/image178.emf"/><Relationship Id="rId32" Type="http://schemas.openxmlformats.org/officeDocument/2006/relationships/image" Target="../media/image182.emf"/><Relationship Id="rId37" Type="http://schemas.openxmlformats.org/officeDocument/2006/relationships/oleObject" Target="../embeddings/oleObject182.bin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23" Type="http://schemas.openxmlformats.org/officeDocument/2006/relationships/oleObject" Target="../embeddings/oleObject175.bin"/><Relationship Id="rId28" Type="http://schemas.openxmlformats.org/officeDocument/2006/relationships/image" Target="../media/image180.emf"/><Relationship Id="rId36" Type="http://schemas.openxmlformats.org/officeDocument/2006/relationships/image" Target="../media/image184.emf"/><Relationship Id="rId10" Type="http://schemas.openxmlformats.org/officeDocument/2006/relationships/image" Target="../media/image171.emf"/><Relationship Id="rId19" Type="http://schemas.openxmlformats.org/officeDocument/2006/relationships/oleObject" Target="../embeddings/oleObject173.bin"/><Relationship Id="rId31" Type="http://schemas.openxmlformats.org/officeDocument/2006/relationships/oleObject" Target="../embeddings/oleObject179.bin"/><Relationship Id="rId4" Type="http://schemas.openxmlformats.org/officeDocument/2006/relationships/image" Target="../media/image168.e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73.emf"/><Relationship Id="rId22" Type="http://schemas.openxmlformats.org/officeDocument/2006/relationships/image" Target="../media/image177.emf"/><Relationship Id="rId27" Type="http://schemas.openxmlformats.org/officeDocument/2006/relationships/oleObject" Target="../embeddings/oleObject177.bin"/><Relationship Id="rId30" Type="http://schemas.openxmlformats.org/officeDocument/2006/relationships/image" Target="../media/image181.emf"/><Relationship Id="rId35" Type="http://schemas.openxmlformats.org/officeDocument/2006/relationships/oleObject" Target="../embeddings/oleObject18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emf"/><Relationship Id="rId13" Type="http://schemas.openxmlformats.org/officeDocument/2006/relationships/oleObject" Target="../embeddings/oleObject188.bin"/><Relationship Id="rId18" Type="http://schemas.openxmlformats.org/officeDocument/2006/relationships/image" Target="../media/image193.emf"/><Relationship Id="rId3" Type="http://schemas.openxmlformats.org/officeDocument/2006/relationships/oleObject" Target="../embeddings/oleObject183.bin"/><Relationship Id="rId21" Type="http://schemas.openxmlformats.org/officeDocument/2006/relationships/oleObject" Target="../embeddings/oleObject192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90.emf"/><Relationship Id="rId17" Type="http://schemas.openxmlformats.org/officeDocument/2006/relationships/oleObject" Target="../embeddings/oleObject190.bin"/><Relationship Id="rId25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2.emf"/><Relationship Id="rId20" Type="http://schemas.openxmlformats.org/officeDocument/2006/relationships/image" Target="../media/image194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7.emf"/><Relationship Id="rId11" Type="http://schemas.openxmlformats.org/officeDocument/2006/relationships/oleObject" Target="../embeddings/oleObject187.bin"/><Relationship Id="rId24" Type="http://schemas.openxmlformats.org/officeDocument/2006/relationships/image" Target="../media/image196.emf"/><Relationship Id="rId5" Type="http://schemas.openxmlformats.org/officeDocument/2006/relationships/oleObject" Target="../embeddings/oleObject184.bin"/><Relationship Id="rId15" Type="http://schemas.openxmlformats.org/officeDocument/2006/relationships/oleObject" Target="../embeddings/oleObject189.bin"/><Relationship Id="rId23" Type="http://schemas.openxmlformats.org/officeDocument/2006/relationships/oleObject" Target="../embeddings/oleObject193.bin"/><Relationship Id="rId10" Type="http://schemas.openxmlformats.org/officeDocument/2006/relationships/image" Target="../media/image189.emf"/><Relationship Id="rId19" Type="http://schemas.openxmlformats.org/officeDocument/2006/relationships/oleObject" Target="../embeddings/oleObject191.bin"/><Relationship Id="rId4" Type="http://schemas.openxmlformats.org/officeDocument/2006/relationships/image" Target="../media/image186.emf"/><Relationship Id="rId9" Type="http://schemas.openxmlformats.org/officeDocument/2006/relationships/oleObject" Target="../embeddings/oleObject186.bin"/><Relationship Id="rId14" Type="http://schemas.openxmlformats.org/officeDocument/2006/relationships/image" Target="../media/image191.emf"/><Relationship Id="rId22" Type="http://schemas.openxmlformats.org/officeDocument/2006/relationships/image" Target="../media/image19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4.png"/><Relationship Id="rId4" Type="http://schemas.openxmlformats.org/officeDocument/2006/relationships/image" Target="../media/image19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01.emf"/><Relationship Id="rId18" Type="http://schemas.openxmlformats.org/officeDocument/2006/relationships/oleObject" Target="../embeddings/oleObject203.bin"/><Relationship Id="rId26" Type="http://schemas.openxmlformats.org/officeDocument/2006/relationships/oleObject" Target="../embeddings/oleObject207.bin"/><Relationship Id="rId3" Type="http://schemas.openxmlformats.org/officeDocument/2006/relationships/oleObject" Target="../embeddings/oleObject195.bin"/><Relationship Id="rId21" Type="http://schemas.openxmlformats.org/officeDocument/2006/relationships/image" Target="../media/image205.emf"/><Relationship Id="rId7" Type="http://schemas.openxmlformats.org/officeDocument/2006/relationships/oleObject" Target="../embeddings/oleObject197.bin"/><Relationship Id="rId12" Type="http://schemas.openxmlformats.org/officeDocument/2006/relationships/oleObject" Target="../embeddings/oleObject200.bin"/><Relationship Id="rId17" Type="http://schemas.openxmlformats.org/officeDocument/2006/relationships/image" Target="../media/image203.png"/><Relationship Id="rId25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2.bin"/><Relationship Id="rId20" Type="http://schemas.openxmlformats.org/officeDocument/2006/relationships/oleObject" Target="../embeddings/oleObject204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9.emf"/><Relationship Id="rId11" Type="http://schemas.openxmlformats.org/officeDocument/2006/relationships/oleObject" Target="../embeddings/oleObject199.bin"/><Relationship Id="rId24" Type="http://schemas.openxmlformats.org/officeDocument/2006/relationships/image" Target="../media/image206.emf"/><Relationship Id="rId5" Type="http://schemas.openxmlformats.org/officeDocument/2006/relationships/oleObject" Target="../embeddings/oleObject196.bin"/><Relationship Id="rId15" Type="http://schemas.openxmlformats.org/officeDocument/2006/relationships/image" Target="../media/image202.emf"/><Relationship Id="rId23" Type="http://schemas.openxmlformats.org/officeDocument/2006/relationships/oleObject" Target="../embeddings/oleObject206.bin"/><Relationship Id="rId10" Type="http://schemas.openxmlformats.org/officeDocument/2006/relationships/image" Target="../media/image200.emf"/><Relationship Id="rId19" Type="http://schemas.openxmlformats.org/officeDocument/2006/relationships/image" Target="../media/image204.emf"/><Relationship Id="rId4" Type="http://schemas.openxmlformats.org/officeDocument/2006/relationships/image" Target="../media/image198.emf"/><Relationship Id="rId9" Type="http://schemas.openxmlformats.org/officeDocument/2006/relationships/oleObject" Target="../embeddings/oleObject198.bin"/><Relationship Id="rId14" Type="http://schemas.openxmlformats.org/officeDocument/2006/relationships/oleObject" Target="../embeddings/oleObject201.bin"/><Relationship Id="rId22" Type="http://schemas.openxmlformats.org/officeDocument/2006/relationships/oleObject" Target="../embeddings/oleObject205.bin"/><Relationship Id="rId27" Type="http://schemas.openxmlformats.org/officeDocument/2006/relationships/image" Target="../media/image20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emf"/><Relationship Id="rId13" Type="http://schemas.openxmlformats.org/officeDocument/2006/relationships/oleObject" Target="../embeddings/oleObject213.bin"/><Relationship Id="rId18" Type="http://schemas.openxmlformats.org/officeDocument/2006/relationships/image" Target="../media/image14.png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12" Type="http://schemas.openxmlformats.org/officeDocument/2006/relationships/image" Target="../media/image212.emf"/><Relationship Id="rId17" Type="http://schemas.openxmlformats.org/officeDocument/2006/relationships/image" Target="../media/image21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4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09.emf"/><Relationship Id="rId11" Type="http://schemas.openxmlformats.org/officeDocument/2006/relationships/oleObject" Target="../embeddings/oleObject212.bin"/><Relationship Id="rId5" Type="http://schemas.openxmlformats.org/officeDocument/2006/relationships/oleObject" Target="../embeddings/oleObject209.bin"/><Relationship Id="rId15" Type="http://schemas.openxmlformats.org/officeDocument/2006/relationships/image" Target="../media/image215.png"/><Relationship Id="rId10" Type="http://schemas.openxmlformats.org/officeDocument/2006/relationships/image" Target="../media/image211.png"/><Relationship Id="rId4" Type="http://schemas.openxmlformats.org/officeDocument/2006/relationships/image" Target="../media/image208.emf"/><Relationship Id="rId9" Type="http://schemas.openxmlformats.org/officeDocument/2006/relationships/oleObject" Target="../embeddings/oleObject211.bin"/><Relationship Id="rId14" Type="http://schemas.openxmlformats.org/officeDocument/2006/relationships/image" Target="../media/image21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7.bin"/><Relationship Id="rId13" Type="http://schemas.openxmlformats.org/officeDocument/2006/relationships/image" Target="../media/image220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17.emf"/><Relationship Id="rId12" Type="http://schemas.openxmlformats.org/officeDocument/2006/relationships/image" Target="../media/image14.png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16.bin"/><Relationship Id="rId11" Type="http://schemas.openxmlformats.org/officeDocument/2006/relationships/image" Target="../media/image219.emf"/><Relationship Id="rId5" Type="http://schemas.openxmlformats.org/officeDocument/2006/relationships/image" Target="../media/image216.emf"/><Relationship Id="rId10" Type="http://schemas.openxmlformats.org/officeDocument/2006/relationships/oleObject" Target="../embeddings/oleObject218.bin"/><Relationship Id="rId4" Type="http://schemas.openxmlformats.org/officeDocument/2006/relationships/oleObject" Target="../embeddings/oleObject215.bin"/><Relationship Id="rId9" Type="http://schemas.openxmlformats.org/officeDocument/2006/relationships/image" Target="../media/image218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1.bin"/><Relationship Id="rId13" Type="http://schemas.openxmlformats.org/officeDocument/2006/relationships/image" Target="../media/image225.emf"/><Relationship Id="rId18" Type="http://schemas.openxmlformats.org/officeDocument/2006/relationships/image" Target="../media/image227.e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22.emf"/><Relationship Id="rId12" Type="http://schemas.openxmlformats.org/officeDocument/2006/relationships/oleObject" Target="../embeddings/oleObject223.bin"/><Relationship Id="rId17" Type="http://schemas.openxmlformats.org/officeDocument/2006/relationships/oleObject" Target="../embeddings/oleObject225.bin"/><Relationship Id="rId2" Type="http://schemas.openxmlformats.org/officeDocument/2006/relationships/control" Target="../activeX/activeX2.xml"/><Relationship Id="rId16" Type="http://schemas.openxmlformats.org/officeDocument/2006/relationships/image" Target="../media/image226.e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20.bin"/><Relationship Id="rId11" Type="http://schemas.openxmlformats.org/officeDocument/2006/relationships/image" Target="../media/image224.emf"/><Relationship Id="rId5" Type="http://schemas.openxmlformats.org/officeDocument/2006/relationships/image" Target="../media/image221.emf"/><Relationship Id="rId15" Type="http://schemas.openxmlformats.org/officeDocument/2006/relationships/oleObject" Target="../embeddings/oleObject224.bin"/><Relationship Id="rId10" Type="http://schemas.openxmlformats.org/officeDocument/2006/relationships/oleObject" Target="../embeddings/oleObject222.bin"/><Relationship Id="rId19" Type="http://schemas.openxmlformats.org/officeDocument/2006/relationships/image" Target="../media/image228.png"/><Relationship Id="rId4" Type="http://schemas.openxmlformats.org/officeDocument/2006/relationships/oleObject" Target="../embeddings/oleObject219.bin"/><Relationship Id="rId9" Type="http://schemas.openxmlformats.org/officeDocument/2006/relationships/image" Target="../media/image223.emf"/><Relationship Id="rId1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30.emf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27.bin"/><Relationship Id="rId5" Type="http://schemas.openxmlformats.org/officeDocument/2006/relationships/image" Target="../media/image229.emf"/><Relationship Id="rId4" Type="http://schemas.openxmlformats.org/officeDocument/2006/relationships/oleObject" Target="../embeddings/oleObject226.bin"/><Relationship Id="rId9" Type="http://schemas.openxmlformats.org/officeDocument/2006/relationships/image" Target="../media/image2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emf"/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33.emf"/><Relationship Id="rId5" Type="http://schemas.openxmlformats.org/officeDocument/2006/relationships/oleObject" Target="../embeddings/oleObject229.bin"/><Relationship Id="rId4" Type="http://schemas.openxmlformats.org/officeDocument/2006/relationships/image" Target="../media/image232.emf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emf"/><Relationship Id="rId20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14.png"/><Relationship Id="rId10" Type="http://schemas.openxmlformats.org/officeDocument/2006/relationships/image" Target="../media/image7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4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emf"/><Relationship Id="rId22" Type="http://schemas.openxmlformats.org/officeDocument/2006/relationships/image" Target="../media/image1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jpeg"/><Relationship Id="rId2" Type="http://schemas.openxmlformats.org/officeDocument/2006/relationships/image" Target="../media/image23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38.jpeg"/><Relationship Id="rId4" Type="http://schemas.openxmlformats.org/officeDocument/2006/relationships/image" Target="../media/image237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jpeg"/><Relationship Id="rId3" Type="http://schemas.openxmlformats.org/officeDocument/2006/relationships/image" Target="../media/image240.jpeg"/><Relationship Id="rId7" Type="http://schemas.openxmlformats.org/officeDocument/2006/relationships/image" Target="../media/image244.jpeg"/><Relationship Id="rId12" Type="http://schemas.openxmlformats.org/officeDocument/2006/relationships/image" Target="../media/image14.png"/><Relationship Id="rId2" Type="http://schemas.openxmlformats.org/officeDocument/2006/relationships/image" Target="../media/image23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3.jpeg"/><Relationship Id="rId11" Type="http://schemas.openxmlformats.org/officeDocument/2006/relationships/image" Target="../media/image248.jpeg"/><Relationship Id="rId5" Type="http://schemas.openxmlformats.org/officeDocument/2006/relationships/image" Target="../media/image242.jpeg"/><Relationship Id="rId10" Type="http://schemas.openxmlformats.org/officeDocument/2006/relationships/image" Target="../media/image247.jpeg"/><Relationship Id="rId4" Type="http://schemas.openxmlformats.org/officeDocument/2006/relationships/image" Target="../media/image241.jpeg"/><Relationship Id="rId9" Type="http://schemas.openxmlformats.org/officeDocument/2006/relationships/image" Target="../media/image246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oleObject" Target="../embeddings/oleObject236.bin"/><Relationship Id="rId18" Type="http://schemas.openxmlformats.org/officeDocument/2006/relationships/image" Target="../media/image256.emf"/><Relationship Id="rId26" Type="http://schemas.openxmlformats.org/officeDocument/2006/relationships/image" Target="../media/image259.emf"/><Relationship Id="rId3" Type="http://schemas.openxmlformats.org/officeDocument/2006/relationships/oleObject" Target="../embeddings/oleObject231.bin"/><Relationship Id="rId21" Type="http://schemas.openxmlformats.org/officeDocument/2006/relationships/oleObject" Target="../embeddings/oleObject240.bin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253.emf"/><Relationship Id="rId17" Type="http://schemas.openxmlformats.org/officeDocument/2006/relationships/oleObject" Target="../embeddings/oleObject238.bin"/><Relationship Id="rId25" Type="http://schemas.openxmlformats.org/officeDocument/2006/relationships/oleObject" Target="../embeddings/oleObject2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5.emf"/><Relationship Id="rId20" Type="http://schemas.openxmlformats.org/officeDocument/2006/relationships/image" Target="../media/image5.png"/><Relationship Id="rId29" Type="http://schemas.openxmlformats.org/officeDocument/2006/relationships/image" Target="../media/image14.png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50.emf"/><Relationship Id="rId11" Type="http://schemas.openxmlformats.org/officeDocument/2006/relationships/oleObject" Target="../embeddings/oleObject235.bin"/><Relationship Id="rId24" Type="http://schemas.openxmlformats.org/officeDocument/2006/relationships/image" Target="../media/image258.emf"/><Relationship Id="rId5" Type="http://schemas.openxmlformats.org/officeDocument/2006/relationships/oleObject" Target="../embeddings/oleObject232.bin"/><Relationship Id="rId15" Type="http://schemas.openxmlformats.org/officeDocument/2006/relationships/oleObject" Target="../embeddings/oleObject237.bin"/><Relationship Id="rId23" Type="http://schemas.openxmlformats.org/officeDocument/2006/relationships/oleObject" Target="../embeddings/oleObject241.bin"/><Relationship Id="rId28" Type="http://schemas.openxmlformats.org/officeDocument/2006/relationships/image" Target="../media/image260.emf"/><Relationship Id="rId10" Type="http://schemas.openxmlformats.org/officeDocument/2006/relationships/image" Target="../media/image252.emf"/><Relationship Id="rId19" Type="http://schemas.openxmlformats.org/officeDocument/2006/relationships/oleObject" Target="../embeddings/oleObject239.bin"/><Relationship Id="rId4" Type="http://schemas.openxmlformats.org/officeDocument/2006/relationships/image" Target="../media/image249.emf"/><Relationship Id="rId9" Type="http://schemas.openxmlformats.org/officeDocument/2006/relationships/oleObject" Target="../embeddings/oleObject234.bin"/><Relationship Id="rId14" Type="http://schemas.openxmlformats.org/officeDocument/2006/relationships/image" Target="../media/image254.emf"/><Relationship Id="rId22" Type="http://schemas.openxmlformats.org/officeDocument/2006/relationships/image" Target="../media/image257.emf"/><Relationship Id="rId27" Type="http://schemas.openxmlformats.org/officeDocument/2006/relationships/oleObject" Target="../embeddings/oleObject24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emf"/><Relationship Id="rId13" Type="http://schemas.openxmlformats.org/officeDocument/2006/relationships/oleObject" Target="../embeddings/oleObject249.bin"/><Relationship Id="rId18" Type="http://schemas.openxmlformats.org/officeDocument/2006/relationships/image" Target="../media/image268.emf"/><Relationship Id="rId26" Type="http://schemas.openxmlformats.org/officeDocument/2006/relationships/image" Target="../media/image272.emf"/><Relationship Id="rId39" Type="http://schemas.openxmlformats.org/officeDocument/2006/relationships/oleObject" Target="../embeddings/oleObject262.bin"/><Relationship Id="rId3" Type="http://schemas.openxmlformats.org/officeDocument/2006/relationships/oleObject" Target="../embeddings/oleObject244.bin"/><Relationship Id="rId21" Type="http://schemas.openxmlformats.org/officeDocument/2006/relationships/oleObject" Target="../embeddings/oleObject253.bin"/><Relationship Id="rId34" Type="http://schemas.openxmlformats.org/officeDocument/2006/relationships/image" Target="../media/image275.emf"/><Relationship Id="rId42" Type="http://schemas.openxmlformats.org/officeDocument/2006/relationships/image" Target="../media/image279.emf"/><Relationship Id="rId7" Type="http://schemas.openxmlformats.org/officeDocument/2006/relationships/oleObject" Target="../embeddings/oleObject246.bin"/><Relationship Id="rId12" Type="http://schemas.openxmlformats.org/officeDocument/2006/relationships/image" Target="../media/image265.emf"/><Relationship Id="rId17" Type="http://schemas.openxmlformats.org/officeDocument/2006/relationships/oleObject" Target="../embeddings/oleObject251.bin"/><Relationship Id="rId25" Type="http://schemas.openxmlformats.org/officeDocument/2006/relationships/oleObject" Target="../embeddings/oleObject255.bin"/><Relationship Id="rId33" Type="http://schemas.openxmlformats.org/officeDocument/2006/relationships/oleObject" Target="../embeddings/oleObject259.bin"/><Relationship Id="rId38" Type="http://schemas.openxmlformats.org/officeDocument/2006/relationships/image" Target="../media/image27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7.emf"/><Relationship Id="rId20" Type="http://schemas.openxmlformats.org/officeDocument/2006/relationships/image" Target="../media/image269.emf"/><Relationship Id="rId29" Type="http://schemas.openxmlformats.org/officeDocument/2006/relationships/oleObject" Target="../embeddings/oleObject257.bin"/><Relationship Id="rId41" Type="http://schemas.openxmlformats.org/officeDocument/2006/relationships/oleObject" Target="../embeddings/oleObject263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62.emf"/><Relationship Id="rId11" Type="http://schemas.openxmlformats.org/officeDocument/2006/relationships/oleObject" Target="../embeddings/oleObject248.bin"/><Relationship Id="rId24" Type="http://schemas.openxmlformats.org/officeDocument/2006/relationships/image" Target="../media/image271.emf"/><Relationship Id="rId32" Type="http://schemas.openxmlformats.org/officeDocument/2006/relationships/image" Target="../media/image5.png"/><Relationship Id="rId37" Type="http://schemas.openxmlformats.org/officeDocument/2006/relationships/oleObject" Target="../embeddings/oleObject261.bin"/><Relationship Id="rId40" Type="http://schemas.openxmlformats.org/officeDocument/2006/relationships/image" Target="../media/image278.emf"/><Relationship Id="rId5" Type="http://schemas.openxmlformats.org/officeDocument/2006/relationships/oleObject" Target="../embeddings/oleObject245.bin"/><Relationship Id="rId15" Type="http://schemas.openxmlformats.org/officeDocument/2006/relationships/oleObject" Target="../embeddings/oleObject250.bin"/><Relationship Id="rId23" Type="http://schemas.openxmlformats.org/officeDocument/2006/relationships/oleObject" Target="../embeddings/oleObject254.bin"/><Relationship Id="rId28" Type="http://schemas.openxmlformats.org/officeDocument/2006/relationships/image" Target="../media/image273.emf"/><Relationship Id="rId36" Type="http://schemas.openxmlformats.org/officeDocument/2006/relationships/image" Target="../media/image276.emf"/><Relationship Id="rId10" Type="http://schemas.openxmlformats.org/officeDocument/2006/relationships/image" Target="../media/image264.emf"/><Relationship Id="rId19" Type="http://schemas.openxmlformats.org/officeDocument/2006/relationships/oleObject" Target="../embeddings/oleObject252.bin"/><Relationship Id="rId31" Type="http://schemas.openxmlformats.org/officeDocument/2006/relationships/oleObject" Target="../embeddings/oleObject258.bin"/><Relationship Id="rId4" Type="http://schemas.openxmlformats.org/officeDocument/2006/relationships/image" Target="../media/image261.emf"/><Relationship Id="rId9" Type="http://schemas.openxmlformats.org/officeDocument/2006/relationships/oleObject" Target="../embeddings/oleObject247.bin"/><Relationship Id="rId14" Type="http://schemas.openxmlformats.org/officeDocument/2006/relationships/image" Target="../media/image266.emf"/><Relationship Id="rId22" Type="http://schemas.openxmlformats.org/officeDocument/2006/relationships/image" Target="../media/image270.emf"/><Relationship Id="rId27" Type="http://schemas.openxmlformats.org/officeDocument/2006/relationships/oleObject" Target="../embeddings/oleObject256.bin"/><Relationship Id="rId30" Type="http://schemas.openxmlformats.org/officeDocument/2006/relationships/image" Target="../media/image274.emf"/><Relationship Id="rId35" Type="http://schemas.openxmlformats.org/officeDocument/2006/relationships/oleObject" Target="../embeddings/oleObject260.bin"/><Relationship Id="rId4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9.bin"/><Relationship Id="rId18" Type="http://schemas.openxmlformats.org/officeDocument/2006/relationships/image" Target="../media/image287.emf"/><Relationship Id="rId26" Type="http://schemas.openxmlformats.org/officeDocument/2006/relationships/image" Target="../media/image291.emf"/><Relationship Id="rId39" Type="http://schemas.openxmlformats.org/officeDocument/2006/relationships/oleObject" Target="../embeddings/oleObject282.bin"/><Relationship Id="rId21" Type="http://schemas.openxmlformats.org/officeDocument/2006/relationships/oleObject" Target="../embeddings/oleObject273.bin"/><Relationship Id="rId34" Type="http://schemas.openxmlformats.org/officeDocument/2006/relationships/image" Target="../media/image295.emf"/><Relationship Id="rId42" Type="http://schemas.openxmlformats.org/officeDocument/2006/relationships/image" Target="../media/image299.emf"/><Relationship Id="rId47" Type="http://schemas.openxmlformats.org/officeDocument/2006/relationships/oleObject" Target="../embeddings/oleObject286.bin"/><Relationship Id="rId50" Type="http://schemas.openxmlformats.org/officeDocument/2006/relationships/image" Target="../media/image5.png"/><Relationship Id="rId55" Type="http://schemas.openxmlformats.org/officeDocument/2006/relationships/oleObject" Target="../embeddings/oleObject290.bin"/><Relationship Id="rId63" Type="http://schemas.openxmlformats.org/officeDocument/2006/relationships/image" Target="../media/image308.emf"/><Relationship Id="rId7" Type="http://schemas.openxmlformats.org/officeDocument/2006/relationships/oleObject" Target="../embeddings/oleObject2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6.emf"/><Relationship Id="rId20" Type="http://schemas.openxmlformats.org/officeDocument/2006/relationships/image" Target="../media/image288.emf"/><Relationship Id="rId29" Type="http://schemas.openxmlformats.org/officeDocument/2006/relationships/oleObject" Target="../embeddings/oleObject277.bin"/><Relationship Id="rId41" Type="http://schemas.openxmlformats.org/officeDocument/2006/relationships/oleObject" Target="../embeddings/oleObject283.bin"/><Relationship Id="rId54" Type="http://schemas.openxmlformats.org/officeDocument/2006/relationships/image" Target="../media/image304.emf"/><Relationship Id="rId62" Type="http://schemas.openxmlformats.org/officeDocument/2006/relationships/oleObject" Target="../embeddings/oleObject293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81.emf"/><Relationship Id="rId11" Type="http://schemas.openxmlformats.org/officeDocument/2006/relationships/oleObject" Target="../embeddings/oleObject268.bin"/><Relationship Id="rId24" Type="http://schemas.openxmlformats.org/officeDocument/2006/relationships/image" Target="../media/image290.emf"/><Relationship Id="rId32" Type="http://schemas.openxmlformats.org/officeDocument/2006/relationships/image" Target="../media/image294.emf"/><Relationship Id="rId37" Type="http://schemas.openxmlformats.org/officeDocument/2006/relationships/oleObject" Target="../embeddings/oleObject281.bin"/><Relationship Id="rId40" Type="http://schemas.openxmlformats.org/officeDocument/2006/relationships/image" Target="../media/image298.emf"/><Relationship Id="rId45" Type="http://schemas.openxmlformats.org/officeDocument/2006/relationships/oleObject" Target="../embeddings/oleObject285.bin"/><Relationship Id="rId53" Type="http://schemas.openxmlformats.org/officeDocument/2006/relationships/oleObject" Target="../embeddings/oleObject289.bin"/><Relationship Id="rId58" Type="http://schemas.openxmlformats.org/officeDocument/2006/relationships/image" Target="../media/image306.emf"/><Relationship Id="rId5" Type="http://schemas.openxmlformats.org/officeDocument/2006/relationships/oleObject" Target="../embeddings/oleObject265.bin"/><Relationship Id="rId15" Type="http://schemas.openxmlformats.org/officeDocument/2006/relationships/oleObject" Target="../embeddings/oleObject270.bin"/><Relationship Id="rId23" Type="http://schemas.openxmlformats.org/officeDocument/2006/relationships/oleObject" Target="../embeddings/oleObject274.bin"/><Relationship Id="rId28" Type="http://schemas.openxmlformats.org/officeDocument/2006/relationships/image" Target="../media/image292.emf"/><Relationship Id="rId36" Type="http://schemas.openxmlformats.org/officeDocument/2006/relationships/image" Target="../media/image296.emf"/><Relationship Id="rId49" Type="http://schemas.openxmlformats.org/officeDocument/2006/relationships/oleObject" Target="../embeddings/oleObject287.bin"/><Relationship Id="rId57" Type="http://schemas.openxmlformats.org/officeDocument/2006/relationships/oleObject" Target="../embeddings/oleObject291.bin"/><Relationship Id="rId61" Type="http://schemas.openxmlformats.org/officeDocument/2006/relationships/image" Target="../media/image14.png"/><Relationship Id="rId10" Type="http://schemas.openxmlformats.org/officeDocument/2006/relationships/image" Target="../media/image283.emf"/><Relationship Id="rId19" Type="http://schemas.openxmlformats.org/officeDocument/2006/relationships/oleObject" Target="../embeddings/oleObject272.bin"/><Relationship Id="rId31" Type="http://schemas.openxmlformats.org/officeDocument/2006/relationships/oleObject" Target="../embeddings/oleObject278.bin"/><Relationship Id="rId44" Type="http://schemas.openxmlformats.org/officeDocument/2006/relationships/image" Target="../media/image300.emf"/><Relationship Id="rId52" Type="http://schemas.openxmlformats.org/officeDocument/2006/relationships/image" Target="../media/image303.emf"/><Relationship Id="rId60" Type="http://schemas.openxmlformats.org/officeDocument/2006/relationships/image" Target="../media/image307.emf"/><Relationship Id="rId4" Type="http://schemas.openxmlformats.org/officeDocument/2006/relationships/image" Target="../media/image280.emf"/><Relationship Id="rId9" Type="http://schemas.openxmlformats.org/officeDocument/2006/relationships/oleObject" Target="../embeddings/oleObject267.bin"/><Relationship Id="rId14" Type="http://schemas.openxmlformats.org/officeDocument/2006/relationships/image" Target="../media/image285.emf"/><Relationship Id="rId22" Type="http://schemas.openxmlformats.org/officeDocument/2006/relationships/image" Target="../media/image289.emf"/><Relationship Id="rId27" Type="http://schemas.openxmlformats.org/officeDocument/2006/relationships/oleObject" Target="../embeddings/oleObject276.bin"/><Relationship Id="rId30" Type="http://schemas.openxmlformats.org/officeDocument/2006/relationships/image" Target="../media/image293.emf"/><Relationship Id="rId35" Type="http://schemas.openxmlformats.org/officeDocument/2006/relationships/oleObject" Target="../embeddings/oleObject280.bin"/><Relationship Id="rId43" Type="http://schemas.openxmlformats.org/officeDocument/2006/relationships/oleObject" Target="../embeddings/oleObject284.bin"/><Relationship Id="rId48" Type="http://schemas.openxmlformats.org/officeDocument/2006/relationships/image" Target="../media/image302.emf"/><Relationship Id="rId56" Type="http://schemas.openxmlformats.org/officeDocument/2006/relationships/image" Target="../media/image305.emf"/><Relationship Id="rId8" Type="http://schemas.openxmlformats.org/officeDocument/2006/relationships/image" Target="../media/image282.emf"/><Relationship Id="rId51" Type="http://schemas.openxmlformats.org/officeDocument/2006/relationships/oleObject" Target="../embeddings/oleObject288.bin"/><Relationship Id="rId3" Type="http://schemas.openxmlformats.org/officeDocument/2006/relationships/oleObject" Target="../embeddings/oleObject264.bin"/><Relationship Id="rId12" Type="http://schemas.openxmlformats.org/officeDocument/2006/relationships/image" Target="../media/image284.emf"/><Relationship Id="rId17" Type="http://schemas.openxmlformats.org/officeDocument/2006/relationships/oleObject" Target="../embeddings/oleObject271.bin"/><Relationship Id="rId25" Type="http://schemas.openxmlformats.org/officeDocument/2006/relationships/oleObject" Target="../embeddings/oleObject275.bin"/><Relationship Id="rId33" Type="http://schemas.openxmlformats.org/officeDocument/2006/relationships/oleObject" Target="../embeddings/oleObject279.bin"/><Relationship Id="rId38" Type="http://schemas.openxmlformats.org/officeDocument/2006/relationships/image" Target="../media/image297.emf"/><Relationship Id="rId46" Type="http://schemas.openxmlformats.org/officeDocument/2006/relationships/image" Target="../media/image301.emf"/><Relationship Id="rId59" Type="http://schemas.openxmlformats.org/officeDocument/2006/relationships/oleObject" Target="../embeddings/oleObject29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emf"/><Relationship Id="rId13" Type="http://schemas.openxmlformats.org/officeDocument/2006/relationships/oleObject" Target="../embeddings/oleObject299.bin"/><Relationship Id="rId18" Type="http://schemas.openxmlformats.org/officeDocument/2006/relationships/image" Target="../media/image316.emf"/><Relationship Id="rId3" Type="http://schemas.openxmlformats.org/officeDocument/2006/relationships/oleObject" Target="../embeddings/oleObject294.bin"/><Relationship Id="rId21" Type="http://schemas.openxmlformats.org/officeDocument/2006/relationships/image" Target="../media/image14.png"/><Relationship Id="rId7" Type="http://schemas.openxmlformats.org/officeDocument/2006/relationships/oleObject" Target="../embeddings/oleObject296.bin"/><Relationship Id="rId12" Type="http://schemas.openxmlformats.org/officeDocument/2006/relationships/image" Target="../media/image313.emf"/><Relationship Id="rId17" Type="http://schemas.openxmlformats.org/officeDocument/2006/relationships/oleObject" Target="../embeddings/oleObject3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5.emf"/><Relationship Id="rId20" Type="http://schemas.openxmlformats.org/officeDocument/2006/relationships/image" Target="../media/image317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10.emf"/><Relationship Id="rId11" Type="http://schemas.openxmlformats.org/officeDocument/2006/relationships/oleObject" Target="../embeddings/oleObject298.bin"/><Relationship Id="rId5" Type="http://schemas.openxmlformats.org/officeDocument/2006/relationships/oleObject" Target="../embeddings/oleObject295.bin"/><Relationship Id="rId15" Type="http://schemas.openxmlformats.org/officeDocument/2006/relationships/oleObject" Target="../embeddings/oleObject300.bin"/><Relationship Id="rId10" Type="http://schemas.openxmlformats.org/officeDocument/2006/relationships/image" Target="../media/image312.emf"/><Relationship Id="rId19" Type="http://schemas.openxmlformats.org/officeDocument/2006/relationships/oleObject" Target="../embeddings/oleObject302.bin"/><Relationship Id="rId4" Type="http://schemas.openxmlformats.org/officeDocument/2006/relationships/image" Target="../media/image309.emf"/><Relationship Id="rId9" Type="http://schemas.openxmlformats.org/officeDocument/2006/relationships/oleObject" Target="../embeddings/oleObject297.bin"/><Relationship Id="rId14" Type="http://schemas.openxmlformats.org/officeDocument/2006/relationships/image" Target="../media/image31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14.png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7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3.emf"/><Relationship Id="rId1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3.emf"/><Relationship Id="rId3" Type="http://schemas.openxmlformats.org/officeDocument/2006/relationships/oleObject" Target="../embeddings/oleObject23.bin"/><Relationship Id="rId21" Type="http://schemas.openxmlformats.org/officeDocument/2006/relationships/image" Target="../media/image14.png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0.e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emf"/><Relationship Id="rId20" Type="http://schemas.openxmlformats.org/officeDocument/2006/relationships/image" Target="../media/image34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9.e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42.emf"/><Relationship Id="rId3" Type="http://schemas.openxmlformats.org/officeDocument/2006/relationships/oleObject" Target="../embeddings/oleObject32.bin"/><Relationship Id="rId21" Type="http://schemas.openxmlformats.org/officeDocument/2006/relationships/oleObject" Target="../embeddings/oleObject41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9.emf"/><Relationship Id="rId17" Type="http://schemas.openxmlformats.org/officeDocument/2006/relationships/oleObject" Target="../embeddings/oleObject39.bin"/><Relationship Id="rId25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emf"/><Relationship Id="rId20" Type="http://schemas.openxmlformats.org/officeDocument/2006/relationships/image" Target="../media/image43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36.bin"/><Relationship Id="rId24" Type="http://schemas.openxmlformats.org/officeDocument/2006/relationships/image" Target="../media/image45.emf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23" Type="http://schemas.openxmlformats.org/officeDocument/2006/relationships/oleObject" Target="../embeddings/oleObject42.bin"/><Relationship Id="rId10" Type="http://schemas.openxmlformats.org/officeDocument/2006/relationships/image" Target="../media/image38.emf"/><Relationship Id="rId19" Type="http://schemas.openxmlformats.org/officeDocument/2006/relationships/oleObject" Target="../embeddings/oleObject40.bin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0.emf"/><Relationship Id="rId22" Type="http://schemas.openxmlformats.org/officeDocument/2006/relationships/image" Target="../media/image4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7.emf"/><Relationship Id="rId117" Type="http://schemas.openxmlformats.org/officeDocument/2006/relationships/oleObject" Target="../embeddings/oleObject100.bin"/><Relationship Id="rId21" Type="http://schemas.openxmlformats.org/officeDocument/2006/relationships/oleObject" Target="../embeddings/oleObject52.bin"/><Relationship Id="rId42" Type="http://schemas.openxmlformats.org/officeDocument/2006/relationships/image" Target="../media/image65.emf"/><Relationship Id="rId47" Type="http://schemas.openxmlformats.org/officeDocument/2006/relationships/oleObject" Target="../embeddings/oleObject65.bin"/><Relationship Id="rId63" Type="http://schemas.openxmlformats.org/officeDocument/2006/relationships/oleObject" Target="../embeddings/oleObject73.bin"/><Relationship Id="rId68" Type="http://schemas.openxmlformats.org/officeDocument/2006/relationships/image" Target="../media/image78.emf"/><Relationship Id="rId84" Type="http://schemas.openxmlformats.org/officeDocument/2006/relationships/image" Target="../media/image86.emf"/><Relationship Id="rId89" Type="http://schemas.openxmlformats.org/officeDocument/2006/relationships/oleObject" Target="../embeddings/oleObject86.bin"/><Relationship Id="rId112" Type="http://schemas.openxmlformats.org/officeDocument/2006/relationships/image" Target="../media/image100.emf"/><Relationship Id="rId16" Type="http://schemas.openxmlformats.org/officeDocument/2006/relationships/image" Target="../media/image52.emf"/><Relationship Id="rId107" Type="http://schemas.openxmlformats.org/officeDocument/2006/relationships/oleObject" Target="../embeddings/oleObject95.bin"/><Relationship Id="rId11" Type="http://schemas.openxmlformats.org/officeDocument/2006/relationships/oleObject" Target="../embeddings/oleObject47.bin"/><Relationship Id="rId32" Type="http://schemas.openxmlformats.org/officeDocument/2006/relationships/image" Target="../media/image60.emf"/><Relationship Id="rId37" Type="http://schemas.openxmlformats.org/officeDocument/2006/relationships/oleObject" Target="../embeddings/oleObject60.bin"/><Relationship Id="rId53" Type="http://schemas.openxmlformats.org/officeDocument/2006/relationships/oleObject" Target="../embeddings/oleObject68.bin"/><Relationship Id="rId58" Type="http://schemas.openxmlformats.org/officeDocument/2006/relationships/image" Target="../media/image73.emf"/><Relationship Id="rId74" Type="http://schemas.openxmlformats.org/officeDocument/2006/relationships/image" Target="../media/image81.emf"/><Relationship Id="rId79" Type="http://schemas.openxmlformats.org/officeDocument/2006/relationships/oleObject" Target="../embeddings/oleObject81.bin"/><Relationship Id="rId102" Type="http://schemas.openxmlformats.org/officeDocument/2006/relationships/image" Target="../media/image95.emf"/><Relationship Id="rId123" Type="http://schemas.openxmlformats.org/officeDocument/2006/relationships/oleObject" Target="../embeddings/oleObject103.bin"/><Relationship Id="rId128" Type="http://schemas.openxmlformats.org/officeDocument/2006/relationships/image" Target="../media/image108.emf"/><Relationship Id="rId5" Type="http://schemas.openxmlformats.org/officeDocument/2006/relationships/oleObject" Target="../embeddings/oleObject44.bin"/><Relationship Id="rId90" Type="http://schemas.openxmlformats.org/officeDocument/2006/relationships/image" Target="../media/image89.emf"/><Relationship Id="rId95" Type="http://schemas.openxmlformats.org/officeDocument/2006/relationships/oleObject" Target="../embeddings/oleObject89.bin"/><Relationship Id="rId19" Type="http://schemas.openxmlformats.org/officeDocument/2006/relationships/oleObject" Target="../embeddings/oleObject51.bin"/><Relationship Id="rId14" Type="http://schemas.openxmlformats.org/officeDocument/2006/relationships/image" Target="../media/image51.emf"/><Relationship Id="rId22" Type="http://schemas.openxmlformats.org/officeDocument/2006/relationships/image" Target="../media/image55.emf"/><Relationship Id="rId27" Type="http://schemas.openxmlformats.org/officeDocument/2006/relationships/oleObject" Target="../embeddings/oleObject55.bin"/><Relationship Id="rId30" Type="http://schemas.openxmlformats.org/officeDocument/2006/relationships/image" Target="../media/image59.emf"/><Relationship Id="rId35" Type="http://schemas.openxmlformats.org/officeDocument/2006/relationships/oleObject" Target="../embeddings/oleObject59.bin"/><Relationship Id="rId43" Type="http://schemas.openxmlformats.org/officeDocument/2006/relationships/oleObject" Target="../embeddings/oleObject63.bin"/><Relationship Id="rId48" Type="http://schemas.openxmlformats.org/officeDocument/2006/relationships/image" Target="../media/image68.emf"/><Relationship Id="rId56" Type="http://schemas.openxmlformats.org/officeDocument/2006/relationships/image" Target="../media/image72.emf"/><Relationship Id="rId64" Type="http://schemas.openxmlformats.org/officeDocument/2006/relationships/image" Target="../media/image76.emf"/><Relationship Id="rId69" Type="http://schemas.openxmlformats.org/officeDocument/2006/relationships/oleObject" Target="../embeddings/oleObject76.bin"/><Relationship Id="rId77" Type="http://schemas.openxmlformats.org/officeDocument/2006/relationships/oleObject" Target="../embeddings/oleObject80.bin"/><Relationship Id="rId100" Type="http://schemas.openxmlformats.org/officeDocument/2006/relationships/image" Target="../media/image94.emf"/><Relationship Id="rId105" Type="http://schemas.openxmlformats.org/officeDocument/2006/relationships/oleObject" Target="../embeddings/oleObject94.bin"/><Relationship Id="rId113" Type="http://schemas.openxmlformats.org/officeDocument/2006/relationships/oleObject" Target="../embeddings/oleObject98.bin"/><Relationship Id="rId118" Type="http://schemas.openxmlformats.org/officeDocument/2006/relationships/image" Target="../media/image103.emf"/><Relationship Id="rId126" Type="http://schemas.openxmlformats.org/officeDocument/2006/relationships/image" Target="../media/image107.emf"/><Relationship Id="rId8" Type="http://schemas.openxmlformats.org/officeDocument/2006/relationships/image" Target="../media/image48.emf"/><Relationship Id="rId51" Type="http://schemas.openxmlformats.org/officeDocument/2006/relationships/oleObject" Target="../embeddings/oleObject67.bin"/><Relationship Id="rId72" Type="http://schemas.openxmlformats.org/officeDocument/2006/relationships/image" Target="../media/image80.emf"/><Relationship Id="rId80" Type="http://schemas.openxmlformats.org/officeDocument/2006/relationships/image" Target="../media/image84.emf"/><Relationship Id="rId85" Type="http://schemas.openxmlformats.org/officeDocument/2006/relationships/oleObject" Target="../embeddings/oleObject84.bin"/><Relationship Id="rId93" Type="http://schemas.openxmlformats.org/officeDocument/2006/relationships/oleObject" Target="../embeddings/oleObject88.bin"/><Relationship Id="rId98" Type="http://schemas.openxmlformats.org/officeDocument/2006/relationships/image" Target="../media/image93.emf"/><Relationship Id="rId121" Type="http://schemas.openxmlformats.org/officeDocument/2006/relationships/oleObject" Target="../embeddings/oleObject102.bin"/><Relationship Id="rId3" Type="http://schemas.openxmlformats.org/officeDocument/2006/relationships/oleObject" Target="../embeddings/oleObject43.bin"/><Relationship Id="rId12" Type="http://schemas.openxmlformats.org/officeDocument/2006/relationships/image" Target="../media/image50.emf"/><Relationship Id="rId17" Type="http://schemas.openxmlformats.org/officeDocument/2006/relationships/oleObject" Target="../embeddings/oleObject50.bin"/><Relationship Id="rId25" Type="http://schemas.openxmlformats.org/officeDocument/2006/relationships/oleObject" Target="../embeddings/oleObject54.bin"/><Relationship Id="rId33" Type="http://schemas.openxmlformats.org/officeDocument/2006/relationships/oleObject" Target="../embeddings/oleObject58.bin"/><Relationship Id="rId38" Type="http://schemas.openxmlformats.org/officeDocument/2006/relationships/image" Target="../media/image63.emf"/><Relationship Id="rId46" Type="http://schemas.openxmlformats.org/officeDocument/2006/relationships/image" Target="../media/image67.emf"/><Relationship Id="rId59" Type="http://schemas.openxmlformats.org/officeDocument/2006/relationships/oleObject" Target="../embeddings/oleObject71.bin"/><Relationship Id="rId67" Type="http://schemas.openxmlformats.org/officeDocument/2006/relationships/oleObject" Target="../embeddings/oleObject75.bin"/><Relationship Id="rId103" Type="http://schemas.openxmlformats.org/officeDocument/2006/relationships/oleObject" Target="../embeddings/oleObject93.bin"/><Relationship Id="rId108" Type="http://schemas.openxmlformats.org/officeDocument/2006/relationships/image" Target="../media/image98.emf"/><Relationship Id="rId116" Type="http://schemas.openxmlformats.org/officeDocument/2006/relationships/image" Target="../media/image102.emf"/><Relationship Id="rId124" Type="http://schemas.openxmlformats.org/officeDocument/2006/relationships/image" Target="../media/image106.emf"/><Relationship Id="rId129" Type="http://schemas.openxmlformats.org/officeDocument/2006/relationships/image" Target="../media/image14.png"/><Relationship Id="rId20" Type="http://schemas.openxmlformats.org/officeDocument/2006/relationships/image" Target="../media/image54.emf"/><Relationship Id="rId41" Type="http://schemas.openxmlformats.org/officeDocument/2006/relationships/oleObject" Target="../embeddings/oleObject62.bin"/><Relationship Id="rId54" Type="http://schemas.openxmlformats.org/officeDocument/2006/relationships/image" Target="../media/image71.emf"/><Relationship Id="rId62" Type="http://schemas.openxmlformats.org/officeDocument/2006/relationships/image" Target="../media/image75.emf"/><Relationship Id="rId70" Type="http://schemas.openxmlformats.org/officeDocument/2006/relationships/image" Target="../media/image79.emf"/><Relationship Id="rId75" Type="http://schemas.openxmlformats.org/officeDocument/2006/relationships/oleObject" Target="../embeddings/oleObject79.bin"/><Relationship Id="rId83" Type="http://schemas.openxmlformats.org/officeDocument/2006/relationships/oleObject" Target="../embeddings/oleObject83.bin"/><Relationship Id="rId88" Type="http://schemas.openxmlformats.org/officeDocument/2006/relationships/image" Target="../media/image88.emf"/><Relationship Id="rId91" Type="http://schemas.openxmlformats.org/officeDocument/2006/relationships/oleObject" Target="../embeddings/oleObject87.bin"/><Relationship Id="rId96" Type="http://schemas.openxmlformats.org/officeDocument/2006/relationships/image" Target="../media/image92.emf"/><Relationship Id="rId111" Type="http://schemas.openxmlformats.org/officeDocument/2006/relationships/oleObject" Target="../embeddings/oleObject97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7.emf"/><Relationship Id="rId15" Type="http://schemas.openxmlformats.org/officeDocument/2006/relationships/oleObject" Target="../embeddings/oleObject49.bin"/><Relationship Id="rId23" Type="http://schemas.openxmlformats.org/officeDocument/2006/relationships/oleObject" Target="../embeddings/oleObject53.bin"/><Relationship Id="rId28" Type="http://schemas.openxmlformats.org/officeDocument/2006/relationships/image" Target="../media/image58.emf"/><Relationship Id="rId36" Type="http://schemas.openxmlformats.org/officeDocument/2006/relationships/image" Target="../media/image62.emf"/><Relationship Id="rId49" Type="http://schemas.openxmlformats.org/officeDocument/2006/relationships/oleObject" Target="../embeddings/oleObject66.bin"/><Relationship Id="rId57" Type="http://schemas.openxmlformats.org/officeDocument/2006/relationships/oleObject" Target="../embeddings/oleObject70.bin"/><Relationship Id="rId106" Type="http://schemas.openxmlformats.org/officeDocument/2006/relationships/image" Target="../media/image97.emf"/><Relationship Id="rId114" Type="http://schemas.openxmlformats.org/officeDocument/2006/relationships/image" Target="../media/image101.emf"/><Relationship Id="rId119" Type="http://schemas.openxmlformats.org/officeDocument/2006/relationships/oleObject" Target="../embeddings/oleObject101.bin"/><Relationship Id="rId127" Type="http://schemas.openxmlformats.org/officeDocument/2006/relationships/oleObject" Target="../embeddings/oleObject105.bin"/><Relationship Id="rId10" Type="http://schemas.openxmlformats.org/officeDocument/2006/relationships/image" Target="../media/image49.emf"/><Relationship Id="rId31" Type="http://schemas.openxmlformats.org/officeDocument/2006/relationships/oleObject" Target="../embeddings/oleObject57.bin"/><Relationship Id="rId44" Type="http://schemas.openxmlformats.org/officeDocument/2006/relationships/image" Target="../media/image66.emf"/><Relationship Id="rId52" Type="http://schemas.openxmlformats.org/officeDocument/2006/relationships/image" Target="../media/image70.emf"/><Relationship Id="rId60" Type="http://schemas.openxmlformats.org/officeDocument/2006/relationships/image" Target="../media/image74.emf"/><Relationship Id="rId65" Type="http://schemas.openxmlformats.org/officeDocument/2006/relationships/oleObject" Target="../embeddings/oleObject74.bin"/><Relationship Id="rId73" Type="http://schemas.openxmlformats.org/officeDocument/2006/relationships/oleObject" Target="../embeddings/oleObject78.bin"/><Relationship Id="rId78" Type="http://schemas.openxmlformats.org/officeDocument/2006/relationships/image" Target="../media/image83.emf"/><Relationship Id="rId81" Type="http://schemas.openxmlformats.org/officeDocument/2006/relationships/oleObject" Target="../embeddings/oleObject82.bin"/><Relationship Id="rId86" Type="http://schemas.openxmlformats.org/officeDocument/2006/relationships/image" Target="../media/image87.emf"/><Relationship Id="rId94" Type="http://schemas.openxmlformats.org/officeDocument/2006/relationships/image" Target="../media/image91.emf"/><Relationship Id="rId99" Type="http://schemas.openxmlformats.org/officeDocument/2006/relationships/oleObject" Target="../embeddings/oleObject91.bin"/><Relationship Id="rId101" Type="http://schemas.openxmlformats.org/officeDocument/2006/relationships/oleObject" Target="../embeddings/oleObject92.bin"/><Relationship Id="rId122" Type="http://schemas.openxmlformats.org/officeDocument/2006/relationships/image" Target="../media/image105.emf"/><Relationship Id="rId4" Type="http://schemas.openxmlformats.org/officeDocument/2006/relationships/image" Target="../media/image46.emf"/><Relationship Id="rId9" Type="http://schemas.openxmlformats.org/officeDocument/2006/relationships/oleObject" Target="../embeddings/oleObject46.bin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53.emf"/><Relationship Id="rId39" Type="http://schemas.openxmlformats.org/officeDocument/2006/relationships/oleObject" Target="../embeddings/oleObject61.bin"/><Relationship Id="rId109" Type="http://schemas.openxmlformats.org/officeDocument/2006/relationships/oleObject" Target="../embeddings/oleObject96.bin"/><Relationship Id="rId34" Type="http://schemas.openxmlformats.org/officeDocument/2006/relationships/image" Target="../media/image61.emf"/><Relationship Id="rId50" Type="http://schemas.openxmlformats.org/officeDocument/2006/relationships/image" Target="../media/image69.emf"/><Relationship Id="rId55" Type="http://schemas.openxmlformats.org/officeDocument/2006/relationships/oleObject" Target="../embeddings/oleObject69.bin"/><Relationship Id="rId76" Type="http://schemas.openxmlformats.org/officeDocument/2006/relationships/image" Target="../media/image82.emf"/><Relationship Id="rId97" Type="http://schemas.openxmlformats.org/officeDocument/2006/relationships/oleObject" Target="../embeddings/oleObject90.bin"/><Relationship Id="rId104" Type="http://schemas.openxmlformats.org/officeDocument/2006/relationships/image" Target="../media/image96.emf"/><Relationship Id="rId120" Type="http://schemas.openxmlformats.org/officeDocument/2006/relationships/image" Target="../media/image104.emf"/><Relationship Id="rId125" Type="http://schemas.openxmlformats.org/officeDocument/2006/relationships/oleObject" Target="../embeddings/oleObject104.bin"/><Relationship Id="rId7" Type="http://schemas.openxmlformats.org/officeDocument/2006/relationships/oleObject" Target="../embeddings/oleObject45.bin"/><Relationship Id="rId71" Type="http://schemas.openxmlformats.org/officeDocument/2006/relationships/oleObject" Target="../embeddings/oleObject77.bin"/><Relationship Id="rId92" Type="http://schemas.openxmlformats.org/officeDocument/2006/relationships/image" Target="../media/image90.emf"/><Relationship Id="rId2" Type="http://schemas.openxmlformats.org/officeDocument/2006/relationships/slideLayout" Target="../slideLayouts/slideLayout7.xml"/><Relationship Id="rId29" Type="http://schemas.openxmlformats.org/officeDocument/2006/relationships/oleObject" Target="../embeddings/oleObject56.bin"/><Relationship Id="rId24" Type="http://schemas.openxmlformats.org/officeDocument/2006/relationships/image" Target="../media/image56.emf"/><Relationship Id="rId40" Type="http://schemas.openxmlformats.org/officeDocument/2006/relationships/image" Target="../media/image64.emf"/><Relationship Id="rId45" Type="http://schemas.openxmlformats.org/officeDocument/2006/relationships/oleObject" Target="../embeddings/oleObject64.bin"/><Relationship Id="rId66" Type="http://schemas.openxmlformats.org/officeDocument/2006/relationships/image" Target="../media/image77.emf"/><Relationship Id="rId87" Type="http://schemas.openxmlformats.org/officeDocument/2006/relationships/oleObject" Target="../embeddings/oleObject85.bin"/><Relationship Id="rId110" Type="http://schemas.openxmlformats.org/officeDocument/2006/relationships/image" Target="../media/image99.emf"/><Relationship Id="rId115" Type="http://schemas.openxmlformats.org/officeDocument/2006/relationships/oleObject" Target="../embeddings/oleObject99.bin"/><Relationship Id="rId61" Type="http://schemas.openxmlformats.org/officeDocument/2006/relationships/oleObject" Target="../embeddings/oleObject72.bin"/><Relationship Id="rId82" Type="http://schemas.openxmlformats.org/officeDocument/2006/relationships/image" Target="../media/image85.emf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0.emf"/><Relationship Id="rId117" Type="http://schemas.openxmlformats.org/officeDocument/2006/relationships/oleObject" Target="../embeddings/oleObject163.bin"/><Relationship Id="rId21" Type="http://schemas.openxmlformats.org/officeDocument/2006/relationships/oleObject" Target="../embeddings/oleObject115.bin"/><Relationship Id="rId42" Type="http://schemas.openxmlformats.org/officeDocument/2006/relationships/image" Target="../media/image128.emf"/><Relationship Id="rId47" Type="http://schemas.openxmlformats.org/officeDocument/2006/relationships/oleObject" Target="../embeddings/oleObject128.bin"/><Relationship Id="rId63" Type="http://schemas.openxmlformats.org/officeDocument/2006/relationships/oleObject" Target="../embeddings/oleObject136.bin"/><Relationship Id="rId68" Type="http://schemas.openxmlformats.org/officeDocument/2006/relationships/image" Target="../media/image141.emf"/><Relationship Id="rId84" Type="http://schemas.openxmlformats.org/officeDocument/2006/relationships/image" Target="../media/image149.emf"/><Relationship Id="rId89" Type="http://schemas.openxmlformats.org/officeDocument/2006/relationships/oleObject" Target="../embeddings/oleObject149.bin"/><Relationship Id="rId112" Type="http://schemas.openxmlformats.org/officeDocument/2006/relationships/image" Target="../media/image163.emf"/><Relationship Id="rId16" Type="http://schemas.openxmlformats.org/officeDocument/2006/relationships/image" Target="../media/image115.emf"/><Relationship Id="rId107" Type="http://schemas.openxmlformats.org/officeDocument/2006/relationships/oleObject" Target="../embeddings/oleObject158.bin"/><Relationship Id="rId11" Type="http://schemas.openxmlformats.org/officeDocument/2006/relationships/oleObject" Target="../embeddings/oleObject110.bin"/><Relationship Id="rId32" Type="http://schemas.openxmlformats.org/officeDocument/2006/relationships/image" Target="../media/image123.emf"/><Relationship Id="rId37" Type="http://schemas.openxmlformats.org/officeDocument/2006/relationships/oleObject" Target="../embeddings/oleObject123.bin"/><Relationship Id="rId53" Type="http://schemas.openxmlformats.org/officeDocument/2006/relationships/oleObject" Target="../embeddings/oleObject131.bin"/><Relationship Id="rId58" Type="http://schemas.openxmlformats.org/officeDocument/2006/relationships/image" Target="../media/image136.emf"/><Relationship Id="rId74" Type="http://schemas.openxmlformats.org/officeDocument/2006/relationships/image" Target="../media/image144.emf"/><Relationship Id="rId79" Type="http://schemas.openxmlformats.org/officeDocument/2006/relationships/oleObject" Target="../embeddings/oleObject144.bin"/><Relationship Id="rId102" Type="http://schemas.openxmlformats.org/officeDocument/2006/relationships/image" Target="../media/image158.emf"/><Relationship Id="rId5" Type="http://schemas.openxmlformats.org/officeDocument/2006/relationships/oleObject" Target="../embeddings/oleObject107.bin"/><Relationship Id="rId61" Type="http://schemas.openxmlformats.org/officeDocument/2006/relationships/oleObject" Target="../embeddings/oleObject135.bin"/><Relationship Id="rId82" Type="http://schemas.openxmlformats.org/officeDocument/2006/relationships/image" Target="../media/image148.emf"/><Relationship Id="rId90" Type="http://schemas.openxmlformats.org/officeDocument/2006/relationships/image" Target="../media/image152.emf"/><Relationship Id="rId95" Type="http://schemas.openxmlformats.org/officeDocument/2006/relationships/oleObject" Target="../embeddings/oleObject152.bin"/><Relationship Id="rId19" Type="http://schemas.openxmlformats.org/officeDocument/2006/relationships/oleObject" Target="../embeddings/oleObject114.bin"/><Relationship Id="rId14" Type="http://schemas.openxmlformats.org/officeDocument/2006/relationships/image" Target="../media/image114.emf"/><Relationship Id="rId22" Type="http://schemas.openxmlformats.org/officeDocument/2006/relationships/image" Target="../media/image118.emf"/><Relationship Id="rId27" Type="http://schemas.openxmlformats.org/officeDocument/2006/relationships/oleObject" Target="../embeddings/oleObject118.bin"/><Relationship Id="rId30" Type="http://schemas.openxmlformats.org/officeDocument/2006/relationships/image" Target="../media/image122.emf"/><Relationship Id="rId35" Type="http://schemas.openxmlformats.org/officeDocument/2006/relationships/oleObject" Target="../embeddings/oleObject122.bin"/><Relationship Id="rId43" Type="http://schemas.openxmlformats.org/officeDocument/2006/relationships/oleObject" Target="../embeddings/oleObject126.bin"/><Relationship Id="rId48" Type="http://schemas.openxmlformats.org/officeDocument/2006/relationships/image" Target="../media/image131.emf"/><Relationship Id="rId56" Type="http://schemas.openxmlformats.org/officeDocument/2006/relationships/image" Target="../media/image135.emf"/><Relationship Id="rId64" Type="http://schemas.openxmlformats.org/officeDocument/2006/relationships/image" Target="../media/image139.emf"/><Relationship Id="rId69" Type="http://schemas.openxmlformats.org/officeDocument/2006/relationships/oleObject" Target="../embeddings/oleObject139.bin"/><Relationship Id="rId77" Type="http://schemas.openxmlformats.org/officeDocument/2006/relationships/oleObject" Target="../embeddings/oleObject143.bin"/><Relationship Id="rId100" Type="http://schemas.openxmlformats.org/officeDocument/2006/relationships/image" Target="../media/image157.emf"/><Relationship Id="rId105" Type="http://schemas.openxmlformats.org/officeDocument/2006/relationships/oleObject" Target="../embeddings/oleObject157.bin"/><Relationship Id="rId113" Type="http://schemas.openxmlformats.org/officeDocument/2006/relationships/oleObject" Target="../embeddings/oleObject161.bin"/><Relationship Id="rId118" Type="http://schemas.openxmlformats.org/officeDocument/2006/relationships/image" Target="../media/image166.emf"/><Relationship Id="rId8" Type="http://schemas.openxmlformats.org/officeDocument/2006/relationships/image" Target="../media/image111.emf"/><Relationship Id="rId51" Type="http://schemas.openxmlformats.org/officeDocument/2006/relationships/oleObject" Target="../embeddings/oleObject130.bin"/><Relationship Id="rId72" Type="http://schemas.openxmlformats.org/officeDocument/2006/relationships/image" Target="../media/image143.emf"/><Relationship Id="rId80" Type="http://schemas.openxmlformats.org/officeDocument/2006/relationships/image" Target="../media/image147.emf"/><Relationship Id="rId85" Type="http://schemas.openxmlformats.org/officeDocument/2006/relationships/oleObject" Target="../embeddings/oleObject147.bin"/><Relationship Id="rId93" Type="http://schemas.openxmlformats.org/officeDocument/2006/relationships/oleObject" Target="../embeddings/oleObject151.bin"/><Relationship Id="rId98" Type="http://schemas.openxmlformats.org/officeDocument/2006/relationships/image" Target="../media/image156.emf"/><Relationship Id="rId121" Type="http://schemas.openxmlformats.org/officeDocument/2006/relationships/image" Target="../media/image14.png"/><Relationship Id="rId3" Type="http://schemas.openxmlformats.org/officeDocument/2006/relationships/oleObject" Target="../embeddings/oleObject106.bin"/><Relationship Id="rId12" Type="http://schemas.openxmlformats.org/officeDocument/2006/relationships/image" Target="../media/image113.emf"/><Relationship Id="rId17" Type="http://schemas.openxmlformats.org/officeDocument/2006/relationships/oleObject" Target="../embeddings/oleObject113.bin"/><Relationship Id="rId25" Type="http://schemas.openxmlformats.org/officeDocument/2006/relationships/oleObject" Target="../embeddings/oleObject117.bin"/><Relationship Id="rId33" Type="http://schemas.openxmlformats.org/officeDocument/2006/relationships/oleObject" Target="../embeddings/oleObject121.bin"/><Relationship Id="rId38" Type="http://schemas.openxmlformats.org/officeDocument/2006/relationships/image" Target="../media/image126.emf"/><Relationship Id="rId46" Type="http://schemas.openxmlformats.org/officeDocument/2006/relationships/image" Target="../media/image130.emf"/><Relationship Id="rId59" Type="http://schemas.openxmlformats.org/officeDocument/2006/relationships/oleObject" Target="../embeddings/oleObject134.bin"/><Relationship Id="rId67" Type="http://schemas.openxmlformats.org/officeDocument/2006/relationships/oleObject" Target="../embeddings/oleObject138.bin"/><Relationship Id="rId103" Type="http://schemas.openxmlformats.org/officeDocument/2006/relationships/oleObject" Target="../embeddings/oleObject156.bin"/><Relationship Id="rId108" Type="http://schemas.openxmlformats.org/officeDocument/2006/relationships/image" Target="../media/image161.emf"/><Relationship Id="rId116" Type="http://schemas.openxmlformats.org/officeDocument/2006/relationships/image" Target="../media/image165.emf"/><Relationship Id="rId20" Type="http://schemas.openxmlformats.org/officeDocument/2006/relationships/image" Target="../media/image117.emf"/><Relationship Id="rId41" Type="http://schemas.openxmlformats.org/officeDocument/2006/relationships/oleObject" Target="../embeddings/oleObject125.bin"/><Relationship Id="rId54" Type="http://schemas.openxmlformats.org/officeDocument/2006/relationships/image" Target="../media/image134.emf"/><Relationship Id="rId62" Type="http://schemas.openxmlformats.org/officeDocument/2006/relationships/image" Target="../media/image138.emf"/><Relationship Id="rId70" Type="http://schemas.openxmlformats.org/officeDocument/2006/relationships/image" Target="../media/image142.emf"/><Relationship Id="rId75" Type="http://schemas.openxmlformats.org/officeDocument/2006/relationships/oleObject" Target="../embeddings/oleObject142.bin"/><Relationship Id="rId83" Type="http://schemas.openxmlformats.org/officeDocument/2006/relationships/oleObject" Target="../embeddings/oleObject146.bin"/><Relationship Id="rId88" Type="http://schemas.openxmlformats.org/officeDocument/2006/relationships/image" Target="../media/image151.emf"/><Relationship Id="rId91" Type="http://schemas.openxmlformats.org/officeDocument/2006/relationships/oleObject" Target="../embeddings/oleObject150.bin"/><Relationship Id="rId96" Type="http://schemas.openxmlformats.org/officeDocument/2006/relationships/image" Target="../media/image155.emf"/><Relationship Id="rId111" Type="http://schemas.openxmlformats.org/officeDocument/2006/relationships/oleObject" Target="../embeddings/oleObject160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0.emf"/><Relationship Id="rId15" Type="http://schemas.openxmlformats.org/officeDocument/2006/relationships/oleObject" Target="../embeddings/oleObject112.bin"/><Relationship Id="rId23" Type="http://schemas.openxmlformats.org/officeDocument/2006/relationships/oleObject" Target="../embeddings/oleObject116.bin"/><Relationship Id="rId28" Type="http://schemas.openxmlformats.org/officeDocument/2006/relationships/image" Target="../media/image121.emf"/><Relationship Id="rId36" Type="http://schemas.openxmlformats.org/officeDocument/2006/relationships/image" Target="../media/image125.emf"/><Relationship Id="rId49" Type="http://schemas.openxmlformats.org/officeDocument/2006/relationships/oleObject" Target="../embeddings/oleObject129.bin"/><Relationship Id="rId57" Type="http://schemas.openxmlformats.org/officeDocument/2006/relationships/oleObject" Target="../embeddings/oleObject133.bin"/><Relationship Id="rId106" Type="http://schemas.openxmlformats.org/officeDocument/2006/relationships/image" Target="../media/image160.emf"/><Relationship Id="rId114" Type="http://schemas.openxmlformats.org/officeDocument/2006/relationships/image" Target="../media/image164.emf"/><Relationship Id="rId119" Type="http://schemas.openxmlformats.org/officeDocument/2006/relationships/oleObject" Target="../embeddings/oleObject164.bin"/><Relationship Id="rId10" Type="http://schemas.openxmlformats.org/officeDocument/2006/relationships/image" Target="../media/image112.emf"/><Relationship Id="rId31" Type="http://schemas.openxmlformats.org/officeDocument/2006/relationships/oleObject" Target="../embeddings/oleObject120.bin"/><Relationship Id="rId44" Type="http://schemas.openxmlformats.org/officeDocument/2006/relationships/image" Target="../media/image129.emf"/><Relationship Id="rId52" Type="http://schemas.openxmlformats.org/officeDocument/2006/relationships/image" Target="../media/image133.emf"/><Relationship Id="rId60" Type="http://schemas.openxmlformats.org/officeDocument/2006/relationships/image" Target="../media/image137.emf"/><Relationship Id="rId65" Type="http://schemas.openxmlformats.org/officeDocument/2006/relationships/oleObject" Target="../embeddings/oleObject137.bin"/><Relationship Id="rId73" Type="http://schemas.openxmlformats.org/officeDocument/2006/relationships/oleObject" Target="../embeddings/oleObject141.bin"/><Relationship Id="rId78" Type="http://schemas.openxmlformats.org/officeDocument/2006/relationships/image" Target="../media/image146.emf"/><Relationship Id="rId81" Type="http://schemas.openxmlformats.org/officeDocument/2006/relationships/oleObject" Target="../embeddings/oleObject145.bin"/><Relationship Id="rId86" Type="http://schemas.openxmlformats.org/officeDocument/2006/relationships/image" Target="../media/image150.emf"/><Relationship Id="rId94" Type="http://schemas.openxmlformats.org/officeDocument/2006/relationships/image" Target="../media/image154.emf"/><Relationship Id="rId99" Type="http://schemas.openxmlformats.org/officeDocument/2006/relationships/oleObject" Target="../embeddings/oleObject154.bin"/><Relationship Id="rId101" Type="http://schemas.openxmlformats.org/officeDocument/2006/relationships/oleObject" Target="../embeddings/oleObject155.bin"/><Relationship Id="rId4" Type="http://schemas.openxmlformats.org/officeDocument/2006/relationships/image" Target="../media/image109.emf"/><Relationship Id="rId9" Type="http://schemas.openxmlformats.org/officeDocument/2006/relationships/oleObject" Target="../embeddings/oleObject109.bin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16.emf"/><Relationship Id="rId39" Type="http://schemas.openxmlformats.org/officeDocument/2006/relationships/oleObject" Target="../embeddings/oleObject124.bin"/><Relationship Id="rId109" Type="http://schemas.openxmlformats.org/officeDocument/2006/relationships/oleObject" Target="../embeddings/oleObject159.bin"/><Relationship Id="rId34" Type="http://schemas.openxmlformats.org/officeDocument/2006/relationships/image" Target="../media/image124.emf"/><Relationship Id="rId50" Type="http://schemas.openxmlformats.org/officeDocument/2006/relationships/image" Target="../media/image132.emf"/><Relationship Id="rId55" Type="http://schemas.openxmlformats.org/officeDocument/2006/relationships/oleObject" Target="../embeddings/oleObject132.bin"/><Relationship Id="rId76" Type="http://schemas.openxmlformats.org/officeDocument/2006/relationships/image" Target="../media/image145.emf"/><Relationship Id="rId97" Type="http://schemas.openxmlformats.org/officeDocument/2006/relationships/oleObject" Target="../embeddings/oleObject153.bin"/><Relationship Id="rId104" Type="http://schemas.openxmlformats.org/officeDocument/2006/relationships/image" Target="../media/image159.emf"/><Relationship Id="rId120" Type="http://schemas.openxmlformats.org/officeDocument/2006/relationships/image" Target="../media/image167.emf"/><Relationship Id="rId7" Type="http://schemas.openxmlformats.org/officeDocument/2006/relationships/oleObject" Target="../embeddings/oleObject108.bin"/><Relationship Id="rId71" Type="http://schemas.openxmlformats.org/officeDocument/2006/relationships/oleObject" Target="../embeddings/oleObject140.bin"/><Relationship Id="rId92" Type="http://schemas.openxmlformats.org/officeDocument/2006/relationships/image" Target="../media/image153.emf"/><Relationship Id="rId2" Type="http://schemas.openxmlformats.org/officeDocument/2006/relationships/slideLayout" Target="../slideLayouts/slideLayout7.xml"/><Relationship Id="rId29" Type="http://schemas.openxmlformats.org/officeDocument/2006/relationships/oleObject" Target="../embeddings/oleObject119.bin"/><Relationship Id="rId24" Type="http://schemas.openxmlformats.org/officeDocument/2006/relationships/image" Target="../media/image119.emf"/><Relationship Id="rId40" Type="http://schemas.openxmlformats.org/officeDocument/2006/relationships/image" Target="../media/image127.emf"/><Relationship Id="rId45" Type="http://schemas.openxmlformats.org/officeDocument/2006/relationships/oleObject" Target="../embeddings/oleObject127.bin"/><Relationship Id="rId66" Type="http://schemas.openxmlformats.org/officeDocument/2006/relationships/image" Target="../media/image140.emf"/><Relationship Id="rId87" Type="http://schemas.openxmlformats.org/officeDocument/2006/relationships/oleObject" Target="../embeddings/oleObject148.bin"/><Relationship Id="rId110" Type="http://schemas.openxmlformats.org/officeDocument/2006/relationships/image" Target="../media/image162.emf"/><Relationship Id="rId115" Type="http://schemas.openxmlformats.org/officeDocument/2006/relationships/oleObject" Target="../embeddings/oleObject16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3">
            <a:extLst>
              <a:ext uri="{FF2B5EF4-FFF2-40B4-BE49-F238E27FC236}">
                <a16:creationId xmlns:a16="http://schemas.microsoft.com/office/drawing/2014/main" id="{61392050-8F87-4613-B25E-E6906D7F28F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797115-361E-463E-AE0D-756521623DCB}" type="datetime9">
              <a:rPr lang="en-US"/>
              <a:pPr>
                <a:defRPr/>
              </a:pPr>
              <a:t>4/19/2020 8:11:55 PM</a:t>
            </a:fld>
            <a:endParaRPr lang="en-US" altLang="zh-CN"/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A125D1D3-69A4-4C6F-98AB-6FEB15AF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8AA801F4-F900-44E6-903C-2D60F16BE20B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pic>
        <p:nvPicPr>
          <p:cNvPr id="5124" name="Picture 2" descr="图片2">
            <a:extLst>
              <a:ext uri="{FF2B5EF4-FFF2-40B4-BE49-F238E27FC236}">
                <a16:creationId xmlns:a16="http://schemas.microsoft.com/office/drawing/2014/main" id="{E65CA78F-7A2E-4AA8-A95E-453FA2168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5" name="Group 3">
            <a:extLst>
              <a:ext uri="{FF2B5EF4-FFF2-40B4-BE49-F238E27FC236}">
                <a16:creationId xmlns:a16="http://schemas.microsoft.com/office/drawing/2014/main" id="{7D430BB0-AFD8-4C35-891D-422ABA78CE4A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06375"/>
            <a:ext cx="8686800" cy="857250"/>
            <a:chOff x="192" y="130"/>
            <a:chExt cx="5472" cy="540"/>
          </a:xfrm>
        </p:grpSpPr>
        <p:sp>
          <p:nvSpPr>
            <p:cNvPr id="144388" name="Line 4">
              <a:extLst>
                <a:ext uri="{FF2B5EF4-FFF2-40B4-BE49-F238E27FC236}">
                  <a16:creationId xmlns:a16="http://schemas.microsoft.com/office/drawing/2014/main" id="{5FA949E4-CB49-4244-9F72-E6E064D5D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0" y="584"/>
              <a:ext cx="2994" cy="0"/>
            </a:xfrm>
            <a:prstGeom prst="line">
              <a:avLst/>
            </a:prstGeom>
            <a:noFill/>
            <a:ln w="25400">
              <a:solidFill>
                <a:srgbClr val="66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32" name="Rectangle 5">
              <a:extLst>
                <a:ext uri="{FF2B5EF4-FFF2-40B4-BE49-F238E27FC236}">
                  <a16:creationId xmlns:a16="http://schemas.microsoft.com/office/drawing/2014/main" id="{5B77EB93-9E47-4154-988D-D93EE8538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30"/>
              <a:ext cx="3700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l" eaLnBrk="1" hangingPunct="1"/>
              <a:r>
                <a:rPr lang="zh-CN" altLang="en-US" b="0">
                  <a:solidFill>
                    <a:srgbClr val="66FFCC"/>
                  </a:solidFill>
                  <a:latin typeface="Webdings" panose="05030102010509060703" pitchFamily="18" charset="2"/>
                  <a:ea typeface="华文行楷" panose="02010800040101010101" pitchFamily="2" charset="-122"/>
                </a:rPr>
                <a:t>理学院</a:t>
              </a:r>
              <a:r>
                <a:rPr lang="zh-CN" altLang="en-US" b="0">
                  <a:latin typeface="Webdings" panose="05030102010509060703" pitchFamily="18" charset="2"/>
                  <a:ea typeface="华文行楷" panose="02010800040101010101" pitchFamily="2" charset="-122"/>
                </a:rPr>
                <a:t> </a:t>
              </a:r>
              <a:r>
                <a:rPr lang="zh-CN" altLang="en-US" sz="1800" b="0">
                  <a:solidFill>
                    <a:srgbClr val="66FFCC"/>
                  </a:solidFill>
                  <a:ea typeface="黑体" panose="02010609060101010101" pitchFamily="49" charset="-122"/>
                </a:rPr>
                <a:t>大学物理教学中心</a:t>
              </a:r>
            </a:p>
          </p:txBody>
        </p:sp>
        <p:sp>
          <p:nvSpPr>
            <p:cNvPr id="5133" name="Rectangle 6">
              <a:extLst>
                <a:ext uri="{FF2B5EF4-FFF2-40B4-BE49-F238E27FC236}">
                  <a16:creationId xmlns:a16="http://schemas.microsoft.com/office/drawing/2014/main" id="{5A0DC3BD-CB6E-44C8-B062-1DCA777A4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488"/>
              <a:ext cx="284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zh-CN" sz="1600">
                  <a:solidFill>
                    <a:srgbClr val="FFFF00"/>
                  </a:solidFill>
                  <a:latin typeface="Century Gothic" panose="020B0502020202020204" pitchFamily="34" charset="0"/>
                </a:rPr>
                <a:t>College  of  Science</a:t>
              </a:r>
            </a:p>
          </p:txBody>
        </p:sp>
      </p:grpSp>
      <p:pic>
        <p:nvPicPr>
          <p:cNvPr id="5126" name="Picture 7" descr="标题3背景副本">
            <a:extLst>
              <a:ext uri="{FF2B5EF4-FFF2-40B4-BE49-F238E27FC236}">
                <a16:creationId xmlns:a16="http://schemas.microsoft.com/office/drawing/2014/main" id="{F87958EC-DD14-4C23-99A2-A15EA0DD1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509963"/>
            <a:ext cx="3886200" cy="33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93" name="AutoShape 9">
            <a:extLst>
              <a:ext uri="{FF2B5EF4-FFF2-40B4-BE49-F238E27FC236}">
                <a16:creationId xmlns:a16="http://schemas.microsoft.com/office/drawing/2014/main" id="{5C4C8C04-DF16-4AD1-B76F-389968AED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852738"/>
            <a:ext cx="7056438" cy="1223962"/>
          </a:xfrm>
          <a:prstGeom prst="roundRect">
            <a:avLst>
              <a:gd name="adj" fmla="val 28245"/>
            </a:avLst>
          </a:prstGeom>
          <a:gradFill rotWithShape="1">
            <a:gsLst>
              <a:gs pos="0">
                <a:srgbClr val="97E5C0"/>
              </a:gs>
              <a:gs pos="100000">
                <a:srgbClr val="97E5C0">
                  <a:gamma/>
                  <a:shade val="46275"/>
                  <a:invGamma/>
                </a:srgbClr>
              </a:gs>
            </a:gsLst>
            <a:path path="rect">
              <a:fillToRect l="100000" b="100000"/>
            </a:path>
          </a:gradFill>
          <a:ln w="19050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394" name="AutoShape 10">
            <a:extLst>
              <a:ext uri="{FF2B5EF4-FFF2-40B4-BE49-F238E27FC236}">
                <a16:creationId xmlns:a16="http://schemas.microsoft.com/office/drawing/2014/main" id="{62857F03-3D2B-4C40-BDB7-C12116001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492375"/>
            <a:ext cx="4105275" cy="792163"/>
          </a:xfrm>
          <a:prstGeom prst="roundRect">
            <a:avLst>
              <a:gd name="adj" fmla="val 28245"/>
            </a:avLst>
          </a:prstGeom>
          <a:gradFill rotWithShape="1">
            <a:gsLst>
              <a:gs pos="0">
                <a:srgbClr val="FFCCFF"/>
              </a:gs>
              <a:gs pos="100000">
                <a:srgbClr val="FFCCFF">
                  <a:gamma/>
                  <a:shade val="46275"/>
                  <a:invGamma/>
                </a:srgbClr>
              </a:gs>
            </a:gsLst>
            <a:path path="rect">
              <a:fillToRect l="100000" b="100000"/>
            </a:path>
          </a:gradFill>
          <a:ln w="19050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9" name="Rectangle 11">
            <a:extLst>
              <a:ext uri="{FF2B5EF4-FFF2-40B4-BE49-F238E27FC236}">
                <a16:creationId xmlns:a16="http://schemas.microsoft.com/office/drawing/2014/main" id="{156A9B6C-2C40-4E2F-9094-C81D7634A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665413"/>
            <a:ext cx="3313113" cy="5191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第四章   恒定磁场</a:t>
            </a:r>
          </a:p>
        </p:txBody>
      </p:sp>
      <p:sp>
        <p:nvSpPr>
          <p:cNvPr id="144396" name="Rectangle 12">
            <a:extLst>
              <a:ext uri="{FF2B5EF4-FFF2-40B4-BE49-F238E27FC236}">
                <a16:creationId xmlns:a16="http://schemas.microsoft.com/office/drawing/2014/main" id="{617E6E02-C075-421D-92F8-8B823E01D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3240088"/>
            <a:ext cx="5975350" cy="519112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folHlink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FF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en-US" altLang="zh-CN">
                <a:solidFill>
                  <a:srgbClr val="FF3399"/>
                </a:solidFill>
                <a:ea typeface="隶书" panose="02010509060101010101" pitchFamily="49" charset="-122"/>
              </a:rPr>
              <a:t>4-4</a:t>
            </a:r>
            <a:r>
              <a:rPr lang="en-US" altLang="zh-CN">
                <a:solidFill>
                  <a:srgbClr val="FF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>
                <a:solidFill>
                  <a:srgbClr val="FF3399"/>
                </a:solidFill>
                <a:ea typeface="隶书" panose="02010509060101010101" pitchFamily="49" charset="-122"/>
              </a:rPr>
              <a:t>磁场对载流导线的作用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日期占位符 1">
            <a:extLst>
              <a:ext uri="{FF2B5EF4-FFF2-40B4-BE49-F238E27FC236}">
                <a16:creationId xmlns:a16="http://schemas.microsoft.com/office/drawing/2014/main" id="{4F27C88C-84ED-42A1-958B-443B573DC32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3C3D30F-394B-403D-8560-C4F1CA9B8981}" type="datetime9">
              <a:rPr lang="en-US"/>
              <a:pPr>
                <a:defRPr/>
              </a:pPr>
              <a:t>4/19/2020 8:11:57 PM</a:t>
            </a:fld>
            <a:endParaRPr lang="en-US" altLang="zh-CN"/>
          </a:p>
        </p:txBody>
      </p:sp>
      <p:sp>
        <p:nvSpPr>
          <p:cNvPr id="70" name="灯片编号占位符 3">
            <a:extLst>
              <a:ext uri="{FF2B5EF4-FFF2-40B4-BE49-F238E27FC236}">
                <a16:creationId xmlns:a16="http://schemas.microsoft.com/office/drawing/2014/main" id="{BD1C2276-BF47-4DC1-9933-1C5480C5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4B33C3D1-CD80-4D71-8C53-AEA67117B49E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10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62887" name="Text Box 71">
            <a:extLst>
              <a:ext uri="{FF2B5EF4-FFF2-40B4-BE49-F238E27FC236}">
                <a16:creationId xmlns:a16="http://schemas.microsoft.com/office/drawing/2014/main" id="{2F7B672F-4798-4EC2-BE94-B8BC75F91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81100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三、闭合线圈在磁场中受到的力和力矩</a:t>
            </a: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1F6CF3C9-22C7-40D2-90A3-4E0071C2841C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867025"/>
            <a:ext cx="4648200" cy="3657600"/>
            <a:chOff x="2496" y="1728"/>
            <a:chExt cx="2928" cy="2304"/>
          </a:xfrm>
        </p:grpSpPr>
        <p:sp>
          <p:nvSpPr>
            <p:cNvPr id="162819" name="Rectangle 3">
              <a:extLst>
                <a:ext uri="{FF2B5EF4-FFF2-40B4-BE49-F238E27FC236}">
                  <a16:creationId xmlns:a16="http://schemas.microsoft.com/office/drawing/2014/main" id="{581C220A-E05D-47EC-8630-3D3F3DC64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728"/>
              <a:ext cx="2928" cy="2304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19050">
              <a:solidFill>
                <a:srgbClr val="66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zh-CN" sz="3200"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sp>
          <p:nvSpPr>
            <p:cNvPr id="162820" name="Line 4">
              <a:extLst>
                <a:ext uri="{FF2B5EF4-FFF2-40B4-BE49-F238E27FC236}">
                  <a16:creationId xmlns:a16="http://schemas.microsoft.com/office/drawing/2014/main" id="{9A160A98-5AEA-4A84-9383-695696FD9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3396"/>
              <a:ext cx="0" cy="48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21" name="Line 5">
              <a:extLst>
                <a:ext uri="{FF2B5EF4-FFF2-40B4-BE49-F238E27FC236}">
                  <a16:creationId xmlns:a16="http://schemas.microsoft.com/office/drawing/2014/main" id="{CC9B93E9-C208-49F7-AFB1-B32938C19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400"/>
              <a:ext cx="2016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22" name="Line 6">
              <a:extLst>
                <a:ext uri="{FF2B5EF4-FFF2-40B4-BE49-F238E27FC236}">
                  <a16:creationId xmlns:a16="http://schemas.microsoft.com/office/drawing/2014/main" id="{F8897B08-50F3-4A63-BFDB-8007D021F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256"/>
              <a:ext cx="2016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23" name="Line 7">
              <a:extLst>
                <a:ext uri="{FF2B5EF4-FFF2-40B4-BE49-F238E27FC236}">
                  <a16:creationId xmlns:a16="http://schemas.microsoft.com/office/drawing/2014/main" id="{C7314FCD-BF02-4358-9245-A06E0988E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784"/>
              <a:ext cx="2016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24" name="Line 8">
              <a:extLst>
                <a:ext uri="{FF2B5EF4-FFF2-40B4-BE49-F238E27FC236}">
                  <a16:creationId xmlns:a16="http://schemas.microsoft.com/office/drawing/2014/main" id="{69F67566-49A3-4FC0-A308-A76B98869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640"/>
              <a:ext cx="2016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25" name="Line 9">
              <a:extLst>
                <a:ext uri="{FF2B5EF4-FFF2-40B4-BE49-F238E27FC236}">
                  <a16:creationId xmlns:a16="http://schemas.microsoft.com/office/drawing/2014/main" id="{E95527ED-F927-4497-958B-86A322D62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168"/>
              <a:ext cx="2016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26" name="Line 10">
              <a:extLst>
                <a:ext uri="{FF2B5EF4-FFF2-40B4-BE49-F238E27FC236}">
                  <a16:creationId xmlns:a16="http://schemas.microsoft.com/office/drawing/2014/main" id="{E12E2005-F36B-43DA-A8F5-315D48C5B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024"/>
              <a:ext cx="2016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27" name="Line 11">
              <a:extLst>
                <a:ext uri="{FF2B5EF4-FFF2-40B4-BE49-F238E27FC236}">
                  <a16:creationId xmlns:a16="http://schemas.microsoft.com/office/drawing/2014/main" id="{A4842C3C-B024-40B6-81C8-B01FB63BF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576"/>
              <a:ext cx="2016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28" name="Line 12">
              <a:extLst>
                <a:ext uri="{FF2B5EF4-FFF2-40B4-BE49-F238E27FC236}">
                  <a16:creationId xmlns:a16="http://schemas.microsoft.com/office/drawing/2014/main" id="{504442B1-EEAD-4E46-B3C9-DF41EFB16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944"/>
              <a:ext cx="2016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29" name="Line 13">
              <a:extLst>
                <a:ext uri="{FF2B5EF4-FFF2-40B4-BE49-F238E27FC236}">
                  <a16:creationId xmlns:a16="http://schemas.microsoft.com/office/drawing/2014/main" id="{9FF3A17E-535A-48D0-8727-AB3B39A36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328"/>
              <a:ext cx="2016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30" name="AutoShape 14">
              <a:extLst>
                <a:ext uri="{FF2B5EF4-FFF2-40B4-BE49-F238E27FC236}">
                  <a16:creationId xmlns:a16="http://schemas.microsoft.com/office/drawing/2014/main" id="{2B5FA2D8-BCA4-42D7-AD07-92610D35E9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168" y="2496"/>
              <a:ext cx="1344" cy="768"/>
            </a:xfrm>
            <a:prstGeom prst="parallelogram">
              <a:avLst>
                <a:gd name="adj" fmla="val 42000"/>
              </a:avLst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31" name="Line 15">
              <a:extLst>
                <a:ext uri="{FF2B5EF4-FFF2-40B4-BE49-F238E27FC236}">
                  <a16:creationId xmlns:a16="http://schemas.microsoft.com/office/drawing/2014/main" id="{CA23A054-ABB7-4076-BAA2-442C3A91F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2256"/>
              <a:ext cx="96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32" name="Line 16">
              <a:extLst>
                <a:ext uri="{FF2B5EF4-FFF2-40B4-BE49-F238E27FC236}">
                  <a16:creationId xmlns:a16="http://schemas.microsoft.com/office/drawing/2014/main" id="{A725B6F7-9486-4BC9-BD9C-C664EF0E44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2400"/>
              <a:ext cx="240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33" name="Line 17">
              <a:extLst>
                <a:ext uri="{FF2B5EF4-FFF2-40B4-BE49-F238E27FC236}">
                  <a16:creationId xmlns:a16="http://schemas.microsoft.com/office/drawing/2014/main" id="{7882E727-3E8F-4227-9452-CFD63A7323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2576"/>
              <a:ext cx="240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34" name="Line 18">
              <a:extLst>
                <a:ext uri="{FF2B5EF4-FFF2-40B4-BE49-F238E27FC236}">
                  <a16:creationId xmlns:a16="http://schemas.microsoft.com/office/drawing/2014/main" id="{038332C5-E740-4CED-9E7E-91797ED8F4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2784"/>
              <a:ext cx="240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35" name="Line 19">
              <a:extLst>
                <a:ext uri="{FF2B5EF4-FFF2-40B4-BE49-F238E27FC236}">
                  <a16:creationId xmlns:a16="http://schemas.microsoft.com/office/drawing/2014/main" id="{99456D8E-5F04-415F-9043-B8999A2714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2640"/>
              <a:ext cx="240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36" name="Line 20">
              <a:extLst>
                <a:ext uri="{FF2B5EF4-FFF2-40B4-BE49-F238E27FC236}">
                  <a16:creationId xmlns:a16="http://schemas.microsoft.com/office/drawing/2014/main" id="{EB5CFF43-0460-4720-8660-A51556F90A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2944"/>
              <a:ext cx="240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37" name="Line 21">
              <a:extLst>
                <a:ext uri="{FF2B5EF4-FFF2-40B4-BE49-F238E27FC236}">
                  <a16:creationId xmlns:a16="http://schemas.microsoft.com/office/drawing/2014/main" id="{21F731F6-DBC3-46E8-BA3C-C9B5B4BD0C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3024"/>
              <a:ext cx="240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38" name="Line 22">
              <a:extLst>
                <a:ext uri="{FF2B5EF4-FFF2-40B4-BE49-F238E27FC236}">
                  <a16:creationId xmlns:a16="http://schemas.microsoft.com/office/drawing/2014/main" id="{5940BDB9-C764-4563-8559-E8E066494F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3168"/>
              <a:ext cx="240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39" name="Line 23">
              <a:extLst>
                <a:ext uri="{FF2B5EF4-FFF2-40B4-BE49-F238E27FC236}">
                  <a16:creationId xmlns:a16="http://schemas.microsoft.com/office/drawing/2014/main" id="{07E98D10-042B-43F3-A140-7FBD543093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3328"/>
              <a:ext cx="240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4397" name="Object 24">
              <a:extLst>
                <a:ext uri="{FF2B5EF4-FFF2-40B4-BE49-F238E27FC236}">
                  <a16:creationId xmlns:a16="http://schemas.microsoft.com/office/drawing/2014/main" id="{213E4BC0-E6B2-4044-B0DB-84A810F373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1968"/>
            <a:ext cx="207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7" name="公式" r:id="rId3" imgW="123952" imgH="161772" progId="Equation.3">
                    <p:embed/>
                  </p:oleObj>
                </mc:Choice>
                <mc:Fallback>
                  <p:oleObj name="公式" r:id="rId3" imgW="123952" imgH="161772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968"/>
                          <a:ext cx="207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2841" name="Line 25">
              <a:extLst>
                <a:ext uri="{FF2B5EF4-FFF2-40B4-BE49-F238E27FC236}">
                  <a16:creationId xmlns:a16="http://schemas.microsoft.com/office/drawing/2014/main" id="{4F9E24C6-8F38-48DF-8963-41EBAB00A5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4" y="1898"/>
              <a:ext cx="0" cy="48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42" name="Line 26">
              <a:extLst>
                <a:ext uri="{FF2B5EF4-FFF2-40B4-BE49-F238E27FC236}">
                  <a16:creationId xmlns:a16="http://schemas.microsoft.com/office/drawing/2014/main" id="{75B51D37-B5AD-4B23-9604-2E59230A5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2" y="2659"/>
              <a:ext cx="0" cy="384"/>
            </a:xfrm>
            <a:prstGeom prst="line">
              <a:avLst/>
            </a:prstGeom>
            <a:noFill/>
            <a:ln w="19050">
              <a:solidFill>
                <a:srgbClr val="FF66CC"/>
              </a:solidFill>
              <a:round/>
              <a:headEnd type="none" w="sm" len="lg"/>
              <a:tailEnd type="triangl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43" name="Line 27">
              <a:extLst>
                <a:ext uri="{FF2B5EF4-FFF2-40B4-BE49-F238E27FC236}">
                  <a16:creationId xmlns:a16="http://schemas.microsoft.com/office/drawing/2014/main" id="{540B1BAB-1645-4040-AFD3-1C8AF902E9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9" y="3057"/>
              <a:ext cx="254" cy="237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4401" name="Object 28">
              <a:extLst>
                <a:ext uri="{FF2B5EF4-FFF2-40B4-BE49-F238E27FC236}">
                  <a16:creationId xmlns:a16="http://schemas.microsoft.com/office/drawing/2014/main" id="{A27631D1-D7AC-46F4-931C-2B62FCFB24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" y="2659"/>
            <a:ext cx="18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8" name="公式" r:id="rId5" imgW="85750" imgH="123876" progId="Equation.3">
                    <p:embed/>
                  </p:oleObj>
                </mc:Choice>
                <mc:Fallback>
                  <p:oleObj name="公式" r:id="rId5" imgW="85750" imgH="123876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659"/>
                          <a:ext cx="187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02" name="Object 29">
              <a:extLst>
                <a:ext uri="{FF2B5EF4-FFF2-40B4-BE49-F238E27FC236}">
                  <a16:creationId xmlns:a16="http://schemas.microsoft.com/office/drawing/2014/main" id="{68651A5D-6894-4805-B7FD-F197F2E81B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87" y="2931"/>
            <a:ext cx="25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9" name="公式" r:id="rId7" imgW="152400" imgH="200076" progId="Equation.3">
                    <p:embed/>
                  </p:oleObj>
                </mc:Choice>
                <mc:Fallback>
                  <p:oleObj name="公式" r:id="rId7" imgW="152400" imgH="200076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2931"/>
                          <a:ext cx="250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03" name="Object 30">
              <a:extLst>
                <a:ext uri="{FF2B5EF4-FFF2-40B4-BE49-F238E27FC236}">
                  <a16:creationId xmlns:a16="http://schemas.microsoft.com/office/drawing/2014/main" id="{E6399E40-E76E-4CCD-B6E0-B5E43B0EBC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0" y="2296"/>
            <a:ext cx="25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0" name="公式" r:id="rId9" imgW="152400" imgH="200076" progId="Equation.3">
                    <p:embed/>
                  </p:oleObj>
                </mc:Choice>
                <mc:Fallback>
                  <p:oleObj name="公式" r:id="rId9" imgW="152400" imgH="200076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2296"/>
                          <a:ext cx="250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04" name="Object 31">
              <a:extLst>
                <a:ext uri="{FF2B5EF4-FFF2-40B4-BE49-F238E27FC236}">
                  <a16:creationId xmlns:a16="http://schemas.microsoft.com/office/drawing/2014/main" id="{70B6BF3E-8B93-41CD-A040-5F5D1BE2C1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1824"/>
            <a:ext cx="250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1" name="公式" r:id="rId11" imgW="152400" imgH="219228" progId="Equation.3">
                    <p:embed/>
                  </p:oleObj>
                </mc:Choice>
                <mc:Fallback>
                  <p:oleObj name="公式" r:id="rId11" imgW="152400" imgH="219228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824"/>
                          <a:ext cx="250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05" name="Object 32">
              <a:extLst>
                <a:ext uri="{FF2B5EF4-FFF2-40B4-BE49-F238E27FC236}">
                  <a16:creationId xmlns:a16="http://schemas.microsoft.com/office/drawing/2014/main" id="{59A9A70C-2C5D-491F-AB91-F42AB9C871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3504"/>
            <a:ext cx="25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2" name="公式" r:id="rId13" imgW="152400" imgH="200076" progId="Equation.3">
                    <p:embed/>
                  </p:oleObj>
                </mc:Choice>
                <mc:Fallback>
                  <p:oleObj name="公式" r:id="rId13" imgW="152400" imgH="200076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504"/>
                          <a:ext cx="250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2849" name="Line 33">
              <a:extLst>
                <a:ext uri="{FF2B5EF4-FFF2-40B4-BE49-F238E27FC236}">
                  <a16:creationId xmlns:a16="http://schemas.microsoft.com/office/drawing/2014/main" id="{D27E3AFE-68B1-42F0-A081-34F5784FC1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2" y="2568"/>
              <a:ext cx="290" cy="272"/>
            </a:xfrm>
            <a:prstGeom prst="line">
              <a:avLst/>
            </a:prstGeom>
            <a:noFill/>
            <a:ln w="19050">
              <a:solidFill>
                <a:srgbClr val="FF66CC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2850" name="Text Box 34">
            <a:extLst>
              <a:ext uri="{FF2B5EF4-FFF2-40B4-BE49-F238E27FC236}">
                <a16:creationId xmlns:a16="http://schemas.microsoft.com/office/drawing/2014/main" id="{0C86FE6A-045F-4548-92FE-1C48AEE09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1614488"/>
            <a:ext cx="6724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闭合线圈在均匀外磁场中所受的合力为零。</a:t>
            </a:r>
          </a:p>
        </p:txBody>
      </p:sp>
      <p:graphicFrame>
        <p:nvGraphicFramePr>
          <p:cNvPr id="162851" name="Object 35">
            <a:extLst>
              <a:ext uri="{FF2B5EF4-FFF2-40B4-BE49-F238E27FC236}">
                <a16:creationId xmlns:a16="http://schemas.microsoft.com/office/drawing/2014/main" id="{35FD06A1-A64C-4C00-8A9A-C9FE7D8E4F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2065338"/>
          <a:ext cx="1471612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公式" r:id="rId15" imgW="562051" imgH="257124" progId="Equation.3">
                  <p:embed/>
                </p:oleObj>
              </mc:Choice>
              <mc:Fallback>
                <p:oleObj name="公式" r:id="rId15" imgW="562051" imgH="257124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065338"/>
                        <a:ext cx="1471612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52" name="Object 36">
            <a:extLst>
              <a:ext uri="{FF2B5EF4-FFF2-40B4-BE49-F238E27FC236}">
                <a16:creationId xmlns:a16="http://schemas.microsoft.com/office/drawing/2014/main" id="{9014F3CB-6077-4945-B2A7-54A9243832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2136775"/>
          <a:ext cx="150495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4" name="公式" r:id="rId17" imgW="571398" imgH="257124" progId="Equation.3">
                  <p:embed/>
                </p:oleObj>
              </mc:Choice>
              <mc:Fallback>
                <p:oleObj name="公式" r:id="rId17" imgW="571398" imgH="257124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136775"/>
                        <a:ext cx="150495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53" name="Text Box 37">
            <a:extLst>
              <a:ext uri="{FF2B5EF4-FFF2-40B4-BE49-F238E27FC236}">
                <a16:creationId xmlns:a16="http://schemas.microsoft.com/office/drawing/2014/main" id="{64919B36-6FD1-48BF-8384-F55045E8B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98750"/>
            <a:ext cx="82184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由于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、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大小相等、方向相反并 且作用在同一条直线上，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幼圆" pitchFamily="49" charset="-122"/>
            </a:endParaRPr>
          </a:p>
        </p:txBody>
      </p:sp>
      <p:graphicFrame>
        <p:nvGraphicFramePr>
          <p:cNvPr id="162854" name="Object 38">
            <a:extLst>
              <a:ext uri="{FF2B5EF4-FFF2-40B4-BE49-F238E27FC236}">
                <a16:creationId xmlns:a16="http://schemas.microsoft.com/office/drawing/2014/main" id="{94255996-2970-4A03-82FD-2B807767D2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5413" y="4603750"/>
          <a:ext cx="12192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5" name="公式" r:id="rId19" imgW="542950" imgH="228600" progId="Equation.3">
                  <p:embed/>
                </p:oleObj>
              </mc:Choice>
              <mc:Fallback>
                <p:oleObj name="公式" r:id="rId19" imgW="542950" imgH="228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4603750"/>
                        <a:ext cx="12192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55" name="Object 39">
            <a:extLst>
              <a:ext uri="{FF2B5EF4-FFF2-40B4-BE49-F238E27FC236}">
                <a16:creationId xmlns:a16="http://schemas.microsoft.com/office/drawing/2014/main" id="{DE0B5A83-64FF-495A-AF4E-737AF3FFAF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738" y="5132388"/>
          <a:ext cx="22383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6" name="公式" r:id="rId21" imgW="1028598" imgH="219228" progId="Equation.3">
                  <p:embed/>
                </p:oleObj>
              </mc:Choice>
              <mc:Fallback>
                <p:oleObj name="公式" r:id="rId21" imgW="1028598" imgH="219228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5132388"/>
                        <a:ext cx="223837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56" name="Object 40">
            <a:extLst>
              <a:ext uri="{FF2B5EF4-FFF2-40B4-BE49-F238E27FC236}">
                <a16:creationId xmlns:a16="http://schemas.microsoft.com/office/drawing/2014/main" id="{DB74E91D-2645-487B-87CA-E5D9709BDF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1150" y="5573713"/>
          <a:ext cx="17510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7" name="公式" r:id="rId23" imgW="800202" imgH="180924" progId="Equation.3">
                  <p:embed/>
                </p:oleObj>
              </mc:Choice>
              <mc:Fallback>
                <p:oleObj name="公式" r:id="rId23" imgW="800202" imgH="180924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5573713"/>
                        <a:ext cx="175101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57" name="Object 41">
            <a:extLst>
              <a:ext uri="{FF2B5EF4-FFF2-40B4-BE49-F238E27FC236}">
                <a16:creationId xmlns:a16="http://schemas.microsoft.com/office/drawing/2014/main" id="{5B7F30DF-C98D-498D-AD29-E5C3D87E9A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2738" y="6011863"/>
          <a:ext cx="15494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8" name="公式" r:id="rId25" imgW="695350" imgH="143028" progId="Equation.3">
                  <p:embed/>
                </p:oleObj>
              </mc:Choice>
              <mc:Fallback>
                <p:oleObj name="公式" r:id="rId25" imgW="695350" imgH="143028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6011863"/>
                        <a:ext cx="154940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2">
            <a:extLst>
              <a:ext uri="{FF2B5EF4-FFF2-40B4-BE49-F238E27FC236}">
                <a16:creationId xmlns:a16="http://schemas.microsoft.com/office/drawing/2014/main" id="{DE6F108D-EBDE-4522-9FDA-6285747F67FC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609600"/>
            <a:ext cx="2514600" cy="2362200"/>
            <a:chOff x="3792" y="384"/>
            <a:chExt cx="1584" cy="1488"/>
          </a:xfrm>
        </p:grpSpPr>
        <p:sp>
          <p:nvSpPr>
            <p:cNvPr id="162859" name="AutoShape 43">
              <a:extLst>
                <a:ext uri="{FF2B5EF4-FFF2-40B4-BE49-F238E27FC236}">
                  <a16:creationId xmlns:a16="http://schemas.microsoft.com/office/drawing/2014/main" id="{71FB6F31-F017-4789-B126-EE76E6310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84"/>
              <a:ext cx="1584" cy="1488"/>
            </a:xfrm>
            <a:prstGeom prst="wedgeRoundRectCallout">
              <a:avLst>
                <a:gd name="adj1" fmla="val -44569"/>
                <a:gd name="adj2" fmla="val 83870"/>
                <a:gd name="adj3" fmla="val 16667"/>
              </a:avLst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56471"/>
                    <a:invGamma/>
                  </a:srgbClr>
                </a:gs>
              </a:gsLst>
              <a:path path="rect">
                <a:fillToRect l="100000" b="100000"/>
              </a:path>
            </a:gradFill>
            <a:ln w="19050">
              <a:solidFill>
                <a:srgbClr val="66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zh-CN" sz="3200"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sp>
          <p:nvSpPr>
            <p:cNvPr id="162860" name="Line 44">
              <a:extLst>
                <a:ext uri="{FF2B5EF4-FFF2-40B4-BE49-F238E27FC236}">
                  <a16:creationId xmlns:a16="http://schemas.microsoft.com/office/drawing/2014/main" id="{6C5AD4DB-80BF-4759-B776-054ECED39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152"/>
              <a:ext cx="1392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61" name="Line 45">
              <a:extLst>
                <a:ext uri="{FF2B5EF4-FFF2-40B4-BE49-F238E27FC236}">
                  <a16:creationId xmlns:a16="http://schemas.microsoft.com/office/drawing/2014/main" id="{FED8CDD1-6889-426C-8DFD-AFE40DC67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912"/>
              <a:ext cx="1392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62" name="Line 46">
              <a:extLst>
                <a:ext uri="{FF2B5EF4-FFF2-40B4-BE49-F238E27FC236}">
                  <a16:creationId xmlns:a16="http://schemas.microsoft.com/office/drawing/2014/main" id="{91A9FAB1-F1FA-47A3-9221-8B28C68E8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72"/>
              <a:ext cx="1392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63" name="Line 47">
              <a:extLst>
                <a:ext uri="{FF2B5EF4-FFF2-40B4-BE49-F238E27FC236}">
                  <a16:creationId xmlns:a16="http://schemas.microsoft.com/office/drawing/2014/main" id="{A964D838-9DEC-45FC-BCE6-559A1F3A2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392"/>
              <a:ext cx="1392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64" name="Line 48">
              <a:extLst>
                <a:ext uri="{FF2B5EF4-FFF2-40B4-BE49-F238E27FC236}">
                  <a16:creationId xmlns:a16="http://schemas.microsoft.com/office/drawing/2014/main" id="{F16CFDD9-FB7F-47DF-A201-2F2FFBF0B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632"/>
              <a:ext cx="1392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65" name="Line 49">
              <a:extLst>
                <a:ext uri="{FF2B5EF4-FFF2-40B4-BE49-F238E27FC236}">
                  <a16:creationId xmlns:a16="http://schemas.microsoft.com/office/drawing/2014/main" id="{1CD9D47A-0A74-49CE-A149-0D8500B55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848"/>
              <a:ext cx="624" cy="5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4362" name="Object 50">
              <a:extLst>
                <a:ext uri="{FF2B5EF4-FFF2-40B4-BE49-F238E27FC236}">
                  <a16:creationId xmlns:a16="http://schemas.microsoft.com/office/drawing/2014/main" id="{E9072058-8053-4DD7-BF29-CFAE1B71CF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1344"/>
            <a:ext cx="19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9" name="公式" r:id="rId27" imgW="123952" imgH="143028" progId="Equation.3">
                    <p:embed/>
                  </p:oleObj>
                </mc:Choice>
                <mc:Fallback>
                  <p:oleObj name="公式" r:id="rId27" imgW="123952" imgH="143028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344"/>
                          <a:ext cx="19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63" name="Group 51">
              <a:extLst>
                <a:ext uri="{FF2B5EF4-FFF2-40B4-BE49-F238E27FC236}">
                  <a16:creationId xmlns:a16="http://schemas.microsoft.com/office/drawing/2014/main" id="{4BF1D2FF-5AD5-4A0C-BE1E-E2930E69BD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832"/>
              <a:ext cx="113" cy="113"/>
              <a:chOff x="1920" y="3072"/>
              <a:chExt cx="96" cy="96"/>
            </a:xfrm>
          </p:grpSpPr>
          <p:sp>
            <p:nvSpPr>
              <p:cNvPr id="162868" name="Oval 52">
                <a:extLst>
                  <a:ext uri="{FF2B5EF4-FFF2-40B4-BE49-F238E27FC236}">
                    <a16:creationId xmlns:a16="http://schemas.microsoft.com/office/drawing/2014/main" id="{0DA7A7A3-C3A9-4F0A-872E-3803A7D49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2869" name="Oval 53">
                <a:extLst>
                  <a:ext uri="{FF2B5EF4-FFF2-40B4-BE49-F238E27FC236}">
                    <a16:creationId xmlns:a16="http://schemas.microsoft.com/office/drawing/2014/main" id="{0133A550-B1D0-49A1-B689-41D9B24DC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4" y="309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2870" name="Line 54">
              <a:extLst>
                <a:ext uri="{FF2B5EF4-FFF2-40B4-BE49-F238E27FC236}">
                  <a16:creationId xmlns:a16="http://schemas.microsoft.com/office/drawing/2014/main" id="{E5675CBB-5A67-43C9-AA6F-FB0F2038C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912"/>
              <a:ext cx="624" cy="56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71" name="Line 55">
              <a:extLst>
                <a:ext uri="{FF2B5EF4-FFF2-40B4-BE49-F238E27FC236}">
                  <a16:creationId xmlns:a16="http://schemas.microsoft.com/office/drawing/2014/main" id="{E286FF37-DE48-41BB-9F99-B32587EA2A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488"/>
              <a:ext cx="8" cy="288"/>
            </a:xfrm>
            <a:prstGeom prst="line">
              <a:avLst/>
            </a:prstGeom>
            <a:noFill/>
            <a:ln w="19050">
              <a:solidFill>
                <a:srgbClr val="FF66CC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72" name="Line 56">
              <a:extLst>
                <a:ext uri="{FF2B5EF4-FFF2-40B4-BE49-F238E27FC236}">
                  <a16:creationId xmlns:a16="http://schemas.microsoft.com/office/drawing/2014/main" id="{514C422D-8710-4863-AAB5-3A5B862500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528"/>
              <a:ext cx="0" cy="280"/>
            </a:xfrm>
            <a:prstGeom prst="line">
              <a:avLst/>
            </a:prstGeom>
            <a:noFill/>
            <a:ln w="19050">
              <a:solidFill>
                <a:srgbClr val="FF66CC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73" name="Line 57">
              <a:extLst>
                <a:ext uri="{FF2B5EF4-FFF2-40B4-BE49-F238E27FC236}">
                  <a16:creationId xmlns:a16="http://schemas.microsoft.com/office/drawing/2014/main" id="{CDADF954-1441-481E-91A7-6032EA689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576"/>
              <a:ext cx="576" cy="5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4368" name="Object 58">
              <a:extLst>
                <a:ext uri="{FF2B5EF4-FFF2-40B4-BE49-F238E27FC236}">
                  <a16:creationId xmlns:a16="http://schemas.microsoft.com/office/drawing/2014/main" id="{9B7EBAE0-D833-4AA5-9133-AF456275B7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912"/>
            <a:ext cx="1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0" name="公式" r:id="rId29" imgW="85750" imgH="143028" progId="Equation.3">
                    <p:embed/>
                  </p:oleObj>
                </mc:Choice>
                <mc:Fallback>
                  <p:oleObj name="公式" r:id="rId29" imgW="85750" imgH="143028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912"/>
                          <a:ext cx="17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2875" name="Freeform 59">
              <a:extLst>
                <a:ext uri="{FF2B5EF4-FFF2-40B4-BE49-F238E27FC236}">
                  <a16:creationId xmlns:a16="http://schemas.microsoft.com/office/drawing/2014/main" id="{AF0052CB-19B0-47C1-B557-9964A10D6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" y="1008"/>
              <a:ext cx="56" cy="144"/>
            </a:xfrm>
            <a:custGeom>
              <a:avLst/>
              <a:gdLst/>
              <a:ahLst/>
              <a:cxnLst>
                <a:cxn ang="0">
                  <a:pos x="48" y="144"/>
                </a:cxn>
                <a:cxn ang="0">
                  <a:pos x="48" y="48"/>
                </a:cxn>
                <a:cxn ang="0">
                  <a:pos x="0" y="0"/>
                </a:cxn>
              </a:cxnLst>
              <a:rect l="0" t="0" r="r" b="b"/>
              <a:pathLst>
                <a:path w="56" h="144">
                  <a:moveTo>
                    <a:pt x="48" y="144"/>
                  </a:moveTo>
                  <a:cubicBezTo>
                    <a:pt x="52" y="108"/>
                    <a:pt x="56" y="72"/>
                    <a:pt x="48" y="48"/>
                  </a:cubicBezTo>
                  <a:cubicBezTo>
                    <a:pt x="40" y="24"/>
                    <a:pt x="8" y="8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4370" name="Object 60">
              <a:extLst>
                <a:ext uri="{FF2B5EF4-FFF2-40B4-BE49-F238E27FC236}">
                  <a16:creationId xmlns:a16="http://schemas.microsoft.com/office/drawing/2014/main" id="{B7AE28CD-E450-44DD-B52D-1B244B893B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576"/>
            <a:ext cx="25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1" name="Equation" r:id="rId31" imgW="152400" imgH="200076" progId="Equation.3">
                    <p:embed/>
                  </p:oleObj>
                </mc:Choice>
                <mc:Fallback>
                  <p:oleObj name="Equation" r:id="rId31" imgW="152400" imgH="200076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576"/>
                          <a:ext cx="250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1" name="Object 61">
              <a:extLst>
                <a:ext uri="{FF2B5EF4-FFF2-40B4-BE49-F238E27FC236}">
                  <a16:creationId xmlns:a16="http://schemas.microsoft.com/office/drawing/2014/main" id="{136EFF5D-D363-4B75-9D4E-A6C5B0DB10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4" y="1440"/>
            <a:ext cx="25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2" name="Equation" r:id="rId33" imgW="152400" imgH="200076" progId="Equation.3">
                    <p:embed/>
                  </p:oleObj>
                </mc:Choice>
                <mc:Fallback>
                  <p:oleObj name="Equation" r:id="rId33" imgW="152400" imgH="200076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440"/>
                          <a:ext cx="250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2" name="Object 62">
              <a:extLst>
                <a:ext uri="{FF2B5EF4-FFF2-40B4-BE49-F238E27FC236}">
                  <a16:creationId xmlns:a16="http://schemas.microsoft.com/office/drawing/2014/main" id="{595111B1-74EA-4059-9E4A-029CF766FF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432"/>
            <a:ext cx="371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3" name="公式" r:id="rId35" imgW="228803" imgH="190704" progId="Equation.3">
                    <p:embed/>
                  </p:oleObj>
                </mc:Choice>
                <mc:Fallback>
                  <p:oleObj name="公式" r:id="rId35" imgW="228803" imgH="190704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432"/>
                          <a:ext cx="371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3" name="Object 63">
              <a:extLst>
                <a:ext uri="{FF2B5EF4-FFF2-40B4-BE49-F238E27FC236}">
                  <a16:creationId xmlns:a16="http://schemas.microsoft.com/office/drawing/2014/main" id="{C7A3E6A2-DF31-4135-A001-FFBF866BE6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296"/>
            <a:ext cx="201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4" name="公式" r:id="rId37" imgW="104851" imgH="180924" progId="Equation.3">
                    <p:embed/>
                  </p:oleObj>
                </mc:Choice>
                <mc:Fallback>
                  <p:oleObj name="公式" r:id="rId37" imgW="104851" imgH="180924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296"/>
                          <a:ext cx="201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2880" name="Text Box 64">
            <a:extLst>
              <a:ext uri="{FF2B5EF4-FFF2-40B4-BE49-F238E27FC236}">
                <a16:creationId xmlns:a16="http://schemas.microsoft.com/office/drawing/2014/main" id="{4644268C-C451-415D-8108-CB09D593B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562350"/>
            <a:ext cx="34559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大小相等方向反向平行。因此</a:t>
            </a:r>
          </a:p>
        </p:txBody>
      </p:sp>
      <p:grpSp>
        <p:nvGrpSpPr>
          <p:cNvPr id="14352" name="Group 74">
            <a:extLst>
              <a:ext uri="{FF2B5EF4-FFF2-40B4-BE49-F238E27FC236}">
                <a16:creationId xmlns:a16="http://schemas.microsoft.com/office/drawing/2014/main" id="{EC47EE47-9635-4455-A2CB-833497663F7A}"/>
              </a:ext>
            </a:extLst>
          </p:cNvPr>
          <p:cNvGrpSpPr>
            <a:grpSpLocks/>
          </p:cNvGrpSpPr>
          <p:nvPr/>
        </p:nvGrpSpPr>
        <p:grpSpPr bwMode="auto">
          <a:xfrm>
            <a:off x="0" y="188913"/>
            <a:ext cx="5715000" cy="1068387"/>
            <a:chOff x="0" y="191"/>
            <a:chExt cx="3600" cy="673"/>
          </a:xfrm>
        </p:grpSpPr>
        <p:pic>
          <p:nvPicPr>
            <p:cNvPr id="14353" name="Picture 33" descr="bar_1">
              <a:extLst>
                <a:ext uri="{FF2B5EF4-FFF2-40B4-BE49-F238E27FC236}">
                  <a16:creationId xmlns:a16="http://schemas.microsoft.com/office/drawing/2014/main" id="{F8D6F9A7-2C65-4B91-A661-437BCB15A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4" name="Text Box 34">
              <a:extLst>
                <a:ext uri="{FF2B5EF4-FFF2-40B4-BE49-F238E27FC236}">
                  <a16:creationId xmlns:a16="http://schemas.microsoft.com/office/drawing/2014/main" id="{373F8B1B-780F-4BF3-895C-FCD640E849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folHlink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4-4</a:t>
              </a: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磁场对载流导线的作用</a:t>
              </a:r>
              <a:endParaRPr kumimoji="0" lang="zh-CN" altLang="en-US">
                <a:solidFill>
                  <a:srgbClr val="FF3399"/>
                </a:solidFill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16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6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87" grpId="0" autoUpdateAnimBg="0"/>
      <p:bldP spid="162850" grpId="0" autoUpdateAnimBg="0"/>
      <p:bldP spid="162853" grpId="0" autoUpdateAnimBg="0"/>
      <p:bldP spid="1628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日期占位符 1">
            <a:extLst>
              <a:ext uri="{FF2B5EF4-FFF2-40B4-BE49-F238E27FC236}">
                <a16:creationId xmlns:a16="http://schemas.microsoft.com/office/drawing/2014/main" id="{B531B20A-C8EC-4EDD-A529-90F7082257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2B9178D-F444-4F1B-9B56-BB7C19349D9C}" type="datetime9">
              <a:rPr lang="en-US"/>
              <a:pPr>
                <a:defRPr/>
              </a:pPr>
              <a:t>4/19/2020 8:11:57 PM</a:t>
            </a:fld>
            <a:endParaRPr lang="en-US" altLang="zh-CN"/>
          </a:p>
        </p:txBody>
      </p:sp>
      <p:sp>
        <p:nvSpPr>
          <p:cNvPr id="45" name="灯片编号占位符 3">
            <a:extLst>
              <a:ext uri="{FF2B5EF4-FFF2-40B4-BE49-F238E27FC236}">
                <a16:creationId xmlns:a16="http://schemas.microsoft.com/office/drawing/2014/main" id="{F0FFA77D-9641-4954-8137-63FADA18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3F9FA4E8-F637-412F-8F1B-E115B34058BB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aphicFrame>
        <p:nvGraphicFramePr>
          <p:cNvPr id="163842" name="Object 2">
            <a:extLst>
              <a:ext uri="{FF2B5EF4-FFF2-40B4-BE49-F238E27FC236}">
                <a16:creationId xmlns:a16="http://schemas.microsoft.com/office/drawing/2014/main" id="{90D6BAAC-B784-49EE-BE1F-D5544F4AAA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513138"/>
          <a:ext cx="1752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公式" r:id="rId3" imgW="686003" imgH="180924" progId="Equation.3">
                  <p:embed/>
                </p:oleObj>
              </mc:Choice>
              <mc:Fallback>
                <p:oleObj name="公式" r:id="rId3" imgW="686003" imgH="18092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13138"/>
                        <a:ext cx="1752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3" name="Object 3">
            <a:extLst>
              <a:ext uri="{FF2B5EF4-FFF2-40B4-BE49-F238E27FC236}">
                <a16:creationId xmlns:a16="http://schemas.microsoft.com/office/drawing/2014/main" id="{BD18BB7E-6C0F-4C10-AD9B-74D0A333DC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1703388"/>
          <a:ext cx="15240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公式" r:id="rId5" imgW="571398" imgH="190704" progId="Equation.3">
                  <p:embed/>
                </p:oleObj>
              </mc:Choice>
              <mc:Fallback>
                <p:oleObj name="公式" r:id="rId5" imgW="571398" imgH="19070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703388"/>
                        <a:ext cx="152400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4" name="Text Box 4">
            <a:extLst>
              <a:ext uri="{FF2B5EF4-FFF2-40B4-BE49-F238E27FC236}">
                <a16:creationId xmlns:a16="http://schemas.microsoft.com/office/drawing/2014/main" id="{44D7D1C7-567D-4F3A-8E0B-C94203CA4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81100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99FF99"/>
                </a:solidFill>
                <a:latin typeface="幼圆" panose="02010509060101010101" pitchFamily="49" charset="-122"/>
              </a:rPr>
              <a:t>载流线圈的磁偶极矩</a:t>
            </a:r>
            <a:r>
              <a:rPr lang="zh-CN" altLang="en-US">
                <a:latin typeface="幼圆" panose="02010509060101010101" pitchFamily="49" charset="-122"/>
              </a:rPr>
              <a:t>（简称</a:t>
            </a:r>
            <a:r>
              <a:rPr lang="zh-CN" altLang="en-US">
                <a:solidFill>
                  <a:srgbClr val="99FF99"/>
                </a:solidFill>
                <a:latin typeface="幼圆" panose="02010509060101010101" pitchFamily="49" charset="-122"/>
              </a:rPr>
              <a:t>磁矩</a:t>
            </a:r>
            <a:r>
              <a:rPr lang="zh-CN" altLang="en-US">
                <a:latin typeface="幼圆" panose="02010509060101010101" pitchFamily="49" charset="-122"/>
              </a:rPr>
              <a:t>）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245C13D8-9761-47BF-80DA-C7AB9772EA9F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1700213"/>
            <a:ext cx="3200400" cy="2819400"/>
            <a:chOff x="3264" y="960"/>
            <a:chExt cx="2016" cy="1776"/>
          </a:xfrm>
        </p:grpSpPr>
        <p:sp>
          <p:nvSpPr>
            <p:cNvPr id="163846" name="Rectangle 6">
              <a:extLst>
                <a:ext uri="{FF2B5EF4-FFF2-40B4-BE49-F238E27FC236}">
                  <a16:creationId xmlns:a16="http://schemas.microsoft.com/office/drawing/2014/main" id="{4DA23A5F-5B3B-43F7-9B66-39CEBF87D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960"/>
              <a:ext cx="2016" cy="1776"/>
            </a:xfrm>
            <a:prstGeom prst="rect">
              <a:avLst/>
            </a:prstGeom>
            <a:gradFill rotWithShape="0">
              <a:gsLst>
                <a:gs pos="0">
                  <a:srgbClr val="6666FF"/>
                </a:gs>
                <a:gs pos="100000">
                  <a:srgbClr val="6666FF">
                    <a:gamma/>
                    <a:shade val="43529"/>
                    <a:invGamma/>
                  </a:srgbClr>
                </a:gs>
              </a:gsLst>
              <a:path path="rect">
                <a:fillToRect r="100000" b="100000"/>
              </a:path>
            </a:gradFill>
            <a:ln w="19050">
              <a:solidFill>
                <a:srgbClr val="66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847" name="Line 7">
              <a:extLst>
                <a:ext uri="{FF2B5EF4-FFF2-40B4-BE49-F238E27FC236}">
                  <a16:creationId xmlns:a16="http://schemas.microsoft.com/office/drawing/2014/main" id="{935A2E81-B640-42E8-84AF-020E05D21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872"/>
              <a:ext cx="1392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848" name="Line 8">
              <a:extLst>
                <a:ext uri="{FF2B5EF4-FFF2-40B4-BE49-F238E27FC236}">
                  <a16:creationId xmlns:a16="http://schemas.microsoft.com/office/drawing/2014/main" id="{93F57695-8A0E-401C-A45B-1DC4E1573A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632"/>
              <a:ext cx="1392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849" name="Line 9">
              <a:extLst>
                <a:ext uri="{FF2B5EF4-FFF2-40B4-BE49-F238E27FC236}">
                  <a16:creationId xmlns:a16="http://schemas.microsoft.com/office/drawing/2014/main" id="{69738ACE-845C-474C-91D3-F69BF7CC6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392"/>
              <a:ext cx="1392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850" name="Line 10">
              <a:extLst>
                <a:ext uri="{FF2B5EF4-FFF2-40B4-BE49-F238E27FC236}">
                  <a16:creationId xmlns:a16="http://schemas.microsoft.com/office/drawing/2014/main" id="{8D116B2F-F42E-4F9A-97BC-C8C8DBB69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112"/>
              <a:ext cx="1392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851" name="Line 11">
              <a:extLst>
                <a:ext uri="{FF2B5EF4-FFF2-40B4-BE49-F238E27FC236}">
                  <a16:creationId xmlns:a16="http://schemas.microsoft.com/office/drawing/2014/main" id="{E443556E-BB22-48AA-BC3B-B88259C057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352"/>
              <a:ext cx="1392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852" name="Line 12">
              <a:extLst>
                <a:ext uri="{FF2B5EF4-FFF2-40B4-BE49-F238E27FC236}">
                  <a16:creationId xmlns:a16="http://schemas.microsoft.com/office/drawing/2014/main" id="{ABB97E11-1DE3-4AB1-87EE-57658997F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568"/>
              <a:ext cx="624" cy="5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5392" name="Object 13">
              <a:extLst>
                <a:ext uri="{FF2B5EF4-FFF2-40B4-BE49-F238E27FC236}">
                  <a16:creationId xmlns:a16="http://schemas.microsoft.com/office/drawing/2014/main" id="{A1B062BE-A096-40C3-A9DD-D9871EF11C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2064"/>
            <a:ext cx="19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8" name="公式" r:id="rId7" imgW="123952" imgH="143028" progId="Equation.3">
                    <p:embed/>
                  </p:oleObj>
                </mc:Choice>
                <mc:Fallback>
                  <p:oleObj name="公式" r:id="rId7" imgW="123952" imgH="143028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064"/>
                          <a:ext cx="19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393" name="Group 14">
              <a:extLst>
                <a:ext uri="{FF2B5EF4-FFF2-40B4-BE49-F238E27FC236}">
                  <a16:creationId xmlns:a16="http://schemas.microsoft.com/office/drawing/2014/main" id="{2EBDF93A-8FC6-47CF-8C42-A4A80AEDD4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1552"/>
              <a:ext cx="113" cy="113"/>
              <a:chOff x="1920" y="3072"/>
              <a:chExt cx="96" cy="96"/>
            </a:xfrm>
          </p:grpSpPr>
          <p:sp>
            <p:nvSpPr>
              <p:cNvPr id="163855" name="Oval 15">
                <a:extLst>
                  <a:ext uri="{FF2B5EF4-FFF2-40B4-BE49-F238E27FC236}">
                    <a16:creationId xmlns:a16="http://schemas.microsoft.com/office/drawing/2014/main" id="{D26F3374-ED92-4723-A2AB-29FD0F6B9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3856" name="Oval 16">
                <a:extLst>
                  <a:ext uri="{FF2B5EF4-FFF2-40B4-BE49-F238E27FC236}">
                    <a16:creationId xmlns:a16="http://schemas.microsoft.com/office/drawing/2014/main" id="{890E9183-1DA4-406A-A07D-61C9B5F86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4" y="309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3857" name="Line 17">
              <a:extLst>
                <a:ext uri="{FF2B5EF4-FFF2-40B4-BE49-F238E27FC236}">
                  <a16:creationId xmlns:a16="http://schemas.microsoft.com/office/drawing/2014/main" id="{20C85E2D-3233-41E5-A92B-0BA1E0E77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632"/>
              <a:ext cx="624" cy="56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858" name="Line 18">
              <a:extLst>
                <a:ext uri="{FF2B5EF4-FFF2-40B4-BE49-F238E27FC236}">
                  <a16:creationId xmlns:a16="http://schemas.microsoft.com/office/drawing/2014/main" id="{29B2D740-40F8-4EC0-B2D5-2ED2AC7DD7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104"/>
              <a:ext cx="8" cy="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859" name="Line 19">
              <a:extLst>
                <a:ext uri="{FF2B5EF4-FFF2-40B4-BE49-F238E27FC236}">
                  <a16:creationId xmlns:a16="http://schemas.microsoft.com/office/drawing/2014/main" id="{6F0E00C0-E89E-4F52-9104-B3D99470CD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2160"/>
              <a:ext cx="8" cy="4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860" name="Line 20">
              <a:extLst>
                <a:ext uri="{FF2B5EF4-FFF2-40B4-BE49-F238E27FC236}">
                  <a16:creationId xmlns:a16="http://schemas.microsoft.com/office/drawing/2014/main" id="{4B3745BE-0FFA-4D19-AB51-B60EB56C78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1296"/>
              <a:ext cx="576" cy="5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5398" name="Object 21">
              <a:extLst>
                <a:ext uri="{FF2B5EF4-FFF2-40B4-BE49-F238E27FC236}">
                  <a16:creationId xmlns:a16="http://schemas.microsoft.com/office/drawing/2014/main" id="{8CFA62A8-51E2-4C9E-B5D4-FCB6C8D442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1632"/>
            <a:ext cx="1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9" name="公式" r:id="rId9" imgW="85750" imgH="143028" progId="Equation.3">
                    <p:embed/>
                  </p:oleObj>
                </mc:Choice>
                <mc:Fallback>
                  <p:oleObj name="公式" r:id="rId9" imgW="85750" imgH="143028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632"/>
                          <a:ext cx="17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862" name="Freeform 22">
              <a:extLst>
                <a:ext uri="{FF2B5EF4-FFF2-40B4-BE49-F238E27FC236}">
                  <a16:creationId xmlns:a16="http://schemas.microsoft.com/office/drawing/2014/main" id="{3CD4951F-4786-4F3F-A8CE-AB573C4FA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" y="1728"/>
              <a:ext cx="56" cy="144"/>
            </a:xfrm>
            <a:custGeom>
              <a:avLst/>
              <a:gdLst/>
              <a:ahLst/>
              <a:cxnLst>
                <a:cxn ang="0">
                  <a:pos x="48" y="144"/>
                </a:cxn>
                <a:cxn ang="0">
                  <a:pos x="48" y="48"/>
                </a:cxn>
                <a:cxn ang="0">
                  <a:pos x="0" y="0"/>
                </a:cxn>
              </a:cxnLst>
              <a:rect l="0" t="0" r="r" b="b"/>
              <a:pathLst>
                <a:path w="56" h="144">
                  <a:moveTo>
                    <a:pt x="48" y="144"/>
                  </a:moveTo>
                  <a:cubicBezTo>
                    <a:pt x="52" y="108"/>
                    <a:pt x="56" y="72"/>
                    <a:pt x="48" y="48"/>
                  </a:cubicBezTo>
                  <a:cubicBezTo>
                    <a:pt x="40" y="24"/>
                    <a:pt x="8" y="8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5400" name="Object 23">
              <a:extLst>
                <a:ext uri="{FF2B5EF4-FFF2-40B4-BE49-F238E27FC236}">
                  <a16:creationId xmlns:a16="http://schemas.microsoft.com/office/drawing/2014/main" id="{4653F116-C0B4-44EF-B1ED-3E8A921656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1200"/>
            <a:ext cx="25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0" name="公式" r:id="rId11" imgW="152400" imgH="200076" progId="Equation.3">
                    <p:embed/>
                  </p:oleObj>
                </mc:Choice>
                <mc:Fallback>
                  <p:oleObj name="公式" r:id="rId11" imgW="152400" imgH="200076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200"/>
                          <a:ext cx="250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1" name="Object 24">
              <a:extLst>
                <a:ext uri="{FF2B5EF4-FFF2-40B4-BE49-F238E27FC236}">
                  <a16:creationId xmlns:a16="http://schemas.microsoft.com/office/drawing/2014/main" id="{9EC69D9B-BC6C-4611-B06A-9CE0F036CD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2256"/>
            <a:ext cx="25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1" name="公式" r:id="rId13" imgW="152400" imgH="200076" progId="Equation.3">
                    <p:embed/>
                  </p:oleObj>
                </mc:Choice>
                <mc:Fallback>
                  <p:oleObj name="公式" r:id="rId13" imgW="152400" imgH="200076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256"/>
                          <a:ext cx="250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2" name="Object 25">
              <a:extLst>
                <a:ext uri="{FF2B5EF4-FFF2-40B4-BE49-F238E27FC236}">
                  <a16:creationId xmlns:a16="http://schemas.microsoft.com/office/drawing/2014/main" id="{8311E64B-F47D-4E07-A132-C04C83DCBA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1152"/>
            <a:ext cx="371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2" name="公式" r:id="rId15" imgW="228803" imgH="190704" progId="Equation.3">
                    <p:embed/>
                  </p:oleObj>
                </mc:Choice>
                <mc:Fallback>
                  <p:oleObj name="公式" r:id="rId15" imgW="228803" imgH="190704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152"/>
                          <a:ext cx="371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3" name="Object 26">
              <a:extLst>
                <a:ext uri="{FF2B5EF4-FFF2-40B4-BE49-F238E27FC236}">
                  <a16:creationId xmlns:a16="http://schemas.microsoft.com/office/drawing/2014/main" id="{22DE7319-2603-4DD8-87F5-4706AAF192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2016"/>
            <a:ext cx="201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3" name="公式" r:id="rId17" imgW="104851" imgH="180924" progId="Equation.3">
                    <p:embed/>
                  </p:oleObj>
                </mc:Choice>
                <mc:Fallback>
                  <p:oleObj name="公式" r:id="rId17" imgW="104851" imgH="180924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016"/>
                          <a:ext cx="201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867" name="Text Box 27">
            <a:extLst>
              <a:ext uri="{FF2B5EF4-FFF2-40B4-BE49-F238E27FC236}">
                <a16:creationId xmlns:a16="http://schemas.microsoft.com/office/drawing/2014/main" id="{EF81875C-DAEF-4D83-A907-A256288CE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2127250"/>
            <a:ext cx="48260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考虑到力矩的方向，闭合线圈在均匀磁场中受到的磁力矩可表示为</a:t>
            </a:r>
          </a:p>
        </p:txBody>
      </p:sp>
      <p:sp>
        <p:nvSpPr>
          <p:cNvPr id="163868" name="Rectangle 28">
            <a:extLst>
              <a:ext uri="{FF2B5EF4-FFF2-40B4-BE49-F238E27FC236}">
                <a16:creationId xmlns:a16="http://schemas.microsoft.com/office/drawing/2014/main" id="{D1697381-A0E0-435F-A624-7E86B60D8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72000"/>
            <a:ext cx="8458200" cy="1828800"/>
          </a:xfrm>
          <a:prstGeom prst="rect">
            <a:avLst/>
          </a:prstGeom>
          <a:gradFill rotWithShape="0">
            <a:gsLst>
              <a:gs pos="0">
                <a:srgbClr val="E49F74"/>
              </a:gs>
              <a:gs pos="100000">
                <a:srgbClr val="E49F74">
                  <a:gamma/>
                  <a:shade val="56078"/>
                  <a:invGamma/>
                </a:srgbClr>
              </a:gs>
            </a:gsLst>
            <a:path path="rect">
              <a:fillToRect l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29">
            <a:extLst>
              <a:ext uri="{FF2B5EF4-FFF2-40B4-BE49-F238E27FC236}">
                <a16:creationId xmlns:a16="http://schemas.microsoft.com/office/drawing/2014/main" id="{F6EB83A6-DE52-4830-9394-B83595343FE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800600"/>
            <a:ext cx="8534400" cy="1311275"/>
            <a:chOff x="240" y="3024"/>
            <a:chExt cx="5376" cy="826"/>
          </a:xfrm>
        </p:grpSpPr>
        <p:sp>
          <p:nvSpPr>
            <p:cNvPr id="15383" name="Text Box 30">
              <a:extLst>
                <a:ext uri="{FF2B5EF4-FFF2-40B4-BE49-F238E27FC236}">
                  <a16:creationId xmlns:a16="http://schemas.microsoft.com/office/drawing/2014/main" id="{BB694B97-7FC4-4117-A825-6F9E5703F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024"/>
              <a:ext cx="53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>
                  <a:latin typeface="幼圆" panose="02010509060101010101" pitchFamily="49" charset="-122"/>
                </a:rPr>
                <a:t>（</a:t>
              </a:r>
              <a:r>
                <a:rPr lang="en-US" altLang="zh-CN">
                  <a:latin typeface="幼圆" panose="02010509060101010101" pitchFamily="49" charset="-122"/>
                </a:rPr>
                <a:t>1</a:t>
              </a:r>
              <a:r>
                <a:rPr lang="zh-CN" altLang="en-US">
                  <a:latin typeface="幼圆" panose="02010509060101010101" pitchFamily="49" charset="-122"/>
                </a:rPr>
                <a:t>）当磁矩与磁场方向一致时达到</a:t>
              </a:r>
              <a:r>
                <a:rPr lang="zh-CN" altLang="en-US">
                  <a:solidFill>
                    <a:srgbClr val="CCFF99"/>
                  </a:solidFill>
                  <a:latin typeface="幼圆" panose="02010509060101010101" pitchFamily="49" charset="-122"/>
                </a:rPr>
                <a:t>稳定平衡</a:t>
              </a:r>
            </a:p>
          </p:txBody>
        </p:sp>
        <p:graphicFrame>
          <p:nvGraphicFramePr>
            <p:cNvPr id="15384" name="Object 31">
              <a:extLst>
                <a:ext uri="{FF2B5EF4-FFF2-40B4-BE49-F238E27FC236}">
                  <a16:creationId xmlns:a16="http://schemas.microsoft.com/office/drawing/2014/main" id="{14CC530F-8A32-48CE-AFD4-10A83A2D71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3408"/>
            <a:ext cx="1862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4" name="Equation" r:id="rId19" imgW="1076147" imgH="228600" progId="Equation.3">
                    <p:embed/>
                  </p:oleObj>
                </mc:Choice>
                <mc:Fallback>
                  <p:oleObj name="Equation" r:id="rId19" imgW="1076147" imgH="2286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408"/>
                          <a:ext cx="1862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2">
            <a:extLst>
              <a:ext uri="{FF2B5EF4-FFF2-40B4-BE49-F238E27FC236}">
                <a16:creationId xmlns:a16="http://schemas.microsoft.com/office/drawing/2014/main" id="{F14FFE8D-98ED-42A3-8319-53BE3E586B0D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4797425"/>
            <a:ext cx="8229600" cy="1314450"/>
            <a:chOff x="240" y="3024"/>
            <a:chExt cx="5184" cy="828"/>
          </a:xfrm>
        </p:grpSpPr>
        <p:sp>
          <p:nvSpPr>
            <p:cNvPr id="15381" name="Text Box 33">
              <a:extLst>
                <a:ext uri="{FF2B5EF4-FFF2-40B4-BE49-F238E27FC236}">
                  <a16:creationId xmlns:a16="http://schemas.microsoft.com/office/drawing/2014/main" id="{9D009EC4-0874-44C6-9D57-CC70510C9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024"/>
              <a:ext cx="51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>
                  <a:latin typeface="幼圆" panose="02010509060101010101" pitchFamily="49" charset="-122"/>
                </a:rPr>
                <a:t>（</a:t>
              </a:r>
              <a:r>
                <a:rPr lang="en-US" altLang="zh-CN">
                  <a:latin typeface="幼圆" panose="02010509060101010101" pitchFamily="49" charset="-122"/>
                </a:rPr>
                <a:t>2</a:t>
              </a:r>
              <a:r>
                <a:rPr lang="zh-CN" altLang="en-US">
                  <a:latin typeface="幼圆" panose="02010509060101010101" pitchFamily="49" charset="-122"/>
                </a:rPr>
                <a:t>）当磁矩与磁场方向垂直磁力矩最大。</a:t>
              </a:r>
            </a:p>
          </p:txBody>
        </p:sp>
        <p:graphicFrame>
          <p:nvGraphicFramePr>
            <p:cNvPr id="15382" name="Object 34">
              <a:extLst>
                <a:ext uri="{FF2B5EF4-FFF2-40B4-BE49-F238E27FC236}">
                  <a16:creationId xmlns:a16="http://schemas.microsoft.com/office/drawing/2014/main" id="{F0BC04C9-9810-476A-96AF-780EE90D30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36" y="3421"/>
            <a:ext cx="2892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5" name="Equation" r:id="rId21" imgW="1752803" imgH="228600" progId="Equation.3">
                    <p:embed/>
                  </p:oleObj>
                </mc:Choice>
                <mc:Fallback>
                  <p:oleObj name="Equation" r:id="rId21" imgW="1752803" imgH="2286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6" y="3421"/>
                          <a:ext cx="2892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5">
            <a:extLst>
              <a:ext uri="{FF2B5EF4-FFF2-40B4-BE49-F238E27FC236}">
                <a16:creationId xmlns:a16="http://schemas.microsoft.com/office/drawing/2014/main" id="{C02491EE-A1A4-44E7-BCDE-2D005803979C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4797425"/>
            <a:ext cx="8470900" cy="1333500"/>
            <a:chOff x="240" y="3012"/>
            <a:chExt cx="5336" cy="840"/>
          </a:xfrm>
        </p:grpSpPr>
        <p:sp>
          <p:nvSpPr>
            <p:cNvPr id="15379" name="Text Box 36">
              <a:extLst>
                <a:ext uri="{FF2B5EF4-FFF2-40B4-BE49-F238E27FC236}">
                  <a16:creationId xmlns:a16="http://schemas.microsoft.com/office/drawing/2014/main" id="{29EAA313-80E3-4FDD-A01B-5A363B283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012"/>
              <a:ext cx="5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>
                  <a:latin typeface="幼圆" panose="02010509060101010101" pitchFamily="49" charset="-122"/>
                </a:rPr>
                <a:t>（</a:t>
              </a:r>
              <a:r>
                <a:rPr lang="en-US" altLang="zh-CN">
                  <a:latin typeface="幼圆" panose="02010509060101010101" pitchFamily="49" charset="-122"/>
                </a:rPr>
                <a:t>3</a:t>
              </a:r>
              <a:r>
                <a:rPr lang="zh-CN" altLang="en-US">
                  <a:latin typeface="幼圆" panose="02010509060101010101" pitchFamily="49" charset="-122"/>
                </a:rPr>
                <a:t>）当磁矩与磁场方向相反时为</a:t>
              </a:r>
              <a:r>
                <a:rPr lang="zh-CN" altLang="en-US">
                  <a:solidFill>
                    <a:srgbClr val="CCFF99"/>
                  </a:solidFill>
                  <a:latin typeface="幼圆" panose="02010509060101010101" pitchFamily="49" charset="-122"/>
                </a:rPr>
                <a:t>不稳定平衡</a:t>
              </a:r>
            </a:p>
          </p:txBody>
        </p:sp>
        <p:graphicFrame>
          <p:nvGraphicFramePr>
            <p:cNvPr id="15380" name="Object 37">
              <a:extLst>
                <a:ext uri="{FF2B5EF4-FFF2-40B4-BE49-F238E27FC236}">
                  <a16:creationId xmlns:a16="http://schemas.microsoft.com/office/drawing/2014/main" id="{F6E10CE1-1EEF-48A5-8C49-52C387CFC9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3408"/>
            <a:ext cx="1872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6" name="Equation" r:id="rId23" imgW="1076147" imgH="228600" progId="Equation.3">
                    <p:embed/>
                  </p:oleObj>
                </mc:Choice>
                <mc:Fallback>
                  <p:oleObj name="Equation" r:id="rId23" imgW="1076147" imgH="2286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408"/>
                          <a:ext cx="1872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8">
            <a:extLst>
              <a:ext uri="{FF2B5EF4-FFF2-40B4-BE49-F238E27FC236}">
                <a16:creationId xmlns:a16="http://schemas.microsoft.com/office/drawing/2014/main" id="{6710B87A-F283-4394-B5B5-A7DDB700472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886200"/>
            <a:ext cx="2057400" cy="609600"/>
            <a:chOff x="384" y="2400"/>
            <a:chExt cx="1296" cy="384"/>
          </a:xfrm>
        </p:grpSpPr>
        <p:sp>
          <p:nvSpPr>
            <p:cNvPr id="163879" name="AutoShape 39" descr="窄横线">
              <a:extLst>
                <a:ext uri="{FF2B5EF4-FFF2-40B4-BE49-F238E27FC236}">
                  <a16:creationId xmlns:a16="http://schemas.microsoft.com/office/drawing/2014/main" id="{E996F96B-563B-4AC7-B394-579C4C928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544"/>
              <a:ext cx="1296" cy="240"/>
            </a:xfrm>
            <a:prstGeom prst="diamond">
              <a:avLst/>
            </a:prstGeom>
            <a:pattFill prst="narHorz">
              <a:fgClr>
                <a:schemeClr val="accent1"/>
              </a:fgClr>
              <a:bgClr>
                <a:schemeClr val="accent2"/>
              </a:bgClr>
            </a:pattFill>
            <a:ln w="19050">
              <a:noFill/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78" name="Text Box 40">
              <a:extLst>
                <a:ext uri="{FF2B5EF4-FFF2-40B4-BE49-F238E27FC236}">
                  <a16:creationId xmlns:a16="http://schemas.microsoft.com/office/drawing/2014/main" id="{F905A3C4-51C0-4767-951A-9281BEBE0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400"/>
              <a:ext cx="7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chemeClr val="tx2"/>
                  </a:solidFill>
                  <a:ea typeface="华文彩云" panose="02010800040101010101" pitchFamily="2" charset="-122"/>
                </a:rPr>
                <a:t>小结</a:t>
              </a:r>
            </a:p>
          </p:txBody>
        </p:sp>
      </p:grpSp>
      <p:grpSp>
        <p:nvGrpSpPr>
          <p:cNvPr id="15374" name="Group 49">
            <a:extLst>
              <a:ext uri="{FF2B5EF4-FFF2-40B4-BE49-F238E27FC236}">
                <a16:creationId xmlns:a16="http://schemas.microsoft.com/office/drawing/2014/main" id="{8E28533D-37CC-4DC6-9C90-0D36F73C3208}"/>
              </a:ext>
            </a:extLst>
          </p:cNvPr>
          <p:cNvGrpSpPr>
            <a:grpSpLocks/>
          </p:cNvGrpSpPr>
          <p:nvPr/>
        </p:nvGrpSpPr>
        <p:grpSpPr bwMode="auto">
          <a:xfrm>
            <a:off x="0" y="188913"/>
            <a:ext cx="5715000" cy="1068387"/>
            <a:chOff x="0" y="191"/>
            <a:chExt cx="3600" cy="673"/>
          </a:xfrm>
        </p:grpSpPr>
        <p:pic>
          <p:nvPicPr>
            <p:cNvPr id="15375" name="Picture 33" descr="bar_1">
              <a:extLst>
                <a:ext uri="{FF2B5EF4-FFF2-40B4-BE49-F238E27FC236}">
                  <a16:creationId xmlns:a16="http://schemas.microsoft.com/office/drawing/2014/main" id="{F2525666-A23D-452C-BA51-78D05F4D4F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6" name="Text Box 34">
              <a:extLst>
                <a:ext uri="{FF2B5EF4-FFF2-40B4-BE49-F238E27FC236}">
                  <a16:creationId xmlns:a16="http://schemas.microsoft.com/office/drawing/2014/main" id="{E1B51710-5550-42EA-9AEC-BC88C7B92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folHlink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4-4</a:t>
              </a: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磁场对载流导线的作用</a:t>
              </a:r>
              <a:endParaRPr kumimoji="0" lang="zh-CN" altLang="en-US">
                <a:solidFill>
                  <a:srgbClr val="FF3399"/>
                </a:solidFill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4" grpId="0" autoUpdateAnimBg="0"/>
      <p:bldP spid="163867" grpId="0" autoUpdateAnimBg="0"/>
      <p:bldP spid="16386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日期占位符 1">
            <a:extLst>
              <a:ext uri="{FF2B5EF4-FFF2-40B4-BE49-F238E27FC236}">
                <a16:creationId xmlns:a16="http://schemas.microsoft.com/office/drawing/2014/main" id="{C4B40DAD-6D17-42AF-8E1B-B32F409219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BD85EE6-B8D6-4EEE-8BB3-1939EEADF078}" type="datetime9">
              <a:rPr lang="en-US"/>
              <a:pPr>
                <a:defRPr/>
              </a:pPr>
              <a:t>4/19/2020 8:11:57 PM</a:t>
            </a:fld>
            <a:endParaRPr lang="en-US" altLang="zh-CN"/>
          </a:p>
        </p:txBody>
      </p:sp>
      <p:sp>
        <p:nvSpPr>
          <p:cNvPr id="47" name="灯片编号占位符 3">
            <a:extLst>
              <a:ext uri="{FF2B5EF4-FFF2-40B4-BE49-F238E27FC236}">
                <a16:creationId xmlns:a16="http://schemas.microsoft.com/office/drawing/2014/main" id="{2BDDFDAF-EC4E-47E7-B5DA-0C4A8B9F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2FC486E1-8A44-4596-A4F6-05E20978232D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58A3691A-7311-4C1C-925C-37147B18286D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3200400"/>
            <a:ext cx="5105400" cy="3200400"/>
            <a:chOff x="1296" y="2016"/>
            <a:chExt cx="3216" cy="2016"/>
          </a:xfrm>
        </p:grpSpPr>
        <p:sp>
          <p:nvSpPr>
            <p:cNvPr id="164867" name="Rectangle 3">
              <a:extLst>
                <a:ext uri="{FF2B5EF4-FFF2-40B4-BE49-F238E27FC236}">
                  <a16:creationId xmlns:a16="http://schemas.microsoft.com/office/drawing/2014/main" id="{B6F50EFA-782C-40E9-AA57-64582FD10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016"/>
              <a:ext cx="3216" cy="2016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19050">
              <a:solidFill>
                <a:srgbClr val="6699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6422" name="Group 4">
              <a:extLst>
                <a:ext uri="{FF2B5EF4-FFF2-40B4-BE49-F238E27FC236}">
                  <a16:creationId xmlns:a16="http://schemas.microsoft.com/office/drawing/2014/main" id="{91E22803-CFA0-4DB7-A97C-EAF4740E42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448"/>
              <a:ext cx="2544" cy="1056"/>
              <a:chOff x="1632" y="2448"/>
              <a:chExt cx="2544" cy="1056"/>
            </a:xfrm>
          </p:grpSpPr>
          <p:sp>
            <p:nvSpPr>
              <p:cNvPr id="164869" name="Line 5">
                <a:extLst>
                  <a:ext uri="{FF2B5EF4-FFF2-40B4-BE49-F238E27FC236}">
                    <a16:creationId xmlns:a16="http://schemas.microsoft.com/office/drawing/2014/main" id="{E30AD03B-8AA3-4434-A5D9-3E2159AC0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600"/>
                <a:ext cx="201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4870" name="Line 6">
                <a:extLst>
                  <a:ext uri="{FF2B5EF4-FFF2-40B4-BE49-F238E27FC236}">
                    <a16:creationId xmlns:a16="http://schemas.microsoft.com/office/drawing/2014/main" id="{557BC521-6D0B-429C-A318-9780C00503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448"/>
                <a:ext cx="201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4871" name="Line 7">
                <a:extLst>
                  <a:ext uri="{FF2B5EF4-FFF2-40B4-BE49-F238E27FC236}">
                    <a16:creationId xmlns:a16="http://schemas.microsoft.com/office/drawing/2014/main" id="{DEBCC0A1-E770-4588-BB88-C3F1D66F5D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2976"/>
                <a:ext cx="201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4872" name="Line 8">
                <a:extLst>
                  <a:ext uri="{FF2B5EF4-FFF2-40B4-BE49-F238E27FC236}">
                    <a16:creationId xmlns:a16="http://schemas.microsoft.com/office/drawing/2014/main" id="{C576E5C8-D3ED-4C9A-BE9A-66D017B841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832"/>
                <a:ext cx="201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4873" name="Line 9">
                <a:extLst>
                  <a:ext uri="{FF2B5EF4-FFF2-40B4-BE49-F238E27FC236}">
                    <a16:creationId xmlns:a16="http://schemas.microsoft.com/office/drawing/2014/main" id="{8E1CC531-BD59-49F7-B3CD-200AABDBA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360"/>
                <a:ext cx="201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4874" name="Line 10">
                <a:extLst>
                  <a:ext uri="{FF2B5EF4-FFF2-40B4-BE49-F238E27FC236}">
                    <a16:creationId xmlns:a16="http://schemas.microsoft.com/office/drawing/2014/main" id="{B6C92E4F-D51E-4736-9EEC-3132388228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216"/>
                <a:ext cx="201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4875" name="Line 11">
                <a:extLst>
                  <a:ext uri="{FF2B5EF4-FFF2-40B4-BE49-F238E27FC236}">
                    <a16:creationId xmlns:a16="http://schemas.microsoft.com/office/drawing/2014/main" id="{2E4EE7D1-CF22-437B-81BE-9A40CE692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768"/>
                <a:ext cx="201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4876" name="Line 12">
                <a:extLst>
                  <a:ext uri="{FF2B5EF4-FFF2-40B4-BE49-F238E27FC236}">
                    <a16:creationId xmlns:a16="http://schemas.microsoft.com/office/drawing/2014/main" id="{C0595ED1-73D5-43BF-AD39-B3B486A527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136"/>
                <a:ext cx="201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4877" name="Line 13">
                <a:extLst>
                  <a:ext uri="{FF2B5EF4-FFF2-40B4-BE49-F238E27FC236}">
                    <a16:creationId xmlns:a16="http://schemas.microsoft.com/office/drawing/2014/main" id="{D84F9F1A-8E56-49B8-8932-D2FBC08AC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504"/>
                <a:ext cx="201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64878" name="Text Box 14">
            <a:extLst>
              <a:ext uri="{FF2B5EF4-FFF2-40B4-BE49-F238E27FC236}">
                <a16:creationId xmlns:a16="http://schemas.microsoft.com/office/drawing/2014/main" id="{16478C85-C059-4E9B-A8B3-FFC02B7FD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3" y="1557338"/>
            <a:ext cx="86106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latin typeface="幼圆" panose="02010509060101010101" pitchFamily="49" charset="-122"/>
              </a:rPr>
              <a:t>    </a:t>
            </a:r>
            <a:r>
              <a:rPr lang="zh-CN" altLang="en-US">
                <a:latin typeface="幼圆" panose="02010509060101010101" pitchFamily="49" charset="-122"/>
              </a:rPr>
              <a:t>因此闭合线圈或磁矩在均匀外磁场中，受到的合力为零，其合力矩总是使线圈平面与磁场垂直，使磁矩方向与磁场方向趋于一致。</a:t>
            </a:r>
          </a:p>
        </p:txBody>
      </p:sp>
      <p:grpSp>
        <p:nvGrpSpPr>
          <p:cNvPr id="4" name="Group 15">
            <a:extLst>
              <a:ext uri="{FF2B5EF4-FFF2-40B4-BE49-F238E27FC236}">
                <a16:creationId xmlns:a16="http://schemas.microsoft.com/office/drawing/2014/main" id="{107D3831-6173-475F-9022-4528488EF806}"/>
              </a:ext>
            </a:extLst>
          </p:cNvPr>
          <p:cNvGrpSpPr>
            <a:grpSpLocks/>
          </p:cNvGrpSpPr>
          <p:nvPr/>
        </p:nvGrpSpPr>
        <p:grpSpPr bwMode="auto">
          <a:xfrm>
            <a:off x="4330700" y="4216400"/>
            <a:ext cx="762000" cy="838200"/>
            <a:chOff x="2784" y="2496"/>
            <a:chExt cx="480" cy="528"/>
          </a:xfrm>
        </p:grpSpPr>
        <p:sp>
          <p:nvSpPr>
            <p:cNvPr id="164880" name="Oval 16">
              <a:extLst>
                <a:ext uri="{FF2B5EF4-FFF2-40B4-BE49-F238E27FC236}">
                  <a16:creationId xmlns:a16="http://schemas.microsoft.com/office/drawing/2014/main" id="{93BE5496-8055-4C22-B72A-67162E6BB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496"/>
              <a:ext cx="192" cy="528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881" name="Line 17">
              <a:extLst>
                <a:ext uri="{FF2B5EF4-FFF2-40B4-BE49-F238E27FC236}">
                  <a16:creationId xmlns:a16="http://schemas.microsoft.com/office/drawing/2014/main" id="{6B6F3AC0-EFFD-489C-851B-5DE1E294AA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760"/>
              <a:ext cx="384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8">
            <a:extLst>
              <a:ext uri="{FF2B5EF4-FFF2-40B4-BE49-F238E27FC236}">
                <a16:creationId xmlns:a16="http://schemas.microsoft.com/office/drawing/2014/main" id="{ED54B438-31F5-4330-8BC9-044A93F0E530}"/>
              </a:ext>
            </a:extLst>
          </p:cNvPr>
          <p:cNvGrpSpPr>
            <a:grpSpLocks/>
          </p:cNvGrpSpPr>
          <p:nvPr/>
        </p:nvGrpSpPr>
        <p:grpSpPr bwMode="auto">
          <a:xfrm rot="600000">
            <a:off x="4330700" y="4254500"/>
            <a:ext cx="762000" cy="838200"/>
            <a:chOff x="2784" y="2496"/>
            <a:chExt cx="480" cy="528"/>
          </a:xfrm>
        </p:grpSpPr>
        <p:sp>
          <p:nvSpPr>
            <p:cNvPr id="164883" name="Oval 19">
              <a:extLst>
                <a:ext uri="{FF2B5EF4-FFF2-40B4-BE49-F238E27FC236}">
                  <a16:creationId xmlns:a16="http://schemas.microsoft.com/office/drawing/2014/main" id="{AF568CEC-9AB0-4715-97F1-F8EE7CCE3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495"/>
              <a:ext cx="192" cy="528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884" name="Line 20">
              <a:extLst>
                <a:ext uri="{FF2B5EF4-FFF2-40B4-BE49-F238E27FC236}">
                  <a16:creationId xmlns:a16="http://schemas.microsoft.com/office/drawing/2014/main" id="{B2AAF677-5CEF-430B-953A-DB44B8147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760"/>
              <a:ext cx="384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1">
            <a:extLst>
              <a:ext uri="{FF2B5EF4-FFF2-40B4-BE49-F238E27FC236}">
                <a16:creationId xmlns:a16="http://schemas.microsoft.com/office/drawing/2014/main" id="{B387703D-A53A-45B3-A74D-A84918F04EF7}"/>
              </a:ext>
            </a:extLst>
          </p:cNvPr>
          <p:cNvGrpSpPr>
            <a:grpSpLocks/>
          </p:cNvGrpSpPr>
          <p:nvPr/>
        </p:nvGrpSpPr>
        <p:grpSpPr bwMode="auto">
          <a:xfrm rot="1200000">
            <a:off x="4330700" y="4292600"/>
            <a:ext cx="762000" cy="838200"/>
            <a:chOff x="2784" y="2496"/>
            <a:chExt cx="480" cy="528"/>
          </a:xfrm>
        </p:grpSpPr>
        <p:sp>
          <p:nvSpPr>
            <p:cNvPr id="164886" name="Oval 22">
              <a:extLst>
                <a:ext uri="{FF2B5EF4-FFF2-40B4-BE49-F238E27FC236}">
                  <a16:creationId xmlns:a16="http://schemas.microsoft.com/office/drawing/2014/main" id="{804D31DA-56C6-448E-A579-73E7488FB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" y="2496"/>
              <a:ext cx="192" cy="528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887" name="Line 23">
              <a:extLst>
                <a:ext uri="{FF2B5EF4-FFF2-40B4-BE49-F238E27FC236}">
                  <a16:creationId xmlns:a16="http://schemas.microsoft.com/office/drawing/2014/main" id="{14D76EC9-D205-4507-B458-F82A832BD5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760"/>
              <a:ext cx="384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4">
            <a:extLst>
              <a:ext uri="{FF2B5EF4-FFF2-40B4-BE49-F238E27FC236}">
                <a16:creationId xmlns:a16="http://schemas.microsoft.com/office/drawing/2014/main" id="{47EFADC1-817E-4572-9FE1-D0CCA7D4F873}"/>
              </a:ext>
            </a:extLst>
          </p:cNvPr>
          <p:cNvGrpSpPr>
            <a:grpSpLocks/>
          </p:cNvGrpSpPr>
          <p:nvPr/>
        </p:nvGrpSpPr>
        <p:grpSpPr bwMode="auto">
          <a:xfrm rot="1800000">
            <a:off x="4305300" y="4318000"/>
            <a:ext cx="762000" cy="838200"/>
            <a:chOff x="2784" y="2496"/>
            <a:chExt cx="480" cy="528"/>
          </a:xfrm>
        </p:grpSpPr>
        <p:sp>
          <p:nvSpPr>
            <p:cNvPr id="164889" name="Oval 25">
              <a:extLst>
                <a:ext uri="{FF2B5EF4-FFF2-40B4-BE49-F238E27FC236}">
                  <a16:creationId xmlns:a16="http://schemas.microsoft.com/office/drawing/2014/main" id="{3911305B-A328-4C8C-8C1A-DB788FB23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496"/>
              <a:ext cx="192" cy="528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890" name="Line 26">
              <a:extLst>
                <a:ext uri="{FF2B5EF4-FFF2-40B4-BE49-F238E27FC236}">
                  <a16:creationId xmlns:a16="http://schemas.microsoft.com/office/drawing/2014/main" id="{72ACEE24-5AAF-46A8-9794-623F1030EC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760"/>
              <a:ext cx="384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27">
            <a:extLst>
              <a:ext uri="{FF2B5EF4-FFF2-40B4-BE49-F238E27FC236}">
                <a16:creationId xmlns:a16="http://schemas.microsoft.com/office/drawing/2014/main" id="{4E82B79D-0E4A-444B-BD55-A5D3A2EFC335}"/>
              </a:ext>
            </a:extLst>
          </p:cNvPr>
          <p:cNvGrpSpPr>
            <a:grpSpLocks/>
          </p:cNvGrpSpPr>
          <p:nvPr/>
        </p:nvGrpSpPr>
        <p:grpSpPr bwMode="auto">
          <a:xfrm rot="2400000">
            <a:off x="4267200" y="4343400"/>
            <a:ext cx="762000" cy="838200"/>
            <a:chOff x="2784" y="2496"/>
            <a:chExt cx="480" cy="528"/>
          </a:xfrm>
        </p:grpSpPr>
        <p:sp>
          <p:nvSpPr>
            <p:cNvPr id="164892" name="Oval 28">
              <a:extLst>
                <a:ext uri="{FF2B5EF4-FFF2-40B4-BE49-F238E27FC236}">
                  <a16:creationId xmlns:a16="http://schemas.microsoft.com/office/drawing/2014/main" id="{E7510FD8-E866-4867-98CE-7F26DA290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" y="2496"/>
              <a:ext cx="192" cy="528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893" name="Line 29">
              <a:extLst>
                <a:ext uri="{FF2B5EF4-FFF2-40B4-BE49-F238E27FC236}">
                  <a16:creationId xmlns:a16="http://schemas.microsoft.com/office/drawing/2014/main" id="{D88834F1-EAF7-4DDC-8066-A0D98D0C9D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9" y="2760"/>
              <a:ext cx="384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30">
            <a:extLst>
              <a:ext uri="{FF2B5EF4-FFF2-40B4-BE49-F238E27FC236}">
                <a16:creationId xmlns:a16="http://schemas.microsoft.com/office/drawing/2014/main" id="{17A715FA-BEC1-4D0B-9E3B-061FD11C0E91}"/>
              </a:ext>
            </a:extLst>
          </p:cNvPr>
          <p:cNvGrpSpPr>
            <a:grpSpLocks/>
          </p:cNvGrpSpPr>
          <p:nvPr/>
        </p:nvGrpSpPr>
        <p:grpSpPr bwMode="auto">
          <a:xfrm rot="3000000">
            <a:off x="4229100" y="4368800"/>
            <a:ext cx="762000" cy="838200"/>
            <a:chOff x="2784" y="2496"/>
            <a:chExt cx="480" cy="528"/>
          </a:xfrm>
        </p:grpSpPr>
        <p:sp>
          <p:nvSpPr>
            <p:cNvPr id="164895" name="Oval 31">
              <a:extLst>
                <a:ext uri="{FF2B5EF4-FFF2-40B4-BE49-F238E27FC236}">
                  <a16:creationId xmlns:a16="http://schemas.microsoft.com/office/drawing/2014/main" id="{13153C3A-1621-424B-AACC-450A6C87F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" y="2496"/>
              <a:ext cx="192" cy="528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896" name="Line 32">
              <a:extLst>
                <a:ext uri="{FF2B5EF4-FFF2-40B4-BE49-F238E27FC236}">
                  <a16:creationId xmlns:a16="http://schemas.microsoft.com/office/drawing/2014/main" id="{49214D93-F975-47CF-A027-9D1B70867F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9" y="2760"/>
              <a:ext cx="384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33">
            <a:extLst>
              <a:ext uri="{FF2B5EF4-FFF2-40B4-BE49-F238E27FC236}">
                <a16:creationId xmlns:a16="http://schemas.microsoft.com/office/drawing/2014/main" id="{E8565F42-8492-4CA6-8D8B-62492EDC344B}"/>
              </a:ext>
            </a:extLst>
          </p:cNvPr>
          <p:cNvGrpSpPr>
            <a:grpSpLocks/>
          </p:cNvGrpSpPr>
          <p:nvPr/>
        </p:nvGrpSpPr>
        <p:grpSpPr bwMode="auto">
          <a:xfrm rot="3600000">
            <a:off x="4203700" y="4406900"/>
            <a:ext cx="762000" cy="838200"/>
            <a:chOff x="2784" y="2496"/>
            <a:chExt cx="480" cy="528"/>
          </a:xfrm>
        </p:grpSpPr>
        <p:sp>
          <p:nvSpPr>
            <p:cNvPr id="164898" name="Oval 34">
              <a:extLst>
                <a:ext uri="{FF2B5EF4-FFF2-40B4-BE49-F238E27FC236}">
                  <a16:creationId xmlns:a16="http://schemas.microsoft.com/office/drawing/2014/main" id="{4B56CA4C-074B-44DD-B183-F8358A9FE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496"/>
              <a:ext cx="192" cy="528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899" name="Line 35">
              <a:extLst>
                <a:ext uri="{FF2B5EF4-FFF2-40B4-BE49-F238E27FC236}">
                  <a16:creationId xmlns:a16="http://schemas.microsoft.com/office/drawing/2014/main" id="{75FD84F0-6D51-420E-AF50-38F5DC9FBC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760"/>
              <a:ext cx="384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36">
            <a:extLst>
              <a:ext uri="{FF2B5EF4-FFF2-40B4-BE49-F238E27FC236}">
                <a16:creationId xmlns:a16="http://schemas.microsoft.com/office/drawing/2014/main" id="{42BCC35F-678E-418C-B07D-8D3BAE81E5D9}"/>
              </a:ext>
            </a:extLst>
          </p:cNvPr>
          <p:cNvGrpSpPr>
            <a:grpSpLocks/>
          </p:cNvGrpSpPr>
          <p:nvPr/>
        </p:nvGrpSpPr>
        <p:grpSpPr bwMode="auto">
          <a:xfrm rot="4200000">
            <a:off x="4178300" y="4419600"/>
            <a:ext cx="762000" cy="838200"/>
            <a:chOff x="2784" y="2496"/>
            <a:chExt cx="480" cy="528"/>
          </a:xfrm>
        </p:grpSpPr>
        <p:sp>
          <p:nvSpPr>
            <p:cNvPr id="164901" name="Oval 37">
              <a:extLst>
                <a:ext uri="{FF2B5EF4-FFF2-40B4-BE49-F238E27FC236}">
                  <a16:creationId xmlns:a16="http://schemas.microsoft.com/office/drawing/2014/main" id="{F8C89666-589E-4157-904F-6F007C566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" y="2496"/>
              <a:ext cx="192" cy="528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902" name="Line 38">
              <a:extLst>
                <a:ext uri="{FF2B5EF4-FFF2-40B4-BE49-F238E27FC236}">
                  <a16:creationId xmlns:a16="http://schemas.microsoft.com/office/drawing/2014/main" id="{85ABF2B5-46C0-47FA-81F2-DC71CE53C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760"/>
              <a:ext cx="384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39">
            <a:extLst>
              <a:ext uri="{FF2B5EF4-FFF2-40B4-BE49-F238E27FC236}">
                <a16:creationId xmlns:a16="http://schemas.microsoft.com/office/drawing/2014/main" id="{C8F7F8AC-1930-493F-BA8D-8A4564639653}"/>
              </a:ext>
            </a:extLst>
          </p:cNvPr>
          <p:cNvGrpSpPr>
            <a:grpSpLocks/>
          </p:cNvGrpSpPr>
          <p:nvPr/>
        </p:nvGrpSpPr>
        <p:grpSpPr bwMode="auto">
          <a:xfrm rot="4800000">
            <a:off x="4127500" y="4419600"/>
            <a:ext cx="762000" cy="838200"/>
            <a:chOff x="2784" y="2496"/>
            <a:chExt cx="480" cy="528"/>
          </a:xfrm>
        </p:grpSpPr>
        <p:sp>
          <p:nvSpPr>
            <p:cNvPr id="164904" name="Oval 40">
              <a:extLst>
                <a:ext uri="{FF2B5EF4-FFF2-40B4-BE49-F238E27FC236}">
                  <a16:creationId xmlns:a16="http://schemas.microsoft.com/office/drawing/2014/main" id="{8CC59548-99F9-48B8-A19B-FE1512412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497"/>
              <a:ext cx="192" cy="528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905" name="Line 41">
              <a:extLst>
                <a:ext uri="{FF2B5EF4-FFF2-40B4-BE49-F238E27FC236}">
                  <a16:creationId xmlns:a16="http://schemas.microsoft.com/office/drawing/2014/main" id="{C28AB401-483A-4F44-BCEA-0FA90F195A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760"/>
              <a:ext cx="384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164906" name="Object 42">
            <a:extLst>
              <a:ext uri="{FF2B5EF4-FFF2-40B4-BE49-F238E27FC236}">
                <a16:creationId xmlns:a16="http://schemas.microsoft.com/office/drawing/2014/main" id="{7AED4206-CFB7-41D4-B2AC-A7721F5C72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3429000"/>
          <a:ext cx="4524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Equation" r:id="rId3" imgW="123952" imgH="161772" progId="Equation.3">
                  <p:embed/>
                </p:oleObj>
              </mc:Choice>
              <mc:Fallback>
                <p:oleObj name="Equation" r:id="rId3" imgW="123952" imgH="161772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429000"/>
                        <a:ext cx="45243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00" name="Group 51">
            <a:extLst>
              <a:ext uri="{FF2B5EF4-FFF2-40B4-BE49-F238E27FC236}">
                <a16:creationId xmlns:a16="http://schemas.microsoft.com/office/drawing/2014/main" id="{F49395B9-2515-40E8-8FE4-9699B72B83E2}"/>
              </a:ext>
            </a:extLst>
          </p:cNvPr>
          <p:cNvGrpSpPr>
            <a:grpSpLocks/>
          </p:cNvGrpSpPr>
          <p:nvPr/>
        </p:nvGrpSpPr>
        <p:grpSpPr bwMode="auto">
          <a:xfrm>
            <a:off x="0" y="188913"/>
            <a:ext cx="5715000" cy="1068387"/>
            <a:chOff x="0" y="191"/>
            <a:chExt cx="3600" cy="673"/>
          </a:xfrm>
        </p:grpSpPr>
        <p:pic>
          <p:nvPicPr>
            <p:cNvPr id="16401" name="Picture 33" descr="bar_1">
              <a:extLst>
                <a:ext uri="{FF2B5EF4-FFF2-40B4-BE49-F238E27FC236}">
                  <a16:creationId xmlns:a16="http://schemas.microsoft.com/office/drawing/2014/main" id="{01EBC744-609C-49E7-8623-0197B6153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2" name="Text Box 34">
              <a:extLst>
                <a:ext uri="{FF2B5EF4-FFF2-40B4-BE49-F238E27FC236}">
                  <a16:creationId xmlns:a16="http://schemas.microsoft.com/office/drawing/2014/main" id="{A704B0A0-9DDB-4EE2-943D-A4B893CF5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folHlink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4-4</a:t>
              </a: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磁场对载流导线的作用</a:t>
              </a:r>
              <a:endParaRPr kumimoji="0" lang="zh-CN" altLang="en-US">
                <a:solidFill>
                  <a:srgbClr val="FF3399"/>
                </a:solidFill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4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2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3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3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3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3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4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3">
            <a:extLst>
              <a:ext uri="{FF2B5EF4-FFF2-40B4-BE49-F238E27FC236}">
                <a16:creationId xmlns:a16="http://schemas.microsoft.com/office/drawing/2014/main" id="{FFBE6A33-76F0-4BCB-8D53-19AA21CCA16C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fld id="{9A797115-361E-463E-AE0D-756521623DCB}" type="datetime9">
              <a:rPr lang="en-US" sz="1400" b="0">
                <a:ea typeface="+mn-ea"/>
              </a:rPr>
              <a:pPr algn="l">
                <a:defRPr/>
              </a:pPr>
              <a:t>4/19/2020 8:11:57 PM</a:t>
            </a:fld>
            <a:endParaRPr lang="en-US" altLang="zh-CN" sz="1400" b="0">
              <a:ea typeface="+mn-ea"/>
            </a:endParaRPr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BB068540-A45F-43D8-999D-1366DA13D284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algn="r" eaLnBrk="1" hangingPunct="1"/>
            <a:fld id="{16F08F36-CD0D-4265-B4B8-EE33476B0868}" type="slidenum">
              <a:rPr lang="en-US" altLang="zh-CN" sz="1400" b="0">
                <a:ea typeface="宋体" panose="02010600030101010101" pitchFamily="2" charset="-122"/>
              </a:rPr>
              <a:pPr algn="r" eaLnBrk="1" hangingPunct="1"/>
              <a:t>13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pic>
        <p:nvPicPr>
          <p:cNvPr id="17412" name="Picture 2" descr="图片2">
            <a:extLst>
              <a:ext uri="{FF2B5EF4-FFF2-40B4-BE49-F238E27FC236}">
                <a16:creationId xmlns:a16="http://schemas.microsoft.com/office/drawing/2014/main" id="{994D242D-8362-48F8-8521-4790B5C30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3" name="Group 3">
            <a:extLst>
              <a:ext uri="{FF2B5EF4-FFF2-40B4-BE49-F238E27FC236}">
                <a16:creationId xmlns:a16="http://schemas.microsoft.com/office/drawing/2014/main" id="{7EF86E04-6078-41BD-85BC-5CE83FA66665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06375"/>
            <a:ext cx="8686800" cy="857250"/>
            <a:chOff x="192" y="130"/>
            <a:chExt cx="5472" cy="540"/>
          </a:xfrm>
        </p:grpSpPr>
        <p:sp>
          <p:nvSpPr>
            <p:cNvPr id="144388" name="Line 4">
              <a:extLst>
                <a:ext uri="{FF2B5EF4-FFF2-40B4-BE49-F238E27FC236}">
                  <a16:creationId xmlns:a16="http://schemas.microsoft.com/office/drawing/2014/main" id="{5C4D0D58-507E-4FDF-AE45-5416E400F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0" y="584"/>
              <a:ext cx="2994" cy="0"/>
            </a:xfrm>
            <a:prstGeom prst="line">
              <a:avLst/>
            </a:prstGeom>
            <a:noFill/>
            <a:ln w="25400">
              <a:solidFill>
                <a:srgbClr val="66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420" name="Rectangle 5">
              <a:extLst>
                <a:ext uri="{FF2B5EF4-FFF2-40B4-BE49-F238E27FC236}">
                  <a16:creationId xmlns:a16="http://schemas.microsoft.com/office/drawing/2014/main" id="{24950DB4-C7B3-41E4-88F7-E8D83F73B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30"/>
              <a:ext cx="3700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l" eaLnBrk="1" hangingPunct="1"/>
              <a:r>
                <a:rPr lang="zh-CN" altLang="en-US" b="0">
                  <a:solidFill>
                    <a:srgbClr val="66FFCC"/>
                  </a:solidFill>
                  <a:latin typeface="Webdings" panose="05030102010509060703" pitchFamily="18" charset="2"/>
                  <a:ea typeface="华文行楷" panose="02010800040101010101" pitchFamily="2" charset="-122"/>
                </a:rPr>
                <a:t>理学院</a:t>
              </a:r>
              <a:r>
                <a:rPr lang="zh-CN" altLang="en-US" b="0">
                  <a:latin typeface="Webdings" panose="05030102010509060703" pitchFamily="18" charset="2"/>
                  <a:ea typeface="华文行楷" panose="02010800040101010101" pitchFamily="2" charset="-122"/>
                </a:rPr>
                <a:t> </a:t>
              </a:r>
              <a:r>
                <a:rPr lang="zh-CN" altLang="en-US" sz="1800" b="0">
                  <a:solidFill>
                    <a:srgbClr val="66FFCC"/>
                  </a:solidFill>
                  <a:ea typeface="黑体" panose="02010609060101010101" pitchFamily="49" charset="-122"/>
                </a:rPr>
                <a:t>大学物理教学中心</a:t>
              </a:r>
            </a:p>
          </p:txBody>
        </p:sp>
        <p:sp>
          <p:nvSpPr>
            <p:cNvPr id="17421" name="Rectangle 6">
              <a:extLst>
                <a:ext uri="{FF2B5EF4-FFF2-40B4-BE49-F238E27FC236}">
                  <a16:creationId xmlns:a16="http://schemas.microsoft.com/office/drawing/2014/main" id="{31C554CC-2B11-4FCE-8EC7-F17AB23BD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488"/>
              <a:ext cx="284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zh-CN" sz="1600">
                  <a:solidFill>
                    <a:srgbClr val="FFFF00"/>
                  </a:solidFill>
                  <a:latin typeface="Century Gothic" panose="020B0502020202020204" pitchFamily="34" charset="0"/>
                </a:rPr>
                <a:t>College  of  Science</a:t>
              </a:r>
            </a:p>
          </p:txBody>
        </p:sp>
      </p:grpSp>
      <p:pic>
        <p:nvPicPr>
          <p:cNvPr id="17414" name="Picture 7" descr="标题3背景副本">
            <a:extLst>
              <a:ext uri="{FF2B5EF4-FFF2-40B4-BE49-F238E27FC236}">
                <a16:creationId xmlns:a16="http://schemas.microsoft.com/office/drawing/2014/main" id="{65DB9DBF-54CB-4807-96DB-78CB6DAD4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509963"/>
            <a:ext cx="3886200" cy="33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93" name="AutoShape 9">
            <a:extLst>
              <a:ext uri="{FF2B5EF4-FFF2-40B4-BE49-F238E27FC236}">
                <a16:creationId xmlns:a16="http://schemas.microsoft.com/office/drawing/2014/main" id="{2FA60F54-70FB-4877-9895-8A158DD92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852738"/>
            <a:ext cx="7056438" cy="1223962"/>
          </a:xfrm>
          <a:prstGeom prst="roundRect">
            <a:avLst>
              <a:gd name="adj" fmla="val 28245"/>
            </a:avLst>
          </a:prstGeom>
          <a:gradFill rotWithShape="1">
            <a:gsLst>
              <a:gs pos="0">
                <a:srgbClr val="97E5C0"/>
              </a:gs>
              <a:gs pos="100000">
                <a:srgbClr val="97E5C0">
                  <a:gamma/>
                  <a:shade val="46275"/>
                  <a:invGamma/>
                </a:srgbClr>
              </a:gs>
            </a:gsLst>
            <a:path path="rect">
              <a:fillToRect l="100000" b="100000"/>
            </a:path>
          </a:gradFill>
          <a:ln w="19050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394" name="AutoShape 10">
            <a:extLst>
              <a:ext uri="{FF2B5EF4-FFF2-40B4-BE49-F238E27FC236}">
                <a16:creationId xmlns:a16="http://schemas.microsoft.com/office/drawing/2014/main" id="{CB4D2927-18F0-4B97-83AC-F4F41DA6A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492375"/>
            <a:ext cx="4105275" cy="792163"/>
          </a:xfrm>
          <a:prstGeom prst="roundRect">
            <a:avLst>
              <a:gd name="adj" fmla="val 28245"/>
            </a:avLst>
          </a:prstGeom>
          <a:gradFill rotWithShape="1">
            <a:gsLst>
              <a:gs pos="0">
                <a:srgbClr val="FFCCFF"/>
              </a:gs>
              <a:gs pos="100000">
                <a:srgbClr val="FFCCFF">
                  <a:gamma/>
                  <a:shade val="46275"/>
                  <a:invGamma/>
                </a:srgbClr>
              </a:gs>
            </a:gsLst>
            <a:path path="rect">
              <a:fillToRect l="100000" b="100000"/>
            </a:path>
          </a:gradFill>
          <a:ln w="19050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17" name="Rectangle 11">
            <a:extLst>
              <a:ext uri="{FF2B5EF4-FFF2-40B4-BE49-F238E27FC236}">
                <a16:creationId xmlns:a16="http://schemas.microsoft.com/office/drawing/2014/main" id="{2055315F-ED38-4289-B3C9-E621E164E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665413"/>
            <a:ext cx="3313113" cy="5191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第四章   恒定磁场</a:t>
            </a:r>
          </a:p>
        </p:txBody>
      </p:sp>
      <p:sp>
        <p:nvSpPr>
          <p:cNvPr id="144396" name="Rectangle 12">
            <a:extLst>
              <a:ext uri="{FF2B5EF4-FFF2-40B4-BE49-F238E27FC236}">
                <a16:creationId xmlns:a16="http://schemas.microsoft.com/office/drawing/2014/main" id="{6B2F4CF2-918F-49B1-A29B-3FA28AB51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3240088"/>
            <a:ext cx="5975350" cy="519112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folHlink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FF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en-US" altLang="zh-CN">
                <a:solidFill>
                  <a:srgbClr val="FF3399"/>
                </a:solidFill>
                <a:ea typeface="隶书" panose="02010509060101010101" pitchFamily="49" charset="-122"/>
              </a:rPr>
              <a:t>4-5</a:t>
            </a:r>
            <a:r>
              <a:rPr lang="en-US" altLang="zh-CN">
                <a:solidFill>
                  <a:srgbClr val="FF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>
                <a:solidFill>
                  <a:srgbClr val="FF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带电粒子在</a:t>
            </a:r>
            <a:r>
              <a:rPr lang="zh-CN" altLang="en-US">
                <a:solidFill>
                  <a:srgbClr val="FF3399"/>
                </a:solidFill>
                <a:ea typeface="隶书" panose="02010509060101010101" pitchFamily="49" charset="-122"/>
              </a:rPr>
              <a:t>磁场中的运动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日期占位符 1">
            <a:extLst>
              <a:ext uri="{FF2B5EF4-FFF2-40B4-BE49-F238E27FC236}">
                <a16:creationId xmlns:a16="http://schemas.microsoft.com/office/drawing/2014/main" id="{C30C3F3D-5B1C-4DB2-8C3A-B5846AB3C34A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fld id="{FB722B1F-56E9-4F83-B4D2-DEAD6FF488A8}" type="datetime9">
              <a:rPr lang="en-US" sz="1400" b="0">
                <a:ea typeface="+mn-ea"/>
              </a:rPr>
              <a:pPr algn="l">
                <a:defRPr/>
              </a:pPr>
              <a:t>4/19/2020 8:11:57 PM</a:t>
            </a:fld>
            <a:endParaRPr lang="en-US" altLang="zh-CN" sz="1400" b="0">
              <a:ea typeface="+mn-ea"/>
            </a:endParaRPr>
          </a:p>
        </p:txBody>
      </p:sp>
      <p:sp>
        <p:nvSpPr>
          <p:cNvPr id="70" name="灯片编号占位符 3">
            <a:extLst>
              <a:ext uri="{FF2B5EF4-FFF2-40B4-BE49-F238E27FC236}">
                <a16:creationId xmlns:a16="http://schemas.microsoft.com/office/drawing/2014/main" id="{382B96D6-F429-4A42-842C-03CE4E20F717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algn="r" eaLnBrk="1" hangingPunct="1"/>
            <a:fld id="{E4883932-81B0-4933-ACEE-6D1EB95988D0}" type="slidenum">
              <a:rPr lang="en-US" altLang="zh-CN" sz="1400" b="0">
                <a:ea typeface="宋体" panose="02010600030101010101" pitchFamily="2" charset="-122"/>
              </a:rPr>
              <a:pPr algn="r" eaLnBrk="1" hangingPunct="1"/>
              <a:t>14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1359" name="Rectangle 95">
            <a:extLst>
              <a:ext uri="{FF2B5EF4-FFF2-40B4-BE49-F238E27FC236}">
                <a16:creationId xmlns:a16="http://schemas.microsoft.com/office/drawing/2014/main" id="{AF1D29E8-6BBE-4543-8ABC-FF39A066A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76588"/>
            <a:ext cx="8305800" cy="3276600"/>
          </a:xfrm>
          <a:prstGeom prst="rect">
            <a:avLst/>
          </a:prstGeom>
          <a:solidFill>
            <a:srgbClr val="00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8BB66D53-515C-4F01-B677-A5CD421F8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85925"/>
            <a:ext cx="5194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磁场对运动电荷的作用力：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185C659A-8DA7-4579-A1EA-34C78D2E6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122488"/>
            <a:ext cx="8382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1.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当速度方向与磁场方向平行时作用力为零；当速度方向与磁场方向正交时作用力最大。</a:t>
            </a:r>
          </a:p>
        </p:txBody>
      </p:sp>
      <p:grpSp>
        <p:nvGrpSpPr>
          <p:cNvPr id="2" name="Group 102">
            <a:extLst>
              <a:ext uri="{FF2B5EF4-FFF2-40B4-BE49-F238E27FC236}">
                <a16:creationId xmlns:a16="http://schemas.microsoft.com/office/drawing/2014/main" id="{BEF712E4-BED2-4720-A0BD-DC385ABB8023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481388"/>
            <a:ext cx="3276600" cy="2667000"/>
            <a:chOff x="768" y="2256"/>
            <a:chExt cx="2064" cy="1680"/>
          </a:xfrm>
        </p:grpSpPr>
        <p:sp>
          <p:nvSpPr>
            <p:cNvPr id="11268" name="Line 4">
              <a:extLst>
                <a:ext uri="{FF2B5EF4-FFF2-40B4-BE49-F238E27FC236}">
                  <a16:creationId xmlns:a16="http://schemas.microsoft.com/office/drawing/2014/main" id="{D619AA6A-5974-4F92-82E8-3F4B14690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2256"/>
              <a:ext cx="0" cy="129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69" name="Line 5">
              <a:extLst>
                <a:ext uri="{FF2B5EF4-FFF2-40B4-BE49-F238E27FC236}">
                  <a16:creationId xmlns:a16="http://schemas.microsoft.com/office/drawing/2014/main" id="{9EFB5ABF-B8E8-415A-9A1C-9420F0615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552"/>
              <a:ext cx="168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0" name="Line 6">
              <a:extLst>
                <a:ext uri="{FF2B5EF4-FFF2-40B4-BE49-F238E27FC236}">
                  <a16:creationId xmlns:a16="http://schemas.microsoft.com/office/drawing/2014/main" id="{EC273F87-C325-480A-89EC-B5F493A8D9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3552"/>
              <a:ext cx="384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4">
            <a:extLst>
              <a:ext uri="{FF2B5EF4-FFF2-40B4-BE49-F238E27FC236}">
                <a16:creationId xmlns:a16="http://schemas.microsoft.com/office/drawing/2014/main" id="{08334730-38ED-4E98-B7CE-6BE637AA058E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786188"/>
            <a:ext cx="3119438" cy="2133600"/>
            <a:chOff x="864" y="2448"/>
            <a:chExt cx="1965" cy="1344"/>
          </a:xfrm>
        </p:grpSpPr>
        <p:grpSp>
          <p:nvGrpSpPr>
            <p:cNvPr id="18486" name="Group 113">
              <a:extLst>
                <a:ext uri="{FF2B5EF4-FFF2-40B4-BE49-F238E27FC236}">
                  <a16:creationId xmlns:a16="http://schemas.microsoft.com/office/drawing/2014/main" id="{4C5147DE-7CFA-4086-AFE6-318B3D57D2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2448"/>
              <a:ext cx="1536" cy="1344"/>
              <a:chOff x="864" y="2448"/>
              <a:chExt cx="1536" cy="1344"/>
            </a:xfrm>
          </p:grpSpPr>
          <p:grpSp>
            <p:nvGrpSpPr>
              <p:cNvPr id="18488" name="Group 112">
                <a:extLst>
                  <a:ext uri="{FF2B5EF4-FFF2-40B4-BE49-F238E27FC236}">
                    <a16:creationId xmlns:a16="http://schemas.microsoft.com/office/drawing/2014/main" id="{E4C21DD7-FCBD-4203-9951-9470FCBA42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2448"/>
                <a:ext cx="1536" cy="384"/>
                <a:chOff x="864" y="2448"/>
                <a:chExt cx="1536" cy="384"/>
              </a:xfrm>
            </p:grpSpPr>
            <p:sp>
              <p:nvSpPr>
                <p:cNvPr id="11271" name="Line 7">
                  <a:extLst>
                    <a:ext uri="{FF2B5EF4-FFF2-40B4-BE49-F238E27FC236}">
                      <a16:creationId xmlns:a16="http://schemas.microsoft.com/office/drawing/2014/main" id="{DFF410B0-C784-4720-9FDB-B914BDE623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448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rgbClr val="FF99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2" name="Line 8">
                  <a:extLst>
                    <a:ext uri="{FF2B5EF4-FFF2-40B4-BE49-F238E27FC236}">
                      <a16:creationId xmlns:a16="http://schemas.microsoft.com/office/drawing/2014/main" id="{DCB0BB77-23BA-4862-A269-9A0D2C4CAE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2640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rgbClr val="FF99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3" name="Line 9">
                  <a:extLst>
                    <a:ext uri="{FF2B5EF4-FFF2-40B4-BE49-F238E27FC236}">
                      <a16:creationId xmlns:a16="http://schemas.microsoft.com/office/drawing/2014/main" id="{B50C925C-BDFA-44D9-834D-14B26B3A0E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2832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rgbClr val="FF99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8489" name="Group 111">
                <a:extLst>
                  <a:ext uri="{FF2B5EF4-FFF2-40B4-BE49-F238E27FC236}">
                    <a16:creationId xmlns:a16="http://schemas.microsoft.com/office/drawing/2014/main" id="{CB161E60-0E3A-4AD9-A87B-B4704DA4AB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2928"/>
                <a:ext cx="1536" cy="384"/>
                <a:chOff x="864" y="2928"/>
                <a:chExt cx="1536" cy="384"/>
              </a:xfrm>
            </p:grpSpPr>
            <p:sp>
              <p:nvSpPr>
                <p:cNvPr id="11287" name="Line 23">
                  <a:extLst>
                    <a:ext uri="{FF2B5EF4-FFF2-40B4-BE49-F238E27FC236}">
                      <a16:creationId xmlns:a16="http://schemas.microsoft.com/office/drawing/2014/main" id="{C1EA95D4-BBDB-4474-AE5E-515E9B65CD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928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rgbClr val="FF99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88" name="Line 24">
                  <a:extLst>
                    <a:ext uri="{FF2B5EF4-FFF2-40B4-BE49-F238E27FC236}">
                      <a16:creationId xmlns:a16="http://schemas.microsoft.com/office/drawing/2014/main" id="{5998A83F-0A2F-4ADE-8068-8842B09C2A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3120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rgbClr val="FF99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89" name="Line 25">
                  <a:extLst>
                    <a:ext uri="{FF2B5EF4-FFF2-40B4-BE49-F238E27FC236}">
                      <a16:creationId xmlns:a16="http://schemas.microsoft.com/office/drawing/2014/main" id="{431B307B-FF8C-4FA3-8236-9447F43D57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312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rgbClr val="FF99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8490" name="Group 110">
                <a:extLst>
                  <a:ext uri="{FF2B5EF4-FFF2-40B4-BE49-F238E27FC236}">
                    <a16:creationId xmlns:a16="http://schemas.microsoft.com/office/drawing/2014/main" id="{52D05C72-50DE-421E-A7F8-B2C13026DA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3408"/>
                <a:ext cx="1536" cy="384"/>
                <a:chOff x="864" y="3408"/>
                <a:chExt cx="1536" cy="384"/>
              </a:xfrm>
            </p:grpSpPr>
            <p:sp>
              <p:nvSpPr>
                <p:cNvPr id="11291" name="Line 27">
                  <a:extLst>
                    <a:ext uri="{FF2B5EF4-FFF2-40B4-BE49-F238E27FC236}">
                      <a16:creationId xmlns:a16="http://schemas.microsoft.com/office/drawing/2014/main" id="{EC7C1CF3-F0ED-4BD9-A517-C52E5A1D7B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3408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rgbClr val="FF99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92" name="Line 28">
                  <a:extLst>
                    <a:ext uri="{FF2B5EF4-FFF2-40B4-BE49-F238E27FC236}">
                      <a16:creationId xmlns:a16="http://schemas.microsoft.com/office/drawing/2014/main" id="{9A1D1162-7724-4F78-9A38-1B4A23A893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3600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rgbClr val="FF99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93" name="Line 29">
                  <a:extLst>
                    <a:ext uri="{FF2B5EF4-FFF2-40B4-BE49-F238E27FC236}">
                      <a16:creationId xmlns:a16="http://schemas.microsoft.com/office/drawing/2014/main" id="{3FF2280B-90DB-4C82-8E87-6BFEF3B0CD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792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rgbClr val="FF99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graphicFrame>
          <p:nvGraphicFramePr>
            <p:cNvPr id="18487" name="Object 38">
              <a:extLst>
                <a:ext uri="{FF2B5EF4-FFF2-40B4-BE49-F238E27FC236}">
                  <a16:creationId xmlns:a16="http://schemas.microsoft.com/office/drawing/2014/main" id="{C75FB13A-9D95-480A-9242-79709BC779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2592"/>
            <a:ext cx="285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3" name="公式" r:id="rId3" imgW="123952" imgH="161772" progId="Equation.3">
                    <p:embed/>
                  </p:oleObj>
                </mc:Choice>
                <mc:Fallback>
                  <p:oleObj name="公式" r:id="rId3" imgW="123952" imgH="161772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592"/>
                          <a:ext cx="285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99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104">
            <a:extLst>
              <a:ext uri="{FF2B5EF4-FFF2-40B4-BE49-F238E27FC236}">
                <a16:creationId xmlns:a16="http://schemas.microsoft.com/office/drawing/2014/main" id="{99879965-29D0-4320-B6AA-AA854DAABD57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481388"/>
            <a:ext cx="3276600" cy="2667000"/>
            <a:chOff x="2928" y="2256"/>
            <a:chExt cx="2064" cy="1680"/>
          </a:xfrm>
        </p:grpSpPr>
        <p:sp>
          <p:nvSpPr>
            <p:cNvPr id="11304" name="Line 40">
              <a:extLst>
                <a:ext uri="{FF2B5EF4-FFF2-40B4-BE49-F238E27FC236}">
                  <a16:creationId xmlns:a16="http://schemas.microsoft.com/office/drawing/2014/main" id="{60775059-64DE-49E3-BEBF-891C7531AB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2256"/>
              <a:ext cx="0" cy="129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05" name="Line 41">
              <a:extLst>
                <a:ext uri="{FF2B5EF4-FFF2-40B4-BE49-F238E27FC236}">
                  <a16:creationId xmlns:a16="http://schemas.microsoft.com/office/drawing/2014/main" id="{A1C3772F-CC09-4E1C-AD48-75879A81F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552"/>
              <a:ext cx="168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06" name="Line 42">
              <a:extLst>
                <a:ext uri="{FF2B5EF4-FFF2-40B4-BE49-F238E27FC236}">
                  <a16:creationId xmlns:a16="http://schemas.microsoft.com/office/drawing/2014/main" id="{34229544-9112-45E9-B519-47DD3EE7BF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3552"/>
              <a:ext cx="384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109">
            <a:extLst>
              <a:ext uri="{FF2B5EF4-FFF2-40B4-BE49-F238E27FC236}">
                <a16:creationId xmlns:a16="http://schemas.microsoft.com/office/drawing/2014/main" id="{1E891F8D-6869-4D4C-BEA0-230379DDD8D1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786188"/>
            <a:ext cx="3119438" cy="2133600"/>
            <a:chOff x="3024" y="2448"/>
            <a:chExt cx="1965" cy="1344"/>
          </a:xfrm>
        </p:grpSpPr>
        <p:graphicFrame>
          <p:nvGraphicFramePr>
            <p:cNvPr id="18469" name="Object 60">
              <a:extLst>
                <a:ext uri="{FF2B5EF4-FFF2-40B4-BE49-F238E27FC236}">
                  <a16:creationId xmlns:a16="http://schemas.microsoft.com/office/drawing/2014/main" id="{E46ADCD5-9B79-4213-98F2-3E9770251D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4" y="2592"/>
            <a:ext cx="285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4" name="公式" r:id="rId5" imgW="123952" imgH="161772" progId="Equation.3">
                    <p:embed/>
                  </p:oleObj>
                </mc:Choice>
                <mc:Fallback>
                  <p:oleObj name="公式" r:id="rId5" imgW="123952" imgH="161772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592"/>
                          <a:ext cx="285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70" name="Group 108">
              <a:extLst>
                <a:ext uri="{FF2B5EF4-FFF2-40B4-BE49-F238E27FC236}">
                  <a16:creationId xmlns:a16="http://schemas.microsoft.com/office/drawing/2014/main" id="{08CC967E-6F75-4A9C-8628-C56B51D4AC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448"/>
              <a:ext cx="1536" cy="1344"/>
              <a:chOff x="3024" y="2448"/>
              <a:chExt cx="1536" cy="1344"/>
            </a:xfrm>
          </p:grpSpPr>
          <p:grpSp>
            <p:nvGrpSpPr>
              <p:cNvPr id="18471" name="Group 105">
                <a:extLst>
                  <a:ext uri="{FF2B5EF4-FFF2-40B4-BE49-F238E27FC236}">
                    <a16:creationId xmlns:a16="http://schemas.microsoft.com/office/drawing/2014/main" id="{A2AACDB8-5542-4E57-BC6B-C4A937F028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2448"/>
                <a:ext cx="1536" cy="384"/>
                <a:chOff x="3024" y="2448"/>
                <a:chExt cx="1536" cy="384"/>
              </a:xfrm>
            </p:grpSpPr>
            <p:sp>
              <p:nvSpPr>
                <p:cNvPr id="11331" name="Line 67">
                  <a:extLst>
                    <a:ext uri="{FF2B5EF4-FFF2-40B4-BE49-F238E27FC236}">
                      <a16:creationId xmlns:a16="http://schemas.microsoft.com/office/drawing/2014/main" id="{2FE917B9-2BE1-476A-9002-62A1D52866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448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rgbClr val="66FF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332" name="Line 68">
                  <a:extLst>
                    <a:ext uri="{FF2B5EF4-FFF2-40B4-BE49-F238E27FC236}">
                      <a16:creationId xmlns:a16="http://schemas.microsoft.com/office/drawing/2014/main" id="{4C180424-C567-4BBA-981D-290E35E8D3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2640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rgbClr val="66FF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333" name="Line 69">
                  <a:extLst>
                    <a:ext uri="{FF2B5EF4-FFF2-40B4-BE49-F238E27FC236}">
                      <a16:creationId xmlns:a16="http://schemas.microsoft.com/office/drawing/2014/main" id="{2D8BC25B-E464-417C-AE72-2D92D01985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24" y="2832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rgbClr val="66FF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8472" name="Group 107">
                <a:extLst>
                  <a:ext uri="{FF2B5EF4-FFF2-40B4-BE49-F238E27FC236}">
                    <a16:creationId xmlns:a16="http://schemas.microsoft.com/office/drawing/2014/main" id="{30E8E86C-FF49-456B-92A3-29074E1784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2928"/>
                <a:ext cx="1536" cy="384"/>
                <a:chOff x="3024" y="2928"/>
                <a:chExt cx="1536" cy="384"/>
              </a:xfrm>
            </p:grpSpPr>
            <p:sp>
              <p:nvSpPr>
                <p:cNvPr id="11335" name="Line 71">
                  <a:extLst>
                    <a:ext uri="{FF2B5EF4-FFF2-40B4-BE49-F238E27FC236}">
                      <a16:creationId xmlns:a16="http://schemas.microsoft.com/office/drawing/2014/main" id="{99814330-9B16-4CD0-9B0E-C69BFAE09D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928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rgbClr val="66FF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336" name="Line 72">
                  <a:extLst>
                    <a:ext uri="{FF2B5EF4-FFF2-40B4-BE49-F238E27FC236}">
                      <a16:creationId xmlns:a16="http://schemas.microsoft.com/office/drawing/2014/main" id="{B37122AE-D6A6-4B27-87C0-63EDEB3D6B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3120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rgbClr val="66FF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337" name="Line 73">
                  <a:extLst>
                    <a:ext uri="{FF2B5EF4-FFF2-40B4-BE49-F238E27FC236}">
                      <a16:creationId xmlns:a16="http://schemas.microsoft.com/office/drawing/2014/main" id="{429EB29A-798B-45FF-A41B-D669362938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24" y="3312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rgbClr val="66FF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8473" name="Group 106">
                <a:extLst>
                  <a:ext uri="{FF2B5EF4-FFF2-40B4-BE49-F238E27FC236}">
                    <a16:creationId xmlns:a16="http://schemas.microsoft.com/office/drawing/2014/main" id="{B1A46718-D9DA-4627-81D4-D8C162753B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3408"/>
                <a:ext cx="1536" cy="384"/>
                <a:chOff x="3024" y="3408"/>
                <a:chExt cx="1536" cy="384"/>
              </a:xfrm>
            </p:grpSpPr>
            <p:sp>
              <p:nvSpPr>
                <p:cNvPr id="11339" name="Line 75">
                  <a:extLst>
                    <a:ext uri="{FF2B5EF4-FFF2-40B4-BE49-F238E27FC236}">
                      <a16:creationId xmlns:a16="http://schemas.microsoft.com/office/drawing/2014/main" id="{D58E8DA9-5383-44E9-B0DB-4494E9E1F6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3408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rgbClr val="66FF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340" name="Line 76">
                  <a:extLst>
                    <a:ext uri="{FF2B5EF4-FFF2-40B4-BE49-F238E27FC236}">
                      <a16:creationId xmlns:a16="http://schemas.microsoft.com/office/drawing/2014/main" id="{24C41CC5-A001-4E3B-8A92-31836C199F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3600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rgbClr val="66FF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341" name="Line 77">
                  <a:extLst>
                    <a:ext uri="{FF2B5EF4-FFF2-40B4-BE49-F238E27FC236}">
                      <a16:creationId xmlns:a16="http://schemas.microsoft.com/office/drawing/2014/main" id="{4BF66330-52D7-426F-BCE5-4AFAE5661E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24" y="3792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rgbClr val="66FF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</p:grpSp>
      <p:grpSp>
        <p:nvGrpSpPr>
          <p:cNvPr id="14" name="Group 91">
            <a:extLst>
              <a:ext uri="{FF2B5EF4-FFF2-40B4-BE49-F238E27FC236}">
                <a16:creationId xmlns:a16="http://schemas.microsoft.com/office/drawing/2014/main" id="{312E5DEF-8C4C-487F-9E70-F51354FAACA5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709988"/>
            <a:ext cx="896938" cy="685800"/>
            <a:chOff x="1440" y="2400"/>
            <a:chExt cx="565" cy="432"/>
          </a:xfrm>
        </p:grpSpPr>
        <p:grpSp>
          <p:nvGrpSpPr>
            <p:cNvPr id="18465" name="Group 78">
              <a:extLst>
                <a:ext uri="{FF2B5EF4-FFF2-40B4-BE49-F238E27FC236}">
                  <a16:creationId xmlns:a16="http://schemas.microsoft.com/office/drawing/2014/main" id="{A8A95F85-5344-4881-AD54-FE69A0FB98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2688"/>
              <a:ext cx="528" cy="144"/>
              <a:chOff x="1488" y="2928"/>
              <a:chExt cx="528" cy="144"/>
            </a:xfrm>
          </p:grpSpPr>
          <p:graphicFrame>
            <p:nvGraphicFramePr>
              <p:cNvPr id="18467" name="Object 34">
                <a:extLst>
                  <a:ext uri="{FF2B5EF4-FFF2-40B4-BE49-F238E27FC236}">
                    <a16:creationId xmlns:a16="http://schemas.microsoft.com/office/drawing/2014/main" id="{F4A0E060-CB51-4956-8450-F9F8F2D921F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88" y="2928"/>
              <a:ext cx="14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05" name="Clip" r:id="rId7" imgW="380852" imgH="390270" progId="MS_ClipArt_Gallery.2">
                      <p:embed/>
                    </p:oleObj>
                  </mc:Choice>
                  <mc:Fallback>
                    <p:oleObj name="Clip" r:id="rId7" imgW="380852" imgH="390270" progId="MS_ClipArt_Gallery.2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2928"/>
                            <a:ext cx="14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00" name="Line 36">
                <a:extLst>
                  <a:ext uri="{FF2B5EF4-FFF2-40B4-BE49-F238E27FC236}">
                    <a16:creationId xmlns:a16="http://schemas.microsoft.com/office/drawing/2014/main" id="{46238538-D893-4AA6-BDA3-FC7CB5B08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976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aphicFrame>
          <p:nvGraphicFramePr>
            <p:cNvPr id="18466" name="Object 85">
              <a:extLst>
                <a:ext uri="{FF2B5EF4-FFF2-40B4-BE49-F238E27FC236}">
                  <a16:creationId xmlns:a16="http://schemas.microsoft.com/office/drawing/2014/main" id="{8DA615D1-E0D4-4887-A11C-1A332FBEEB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2400"/>
            <a:ext cx="27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6" name="公式" r:id="rId9" imgW="85750" imgH="143028" progId="Equation.3">
                    <p:embed/>
                  </p:oleObj>
                </mc:Choice>
                <mc:Fallback>
                  <p:oleObj name="公式" r:id="rId9" imgW="85750" imgH="143028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400"/>
                          <a:ext cx="27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99">
            <a:extLst>
              <a:ext uri="{FF2B5EF4-FFF2-40B4-BE49-F238E27FC236}">
                <a16:creationId xmlns:a16="http://schemas.microsoft.com/office/drawing/2014/main" id="{4A77F924-B9DC-4BF0-AD4C-8070A3F8D564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328988"/>
            <a:ext cx="852488" cy="1536700"/>
            <a:chOff x="3456" y="2160"/>
            <a:chExt cx="537" cy="968"/>
          </a:xfrm>
        </p:grpSpPr>
        <p:graphicFrame>
          <p:nvGraphicFramePr>
            <p:cNvPr id="18460" name="Object 56">
              <a:extLst>
                <a:ext uri="{FF2B5EF4-FFF2-40B4-BE49-F238E27FC236}">
                  <a16:creationId xmlns:a16="http://schemas.microsoft.com/office/drawing/2014/main" id="{D7A604AC-8B9C-4A6F-990A-2E4D8CB87E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2688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7" name="Clip" r:id="rId11" imgW="380852" imgH="390270" progId="MS_ClipArt_Gallery.2">
                    <p:embed/>
                  </p:oleObj>
                </mc:Choice>
                <mc:Fallback>
                  <p:oleObj name="Clip" r:id="rId11" imgW="380852" imgH="390270" progId="MS_ClipArt_Gallery.2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688"/>
                          <a:ext cx="14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26" name="Line 62">
              <a:extLst>
                <a:ext uri="{FF2B5EF4-FFF2-40B4-BE49-F238E27FC236}">
                  <a16:creationId xmlns:a16="http://schemas.microsoft.com/office/drawing/2014/main" id="{8D71F479-638D-4591-BE09-B407C5B0D7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2160"/>
              <a:ext cx="0" cy="528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27" name="Line 63">
              <a:extLst>
                <a:ext uri="{FF2B5EF4-FFF2-40B4-BE49-F238E27FC236}">
                  <a16:creationId xmlns:a16="http://schemas.microsoft.com/office/drawing/2014/main" id="{34198DBC-1F86-4F26-B596-6CA4F3B4E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784"/>
              <a:ext cx="240" cy="24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8463" name="Object 83">
              <a:extLst>
                <a:ext uri="{FF2B5EF4-FFF2-40B4-BE49-F238E27FC236}">
                  <a16:creationId xmlns:a16="http://schemas.microsoft.com/office/drawing/2014/main" id="{3A725DAB-620A-44DA-8FD8-82E070FB6D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2208"/>
            <a:ext cx="249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8" name="公式" r:id="rId12" imgW="123952" imgH="200076" progId="Equation.3">
                    <p:embed/>
                  </p:oleObj>
                </mc:Choice>
                <mc:Fallback>
                  <p:oleObj name="公式" r:id="rId12" imgW="123952" imgH="200076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208"/>
                          <a:ext cx="249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4" name="Object 86">
              <a:extLst>
                <a:ext uri="{FF2B5EF4-FFF2-40B4-BE49-F238E27FC236}">
                  <a16:creationId xmlns:a16="http://schemas.microsoft.com/office/drawing/2014/main" id="{FB2C6B94-313A-47DA-9499-A751F98F16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832"/>
            <a:ext cx="27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9" name="公式" r:id="rId14" imgW="85750" imgH="143028" progId="Equation.3">
                    <p:embed/>
                  </p:oleObj>
                </mc:Choice>
                <mc:Fallback>
                  <p:oleObj name="公式" r:id="rId14" imgW="85750" imgH="143028" progId="Equation.3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832"/>
                          <a:ext cx="27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00">
            <a:extLst>
              <a:ext uri="{FF2B5EF4-FFF2-40B4-BE49-F238E27FC236}">
                <a16:creationId xmlns:a16="http://schemas.microsoft.com/office/drawing/2014/main" id="{0615A945-3A24-4B8F-AEA6-B7A9E5A19F3D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5081588"/>
            <a:ext cx="852488" cy="1111250"/>
            <a:chOff x="3456" y="3264"/>
            <a:chExt cx="537" cy="700"/>
          </a:xfrm>
        </p:grpSpPr>
        <p:graphicFrame>
          <p:nvGraphicFramePr>
            <p:cNvPr id="18455" name="Object 57">
              <a:extLst>
                <a:ext uri="{FF2B5EF4-FFF2-40B4-BE49-F238E27FC236}">
                  <a16:creationId xmlns:a16="http://schemas.microsoft.com/office/drawing/2014/main" id="{63C0EE6D-7AFC-4320-82C0-F4E5B86AF1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3264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0" name="Clip" r:id="rId16" imgW="380852" imgH="390270" progId="MS_ClipArt_Gallery.2">
                    <p:embed/>
                  </p:oleObj>
                </mc:Choice>
                <mc:Fallback>
                  <p:oleObj name="Clip" r:id="rId16" imgW="380852" imgH="390270" progId="MS_ClipArt_Gallery.2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264"/>
                          <a:ext cx="14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45" name="Line 81">
              <a:extLst>
                <a:ext uri="{FF2B5EF4-FFF2-40B4-BE49-F238E27FC236}">
                  <a16:creationId xmlns:a16="http://schemas.microsoft.com/office/drawing/2014/main" id="{237F43D3-7BC9-4F49-9050-8D9DC9DCD5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3360"/>
              <a:ext cx="240" cy="240"/>
            </a:xfrm>
            <a:prstGeom prst="line">
              <a:avLst/>
            </a:prstGeom>
            <a:noFill/>
            <a:ln w="19050">
              <a:solidFill>
                <a:srgbClr val="00CC99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46" name="Line 82">
              <a:extLst>
                <a:ext uri="{FF2B5EF4-FFF2-40B4-BE49-F238E27FC236}">
                  <a16:creationId xmlns:a16="http://schemas.microsoft.com/office/drawing/2014/main" id="{6BC4DC84-53C4-47B1-A368-55A22E7C0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360"/>
              <a:ext cx="0" cy="576"/>
            </a:xfrm>
            <a:prstGeom prst="line">
              <a:avLst/>
            </a:prstGeom>
            <a:noFill/>
            <a:ln w="19050">
              <a:solidFill>
                <a:srgbClr val="00CC99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8458" name="Object 84">
              <a:extLst>
                <a:ext uri="{FF2B5EF4-FFF2-40B4-BE49-F238E27FC236}">
                  <a16:creationId xmlns:a16="http://schemas.microsoft.com/office/drawing/2014/main" id="{68032C59-F381-4877-9F8A-83EA181C5F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3600"/>
            <a:ext cx="249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1" name="公式" r:id="rId18" imgW="123952" imgH="200076" progId="Equation.3">
                    <p:embed/>
                  </p:oleObj>
                </mc:Choice>
                <mc:Fallback>
                  <p:oleObj name="公式" r:id="rId18" imgW="123952" imgH="200076" progId="Equation.3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600"/>
                          <a:ext cx="249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9" name="Object 87">
              <a:extLst>
                <a:ext uri="{FF2B5EF4-FFF2-40B4-BE49-F238E27FC236}">
                  <a16:creationId xmlns:a16="http://schemas.microsoft.com/office/drawing/2014/main" id="{F532187A-941B-40A8-A219-56B99329AB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3552"/>
            <a:ext cx="27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2" name="公式" r:id="rId20" imgW="85750" imgH="143028" progId="Equation.3">
                    <p:embed/>
                  </p:oleObj>
                </mc:Choice>
                <mc:Fallback>
                  <p:oleObj name="公式" r:id="rId20" imgW="85750" imgH="143028" progId="Equation.3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552"/>
                          <a:ext cx="27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97">
            <a:extLst>
              <a:ext uri="{FF2B5EF4-FFF2-40B4-BE49-F238E27FC236}">
                <a16:creationId xmlns:a16="http://schemas.microsoft.com/office/drawing/2014/main" id="{D55DD974-1FC8-47EE-A0F5-856E1E2321B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852988"/>
            <a:ext cx="838200" cy="685800"/>
            <a:chOff x="1440" y="3120"/>
            <a:chExt cx="528" cy="432"/>
          </a:xfrm>
        </p:grpSpPr>
        <p:grpSp>
          <p:nvGrpSpPr>
            <p:cNvPr id="18451" name="Group 96">
              <a:extLst>
                <a:ext uri="{FF2B5EF4-FFF2-40B4-BE49-F238E27FC236}">
                  <a16:creationId xmlns:a16="http://schemas.microsoft.com/office/drawing/2014/main" id="{DB0C586B-0B46-4956-B856-662BB0FE0A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3408"/>
              <a:ext cx="528" cy="144"/>
              <a:chOff x="1440" y="3408"/>
              <a:chExt cx="528" cy="144"/>
            </a:xfrm>
          </p:grpSpPr>
          <p:graphicFrame>
            <p:nvGraphicFramePr>
              <p:cNvPr id="18453" name="Object 35">
                <a:extLst>
                  <a:ext uri="{FF2B5EF4-FFF2-40B4-BE49-F238E27FC236}">
                    <a16:creationId xmlns:a16="http://schemas.microsoft.com/office/drawing/2014/main" id="{319BFE17-EC53-4F65-AFF3-2EE944655BA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40" y="3408"/>
              <a:ext cx="14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13" name="Clip" r:id="rId22" imgW="380852" imgH="390270" progId="MS_ClipArt_Gallery.2">
                      <p:embed/>
                    </p:oleObj>
                  </mc:Choice>
                  <mc:Fallback>
                    <p:oleObj name="Clip" r:id="rId22" imgW="380852" imgH="390270" progId="MS_ClipArt_Gallery.2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3408"/>
                            <a:ext cx="14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CC99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01" name="Line 37">
                <a:extLst>
                  <a:ext uri="{FF2B5EF4-FFF2-40B4-BE49-F238E27FC236}">
                    <a16:creationId xmlns:a16="http://schemas.microsoft.com/office/drawing/2014/main" id="{D5C13D0E-FAF4-47A4-BD6E-7C58C2F538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3456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CC99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aphicFrame>
          <p:nvGraphicFramePr>
            <p:cNvPr id="18452" name="Object 88">
              <a:extLst>
                <a:ext uri="{FF2B5EF4-FFF2-40B4-BE49-F238E27FC236}">
                  <a16:creationId xmlns:a16="http://schemas.microsoft.com/office/drawing/2014/main" id="{F3E9DA15-A556-4827-91D3-F132689924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3120"/>
            <a:ext cx="27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4" name="公式" r:id="rId23" imgW="85750" imgH="143028" progId="Equation.3">
                    <p:embed/>
                  </p:oleObj>
                </mc:Choice>
                <mc:Fallback>
                  <p:oleObj name="公式" r:id="rId23" imgW="85750" imgH="143028" progId="Equation.3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120"/>
                          <a:ext cx="27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79" name="Text Box 115">
            <a:extLst>
              <a:ext uri="{FF2B5EF4-FFF2-40B4-BE49-F238E27FC236}">
                <a16:creationId xmlns:a16="http://schemas.microsoft.com/office/drawing/2014/main" id="{FA8B5E3A-F130-4222-A333-BD2478931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81100"/>
            <a:ext cx="5486400" cy="519113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0"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一、洛伦兹力</a:t>
            </a:r>
          </a:p>
        </p:txBody>
      </p:sp>
      <p:pic>
        <p:nvPicPr>
          <p:cNvPr id="18448" name="Picture 116" descr="bar_1">
            <a:extLst>
              <a:ext uri="{FF2B5EF4-FFF2-40B4-BE49-F238E27FC236}">
                <a16:creationId xmlns:a16="http://schemas.microsoft.com/office/drawing/2014/main" id="{598D8EAC-37C9-4BB8-B719-5F5E2759B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213"/>
            <a:ext cx="57150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81" name="Text Box 117">
            <a:extLst>
              <a:ext uri="{FF2B5EF4-FFF2-40B4-BE49-F238E27FC236}">
                <a16:creationId xmlns:a16="http://schemas.microsoft.com/office/drawing/2014/main" id="{ED352DDD-D0FD-4CE6-A1CF-37ACF37BE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533400"/>
            <a:ext cx="5199062" cy="5191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folHlink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99"/>
                </a:solidFill>
                <a:ea typeface="隶书" panose="02010509060101010101" pitchFamily="49" charset="-122"/>
              </a:rPr>
              <a:t>4-5 </a:t>
            </a:r>
            <a:r>
              <a:rPr lang="zh-CN" altLang="en-US">
                <a:solidFill>
                  <a:srgbClr val="FF3399"/>
                </a:solidFill>
                <a:ea typeface="隶书" panose="02010509060101010101" pitchFamily="49" charset="-122"/>
              </a:rPr>
              <a:t>带电粒子在电磁场中的运动</a:t>
            </a:r>
          </a:p>
        </p:txBody>
      </p:sp>
      <p:graphicFrame>
        <p:nvGraphicFramePr>
          <p:cNvPr id="11382" name="Object 118">
            <a:extLst>
              <a:ext uri="{FF2B5EF4-FFF2-40B4-BE49-F238E27FC236}">
                <a16:creationId xmlns:a16="http://schemas.microsoft.com/office/drawing/2014/main" id="{254094FC-895B-455C-AB12-33941D0DF0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1655763"/>
          <a:ext cx="163353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5" name="公式" r:id="rId26" imgW="676250" imgH="200076" progId="Equation.3">
                  <p:embed/>
                </p:oleObj>
              </mc:Choice>
              <mc:Fallback>
                <p:oleObj name="公式" r:id="rId26" imgW="676250" imgH="200076" progId="Equation.3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655763"/>
                        <a:ext cx="163353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9" grpId="0" animBg="1"/>
      <p:bldP spid="11266" grpId="0" autoUpdateAnimBg="0"/>
      <p:bldP spid="11267" grpId="0" autoUpdateAnimBg="0"/>
      <p:bldP spid="11379" grpId="0" autoUpdateAnimBg="0"/>
      <p:bldP spid="113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日期占位符 1">
            <a:extLst>
              <a:ext uri="{FF2B5EF4-FFF2-40B4-BE49-F238E27FC236}">
                <a16:creationId xmlns:a16="http://schemas.microsoft.com/office/drawing/2014/main" id="{5EC21D8E-530B-4B63-9392-36659887F221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fld id="{C7CCB157-9B5E-446E-91D3-1CF241BF2B6F}" type="datetime9">
              <a:rPr lang="en-US" sz="1400" b="0">
                <a:ea typeface="+mn-ea"/>
              </a:rPr>
              <a:pPr algn="l">
                <a:defRPr/>
              </a:pPr>
              <a:t>4/19/2020 8:11:58 PM</a:t>
            </a:fld>
            <a:endParaRPr lang="en-US" altLang="zh-CN" sz="1400" b="0">
              <a:ea typeface="+mn-ea"/>
            </a:endParaRPr>
          </a:p>
        </p:txBody>
      </p:sp>
      <p:sp>
        <p:nvSpPr>
          <p:cNvPr id="25" name="灯片编号占位符 3">
            <a:extLst>
              <a:ext uri="{FF2B5EF4-FFF2-40B4-BE49-F238E27FC236}">
                <a16:creationId xmlns:a16="http://schemas.microsoft.com/office/drawing/2014/main" id="{7530A04C-3E40-4377-B25D-6860BFA023B4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algn="r" eaLnBrk="1" hangingPunct="1"/>
            <a:fld id="{9DA6CE8B-F10C-4571-B5AF-0405A5982272}" type="slidenum">
              <a:rPr lang="en-US" altLang="zh-CN" sz="1400" b="0">
                <a:ea typeface="宋体" panose="02010600030101010101" pitchFamily="2" charset="-122"/>
              </a:rPr>
              <a:pPr algn="r" eaLnBrk="1" hangingPunct="1"/>
              <a:t>15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9B80FE5D-BB1F-4B96-8BA6-7C693DC97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335088"/>
            <a:ext cx="84582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2.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运动电荷所受到作用力称作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洛伦兹力（</a:t>
            </a:r>
            <a:r>
              <a:rPr lang="en-US" altLang="zh-CN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Lorentz force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洛伦兹力的方向与速度和磁场正交，洛伦兹力不作功，运动电荷的速率保持不变。</a:t>
            </a:r>
          </a:p>
        </p:txBody>
      </p:sp>
      <p:sp>
        <p:nvSpPr>
          <p:cNvPr id="10262" name="Rectangle 22">
            <a:extLst>
              <a:ext uri="{FF2B5EF4-FFF2-40B4-BE49-F238E27FC236}">
                <a16:creationId xmlns:a16="http://schemas.microsoft.com/office/drawing/2014/main" id="{53140CB9-0CEA-48C8-BAF0-48253CF8A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871788"/>
            <a:ext cx="4551362" cy="35814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29">
            <a:extLst>
              <a:ext uri="{FF2B5EF4-FFF2-40B4-BE49-F238E27FC236}">
                <a16:creationId xmlns:a16="http://schemas.microsoft.com/office/drawing/2014/main" id="{363F7C24-91D2-440B-B859-C9488317DDF0}"/>
              </a:ext>
            </a:extLst>
          </p:cNvPr>
          <p:cNvGrpSpPr>
            <a:grpSpLocks/>
          </p:cNvGrpSpPr>
          <p:nvPr/>
        </p:nvGrpSpPr>
        <p:grpSpPr bwMode="auto">
          <a:xfrm>
            <a:off x="4589463" y="4776788"/>
            <a:ext cx="3886200" cy="990600"/>
            <a:chOff x="432" y="3024"/>
            <a:chExt cx="2448" cy="624"/>
          </a:xfrm>
        </p:grpSpPr>
        <p:sp>
          <p:nvSpPr>
            <p:cNvPr id="10252" name="AutoShape 12">
              <a:extLst>
                <a:ext uri="{FF2B5EF4-FFF2-40B4-BE49-F238E27FC236}">
                  <a16:creationId xmlns:a16="http://schemas.microsoft.com/office/drawing/2014/main" id="{D838F44A-3E7A-4212-8770-444440616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024"/>
              <a:ext cx="2448" cy="624"/>
            </a:xfrm>
            <a:prstGeom prst="parallelogram">
              <a:avLst>
                <a:gd name="adj" fmla="val 126120"/>
              </a:avLst>
            </a:prstGeom>
            <a:gradFill rotWithShape="0">
              <a:gsLst>
                <a:gs pos="0">
                  <a:srgbClr val="9999FF"/>
                </a:gs>
                <a:gs pos="100000">
                  <a:srgbClr val="9999FF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9" name="Line 9">
              <a:extLst>
                <a:ext uri="{FF2B5EF4-FFF2-40B4-BE49-F238E27FC236}">
                  <a16:creationId xmlns:a16="http://schemas.microsoft.com/office/drawing/2014/main" id="{BE17DBF0-5E34-4022-BB9A-73B572A59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168"/>
              <a:ext cx="966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sm" len="lg"/>
            </a:ln>
            <a:effectLst>
              <a:outerShdw dist="28398" dir="3806097" algn="ctr" rotWithShape="0">
                <a:schemeClr val="folHlink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9477" name="Object 14">
              <a:extLst>
                <a:ext uri="{FF2B5EF4-FFF2-40B4-BE49-F238E27FC236}">
                  <a16:creationId xmlns:a16="http://schemas.microsoft.com/office/drawing/2014/main" id="{32FED47D-B5DC-4BAC-BBC6-91C7CE2D70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81" y="3304"/>
            <a:ext cx="21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2" name="公式" r:id="rId3" imgW="85750" imgH="143028" progId="Equation.3">
                    <p:embed/>
                  </p:oleObj>
                </mc:Choice>
                <mc:Fallback>
                  <p:oleObj name="公式" r:id="rId3" imgW="85750" imgH="143028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1" y="3304"/>
                          <a:ext cx="21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33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8" name="Object 15">
              <a:extLst>
                <a:ext uri="{FF2B5EF4-FFF2-40B4-BE49-F238E27FC236}">
                  <a16:creationId xmlns:a16="http://schemas.microsoft.com/office/drawing/2014/main" id="{32D225C5-8F0B-42CB-93A2-360B9311DB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6" y="3168"/>
            <a:ext cx="23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3" name="公式" r:id="rId5" imgW="123952" imgH="161772" progId="Equation.3">
                    <p:embed/>
                  </p:oleObj>
                </mc:Choice>
                <mc:Fallback>
                  <p:oleObj name="公式" r:id="rId5" imgW="123952" imgH="161772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6" y="3168"/>
                          <a:ext cx="23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1593903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33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9" name="Object 20">
              <a:extLst>
                <a:ext uri="{FF2B5EF4-FFF2-40B4-BE49-F238E27FC236}">
                  <a16:creationId xmlns:a16="http://schemas.microsoft.com/office/drawing/2014/main" id="{8A1D649E-1F75-4A74-B082-C27A91643A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3168"/>
            <a:ext cx="28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4" name="公式" r:id="rId7" imgW="199949" imgH="143028" progId="Equation.3">
                    <p:embed/>
                  </p:oleObj>
                </mc:Choice>
                <mc:Fallback>
                  <p:oleObj name="公式" r:id="rId7" imgW="199949" imgH="143028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168"/>
                          <a:ext cx="288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33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0" name="Object 16">
              <a:extLst>
                <a:ext uri="{FF2B5EF4-FFF2-40B4-BE49-F238E27FC236}">
                  <a16:creationId xmlns:a16="http://schemas.microsoft.com/office/drawing/2014/main" id="{E7ABE05D-A47A-4B9D-8938-BDD99E2E08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3072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5" name="Clip" r:id="rId9" imgW="304520" imgH="304520" progId="MS_ClipArt_Gallery.2">
                    <p:embed/>
                  </p:oleObj>
                </mc:Choice>
                <mc:Fallback>
                  <p:oleObj name="Clip" r:id="rId9" imgW="304520" imgH="304520" progId="MS_ClipArt_Gallery.2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072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33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0" name="Line 10">
              <a:extLst>
                <a:ext uri="{FF2B5EF4-FFF2-40B4-BE49-F238E27FC236}">
                  <a16:creationId xmlns:a16="http://schemas.microsoft.com/office/drawing/2014/main" id="{628EF285-E6CE-4F34-BBD6-7E131687AF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1" y="3186"/>
              <a:ext cx="432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lg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31">
            <a:extLst>
              <a:ext uri="{FF2B5EF4-FFF2-40B4-BE49-F238E27FC236}">
                <a16:creationId xmlns:a16="http://schemas.microsoft.com/office/drawing/2014/main" id="{8F3A0B5B-9ECA-4F0A-BEA8-BA919D2AFC0D}"/>
              </a:ext>
            </a:extLst>
          </p:cNvPr>
          <p:cNvGrpSpPr>
            <a:grpSpLocks/>
          </p:cNvGrpSpPr>
          <p:nvPr/>
        </p:nvGrpSpPr>
        <p:grpSpPr bwMode="auto">
          <a:xfrm>
            <a:off x="5027613" y="3292475"/>
            <a:ext cx="1562100" cy="2551113"/>
            <a:chOff x="240" y="1536"/>
            <a:chExt cx="984" cy="1607"/>
          </a:xfrm>
        </p:grpSpPr>
        <p:sp>
          <p:nvSpPr>
            <p:cNvPr id="10266" name="Freeform 26">
              <a:extLst>
                <a:ext uri="{FF2B5EF4-FFF2-40B4-BE49-F238E27FC236}">
                  <a16:creationId xmlns:a16="http://schemas.microsoft.com/office/drawing/2014/main" id="{13ECBCC2-8E6A-4C44-BD3D-590B91040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1536"/>
              <a:ext cx="967" cy="1607"/>
            </a:xfrm>
            <a:custGeom>
              <a:avLst/>
              <a:gdLst/>
              <a:ahLst/>
              <a:cxnLst>
                <a:cxn ang="0">
                  <a:pos x="2" y="800"/>
                </a:cxn>
                <a:cxn ang="0">
                  <a:pos x="967" y="0"/>
                </a:cxn>
                <a:cxn ang="0">
                  <a:pos x="967" y="796"/>
                </a:cxn>
                <a:cxn ang="0">
                  <a:pos x="0" y="1607"/>
                </a:cxn>
                <a:cxn ang="0">
                  <a:pos x="2" y="800"/>
                </a:cxn>
              </a:cxnLst>
              <a:rect l="0" t="0" r="r" b="b"/>
              <a:pathLst>
                <a:path w="967" h="1607">
                  <a:moveTo>
                    <a:pt x="2" y="800"/>
                  </a:moveTo>
                  <a:lnTo>
                    <a:pt x="967" y="0"/>
                  </a:lnTo>
                  <a:lnTo>
                    <a:pt x="967" y="796"/>
                  </a:lnTo>
                  <a:lnTo>
                    <a:pt x="0" y="1607"/>
                  </a:lnTo>
                  <a:lnTo>
                    <a:pt x="2" y="800"/>
                  </a:lnTo>
                  <a:close/>
                </a:path>
              </a:pathLst>
            </a:custGeom>
            <a:solidFill>
              <a:srgbClr val="99FF99">
                <a:alpha val="50000"/>
              </a:srgbClr>
            </a:solidFill>
            <a:ln w="19050" cap="flat" cmpd="sng">
              <a:solidFill>
                <a:srgbClr val="66FF66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51" name="Line 11">
              <a:extLst>
                <a:ext uri="{FF2B5EF4-FFF2-40B4-BE49-F238E27FC236}">
                  <a16:creationId xmlns:a16="http://schemas.microsoft.com/office/drawing/2014/main" id="{7C78B484-3F4E-4F46-A218-CD852CA547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36" y="1920"/>
              <a:ext cx="0" cy="632"/>
            </a:xfrm>
            <a:prstGeom prst="line">
              <a:avLst/>
            </a:prstGeom>
            <a:noFill/>
            <a:ln w="19050">
              <a:solidFill>
                <a:srgbClr val="FF9999"/>
              </a:solidFill>
              <a:round/>
              <a:headEnd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9474" name="Object 13">
              <a:extLst>
                <a:ext uri="{FF2B5EF4-FFF2-40B4-BE49-F238E27FC236}">
                  <a16:creationId xmlns:a16="http://schemas.microsoft.com/office/drawing/2014/main" id="{2DE14964-3E2A-4CE7-A8A0-DA7334B588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1872"/>
            <a:ext cx="21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6" name="公式" r:id="rId11" imgW="123952" imgH="200076" progId="Equation.3">
                    <p:embed/>
                  </p:oleObj>
                </mc:Choice>
                <mc:Fallback>
                  <p:oleObj name="公式" r:id="rId11" imgW="123952" imgH="200076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872"/>
                          <a:ext cx="216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70" name="Object 30">
            <a:extLst>
              <a:ext uri="{FF2B5EF4-FFF2-40B4-BE49-F238E27FC236}">
                <a16:creationId xmlns:a16="http://schemas.microsoft.com/office/drawing/2014/main" id="{06FAC09C-8E24-4603-8070-E929478BBF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2600" y="3189288"/>
          <a:ext cx="13557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公式" r:id="rId13" imgW="676250" imgH="200076" progId="Equation.3">
                  <p:embed/>
                </p:oleObj>
              </mc:Choice>
              <mc:Fallback>
                <p:oleObj name="公式" r:id="rId13" imgW="676250" imgH="200076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3189288"/>
                        <a:ext cx="13557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76" name="Picture 36">
            <a:extLst>
              <a:ext uri="{FF2B5EF4-FFF2-40B4-BE49-F238E27FC236}">
                <a16:creationId xmlns:a16="http://schemas.microsoft.com/office/drawing/2014/main" id="{44609429-522E-4828-9655-C67E3B87D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6613525" y="3898901"/>
            <a:ext cx="10763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7" name="Text Box 37">
            <a:extLst>
              <a:ext uri="{FF2B5EF4-FFF2-40B4-BE49-F238E27FC236}">
                <a16:creationId xmlns:a16="http://schemas.microsoft.com/office/drawing/2014/main" id="{7704B957-63B8-484B-B9C7-C211C6C09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741613"/>
            <a:ext cx="390366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3.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若空间同时存在电场和磁场，电荷不仅受到磁场作用力的作用、还要受到电场力的作用。</a:t>
            </a:r>
            <a:endParaRPr lang="zh-CN" alt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幼圆" pitchFamily="49" charset="-122"/>
            </a:endParaRPr>
          </a:p>
        </p:txBody>
      </p:sp>
      <p:graphicFrame>
        <p:nvGraphicFramePr>
          <p:cNvPr id="10278" name="Object 38">
            <a:extLst>
              <a:ext uri="{FF2B5EF4-FFF2-40B4-BE49-F238E27FC236}">
                <a16:creationId xmlns:a16="http://schemas.microsoft.com/office/drawing/2014/main" id="{B517785C-FB83-430C-8B98-F73FD8E330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724400"/>
          <a:ext cx="26257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Equation" r:id="rId16" imgW="1038352" imgH="200076" progId="Equation.3">
                  <p:embed/>
                </p:oleObj>
              </mc:Choice>
              <mc:Fallback>
                <p:oleObj name="Equation" r:id="rId16" imgW="1038352" imgH="200076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724400"/>
                        <a:ext cx="262572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9" name="Text Box 39">
            <a:extLst>
              <a:ext uri="{FF2B5EF4-FFF2-40B4-BE49-F238E27FC236}">
                <a16:creationId xmlns:a16="http://schemas.microsoft.com/office/drawing/2014/main" id="{F1DE7742-D3CD-4934-A7D2-1F5B6091E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373688"/>
            <a:ext cx="4724400" cy="519112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0"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上式称作洛伦兹公式</a:t>
            </a:r>
          </a:p>
        </p:txBody>
      </p:sp>
      <p:grpSp>
        <p:nvGrpSpPr>
          <p:cNvPr id="19469" name="Group 40">
            <a:extLst>
              <a:ext uri="{FF2B5EF4-FFF2-40B4-BE49-F238E27FC236}">
                <a16:creationId xmlns:a16="http://schemas.microsoft.com/office/drawing/2014/main" id="{25F90757-0541-4CC1-A430-861CD72289A8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19470" name="Picture 41" descr="bar_1">
              <a:extLst>
                <a:ext uri="{FF2B5EF4-FFF2-40B4-BE49-F238E27FC236}">
                  <a16:creationId xmlns:a16="http://schemas.microsoft.com/office/drawing/2014/main" id="{64A5AAD8-3759-4CDE-BFDB-78A3F81F67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1" name="Text Box 42">
              <a:extLst>
                <a:ext uri="{FF2B5EF4-FFF2-40B4-BE49-F238E27FC236}">
                  <a16:creationId xmlns:a16="http://schemas.microsoft.com/office/drawing/2014/main" id="{1F1CF986-52FD-47FD-A038-B739B4D41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275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folHlink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4-5 </a:t>
              </a:r>
              <a:r>
                <a:rPr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带电粒子在电磁场中的运动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/>
      <p:bldP spid="10262" grpId="0" animBg="1"/>
      <p:bldP spid="10277" grpId="0" autoUpdateAnimBg="0"/>
      <p:bldP spid="1027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1">
            <a:extLst>
              <a:ext uri="{FF2B5EF4-FFF2-40B4-BE49-F238E27FC236}">
                <a16:creationId xmlns:a16="http://schemas.microsoft.com/office/drawing/2014/main" id="{B1F8B187-AA52-40F6-8549-FEA32889A9AC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fld id="{C1714821-6177-4B00-ADD7-6EE7B670BCFD}" type="datetime9">
              <a:rPr lang="en-US" sz="1400" b="0">
                <a:ea typeface="+mn-ea"/>
              </a:rPr>
              <a:pPr algn="l">
                <a:defRPr/>
              </a:pPr>
              <a:t>4/19/2020 8:11:58 PM</a:t>
            </a:fld>
            <a:endParaRPr lang="en-US" altLang="zh-CN" sz="1400" b="0">
              <a:ea typeface="+mn-ea"/>
            </a:endParaRPr>
          </a:p>
        </p:txBody>
      </p:sp>
      <p:sp>
        <p:nvSpPr>
          <p:cNvPr id="15" name="灯片编号占位符 3">
            <a:extLst>
              <a:ext uri="{FF2B5EF4-FFF2-40B4-BE49-F238E27FC236}">
                <a16:creationId xmlns:a16="http://schemas.microsoft.com/office/drawing/2014/main" id="{924DDB42-A178-43E8-9A46-12A293F3320D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algn="r" eaLnBrk="1" hangingPunct="1"/>
            <a:fld id="{525CF28C-5FE4-4958-AAE9-93AFDAF39A3B}" type="slidenum">
              <a:rPr lang="en-US" altLang="zh-CN" sz="1400" b="0">
                <a:ea typeface="宋体" panose="02010600030101010101" pitchFamily="2" charset="-122"/>
              </a:rPr>
              <a:pPr algn="r" eaLnBrk="1" hangingPunct="1"/>
              <a:t>16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2300" name="Text Box 12">
            <a:extLst>
              <a:ext uri="{FF2B5EF4-FFF2-40B4-BE49-F238E27FC236}">
                <a16:creationId xmlns:a16="http://schemas.microsoft.com/office/drawing/2014/main" id="{BC19903D-DE2A-4EBE-8D31-18F5D1D9B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349500"/>
            <a:ext cx="5094288" cy="1373188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在均匀外磁场中，带电粒子在垂直磁场平面内作圆周运动。</a:t>
            </a:r>
          </a:p>
        </p:txBody>
      </p:sp>
      <p:sp>
        <p:nvSpPr>
          <p:cNvPr id="12348" name="Text Box 60">
            <a:extLst>
              <a:ext uri="{FF2B5EF4-FFF2-40B4-BE49-F238E27FC236}">
                <a16:creationId xmlns:a16="http://schemas.microsoft.com/office/drawing/2014/main" id="{51F2D26E-4F9E-49BB-9073-84850FF05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81100"/>
            <a:ext cx="5486400" cy="519113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二、带电粒子在磁场中的运动</a:t>
            </a:r>
          </a:p>
        </p:txBody>
      </p:sp>
      <p:graphicFrame>
        <p:nvGraphicFramePr>
          <p:cNvPr id="12349" name="Object 61">
            <a:extLst>
              <a:ext uri="{FF2B5EF4-FFF2-40B4-BE49-F238E27FC236}">
                <a16:creationId xmlns:a16="http://schemas.microsoft.com/office/drawing/2014/main" id="{E3AC74DD-F837-443A-925F-9420ADCDC4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3429000"/>
          <a:ext cx="1943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公式" r:id="rId4" imgW="838403" imgH="390372" progId="Equation.3">
                  <p:embed/>
                </p:oleObj>
              </mc:Choice>
              <mc:Fallback>
                <p:oleObj name="公式" r:id="rId4" imgW="838403" imgH="390372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429000"/>
                        <a:ext cx="1943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50" name="Object 62">
            <a:extLst>
              <a:ext uri="{FF2B5EF4-FFF2-40B4-BE49-F238E27FC236}">
                <a16:creationId xmlns:a16="http://schemas.microsoft.com/office/drawing/2014/main" id="{E7B2BD79-01C9-4B66-B068-4F3966552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4494213"/>
          <a:ext cx="138271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公式" r:id="rId6" imgW="562051" imgH="390372" progId="Equation.3">
                  <p:embed/>
                </p:oleObj>
              </mc:Choice>
              <mc:Fallback>
                <p:oleObj name="公式" r:id="rId6" imgW="562051" imgH="390372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494213"/>
                        <a:ext cx="1382712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52" name="Object 64">
            <a:extLst>
              <a:ext uri="{FF2B5EF4-FFF2-40B4-BE49-F238E27FC236}">
                <a16:creationId xmlns:a16="http://schemas.microsoft.com/office/drawing/2014/main" id="{FFD5BE94-4426-4368-AAA5-AD41573114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5373688"/>
          <a:ext cx="1350962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公式" r:id="rId8" imgW="571398" imgH="371628" progId="Equation.3">
                  <p:embed/>
                </p:oleObj>
              </mc:Choice>
              <mc:Fallback>
                <p:oleObj name="公式" r:id="rId8" imgW="571398" imgH="371628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373688"/>
                        <a:ext cx="1350962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53" name="Text Box 65">
            <a:extLst>
              <a:ext uri="{FF2B5EF4-FFF2-40B4-BE49-F238E27FC236}">
                <a16:creationId xmlns:a16="http://schemas.microsoft.com/office/drawing/2014/main" id="{5096CD33-63E5-4ED8-959C-37B5F37D2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700213"/>
            <a:ext cx="5273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algn="l" eaLnBrk="1" hangingPunct="1"/>
            <a:r>
              <a:rPr kumimoji="0" lang="en-US" altLang="zh-CN">
                <a:solidFill>
                  <a:srgbClr val="99FF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</a:t>
            </a:r>
            <a:r>
              <a:rPr kumimoji="0" lang="zh-CN" altLang="en-US">
                <a:solidFill>
                  <a:srgbClr val="99FF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回旋半径和回旋频率</a:t>
            </a:r>
          </a:p>
        </p:txBody>
      </p:sp>
      <p:sp>
        <p:nvSpPr>
          <p:cNvPr id="12355" name="Text Box 67">
            <a:extLst>
              <a:ext uri="{FF2B5EF4-FFF2-40B4-BE49-F238E27FC236}">
                <a16:creationId xmlns:a16="http://schemas.microsoft.com/office/drawing/2014/main" id="{53E6D449-7CE7-4CD9-A8FB-7202D5AA2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710113"/>
            <a:ext cx="2243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半径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</a:p>
        </p:txBody>
      </p:sp>
      <p:sp>
        <p:nvSpPr>
          <p:cNvPr id="12356" name="Text Box 68">
            <a:extLst>
              <a:ext uri="{FF2B5EF4-FFF2-40B4-BE49-F238E27FC236}">
                <a16:creationId xmlns:a16="http://schemas.microsoft.com/office/drawing/2014/main" id="{94567A08-1ACB-4FE1-8B12-8AC52C511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589588"/>
            <a:ext cx="22431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频率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</a:p>
        </p:txBody>
      </p:sp>
      <p:graphicFrame>
        <p:nvGraphicFramePr>
          <p:cNvPr id="12357" name="Object 69">
            <a:extLst>
              <a:ext uri="{FF2B5EF4-FFF2-40B4-BE49-F238E27FC236}">
                <a16:creationId xmlns:a16="http://schemas.microsoft.com/office/drawing/2014/main" id="{4C6B1D7B-8751-44F3-92A8-9114DDBEA2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5373688"/>
          <a:ext cx="1152525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公式" r:id="rId10" imgW="485648" imgH="371628" progId="Equation.3">
                  <p:embed/>
                </p:oleObj>
              </mc:Choice>
              <mc:Fallback>
                <p:oleObj name="公式" r:id="rId10" imgW="485648" imgH="371628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373688"/>
                        <a:ext cx="1152525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8" name="Group 70">
            <a:extLst>
              <a:ext uri="{FF2B5EF4-FFF2-40B4-BE49-F238E27FC236}">
                <a16:creationId xmlns:a16="http://schemas.microsoft.com/office/drawing/2014/main" id="{81FDCD0A-FC86-44D8-B0DE-429A9E9A6BCC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1039" name="Picture 71" descr="bar_1">
              <a:extLst>
                <a:ext uri="{FF2B5EF4-FFF2-40B4-BE49-F238E27FC236}">
                  <a16:creationId xmlns:a16="http://schemas.microsoft.com/office/drawing/2014/main" id="{D9B6FD47-8C01-4AD6-8465-0E4629DD8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0" name="Text Box 72">
              <a:extLst>
                <a:ext uri="{FF2B5EF4-FFF2-40B4-BE49-F238E27FC236}">
                  <a16:creationId xmlns:a16="http://schemas.microsoft.com/office/drawing/2014/main" id="{D3E1A12B-9145-4CF0-943A-1CA87701B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275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folHlink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4-5 </a:t>
              </a:r>
              <a:r>
                <a:rPr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带电粒子在电磁场中的运动</a:t>
              </a:r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1045" r:id="rId2" imgW="3527542" imgH="3716252"/>
        </mc:Choice>
        <mc:Fallback>
          <p:control r:id="rId2" imgW="3527542" imgH="3716252">
            <p:pic>
              <p:nvPicPr>
                <p:cNvPr id="1026" name="ShockwaveFlash1">
                  <a:extLst>
                    <a:ext uri="{FF2B5EF4-FFF2-40B4-BE49-F238E27FC236}">
                      <a16:creationId xmlns:a16="http://schemas.microsoft.com/office/drawing/2014/main" id="{6B802A74-1B47-4DF4-ABC3-2D1E971EC7B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64163" y="2349500"/>
                  <a:ext cx="3527425" cy="3716338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0" grpId="0" autoUpdateAnimBg="0"/>
      <p:bldP spid="12348" grpId="0" autoUpdateAnimBg="0"/>
      <p:bldP spid="12353" grpId="0"/>
      <p:bldP spid="12355" grpId="0"/>
      <p:bldP spid="123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日期占位符 1">
            <a:extLst>
              <a:ext uri="{FF2B5EF4-FFF2-40B4-BE49-F238E27FC236}">
                <a16:creationId xmlns:a16="http://schemas.microsoft.com/office/drawing/2014/main" id="{D18594CC-F061-49E0-B3E0-E289496C8087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fld id="{3FECB6D3-BB30-4A78-BC67-50C5EC2C5CAB}" type="datetime9">
              <a:rPr lang="en-US" sz="1400" b="0">
                <a:ea typeface="+mn-ea"/>
              </a:rPr>
              <a:pPr algn="l">
                <a:defRPr/>
              </a:pPr>
              <a:t>4/19/2020 8:11:58 PM</a:t>
            </a:fld>
            <a:endParaRPr lang="en-US" altLang="zh-CN" sz="1400" b="0">
              <a:ea typeface="+mn-ea"/>
            </a:endParaRPr>
          </a:p>
        </p:txBody>
      </p:sp>
      <p:sp>
        <p:nvSpPr>
          <p:cNvPr id="21" name="灯片编号占位符 3">
            <a:extLst>
              <a:ext uri="{FF2B5EF4-FFF2-40B4-BE49-F238E27FC236}">
                <a16:creationId xmlns:a16="http://schemas.microsoft.com/office/drawing/2014/main" id="{A46EB44B-8D27-4870-9160-E93DF66A3F5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algn="r" eaLnBrk="1" hangingPunct="1"/>
            <a:fld id="{D43B7FF2-29F5-4031-8319-758F8652606E}" type="slidenum">
              <a:rPr lang="en-US" altLang="zh-CN" sz="1400" b="0">
                <a:ea typeface="宋体" panose="02010600030101010101" pitchFamily="2" charset="-122"/>
              </a:rPr>
              <a:pPr algn="r" eaLnBrk="1" hangingPunct="1"/>
              <a:t>17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51559" name="Text Box 7">
            <a:extLst>
              <a:ext uri="{FF2B5EF4-FFF2-40B4-BE49-F238E27FC236}">
                <a16:creationId xmlns:a16="http://schemas.microsoft.com/office/drawing/2014/main" id="{0A002CC6-7057-4600-BE30-A39581CB6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81100"/>
            <a:ext cx="5486400" cy="519113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二、带电粒子在磁场中的运动</a:t>
            </a:r>
          </a:p>
        </p:txBody>
      </p:sp>
      <p:sp>
        <p:nvSpPr>
          <p:cNvPr id="151560" name="Text Box 8">
            <a:extLst>
              <a:ext uri="{FF2B5EF4-FFF2-40B4-BE49-F238E27FC236}">
                <a16:creationId xmlns:a16="http://schemas.microsoft.com/office/drawing/2014/main" id="{83A52A07-FB57-4B2E-889C-B5EC891F8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85925"/>
            <a:ext cx="6264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0" lang="en-US" altLang="zh-CN">
                <a:solidFill>
                  <a:srgbClr val="99FF99"/>
                </a:solidFill>
                <a:latin typeface="隶书" pitchFamily="49" charset="-122"/>
                <a:ea typeface="隶书" pitchFamily="49" charset="-122"/>
              </a:rPr>
              <a:t>2.</a:t>
            </a:r>
            <a:r>
              <a:rPr kumimoji="0" lang="zh-CN" altLang="en-US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带电粒子在磁场中的旋进  </a:t>
            </a:r>
            <a:r>
              <a:rPr kumimoji="0" lang="zh-CN" altLang="en-US">
                <a:solidFill>
                  <a:srgbClr val="99FF99"/>
                </a:solidFill>
                <a:latin typeface="隶书" pitchFamily="49" charset="-122"/>
                <a:ea typeface="隶书" pitchFamily="49" charset="-122"/>
              </a:rPr>
              <a:t>磁聚焦</a:t>
            </a:r>
          </a:p>
        </p:txBody>
      </p:sp>
      <p:sp>
        <p:nvSpPr>
          <p:cNvPr id="151562" name="Text Box 10">
            <a:extLst>
              <a:ext uri="{FF2B5EF4-FFF2-40B4-BE49-F238E27FC236}">
                <a16:creationId xmlns:a16="http://schemas.microsoft.com/office/drawing/2014/main" id="{388D51B6-2DD4-4651-AE17-382E37E67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420938"/>
            <a:ext cx="7715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1564" name="Text Box 12">
            <a:extLst>
              <a:ext uri="{FF2B5EF4-FFF2-40B4-BE49-F238E27FC236}">
                <a16:creationId xmlns:a16="http://schemas.microsoft.com/office/drawing/2014/main" id="{13DD7813-05D3-44CD-A519-73FBE6EBC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05038"/>
            <a:ext cx="8534400" cy="13731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0"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带电粒子在均匀外磁场中，沿磁场方向作匀速运动，垂直于磁场方向作匀速率圆周运动，带电粒子绕磁感线旋进，运动轨迹为</a:t>
            </a:r>
            <a:r>
              <a:rPr kumimoji="0" lang="zh-CN" altLang="en-US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螺旋线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</a:p>
        </p:txBody>
      </p:sp>
      <p:grpSp>
        <p:nvGrpSpPr>
          <p:cNvPr id="2" name="Group 30">
            <a:extLst>
              <a:ext uri="{FF2B5EF4-FFF2-40B4-BE49-F238E27FC236}">
                <a16:creationId xmlns:a16="http://schemas.microsoft.com/office/drawing/2014/main" id="{CA197735-EF8D-434E-B19A-9EDD8CD32F5E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5300663"/>
            <a:ext cx="1066800" cy="622300"/>
            <a:chOff x="3888" y="3408"/>
            <a:chExt cx="672" cy="392"/>
          </a:xfrm>
        </p:grpSpPr>
        <p:sp>
          <p:nvSpPr>
            <p:cNvPr id="151583" name="Line 31">
              <a:extLst>
                <a:ext uri="{FF2B5EF4-FFF2-40B4-BE49-F238E27FC236}">
                  <a16:creationId xmlns:a16="http://schemas.microsoft.com/office/drawing/2014/main" id="{CA336964-7420-402C-8328-211A6EFAC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408"/>
              <a:ext cx="0" cy="192"/>
            </a:xfrm>
            <a:prstGeom prst="line">
              <a:avLst/>
            </a:prstGeom>
            <a:noFill/>
            <a:ln w="19050">
              <a:solidFill>
                <a:srgbClr val="FF6699"/>
              </a:solidFill>
              <a:round/>
              <a:headEnd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1584" name="Line 32">
              <a:extLst>
                <a:ext uri="{FF2B5EF4-FFF2-40B4-BE49-F238E27FC236}">
                  <a16:creationId xmlns:a16="http://schemas.microsoft.com/office/drawing/2014/main" id="{8E9ECB44-8D73-44DB-BCF0-10D8B6C1B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408"/>
              <a:ext cx="0" cy="192"/>
            </a:xfrm>
            <a:prstGeom prst="line">
              <a:avLst/>
            </a:prstGeom>
            <a:noFill/>
            <a:ln w="19050">
              <a:solidFill>
                <a:srgbClr val="FF6699"/>
              </a:solidFill>
              <a:round/>
              <a:headEnd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1585" name="Line 33">
              <a:extLst>
                <a:ext uri="{FF2B5EF4-FFF2-40B4-BE49-F238E27FC236}">
                  <a16:creationId xmlns:a16="http://schemas.microsoft.com/office/drawing/2014/main" id="{B9E7E8FA-75FB-4F4F-A485-1E5B01110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552"/>
              <a:ext cx="672" cy="0"/>
            </a:xfrm>
            <a:prstGeom prst="line">
              <a:avLst/>
            </a:prstGeom>
            <a:noFill/>
            <a:ln w="19050">
              <a:solidFill>
                <a:srgbClr val="FF6699"/>
              </a:solidFill>
              <a:round/>
              <a:headEnd type="stealth" w="sm" len="lg"/>
              <a:tailEnd type="stealth" w="sm" len="lg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071" name="Object 34">
              <a:extLst>
                <a:ext uri="{FF2B5EF4-FFF2-40B4-BE49-F238E27FC236}">
                  <a16:creationId xmlns:a16="http://schemas.microsoft.com/office/drawing/2014/main" id="{CD044D00-23A2-4C9B-BD62-85F9C01976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3600"/>
            <a:ext cx="143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" name="Equation" r:id="rId4" imgW="85750" imgH="143028" progId="Equation.3">
                    <p:embed/>
                  </p:oleObj>
                </mc:Choice>
                <mc:Fallback>
                  <p:oleObj name="Equation" r:id="rId4" imgW="85750" imgH="143028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600"/>
                          <a:ext cx="143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1587" name="Object 35">
            <a:extLst>
              <a:ext uri="{FF2B5EF4-FFF2-40B4-BE49-F238E27FC236}">
                <a16:creationId xmlns:a16="http://schemas.microsoft.com/office/drawing/2014/main" id="{3E1B3CC7-1585-4E56-B666-02066961C6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3519488"/>
          <a:ext cx="136048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公式" r:id="rId6" imgW="581152" imgH="390372" progId="Equation.3">
                  <p:embed/>
                </p:oleObj>
              </mc:Choice>
              <mc:Fallback>
                <p:oleObj name="公式" r:id="rId6" imgW="581152" imgH="390372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519488"/>
                        <a:ext cx="1360487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88" name="Object 36">
            <a:extLst>
              <a:ext uri="{FF2B5EF4-FFF2-40B4-BE49-F238E27FC236}">
                <a16:creationId xmlns:a16="http://schemas.microsoft.com/office/drawing/2014/main" id="{1F1FC098-CDDC-447D-BCC9-B080E0E566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7613" y="4465638"/>
          <a:ext cx="1554162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公式" r:id="rId8" imgW="676250" imgH="371628" progId="Equation.3">
                  <p:embed/>
                </p:oleObj>
              </mc:Choice>
              <mc:Fallback>
                <p:oleObj name="公式" r:id="rId8" imgW="676250" imgH="371628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4465638"/>
                        <a:ext cx="1554162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89" name="Object 37">
            <a:extLst>
              <a:ext uri="{FF2B5EF4-FFF2-40B4-BE49-F238E27FC236}">
                <a16:creationId xmlns:a16="http://schemas.microsoft.com/office/drawing/2014/main" id="{D8129123-8B22-4651-8FDB-3FE38DCE98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8725" y="5661025"/>
          <a:ext cx="11112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公式" r:id="rId10" imgW="485648" imgH="190704" progId="Equation.3">
                  <p:embed/>
                </p:oleObj>
              </mc:Choice>
              <mc:Fallback>
                <p:oleObj name="公式" r:id="rId10" imgW="485648" imgH="190704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5661025"/>
                        <a:ext cx="111125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90" name="Object 38">
            <a:extLst>
              <a:ext uri="{FF2B5EF4-FFF2-40B4-BE49-F238E27FC236}">
                <a16:creationId xmlns:a16="http://schemas.microsoft.com/office/drawing/2014/main" id="{66B7E7F7-0162-48F9-A0EF-255D191731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5738" y="4470400"/>
          <a:ext cx="10541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公式" r:id="rId12" imgW="447853" imgH="390372" progId="Equation.3">
                  <p:embed/>
                </p:oleObj>
              </mc:Choice>
              <mc:Fallback>
                <p:oleObj name="公式" r:id="rId12" imgW="447853" imgH="390372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38" y="4470400"/>
                        <a:ext cx="10541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62" name="Group 39">
            <a:extLst>
              <a:ext uri="{FF2B5EF4-FFF2-40B4-BE49-F238E27FC236}">
                <a16:creationId xmlns:a16="http://schemas.microsoft.com/office/drawing/2014/main" id="{62248D67-991A-4AE2-9E4A-D92DA78047DC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2066" name="Picture 40" descr="bar_1">
              <a:extLst>
                <a:ext uri="{FF2B5EF4-FFF2-40B4-BE49-F238E27FC236}">
                  <a16:creationId xmlns:a16="http://schemas.microsoft.com/office/drawing/2014/main" id="{73A98E66-23AA-42B4-A988-06BB693323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Text Box 41">
              <a:extLst>
                <a:ext uri="{FF2B5EF4-FFF2-40B4-BE49-F238E27FC236}">
                  <a16:creationId xmlns:a16="http://schemas.microsoft.com/office/drawing/2014/main" id="{1DE97655-4442-4387-BFA2-95A071FC3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275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folHlink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4-5 </a:t>
              </a:r>
              <a:r>
                <a:rPr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带电粒子在电磁场中的运动</a:t>
              </a:r>
            </a:p>
          </p:txBody>
        </p:sp>
      </p:grpSp>
      <p:graphicFrame>
        <p:nvGraphicFramePr>
          <p:cNvPr id="151594" name="Object 42">
            <a:extLst>
              <a:ext uri="{FF2B5EF4-FFF2-40B4-BE49-F238E27FC236}">
                <a16:creationId xmlns:a16="http://schemas.microsoft.com/office/drawing/2014/main" id="{09EB7971-17AF-423E-BA14-6D7187CA67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5461000"/>
          <a:ext cx="186848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公式" r:id="rId15" imgW="838403" imgH="390372" progId="Equation.3">
                  <p:embed/>
                </p:oleObj>
              </mc:Choice>
              <mc:Fallback>
                <p:oleObj name="公式" r:id="rId15" imgW="838403" imgH="390372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461000"/>
                        <a:ext cx="1868488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95" name="Object 43">
            <a:extLst>
              <a:ext uri="{FF2B5EF4-FFF2-40B4-BE49-F238E27FC236}">
                <a16:creationId xmlns:a16="http://schemas.microsoft.com/office/drawing/2014/main" id="{3C728613-9FC1-4951-98A8-149177787E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3508375"/>
          <a:ext cx="152558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公式" r:id="rId17" imgW="657149" imgH="390372" progId="Equation.3">
                  <p:embed/>
                </p:oleObj>
              </mc:Choice>
              <mc:Fallback>
                <p:oleObj name="公式" r:id="rId17" imgW="657149" imgH="390372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508375"/>
                        <a:ext cx="1525587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7" name="Text Box 23">
            <a:extLst>
              <a:ext uri="{FF2B5EF4-FFF2-40B4-BE49-F238E27FC236}">
                <a16:creationId xmlns:a16="http://schemas.microsoft.com/office/drawing/2014/main" id="{16D510C4-F882-4399-8769-C95EF452E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5661025"/>
            <a:ext cx="1187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00FF00"/>
                </a:solidFill>
              </a:rPr>
              <a:t>螺距：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79" r:id="rId2" imgW="4535733" imgH="2233298"/>
        </mc:Choice>
        <mc:Fallback>
          <p:control r:id="rId2" imgW="4535733" imgH="2233298">
            <p:pic>
              <p:nvPicPr>
                <p:cNvPr id="2050" name="ShockwaveFlash1">
                  <a:extLst>
                    <a:ext uri="{FF2B5EF4-FFF2-40B4-BE49-F238E27FC236}">
                      <a16:creationId xmlns:a16="http://schemas.microsoft.com/office/drawing/2014/main" id="{8D7646D9-342B-4566-8297-F6F91A55FD5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11638" y="3716338"/>
                  <a:ext cx="4535487" cy="2233612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0" grpId="0"/>
      <p:bldP spid="151564" grpId="0" autoUpdateAnimBg="0"/>
      <p:bldP spid="522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1">
            <a:extLst>
              <a:ext uri="{FF2B5EF4-FFF2-40B4-BE49-F238E27FC236}">
                <a16:creationId xmlns:a16="http://schemas.microsoft.com/office/drawing/2014/main" id="{A94A0B9A-B4C5-43B4-911E-7D3EBD24C1F5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fld id="{3EFDB968-713D-403D-8D5F-6F7854F0D040}" type="datetime9">
              <a:rPr lang="en-US" sz="1400" b="0">
                <a:ea typeface="+mn-ea"/>
              </a:rPr>
              <a:pPr algn="l">
                <a:defRPr/>
              </a:pPr>
              <a:t>4/19/2020 8:11:58 PM</a:t>
            </a:fld>
            <a:endParaRPr lang="en-US" altLang="zh-CN" sz="1400" b="0">
              <a:ea typeface="+mn-ea"/>
            </a:endParaRPr>
          </a:p>
        </p:txBody>
      </p:sp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EED85628-7D98-49ED-B2C6-0ED3BF21416A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algn="r" eaLnBrk="1" hangingPunct="1"/>
            <a:fld id="{52904796-648F-4A13-A39D-8941164F26DE}" type="slidenum">
              <a:rPr lang="en-US" altLang="zh-CN" sz="1400" b="0">
                <a:ea typeface="宋体" panose="02010600030101010101" pitchFamily="2" charset="-122"/>
              </a:rPr>
              <a:pPr algn="r" eaLnBrk="1" hangingPunct="1"/>
              <a:t>18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pSp>
        <p:nvGrpSpPr>
          <p:cNvPr id="3077" name="Group 14">
            <a:extLst>
              <a:ext uri="{FF2B5EF4-FFF2-40B4-BE49-F238E27FC236}">
                <a16:creationId xmlns:a16="http://schemas.microsoft.com/office/drawing/2014/main" id="{95AF058B-BEFF-4597-BF78-035D60FF7290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181100"/>
            <a:ext cx="6264275" cy="1023938"/>
            <a:chOff x="295" y="744"/>
            <a:chExt cx="3946" cy="645"/>
          </a:xfrm>
        </p:grpSpPr>
        <p:sp>
          <p:nvSpPr>
            <p:cNvPr id="153612" name="Text Box 12">
              <a:extLst>
                <a:ext uri="{FF2B5EF4-FFF2-40B4-BE49-F238E27FC236}">
                  <a16:creationId xmlns:a16="http://schemas.microsoft.com/office/drawing/2014/main" id="{911A83ED-C517-4CB4-B516-D89F90D5D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744"/>
              <a:ext cx="3456" cy="327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lg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0" lang="zh-CN" altLang="en-US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隶书" pitchFamily="49" charset="-122"/>
                </a:rPr>
                <a:t>二、带电粒子在磁场中的运动</a:t>
              </a:r>
            </a:p>
          </p:txBody>
        </p:sp>
        <p:sp>
          <p:nvSpPr>
            <p:cNvPr id="153613" name="Text Box 13">
              <a:extLst>
                <a:ext uri="{FF2B5EF4-FFF2-40B4-BE49-F238E27FC236}">
                  <a16:creationId xmlns:a16="http://schemas.microsoft.com/office/drawing/2014/main" id="{AF9F5468-81ED-4F65-8A0D-31D5CD9A1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1062"/>
              <a:ext cx="394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0" lang="en-US" altLang="zh-CN">
                  <a:solidFill>
                    <a:srgbClr val="99FF99"/>
                  </a:solidFill>
                  <a:latin typeface="隶书" pitchFamily="49" charset="-122"/>
                  <a:ea typeface="隶书" pitchFamily="49" charset="-122"/>
                </a:rPr>
                <a:t>2.</a:t>
              </a:r>
              <a:r>
                <a:rPr kumimoji="0" lang="zh-CN" altLang="en-US">
                  <a:solidFill>
                    <a:srgbClr val="99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itchFamily="49" charset="-122"/>
                  <a:ea typeface="隶书" pitchFamily="49" charset="-122"/>
                </a:rPr>
                <a:t>带电粒子在磁场中的旋进  </a:t>
              </a:r>
              <a:r>
                <a:rPr kumimoji="0" lang="zh-CN" altLang="en-US">
                  <a:solidFill>
                    <a:srgbClr val="99FF99"/>
                  </a:solidFill>
                  <a:latin typeface="隶书" pitchFamily="49" charset="-122"/>
                  <a:ea typeface="隶书" pitchFamily="49" charset="-122"/>
                </a:rPr>
                <a:t>磁聚焦</a:t>
              </a:r>
            </a:p>
          </p:txBody>
        </p:sp>
      </p:grpSp>
      <p:graphicFrame>
        <p:nvGraphicFramePr>
          <p:cNvPr id="153616" name="Object 16">
            <a:extLst>
              <a:ext uri="{FF2B5EF4-FFF2-40B4-BE49-F238E27FC236}">
                <a16:creationId xmlns:a16="http://schemas.microsoft.com/office/drawing/2014/main" id="{8C4D2948-C938-4721-990F-34DE49BC34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0" y="2127250"/>
          <a:ext cx="1919288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公式" r:id="rId4" imgW="800202" imgH="390372" progId="Equation.3">
                  <p:embed/>
                </p:oleObj>
              </mc:Choice>
              <mc:Fallback>
                <p:oleObj name="公式" r:id="rId4" imgW="800202" imgH="39037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2127250"/>
                        <a:ext cx="1919288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7" name="Object 17">
            <a:extLst>
              <a:ext uri="{FF2B5EF4-FFF2-40B4-BE49-F238E27FC236}">
                <a16:creationId xmlns:a16="http://schemas.microsoft.com/office/drawing/2014/main" id="{D8F340E5-6E98-4670-9C25-38D87A7616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71888" y="2133600"/>
          <a:ext cx="2268537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公式" r:id="rId6" imgW="952602" imgH="390372" progId="Equation.3">
                  <p:embed/>
                </p:oleObj>
              </mc:Choice>
              <mc:Fallback>
                <p:oleObj name="公式" r:id="rId6" imgW="952602" imgH="39037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2133600"/>
                        <a:ext cx="2268537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8" name="Text Box 18">
            <a:extLst>
              <a:ext uri="{FF2B5EF4-FFF2-40B4-BE49-F238E27FC236}">
                <a16:creationId xmlns:a16="http://schemas.microsoft.com/office/drawing/2014/main" id="{2A2B0A44-F4BD-4D66-8397-5A2FF258C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992438"/>
            <a:ext cx="8435975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带电粒子以小角度进入均匀磁场时，以不同的回旋半径旋进，但螺距近似相等，相交于屏上同一点，此现象称为</a:t>
            </a:r>
            <a:r>
              <a:rPr lang="zh-CN" altLang="en-US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磁聚焦（</a:t>
            </a:r>
            <a:r>
              <a:rPr lang="en-US" altLang="zh-CN" i="1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magnetic focusing</a:t>
            </a:r>
            <a:r>
              <a:rPr lang="zh-CN" altLang="en-US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</a:p>
        </p:txBody>
      </p:sp>
      <p:sp>
        <p:nvSpPr>
          <p:cNvPr id="153621" name="Rectangle 21">
            <a:extLst>
              <a:ext uri="{FF2B5EF4-FFF2-40B4-BE49-F238E27FC236}">
                <a16:creationId xmlns:a16="http://schemas.microsoft.com/office/drawing/2014/main" id="{8F7FB419-ECA7-4BBB-8FFC-82A4F757A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365625"/>
            <a:ext cx="5905500" cy="20875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082" name="Group 23">
            <a:extLst>
              <a:ext uri="{FF2B5EF4-FFF2-40B4-BE49-F238E27FC236}">
                <a16:creationId xmlns:a16="http://schemas.microsoft.com/office/drawing/2014/main" id="{CC4C0AC0-5206-4723-A609-13D8EEC5AE6A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3083" name="Picture 24" descr="bar_1">
              <a:extLst>
                <a:ext uri="{FF2B5EF4-FFF2-40B4-BE49-F238E27FC236}">
                  <a16:creationId xmlns:a16="http://schemas.microsoft.com/office/drawing/2014/main" id="{78DC8AE2-BC98-4255-BE3A-442E6E5845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4" name="Text Box 25">
              <a:extLst>
                <a:ext uri="{FF2B5EF4-FFF2-40B4-BE49-F238E27FC236}">
                  <a16:creationId xmlns:a16="http://schemas.microsoft.com/office/drawing/2014/main" id="{F220CBA6-8D4B-4B14-B377-CBBCF4D95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275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folHlink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4-5 </a:t>
              </a:r>
              <a:r>
                <a:rPr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带电粒子在电磁场中的运动</a:t>
              </a:r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3089" r:id="rId2" imgW="5183695" imgH="1932311"/>
        </mc:Choice>
        <mc:Fallback>
          <p:control r:id="rId2" imgW="5183695" imgH="1932311">
            <p:pic>
              <p:nvPicPr>
                <p:cNvPr id="3074" name="ShockwaveFlash1">
                  <a:extLst>
                    <a:ext uri="{FF2B5EF4-FFF2-40B4-BE49-F238E27FC236}">
                      <a16:creationId xmlns:a16="http://schemas.microsoft.com/office/drawing/2014/main" id="{DFCAE3FD-52C2-456F-BB42-1AB348E79CB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19325" y="4479925"/>
                  <a:ext cx="5183188" cy="1931988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日期占位符 1">
            <a:extLst>
              <a:ext uri="{FF2B5EF4-FFF2-40B4-BE49-F238E27FC236}">
                <a16:creationId xmlns:a16="http://schemas.microsoft.com/office/drawing/2014/main" id="{F81BDE84-09DB-4EB6-B95A-B743BCA5299C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fld id="{0F2F29ED-E550-4A03-8E22-9A42BDDC4A39}" type="datetime9">
              <a:rPr lang="en-US" sz="1400" b="0">
                <a:ea typeface="+mn-ea"/>
              </a:rPr>
              <a:pPr algn="l">
                <a:defRPr/>
              </a:pPr>
              <a:t>4/19/2020 8:11:58 PM</a:t>
            </a:fld>
            <a:endParaRPr lang="en-US" altLang="zh-CN" sz="1400" b="0">
              <a:ea typeface="+mn-ea"/>
            </a:endParaRPr>
          </a:p>
        </p:txBody>
      </p:sp>
      <p:sp>
        <p:nvSpPr>
          <p:cNvPr id="43" name="灯片编号占位符 3">
            <a:extLst>
              <a:ext uri="{FF2B5EF4-FFF2-40B4-BE49-F238E27FC236}">
                <a16:creationId xmlns:a16="http://schemas.microsoft.com/office/drawing/2014/main" id="{E6F818BA-3D3C-48EB-B19C-A4D311AB9AD9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algn="r" eaLnBrk="1" hangingPunct="1"/>
            <a:fld id="{117A94B7-A792-4AB3-B731-DAF60641C0BC}" type="slidenum">
              <a:rPr lang="en-US" altLang="zh-CN" sz="1400" b="0">
                <a:ea typeface="宋体" panose="02010600030101010101" pitchFamily="2" charset="-122"/>
              </a:rPr>
              <a:pPr algn="r" eaLnBrk="1" hangingPunct="1"/>
              <a:t>19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45415" name="Rectangle 7">
            <a:extLst>
              <a:ext uri="{FF2B5EF4-FFF2-40B4-BE49-F238E27FC236}">
                <a16:creationId xmlns:a16="http://schemas.microsoft.com/office/drawing/2014/main" id="{A83F7740-58BA-41D2-BA80-0C7C3F764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195513"/>
            <a:ext cx="8534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一般情况下，带电粒子在磁场中沿螺旋线运动。磁场越强，回转半径越小，直至将带电粒子弹回。</a:t>
            </a:r>
          </a:p>
        </p:txBody>
      </p:sp>
      <p:sp>
        <p:nvSpPr>
          <p:cNvPr id="145453" name="Text Box 45">
            <a:extLst>
              <a:ext uri="{FF2B5EF4-FFF2-40B4-BE49-F238E27FC236}">
                <a16:creationId xmlns:a16="http://schemas.microsoft.com/office/drawing/2014/main" id="{9BA4782C-F2B6-4F5E-A057-B6F215E98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81100"/>
            <a:ext cx="5486400" cy="519113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二、带电粒子在磁场中的运动</a:t>
            </a:r>
          </a:p>
        </p:txBody>
      </p:sp>
      <p:sp>
        <p:nvSpPr>
          <p:cNvPr id="145454" name="Text Box 46">
            <a:extLst>
              <a:ext uri="{FF2B5EF4-FFF2-40B4-BE49-F238E27FC236}">
                <a16:creationId xmlns:a16="http://schemas.microsoft.com/office/drawing/2014/main" id="{AD51CB0F-11A8-4A2C-AC2B-E1FE04698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85925"/>
            <a:ext cx="6264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0" lang="en-US" altLang="zh-CN">
                <a:solidFill>
                  <a:srgbClr val="99FF99"/>
                </a:solidFill>
                <a:latin typeface="隶书" pitchFamily="49" charset="-122"/>
                <a:ea typeface="隶书" pitchFamily="49" charset="-122"/>
              </a:rPr>
              <a:t>3.</a:t>
            </a:r>
            <a:r>
              <a:rPr kumimoji="0" lang="en-US" altLang="zh-CN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kumimoji="0" lang="zh-CN" altLang="en-US">
                <a:solidFill>
                  <a:srgbClr val="99FF99"/>
                </a:solidFill>
                <a:latin typeface="隶书" pitchFamily="49" charset="-122"/>
                <a:ea typeface="隶书" pitchFamily="49" charset="-122"/>
              </a:rPr>
              <a:t>磁约束</a:t>
            </a:r>
          </a:p>
        </p:txBody>
      </p:sp>
      <p:grpSp>
        <p:nvGrpSpPr>
          <p:cNvPr id="2" name="Group 81">
            <a:extLst>
              <a:ext uri="{FF2B5EF4-FFF2-40B4-BE49-F238E27FC236}">
                <a16:creationId xmlns:a16="http://schemas.microsoft.com/office/drawing/2014/main" id="{9130DC2C-0EE6-4D34-A9CF-3DA3261166CD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3573463"/>
            <a:ext cx="7345362" cy="2592387"/>
            <a:chOff x="657" y="2251"/>
            <a:chExt cx="4627" cy="1633"/>
          </a:xfrm>
        </p:grpSpPr>
        <p:sp>
          <p:nvSpPr>
            <p:cNvPr id="145459" name="Rectangle 51">
              <a:extLst>
                <a:ext uri="{FF2B5EF4-FFF2-40B4-BE49-F238E27FC236}">
                  <a16:creationId xmlns:a16="http://schemas.microsoft.com/office/drawing/2014/main" id="{1C86473E-3F92-4D92-87C2-5D066E6ED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251"/>
              <a:ext cx="4627" cy="163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FFFFFF">
                    <a:gamma/>
                    <a:shade val="36078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467" name="AutoShape 59">
              <a:extLst>
                <a:ext uri="{FF2B5EF4-FFF2-40B4-BE49-F238E27FC236}">
                  <a16:creationId xmlns:a16="http://schemas.microsoft.com/office/drawing/2014/main" id="{DAE35F08-7AE5-4B79-A6BD-D31463A91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1" y="2849"/>
              <a:ext cx="273" cy="544"/>
            </a:xfrm>
            <a:custGeom>
              <a:avLst/>
              <a:gdLst>
                <a:gd name="G0" fmla="+- 3956 0 0"/>
                <a:gd name="G1" fmla="+- 21600 0 3956"/>
                <a:gd name="G2" fmla="+- 21600 0 3956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956" y="10800"/>
                  </a:moveTo>
                  <a:cubicBezTo>
                    <a:pt x="3956" y="14580"/>
                    <a:pt x="7020" y="17644"/>
                    <a:pt x="10800" y="17644"/>
                  </a:cubicBezTo>
                  <a:cubicBezTo>
                    <a:pt x="14580" y="17644"/>
                    <a:pt x="17644" y="14580"/>
                    <a:pt x="17644" y="10800"/>
                  </a:cubicBezTo>
                  <a:cubicBezTo>
                    <a:pt x="17644" y="7020"/>
                    <a:pt x="14580" y="3956"/>
                    <a:pt x="10800" y="3956"/>
                  </a:cubicBezTo>
                  <a:cubicBezTo>
                    <a:pt x="7020" y="3956"/>
                    <a:pt x="3956" y="7020"/>
                    <a:pt x="3956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algn="ctr">
              <a:noFill/>
              <a:round/>
              <a:headEnd/>
              <a:tailEnd/>
            </a:ln>
            <a:effectLst/>
            <a:scene3d>
              <a:camera prst="legacyObliqueTopRight">
                <a:rot lat="0" lon="16199998" rev="0"/>
              </a:camera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461" name="Freeform 53">
              <a:extLst>
                <a:ext uri="{FF2B5EF4-FFF2-40B4-BE49-F238E27FC236}">
                  <a16:creationId xmlns:a16="http://schemas.microsoft.com/office/drawing/2014/main" id="{A425A868-960A-4D87-A7F5-78F0C167A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4" y="3113"/>
              <a:ext cx="3231" cy="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231" y="0"/>
                </a:cxn>
              </a:cxnLst>
              <a:rect l="0" t="0" r="r" b="b"/>
              <a:pathLst>
                <a:path w="3231" h="5">
                  <a:moveTo>
                    <a:pt x="0" y="5"/>
                  </a:moveTo>
                  <a:lnTo>
                    <a:pt x="3231" y="0"/>
                  </a:lnTo>
                </a:path>
              </a:pathLst>
            </a:custGeom>
            <a:noFill/>
            <a:ln w="12700" cap="flat" cmpd="sng">
              <a:solidFill>
                <a:srgbClr val="66FF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462" name="Freeform 54">
              <a:extLst>
                <a:ext uri="{FF2B5EF4-FFF2-40B4-BE49-F238E27FC236}">
                  <a16:creationId xmlns:a16="http://schemas.microsoft.com/office/drawing/2014/main" id="{7ACA8F70-3DDF-488D-B3A5-A03156788ED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63" y="2760"/>
              <a:ext cx="3222" cy="261"/>
            </a:xfrm>
            <a:custGeom>
              <a:avLst/>
              <a:gdLst/>
              <a:ahLst/>
              <a:cxnLst>
                <a:cxn ang="0">
                  <a:pos x="0" y="257"/>
                </a:cxn>
                <a:cxn ang="0">
                  <a:pos x="183" y="239"/>
                </a:cxn>
                <a:cxn ang="0">
                  <a:pos x="586" y="166"/>
                </a:cxn>
                <a:cxn ang="0">
                  <a:pos x="1043" y="65"/>
                </a:cxn>
                <a:cxn ang="0">
                  <a:pos x="1491" y="1"/>
                </a:cxn>
                <a:cxn ang="0">
                  <a:pos x="1875" y="56"/>
                </a:cxn>
                <a:cxn ang="0">
                  <a:pos x="2359" y="166"/>
                </a:cxn>
                <a:cxn ang="0">
                  <a:pos x="2762" y="239"/>
                </a:cxn>
                <a:cxn ang="0">
                  <a:pos x="3222" y="261"/>
                </a:cxn>
              </a:cxnLst>
              <a:rect l="0" t="0" r="r" b="b"/>
              <a:pathLst>
                <a:path w="3222" h="261">
                  <a:moveTo>
                    <a:pt x="0" y="257"/>
                  </a:moveTo>
                  <a:cubicBezTo>
                    <a:pt x="32" y="254"/>
                    <a:pt x="85" y="254"/>
                    <a:pt x="183" y="239"/>
                  </a:cubicBezTo>
                  <a:cubicBezTo>
                    <a:pt x="281" y="224"/>
                    <a:pt x="443" y="195"/>
                    <a:pt x="586" y="166"/>
                  </a:cubicBezTo>
                  <a:cubicBezTo>
                    <a:pt x="729" y="137"/>
                    <a:pt x="892" y="92"/>
                    <a:pt x="1043" y="65"/>
                  </a:cubicBezTo>
                  <a:cubicBezTo>
                    <a:pt x="1194" y="38"/>
                    <a:pt x="1352" y="2"/>
                    <a:pt x="1491" y="1"/>
                  </a:cubicBezTo>
                  <a:cubicBezTo>
                    <a:pt x="1630" y="0"/>
                    <a:pt x="1731" y="29"/>
                    <a:pt x="1875" y="56"/>
                  </a:cubicBezTo>
                  <a:cubicBezTo>
                    <a:pt x="2019" y="83"/>
                    <a:pt x="2211" y="136"/>
                    <a:pt x="2359" y="166"/>
                  </a:cubicBezTo>
                  <a:cubicBezTo>
                    <a:pt x="2507" y="196"/>
                    <a:pt x="2618" y="223"/>
                    <a:pt x="2762" y="239"/>
                  </a:cubicBezTo>
                  <a:cubicBezTo>
                    <a:pt x="2906" y="255"/>
                    <a:pt x="3126" y="257"/>
                    <a:pt x="3222" y="261"/>
                  </a:cubicBezTo>
                </a:path>
              </a:pathLst>
            </a:custGeom>
            <a:noFill/>
            <a:ln w="12700" cap="flat" cmpd="sng">
              <a:solidFill>
                <a:srgbClr val="66FF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463" name="Freeform 55">
              <a:extLst>
                <a:ext uri="{FF2B5EF4-FFF2-40B4-BE49-F238E27FC236}">
                  <a16:creationId xmlns:a16="http://schemas.microsoft.com/office/drawing/2014/main" id="{5E76B390-6A95-4415-8C9D-8FCE36EACF6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63" y="2871"/>
              <a:ext cx="3226" cy="199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187" y="174"/>
                </a:cxn>
                <a:cxn ang="0">
                  <a:pos x="613" y="137"/>
                </a:cxn>
                <a:cxn ang="0">
                  <a:pos x="1052" y="46"/>
                </a:cxn>
                <a:cxn ang="0">
                  <a:pos x="1518" y="0"/>
                </a:cxn>
                <a:cxn ang="0">
                  <a:pos x="1893" y="46"/>
                </a:cxn>
                <a:cxn ang="0">
                  <a:pos x="2359" y="137"/>
                </a:cxn>
                <a:cxn ang="0">
                  <a:pos x="2766" y="174"/>
                </a:cxn>
                <a:cxn ang="0">
                  <a:pos x="3015" y="195"/>
                </a:cxn>
                <a:cxn ang="0">
                  <a:pos x="3226" y="196"/>
                </a:cxn>
              </a:cxnLst>
              <a:rect l="0" t="0" r="r" b="b"/>
              <a:pathLst>
                <a:path w="3226" h="199">
                  <a:moveTo>
                    <a:pt x="0" y="192"/>
                  </a:moveTo>
                  <a:cubicBezTo>
                    <a:pt x="33" y="189"/>
                    <a:pt x="85" y="183"/>
                    <a:pt x="187" y="174"/>
                  </a:cubicBezTo>
                  <a:cubicBezTo>
                    <a:pt x="289" y="165"/>
                    <a:pt x="469" y="158"/>
                    <a:pt x="613" y="137"/>
                  </a:cubicBezTo>
                  <a:cubicBezTo>
                    <a:pt x="757" y="116"/>
                    <a:pt x="901" y="69"/>
                    <a:pt x="1052" y="46"/>
                  </a:cubicBezTo>
                  <a:cubicBezTo>
                    <a:pt x="1203" y="23"/>
                    <a:pt x="1378" y="0"/>
                    <a:pt x="1518" y="0"/>
                  </a:cubicBezTo>
                  <a:cubicBezTo>
                    <a:pt x="1658" y="0"/>
                    <a:pt x="1753" y="23"/>
                    <a:pt x="1893" y="46"/>
                  </a:cubicBezTo>
                  <a:cubicBezTo>
                    <a:pt x="2033" y="69"/>
                    <a:pt x="2214" y="116"/>
                    <a:pt x="2359" y="137"/>
                  </a:cubicBezTo>
                  <a:cubicBezTo>
                    <a:pt x="2504" y="158"/>
                    <a:pt x="2657" y="164"/>
                    <a:pt x="2766" y="174"/>
                  </a:cubicBezTo>
                  <a:cubicBezTo>
                    <a:pt x="2875" y="184"/>
                    <a:pt x="2938" y="191"/>
                    <a:pt x="3015" y="195"/>
                  </a:cubicBezTo>
                  <a:cubicBezTo>
                    <a:pt x="3092" y="199"/>
                    <a:pt x="3191" y="196"/>
                    <a:pt x="3226" y="196"/>
                  </a:cubicBezTo>
                </a:path>
              </a:pathLst>
            </a:custGeom>
            <a:noFill/>
            <a:ln w="12700" cap="flat" cmpd="sng">
              <a:solidFill>
                <a:srgbClr val="66FF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464" name="Freeform 56">
              <a:extLst>
                <a:ext uri="{FF2B5EF4-FFF2-40B4-BE49-F238E27FC236}">
                  <a16:creationId xmlns:a16="http://schemas.microsoft.com/office/drawing/2014/main" id="{2FA024D1-13DF-47AB-A5BA-6ABF23F0FA3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52" y="3216"/>
              <a:ext cx="3233" cy="258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98" y="19"/>
                </a:cxn>
                <a:cxn ang="0">
                  <a:pos x="601" y="92"/>
                </a:cxn>
                <a:cxn ang="0">
                  <a:pos x="1058" y="193"/>
                </a:cxn>
                <a:cxn ang="0">
                  <a:pos x="1547" y="258"/>
                </a:cxn>
                <a:cxn ang="0">
                  <a:pos x="1941" y="194"/>
                </a:cxn>
                <a:cxn ang="0">
                  <a:pos x="2374" y="92"/>
                </a:cxn>
                <a:cxn ang="0">
                  <a:pos x="2777" y="19"/>
                </a:cxn>
                <a:cxn ang="0">
                  <a:pos x="3083" y="3"/>
                </a:cxn>
                <a:cxn ang="0">
                  <a:pos x="3233" y="3"/>
                </a:cxn>
              </a:cxnLst>
              <a:rect l="0" t="0" r="r" b="b"/>
              <a:pathLst>
                <a:path w="3233" h="258">
                  <a:moveTo>
                    <a:pt x="0" y="12"/>
                  </a:moveTo>
                  <a:cubicBezTo>
                    <a:pt x="34" y="13"/>
                    <a:pt x="98" y="6"/>
                    <a:pt x="198" y="19"/>
                  </a:cubicBezTo>
                  <a:cubicBezTo>
                    <a:pt x="298" y="32"/>
                    <a:pt x="458" y="63"/>
                    <a:pt x="601" y="92"/>
                  </a:cubicBezTo>
                  <a:cubicBezTo>
                    <a:pt x="744" y="121"/>
                    <a:pt x="900" y="165"/>
                    <a:pt x="1058" y="193"/>
                  </a:cubicBezTo>
                  <a:cubicBezTo>
                    <a:pt x="1216" y="221"/>
                    <a:pt x="1400" y="258"/>
                    <a:pt x="1547" y="258"/>
                  </a:cubicBezTo>
                  <a:cubicBezTo>
                    <a:pt x="1694" y="258"/>
                    <a:pt x="1803" y="222"/>
                    <a:pt x="1941" y="194"/>
                  </a:cubicBezTo>
                  <a:cubicBezTo>
                    <a:pt x="2079" y="166"/>
                    <a:pt x="2235" y="121"/>
                    <a:pt x="2374" y="92"/>
                  </a:cubicBezTo>
                  <a:cubicBezTo>
                    <a:pt x="2513" y="63"/>
                    <a:pt x="2659" y="34"/>
                    <a:pt x="2777" y="19"/>
                  </a:cubicBezTo>
                  <a:cubicBezTo>
                    <a:pt x="2895" y="4"/>
                    <a:pt x="3007" y="6"/>
                    <a:pt x="3083" y="3"/>
                  </a:cubicBezTo>
                  <a:cubicBezTo>
                    <a:pt x="3159" y="0"/>
                    <a:pt x="3202" y="3"/>
                    <a:pt x="3233" y="3"/>
                  </a:cubicBezTo>
                </a:path>
              </a:pathLst>
            </a:custGeom>
            <a:noFill/>
            <a:ln w="12700" cap="flat" cmpd="sng">
              <a:solidFill>
                <a:srgbClr val="66FF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465" name="Freeform 57">
              <a:extLst>
                <a:ext uri="{FF2B5EF4-FFF2-40B4-BE49-F238E27FC236}">
                  <a16:creationId xmlns:a16="http://schemas.microsoft.com/office/drawing/2014/main" id="{7DF1CD3D-E1E6-4B15-A240-63FDD24970E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54" y="3163"/>
              <a:ext cx="3238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6" y="17"/>
                </a:cxn>
                <a:cxn ang="0">
                  <a:pos x="622" y="54"/>
                </a:cxn>
                <a:cxn ang="0">
                  <a:pos x="1061" y="145"/>
                </a:cxn>
                <a:cxn ang="0">
                  <a:pos x="1527" y="191"/>
                </a:cxn>
                <a:cxn ang="0">
                  <a:pos x="1902" y="145"/>
                </a:cxn>
                <a:cxn ang="0">
                  <a:pos x="2368" y="54"/>
                </a:cxn>
                <a:cxn ang="0">
                  <a:pos x="2775" y="17"/>
                </a:cxn>
                <a:cxn ang="0">
                  <a:pos x="3030" y="5"/>
                </a:cxn>
                <a:cxn ang="0">
                  <a:pos x="3238" y="5"/>
                </a:cxn>
              </a:cxnLst>
              <a:rect l="0" t="0" r="r" b="b"/>
              <a:pathLst>
                <a:path w="3238" h="191">
                  <a:moveTo>
                    <a:pt x="0" y="0"/>
                  </a:moveTo>
                  <a:cubicBezTo>
                    <a:pt x="34" y="3"/>
                    <a:pt x="92" y="8"/>
                    <a:pt x="196" y="17"/>
                  </a:cubicBezTo>
                  <a:cubicBezTo>
                    <a:pt x="300" y="26"/>
                    <a:pt x="478" y="33"/>
                    <a:pt x="622" y="54"/>
                  </a:cubicBezTo>
                  <a:cubicBezTo>
                    <a:pt x="766" y="75"/>
                    <a:pt x="910" y="122"/>
                    <a:pt x="1061" y="145"/>
                  </a:cubicBezTo>
                  <a:cubicBezTo>
                    <a:pt x="1212" y="168"/>
                    <a:pt x="1387" y="191"/>
                    <a:pt x="1527" y="191"/>
                  </a:cubicBezTo>
                  <a:cubicBezTo>
                    <a:pt x="1667" y="191"/>
                    <a:pt x="1762" y="168"/>
                    <a:pt x="1902" y="145"/>
                  </a:cubicBezTo>
                  <a:cubicBezTo>
                    <a:pt x="2042" y="122"/>
                    <a:pt x="2223" y="75"/>
                    <a:pt x="2368" y="54"/>
                  </a:cubicBezTo>
                  <a:cubicBezTo>
                    <a:pt x="2513" y="33"/>
                    <a:pt x="2665" y="25"/>
                    <a:pt x="2775" y="17"/>
                  </a:cubicBezTo>
                  <a:cubicBezTo>
                    <a:pt x="2885" y="9"/>
                    <a:pt x="2953" y="7"/>
                    <a:pt x="3030" y="5"/>
                  </a:cubicBezTo>
                  <a:cubicBezTo>
                    <a:pt x="3107" y="3"/>
                    <a:pt x="3195" y="5"/>
                    <a:pt x="3238" y="5"/>
                  </a:cubicBezTo>
                </a:path>
              </a:pathLst>
            </a:custGeom>
            <a:noFill/>
            <a:ln w="12700" cap="flat" cmpd="sng">
              <a:solidFill>
                <a:srgbClr val="66FF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447" name="Freeform 39">
              <a:extLst>
                <a:ext uri="{FF2B5EF4-FFF2-40B4-BE49-F238E27FC236}">
                  <a16:creationId xmlns:a16="http://schemas.microsoft.com/office/drawing/2014/main" id="{7E16F01F-1158-4E5A-B93F-02C2A6B122C7}"/>
                </a:ext>
              </a:extLst>
            </p:cNvPr>
            <p:cNvSpPr>
              <a:spLocks/>
            </p:cNvSpPr>
            <p:nvPr/>
          </p:nvSpPr>
          <p:spPr bwMode="auto">
            <a:xfrm rot="907161">
              <a:off x="3560" y="2886"/>
              <a:ext cx="318" cy="136"/>
            </a:xfrm>
            <a:custGeom>
              <a:avLst/>
              <a:gdLst/>
              <a:ahLst/>
              <a:cxnLst>
                <a:cxn ang="0">
                  <a:pos x="119" y="45"/>
                </a:cxn>
                <a:cxn ang="0">
                  <a:pos x="46" y="146"/>
                </a:cxn>
                <a:cxn ang="0">
                  <a:pos x="0" y="328"/>
                </a:cxn>
                <a:cxn ang="0">
                  <a:pos x="46" y="584"/>
                </a:cxn>
                <a:cxn ang="0">
                  <a:pos x="174" y="767"/>
                </a:cxn>
                <a:cxn ang="0">
                  <a:pos x="284" y="859"/>
                </a:cxn>
                <a:cxn ang="0">
                  <a:pos x="389" y="873"/>
                </a:cxn>
                <a:cxn ang="0">
                  <a:pos x="517" y="846"/>
                </a:cxn>
                <a:cxn ang="0">
                  <a:pos x="736" y="594"/>
                </a:cxn>
                <a:cxn ang="0">
                  <a:pos x="796" y="347"/>
                </a:cxn>
                <a:cxn ang="0">
                  <a:pos x="745" y="118"/>
                </a:cxn>
                <a:cxn ang="0">
                  <a:pos x="610" y="13"/>
                </a:cxn>
                <a:cxn ang="0">
                  <a:pos x="480" y="78"/>
                </a:cxn>
                <a:cxn ang="0">
                  <a:pos x="407" y="343"/>
                </a:cxn>
                <a:cxn ang="0">
                  <a:pos x="453" y="562"/>
                </a:cxn>
                <a:cxn ang="0">
                  <a:pos x="571" y="754"/>
                </a:cxn>
                <a:cxn ang="0">
                  <a:pos x="709" y="855"/>
                </a:cxn>
                <a:cxn ang="0">
                  <a:pos x="855" y="873"/>
                </a:cxn>
                <a:cxn ang="0">
                  <a:pos x="978" y="831"/>
                </a:cxn>
                <a:cxn ang="0">
                  <a:pos x="1207" y="539"/>
                </a:cxn>
                <a:cxn ang="0">
                  <a:pos x="1253" y="310"/>
                </a:cxn>
                <a:cxn ang="0">
                  <a:pos x="1211" y="109"/>
                </a:cxn>
                <a:cxn ang="0">
                  <a:pos x="1092" y="8"/>
                </a:cxn>
                <a:cxn ang="0">
                  <a:pos x="983" y="63"/>
                </a:cxn>
                <a:cxn ang="0">
                  <a:pos x="900" y="264"/>
                </a:cxn>
                <a:cxn ang="0">
                  <a:pos x="919" y="511"/>
                </a:cxn>
                <a:cxn ang="0">
                  <a:pos x="1074" y="712"/>
                </a:cxn>
                <a:cxn ang="0">
                  <a:pos x="1367" y="859"/>
                </a:cxn>
              </a:cxnLst>
              <a:rect l="0" t="0" r="r" b="b"/>
              <a:pathLst>
                <a:path w="1367" h="892">
                  <a:moveTo>
                    <a:pt x="119" y="45"/>
                  </a:moveTo>
                  <a:cubicBezTo>
                    <a:pt x="107" y="62"/>
                    <a:pt x="66" y="99"/>
                    <a:pt x="46" y="146"/>
                  </a:cubicBezTo>
                  <a:cubicBezTo>
                    <a:pt x="26" y="193"/>
                    <a:pt x="0" y="255"/>
                    <a:pt x="0" y="328"/>
                  </a:cubicBezTo>
                  <a:cubicBezTo>
                    <a:pt x="0" y="401"/>
                    <a:pt x="17" y="511"/>
                    <a:pt x="46" y="584"/>
                  </a:cubicBezTo>
                  <a:cubicBezTo>
                    <a:pt x="75" y="657"/>
                    <a:pt x="134" y="721"/>
                    <a:pt x="174" y="767"/>
                  </a:cubicBezTo>
                  <a:cubicBezTo>
                    <a:pt x="214" y="813"/>
                    <a:pt x="248" y="841"/>
                    <a:pt x="284" y="859"/>
                  </a:cubicBezTo>
                  <a:cubicBezTo>
                    <a:pt x="320" y="877"/>
                    <a:pt x="350" y="875"/>
                    <a:pt x="389" y="873"/>
                  </a:cubicBezTo>
                  <a:cubicBezTo>
                    <a:pt x="428" y="871"/>
                    <a:pt x="459" y="892"/>
                    <a:pt x="517" y="846"/>
                  </a:cubicBezTo>
                  <a:cubicBezTo>
                    <a:pt x="575" y="800"/>
                    <a:pt x="690" y="677"/>
                    <a:pt x="736" y="594"/>
                  </a:cubicBezTo>
                  <a:cubicBezTo>
                    <a:pt x="782" y="511"/>
                    <a:pt x="795" y="426"/>
                    <a:pt x="796" y="347"/>
                  </a:cubicBezTo>
                  <a:cubicBezTo>
                    <a:pt x="797" y="268"/>
                    <a:pt x="776" y="174"/>
                    <a:pt x="745" y="118"/>
                  </a:cubicBezTo>
                  <a:cubicBezTo>
                    <a:pt x="714" y="62"/>
                    <a:pt x="654" y="20"/>
                    <a:pt x="610" y="13"/>
                  </a:cubicBezTo>
                  <a:cubicBezTo>
                    <a:pt x="566" y="6"/>
                    <a:pt x="514" y="23"/>
                    <a:pt x="480" y="78"/>
                  </a:cubicBezTo>
                  <a:cubicBezTo>
                    <a:pt x="446" y="133"/>
                    <a:pt x="412" y="262"/>
                    <a:pt x="407" y="343"/>
                  </a:cubicBezTo>
                  <a:cubicBezTo>
                    <a:pt x="402" y="424"/>
                    <a:pt x="426" y="494"/>
                    <a:pt x="453" y="562"/>
                  </a:cubicBezTo>
                  <a:cubicBezTo>
                    <a:pt x="480" y="630"/>
                    <a:pt x="528" y="705"/>
                    <a:pt x="571" y="754"/>
                  </a:cubicBezTo>
                  <a:cubicBezTo>
                    <a:pt x="614" y="803"/>
                    <a:pt x="662" y="835"/>
                    <a:pt x="709" y="855"/>
                  </a:cubicBezTo>
                  <a:cubicBezTo>
                    <a:pt x="756" y="875"/>
                    <a:pt x="810" y="877"/>
                    <a:pt x="855" y="873"/>
                  </a:cubicBezTo>
                  <a:cubicBezTo>
                    <a:pt x="900" y="869"/>
                    <a:pt x="919" y="887"/>
                    <a:pt x="978" y="831"/>
                  </a:cubicBezTo>
                  <a:cubicBezTo>
                    <a:pt x="1037" y="775"/>
                    <a:pt x="1161" y="626"/>
                    <a:pt x="1207" y="539"/>
                  </a:cubicBezTo>
                  <a:cubicBezTo>
                    <a:pt x="1253" y="452"/>
                    <a:pt x="1252" y="382"/>
                    <a:pt x="1253" y="310"/>
                  </a:cubicBezTo>
                  <a:cubicBezTo>
                    <a:pt x="1254" y="238"/>
                    <a:pt x="1238" y="159"/>
                    <a:pt x="1211" y="109"/>
                  </a:cubicBezTo>
                  <a:cubicBezTo>
                    <a:pt x="1184" y="59"/>
                    <a:pt x="1130" y="16"/>
                    <a:pt x="1092" y="8"/>
                  </a:cubicBezTo>
                  <a:cubicBezTo>
                    <a:pt x="1054" y="0"/>
                    <a:pt x="1015" y="20"/>
                    <a:pt x="983" y="63"/>
                  </a:cubicBezTo>
                  <a:cubicBezTo>
                    <a:pt x="951" y="106"/>
                    <a:pt x="911" y="189"/>
                    <a:pt x="900" y="264"/>
                  </a:cubicBezTo>
                  <a:cubicBezTo>
                    <a:pt x="889" y="339"/>
                    <a:pt x="890" y="436"/>
                    <a:pt x="919" y="511"/>
                  </a:cubicBezTo>
                  <a:cubicBezTo>
                    <a:pt x="948" y="586"/>
                    <a:pt x="999" y="654"/>
                    <a:pt x="1074" y="712"/>
                  </a:cubicBezTo>
                  <a:cubicBezTo>
                    <a:pt x="1149" y="770"/>
                    <a:pt x="1306" y="829"/>
                    <a:pt x="1367" y="859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468" name="AutoShape 60">
              <a:extLst>
                <a:ext uri="{FF2B5EF4-FFF2-40B4-BE49-F238E27FC236}">
                  <a16:creationId xmlns:a16="http://schemas.microsoft.com/office/drawing/2014/main" id="{AE341A6C-0C80-41A6-8568-B559A5130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2840"/>
              <a:ext cx="273" cy="544"/>
            </a:xfrm>
            <a:custGeom>
              <a:avLst/>
              <a:gdLst>
                <a:gd name="G0" fmla="+- 3956 0 0"/>
                <a:gd name="G1" fmla="+- 21600 0 3956"/>
                <a:gd name="G2" fmla="+- 21600 0 3956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956" y="10800"/>
                  </a:moveTo>
                  <a:cubicBezTo>
                    <a:pt x="3956" y="14580"/>
                    <a:pt x="7020" y="17644"/>
                    <a:pt x="10800" y="17644"/>
                  </a:cubicBezTo>
                  <a:cubicBezTo>
                    <a:pt x="14580" y="17644"/>
                    <a:pt x="17644" y="14580"/>
                    <a:pt x="17644" y="10800"/>
                  </a:cubicBezTo>
                  <a:cubicBezTo>
                    <a:pt x="17644" y="7020"/>
                    <a:pt x="14580" y="3956"/>
                    <a:pt x="10800" y="3956"/>
                  </a:cubicBezTo>
                  <a:cubicBezTo>
                    <a:pt x="7020" y="3956"/>
                    <a:pt x="3956" y="7020"/>
                    <a:pt x="3956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algn="ctr">
              <a:noFill/>
              <a:round/>
              <a:headEnd/>
              <a:tailEnd/>
            </a:ln>
            <a:effectLst/>
            <a:scene3d>
              <a:camera prst="legacyObliqueTopRight">
                <a:rot lat="0" lon="16199998" rev="0"/>
              </a:camera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469" name="Line 61">
              <a:extLst>
                <a:ext uri="{FF2B5EF4-FFF2-40B4-BE49-F238E27FC236}">
                  <a16:creationId xmlns:a16="http://schemas.microsoft.com/office/drawing/2014/main" id="{90B5B1F8-D1F3-4263-8FEF-D813C2B11E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2" y="3022"/>
              <a:ext cx="317" cy="0"/>
            </a:xfrm>
            <a:prstGeom prst="line">
              <a:avLst/>
            </a:prstGeom>
            <a:noFill/>
            <a:ln w="12700">
              <a:solidFill>
                <a:srgbClr val="66FF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470" name="Line 62">
              <a:extLst>
                <a:ext uri="{FF2B5EF4-FFF2-40B4-BE49-F238E27FC236}">
                  <a16:creationId xmlns:a16="http://schemas.microsoft.com/office/drawing/2014/main" id="{00535CD9-9F86-4B7D-B3F3-D5A9A98921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8" y="3067"/>
              <a:ext cx="317" cy="0"/>
            </a:xfrm>
            <a:prstGeom prst="line">
              <a:avLst/>
            </a:prstGeom>
            <a:noFill/>
            <a:ln w="12700">
              <a:solidFill>
                <a:srgbClr val="66FF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471" name="Line 63">
              <a:extLst>
                <a:ext uri="{FF2B5EF4-FFF2-40B4-BE49-F238E27FC236}">
                  <a16:creationId xmlns:a16="http://schemas.microsoft.com/office/drawing/2014/main" id="{57DCC3F0-FF4F-4862-913F-B2F4ED5A26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8" y="3117"/>
              <a:ext cx="317" cy="0"/>
            </a:xfrm>
            <a:prstGeom prst="line">
              <a:avLst/>
            </a:prstGeom>
            <a:noFill/>
            <a:ln w="12700">
              <a:solidFill>
                <a:srgbClr val="66FF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472" name="Line 64">
              <a:extLst>
                <a:ext uri="{FF2B5EF4-FFF2-40B4-BE49-F238E27FC236}">
                  <a16:creationId xmlns:a16="http://schemas.microsoft.com/office/drawing/2014/main" id="{6BBDADA3-F1F4-487C-AB37-547F6BC487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4" y="3162"/>
              <a:ext cx="317" cy="0"/>
            </a:xfrm>
            <a:prstGeom prst="line">
              <a:avLst/>
            </a:prstGeom>
            <a:noFill/>
            <a:ln w="12700">
              <a:solidFill>
                <a:srgbClr val="66FF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473" name="Line 65">
              <a:extLst>
                <a:ext uri="{FF2B5EF4-FFF2-40B4-BE49-F238E27FC236}">
                  <a16:creationId xmlns:a16="http://schemas.microsoft.com/office/drawing/2014/main" id="{9AA486F2-1C77-4CBF-8C63-BD12946DF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4" y="3227"/>
              <a:ext cx="317" cy="0"/>
            </a:xfrm>
            <a:prstGeom prst="line">
              <a:avLst/>
            </a:prstGeom>
            <a:noFill/>
            <a:ln w="12700">
              <a:solidFill>
                <a:srgbClr val="66FF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474" name="Freeform 66">
              <a:extLst>
                <a:ext uri="{FF2B5EF4-FFF2-40B4-BE49-F238E27FC236}">
                  <a16:creationId xmlns:a16="http://schemas.microsoft.com/office/drawing/2014/main" id="{142CB984-652C-4867-934A-563AF3991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2" y="3009"/>
              <a:ext cx="134" cy="6"/>
            </a:xfrm>
            <a:custGeom>
              <a:avLst/>
              <a:gdLst/>
              <a:ahLst/>
              <a:cxnLst>
                <a:cxn ang="0">
                  <a:pos x="134" y="6"/>
                </a:cxn>
                <a:cxn ang="0">
                  <a:pos x="66" y="6"/>
                </a:cxn>
                <a:cxn ang="0">
                  <a:pos x="0" y="0"/>
                </a:cxn>
              </a:cxnLst>
              <a:rect l="0" t="0" r="r" b="b"/>
              <a:pathLst>
                <a:path w="134" h="6">
                  <a:moveTo>
                    <a:pt x="134" y="6"/>
                  </a:moveTo>
                  <a:lnTo>
                    <a:pt x="66" y="6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66FF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475" name="Freeform 67">
              <a:extLst>
                <a:ext uri="{FF2B5EF4-FFF2-40B4-BE49-F238E27FC236}">
                  <a16:creationId xmlns:a16="http://schemas.microsoft.com/office/drawing/2014/main" id="{4396EC27-F9F0-49DB-9A97-C438AFEED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9" y="3057"/>
              <a:ext cx="133" cy="10"/>
            </a:xfrm>
            <a:custGeom>
              <a:avLst/>
              <a:gdLst/>
              <a:ahLst/>
              <a:cxnLst>
                <a:cxn ang="0">
                  <a:pos x="133" y="10"/>
                </a:cxn>
                <a:cxn ang="0">
                  <a:pos x="63" y="6"/>
                </a:cxn>
                <a:cxn ang="0">
                  <a:pos x="0" y="0"/>
                </a:cxn>
              </a:cxnLst>
              <a:rect l="0" t="0" r="r" b="b"/>
              <a:pathLst>
                <a:path w="133" h="10">
                  <a:moveTo>
                    <a:pt x="133" y="10"/>
                  </a:moveTo>
                  <a:lnTo>
                    <a:pt x="63" y="6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66FF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476" name="Line 68">
              <a:extLst>
                <a:ext uri="{FF2B5EF4-FFF2-40B4-BE49-F238E27FC236}">
                  <a16:creationId xmlns:a16="http://schemas.microsoft.com/office/drawing/2014/main" id="{A445C0F1-5630-458E-A84F-72E8005F79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72" y="3113"/>
              <a:ext cx="136" cy="0"/>
            </a:xfrm>
            <a:prstGeom prst="line">
              <a:avLst/>
            </a:prstGeom>
            <a:noFill/>
            <a:ln w="12700">
              <a:solidFill>
                <a:srgbClr val="66FF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477" name="Freeform 69">
              <a:extLst>
                <a:ext uri="{FF2B5EF4-FFF2-40B4-BE49-F238E27FC236}">
                  <a16:creationId xmlns:a16="http://schemas.microsoft.com/office/drawing/2014/main" id="{09227CFC-0DF0-4729-B99B-9B405153B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" y="3168"/>
              <a:ext cx="134" cy="6"/>
            </a:xfrm>
            <a:custGeom>
              <a:avLst/>
              <a:gdLst/>
              <a:ahLst/>
              <a:cxnLst>
                <a:cxn ang="0">
                  <a:pos x="134" y="2"/>
                </a:cxn>
                <a:cxn ang="0">
                  <a:pos x="60" y="0"/>
                </a:cxn>
                <a:cxn ang="0">
                  <a:pos x="0" y="6"/>
                </a:cxn>
              </a:cxnLst>
              <a:rect l="0" t="0" r="r" b="b"/>
              <a:pathLst>
                <a:path w="134" h="6">
                  <a:moveTo>
                    <a:pt x="134" y="2"/>
                  </a:moveTo>
                  <a:lnTo>
                    <a:pt x="60" y="0"/>
                  </a:lnTo>
                  <a:lnTo>
                    <a:pt x="0" y="6"/>
                  </a:lnTo>
                </a:path>
              </a:pathLst>
            </a:custGeom>
            <a:noFill/>
            <a:ln w="12700" cap="flat" cmpd="sng">
              <a:solidFill>
                <a:srgbClr val="66FF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478" name="Freeform 70">
              <a:extLst>
                <a:ext uri="{FF2B5EF4-FFF2-40B4-BE49-F238E27FC236}">
                  <a16:creationId xmlns:a16="http://schemas.microsoft.com/office/drawing/2014/main" id="{0FA51694-A9DA-483F-8C6B-6091A71F7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" y="3219"/>
              <a:ext cx="126" cy="3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60" y="0"/>
                </a:cxn>
                <a:cxn ang="0">
                  <a:pos x="0" y="3"/>
                </a:cxn>
              </a:cxnLst>
              <a:rect l="0" t="0" r="r" b="b"/>
              <a:pathLst>
                <a:path w="126" h="3">
                  <a:moveTo>
                    <a:pt x="126" y="0"/>
                  </a:moveTo>
                  <a:lnTo>
                    <a:pt x="60" y="0"/>
                  </a:lnTo>
                  <a:lnTo>
                    <a:pt x="0" y="3"/>
                  </a:lnTo>
                </a:path>
              </a:pathLst>
            </a:custGeom>
            <a:noFill/>
            <a:ln w="12700" cap="flat" cmpd="sng">
              <a:solidFill>
                <a:srgbClr val="66FF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479" name="Freeform 71">
              <a:extLst>
                <a:ext uri="{FF2B5EF4-FFF2-40B4-BE49-F238E27FC236}">
                  <a16:creationId xmlns:a16="http://schemas.microsoft.com/office/drawing/2014/main" id="{57B869BC-C7AC-4C2C-BB43-F62C02E0EB3A}"/>
                </a:ext>
              </a:extLst>
            </p:cNvPr>
            <p:cNvSpPr>
              <a:spLocks/>
            </p:cNvSpPr>
            <p:nvPr/>
          </p:nvSpPr>
          <p:spPr bwMode="auto">
            <a:xfrm rot="-262007">
              <a:off x="2744" y="2822"/>
              <a:ext cx="318" cy="136"/>
            </a:xfrm>
            <a:custGeom>
              <a:avLst/>
              <a:gdLst/>
              <a:ahLst/>
              <a:cxnLst>
                <a:cxn ang="0">
                  <a:pos x="119" y="45"/>
                </a:cxn>
                <a:cxn ang="0">
                  <a:pos x="46" y="146"/>
                </a:cxn>
                <a:cxn ang="0">
                  <a:pos x="0" y="328"/>
                </a:cxn>
                <a:cxn ang="0">
                  <a:pos x="46" y="584"/>
                </a:cxn>
                <a:cxn ang="0">
                  <a:pos x="174" y="767"/>
                </a:cxn>
                <a:cxn ang="0">
                  <a:pos x="284" y="859"/>
                </a:cxn>
                <a:cxn ang="0">
                  <a:pos x="389" y="873"/>
                </a:cxn>
                <a:cxn ang="0">
                  <a:pos x="517" y="846"/>
                </a:cxn>
                <a:cxn ang="0">
                  <a:pos x="736" y="594"/>
                </a:cxn>
                <a:cxn ang="0">
                  <a:pos x="796" y="347"/>
                </a:cxn>
                <a:cxn ang="0">
                  <a:pos x="745" y="118"/>
                </a:cxn>
                <a:cxn ang="0">
                  <a:pos x="610" y="13"/>
                </a:cxn>
                <a:cxn ang="0">
                  <a:pos x="480" y="78"/>
                </a:cxn>
                <a:cxn ang="0">
                  <a:pos x="407" y="343"/>
                </a:cxn>
                <a:cxn ang="0">
                  <a:pos x="453" y="562"/>
                </a:cxn>
                <a:cxn ang="0">
                  <a:pos x="571" y="754"/>
                </a:cxn>
                <a:cxn ang="0">
                  <a:pos x="709" y="855"/>
                </a:cxn>
                <a:cxn ang="0">
                  <a:pos x="855" y="873"/>
                </a:cxn>
                <a:cxn ang="0">
                  <a:pos x="978" y="831"/>
                </a:cxn>
                <a:cxn ang="0">
                  <a:pos x="1207" y="539"/>
                </a:cxn>
                <a:cxn ang="0">
                  <a:pos x="1253" y="310"/>
                </a:cxn>
                <a:cxn ang="0">
                  <a:pos x="1211" y="109"/>
                </a:cxn>
                <a:cxn ang="0">
                  <a:pos x="1092" y="8"/>
                </a:cxn>
                <a:cxn ang="0">
                  <a:pos x="983" y="63"/>
                </a:cxn>
                <a:cxn ang="0">
                  <a:pos x="900" y="264"/>
                </a:cxn>
                <a:cxn ang="0">
                  <a:pos x="919" y="511"/>
                </a:cxn>
                <a:cxn ang="0">
                  <a:pos x="1074" y="712"/>
                </a:cxn>
                <a:cxn ang="0">
                  <a:pos x="1367" y="859"/>
                </a:cxn>
              </a:cxnLst>
              <a:rect l="0" t="0" r="r" b="b"/>
              <a:pathLst>
                <a:path w="1367" h="892">
                  <a:moveTo>
                    <a:pt x="119" y="45"/>
                  </a:moveTo>
                  <a:cubicBezTo>
                    <a:pt x="107" y="62"/>
                    <a:pt x="66" y="99"/>
                    <a:pt x="46" y="146"/>
                  </a:cubicBezTo>
                  <a:cubicBezTo>
                    <a:pt x="26" y="193"/>
                    <a:pt x="0" y="255"/>
                    <a:pt x="0" y="328"/>
                  </a:cubicBezTo>
                  <a:cubicBezTo>
                    <a:pt x="0" y="401"/>
                    <a:pt x="17" y="511"/>
                    <a:pt x="46" y="584"/>
                  </a:cubicBezTo>
                  <a:cubicBezTo>
                    <a:pt x="75" y="657"/>
                    <a:pt x="134" y="721"/>
                    <a:pt x="174" y="767"/>
                  </a:cubicBezTo>
                  <a:cubicBezTo>
                    <a:pt x="214" y="813"/>
                    <a:pt x="248" y="841"/>
                    <a:pt x="284" y="859"/>
                  </a:cubicBezTo>
                  <a:cubicBezTo>
                    <a:pt x="320" y="877"/>
                    <a:pt x="350" y="875"/>
                    <a:pt x="389" y="873"/>
                  </a:cubicBezTo>
                  <a:cubicBezTo>
                    <a:pt x="428" y="871"/>
                    <a:pt x="459" y="892"/>
                    <a:pt x="517" y="846"/>
                  </a:cubicBezTo>
                  <a:cubicBezTo>
                    <a:pt x="575" y="800"/>
                    <a:pt x="690" y="677"/>
                    <a:pt x="736" y="594"/>
                  </a:cubicBezTo>
                  <a:cubicBezTo>
                    <a:pt x="782" y="511"/>
                    <a:pt x="795" y="426"/>
                    <a:pt x="796" y="347"/>
                  </a:cubicBezTo>
                  <a:cubicBezTo>
                    <a:pt x="797" y="268"/>
                    <a:pt x="776" y="174"/>
                    <a:pt x="745" y="118"/>
                  </a:cubicBezTo>
                  <a:cubicBezTo>
                    <a:pt x="714" y="62"/>
                    <a:pt x="654" y="20"/>
                    <a:pt x="610" y="13"/>
                  </a:cubicBezTo>
                  <a:cubicBezTo>
                    <a:pt x="566" y="6"/>
                    <a:pt x="514" y="23"/>
                    <a:pt x="480" y="78"/>
                  </a:cubicBezTo>
                  <a:cubicBezTo>
                    <a:pt x="446" y="133"/>
                    <a:pt x="412" y="262"/>
                    <a:pt x="407" y="343"/>
                  </a:cubicBezTo>
                  <a:cubicBezTo>
                    <a:pt x="402" y="424"/>
                    <a:pt x="426" y="494"/>
                    <a:pt x="453" y="562"/>
                  </a:cubicBezTo>
                  <a:cubicBezTo>
                    <a:pt x="480" y="630"/>
                    <a:pt x="528" y="705"/>
                    <a:pt x="571" y="754"/>
                  </a:cubicBezTo>
                  <a:cubicBezTo>
                    <a:pt x="614" y="803"/>
                    <a:pt x="662" y="835"/>
                    <a:pt x="709" y="855"/>
                  </a:cubicBezTo>
                  <a:cubicBezTo>
                    <a:pt x="756" y="875"/>
                    <a:pt x="810" y="877"/>
                    <a:pt x="855" y="873"/>
                  </a:cubicBezTo>
                  <a:cubicBezTo>
                    <a:pt x="900" y="869"/>
                    <a:pt x="919" y="887"/>
                    <a:pt x="978" y="831"/>
                  </a:cubicBezTo>
                  <a:cubicBezTo>
                    <a:pt x="1037" y="775"/>
                    <a:pt x="1161" y="626"/>
                    <a:pt x="1207" y="539"/>
                  </a:cubicBezTo>
                  <a:cubicBezTo>
                    <a:pt x="1253" y="452"/>
                    <a:pt x="1252" y="382"/>
                    <a:pt x="1253" y="310"/>
                  </a:cubicBezTo>
                  <a:cubicBezTo>
                    <a:pt x="1254" y="238"/>
                    <a:pt x="1238" y="159"/>
                    <a:pt x="1211" y="109"/>
                  </a:cubicBezTo>
                  <a:cubicBezTo>
                    <a:pt x="1184" y="59"/>
                    <a:pt x="1130" y="16"/>
                    <a:pt x="1092" y="8"/>
                  </a:cubicBezTo>
                  <a:cubicBezTo>
                    <a:pt x="1054" y="0"/>
                    <a:pt x="1015" y="20"/>
                    <a:pt x="983" y="63"/>
                  </a:cubicBezTo>
                  <a:cubicBezTo>
                    <a:pt x="951" y="106"/>
                    <a:pt x="911" y="189"/>
                    <a:pt x="900" y="264"/>
                  </a:cubicBezTo>
                  <a:cubicBezTo>
                    <a:pt x="889" y="339"/>
                    <a:pt x="890" y="436"/>
                    <a:pt x="919" y="511"/>
                  </a:cubicBezTo>
                  <a:cubicBezTo>
                    <a:pt x="948" y="586"/>
                    <a:pt x="999" y="654"/>
                    <a:pt x="1074" y="712"/>
                  </a:cubicBezTo>
                  <a:cubicBezTo>
                    <a:pt x="1149" y="770"/>
                    <a:pt x="1306" y="829"/>
                    <a:pt x="1367" y="859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480" name="Freeform 72">
              <a:extLst>
                <a:ext uri="{FF2B5EF4-FFF2-40B4-BE49-F238E27FC236}">
                  <a16:creationId xmlns:a16="http://schemas.microsoft.com/office/drawing/2014/main" id="{FB5D39D8-5C8B-4BFF-BE11-ECA7C2369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7" y="3048"/>
              <a:ext cx="318" cy="110"/>
            </a:xfrm>
            <a:custGeom>
              <a:avLst/>
              <a:gdLst/>
              <a:ahLst/>
              <a:cxnLst>
                <a:cxn ang="0">
                  <a:pos x="119" y="45"/>
                </a:cxn>
                <a:cxn ang="0">
                  <a:pos x="46" y="146"/>
                </a:cxn>
                <a:cxn ang="0">
                  <a:pos x="0" y="328"/>
                </a:cxn>
                <a:cxn ang="0">
                  <a:pos x="46" y="584"/>
                </a:cxn>
                <a:cxn ang="0">
                  <a:pos x="174" y="767"/>
                </a:cxn>
                <a:cxn ang="0">
                  <a:pos x="284" y="859"/>
                </a:cxn>
                <a:cxn ang="0">
                  <a:pos x="389" y="873"/>
                </a:cxn>
                <a:cxn ang="0">
                  <a:pos x="517" y="846"/>
                </a:cxn>
                <a:cxn ang="0">
                  <a:pos x="736" y="594"/>
                </a:cxn>
                <a:cxn ang="0">
                  <a:pos x="796" y="347"/>
                </a:cxn>
                <a:cxn ang="0">
                  <a:pos x="745" y="118"/>
                </a:cxn>
                <a:cxn ang="0">
                  <a:pos x="610" y="13"/>
                </a:cxn>
                <a:cxn ang="0">
                  <a:pos x="480" y="78"/>
                </a:cxn>
                <a:cxn ang="0">
                  <a:pos x="407" y="343"/>
                </a:cxn>
                <a:cxn ang="0">
                  <a:pos x="453" y="562"/>
                </a:cxn>
                <a:cxn ang="0">
                  <a:pos x="571" y="754"/>
                </a:cxn>
                <a:cxn ang="0">
                  <a:pos x="709" y="855"/>
                </a:cxn>
                <a:cxn ang="0">
                  <a:pos x="855" y="873"/>
                </a:cxn>
                <a:cxn ang="0">
                  <a:pos x="978" y="831"/>
                </a:cxn>
                <a:cxn ang="0">
                  <a:pos x="1207" y="539"/>
                </a:cxn>
                <a:cxn ang="0">
                  <a:pos x="1253" y="310"/>
                </a:cxn>
                <a:cxn ang="0">
                  <a:pos x="1211" y="109"/>
                </a:cxn>
                <a:cxn ang="0">
                  <a:pos x="1092" y="8"/>
                </a:cxn>
                <a:cxn ang="0">
                  <a:pos x="983" y="63"/>
                </a:cxn>
                <a:cxn ang="0">
                  <a:pos x="900" y="264"/>
                </a:cxn>
                <a:cxn ang="0">
                  <a:pos x="919" y="511"/>
                </a:cxn>
                <a:cxn ang="0">
                  <a:pos x="1074" y="712"/>
                </a:cxn>
                <a:cxn ang="0">
                  <a:pos x="1367" y="859"/>
                </a:cxn>
              </a:cxnLst>
              <a:rect l="0" t="0" r="r" b="b"/>
              <a:pathLst>
                <a:path w="1367" h="892">
                  <a:moveTo>
                    <a:pt x="119" y="45"/>
                  </a:moveTo>
                  <a:cubicBezTo>
                    <a:pt x="107" y="62"/>
                    <a:pt x="66" y="99"/>
                    <a:pt x="46" y="146"/>
                  </a:cubicBezTo>
                  <a:cubicBezTo>
                    <a:pt x="26" y="193"/>
                    <a:pt x="0" y="255"/>
                    <a:pt x="0" y="328"/>
                  </a:cubicBezTo>
                  <a:cubicBezTo>
                    <a:pt x="0" y="401"/>
                    <a:pt x="17" y="511"/>
                    <a:pt x="46" y="584"/>
                  </a:cubicBezTo>
                  <a:cubicBezTo>
                    <a:pt x="75" y="657"/>
                    <a:pt x="134" y="721"/>
                    <a:pt x="174" y="767"/>
                  </a:cubicBezTo>
                  <a:cubicBezTo>
                    <a:pt x="214" y="813"/>
                    <a:pt x="248" y="841"/>
                    <a:pt x="284" y="859"/>
                  </a:cubicBezTo>
                  <a:cubicBezTo>
                    <a:pt x="320" y="877"/>
                    <a:pt x="350" y="875"/>
                    <a:pt x="389" y="873"/>
                  </a:cubicBezTo>
                  <a:cubicBezTo>
                    <a:pt x="428" y="871"/>
                    <a:pt x="459" y="892"/>
                    <a:pt x="517" y="846"/>
                  </a:cubicBezTo>
                  <a:cubicBezTo>
                    <a:pt x="575" y="800"/>
                    <a:pt x="690" y="677"/>
                    <a:pt x="736" y="594"/>
                  </a:cubicBezTo>
                  <a:cubicBezTo>
                    <a:pt x="782" y="511"/>
                    <a:pt x="795" y="426"/>
                    <a:pt x="796" y="347"/>
                  </a:cubicBezTo>
                  <a:cubicBezTo>
                    <a:pt x="797" y="268"/>
                    <a:pt x="776" y="174"/>
                    <a:pt x="745" y="118"/>
                  </a:cubicBezTo>
                  <a:cubicBezTo>
                    <a:pt x="714" y="62"/>
                    <a:pt x="654" y="20"/>
                    <a:pt x="610" y="13"/>
                  </a:cubicBezTo>
                  <a:cubicBezTo>
                    <a:pt x="566" y="6"/>
                    <a:pt x="514" y="23"/>
                    <a:pt x="480" y="78"/>
                  </a:cubicBezTo>
                  <a:cubicBezTo>
                    <a:pt x="446" y="133"/>
                    <a:pt x="412" y="262"/>
                    <a:pt x="407" y="343"/>
                  </a:cubicBezTo>
                  <a:cubicBezTo>
                    <a:pt x="402" y="424"/>
                    <a:pt x="426" y="494"/>
                    <a:pt x="453" y="562"/>
                  </a:cubicBezTo>
                  <a:cubicBezTo>
                    <a:pt x="480" y="630"/>
                    <a:pt x="528" y="705"/>
                    <a:pt x="571" y="754"/>
                  </a:cubicBezTo>
                  <a:cubicBezTo>
                    <a:pt x="614" y="803"/>
                    <a:pt x="662" y="835"/>
                    <a:pt x="709" y="855"/>
                  </a:cubicBezTo>
                  <a:cubicBezTo>
                    <a:pt x="756" y="875"/>
                    <a:pt x="810" y="877"/>
                    <a:pt x="855" y="873"/>
                  </a:cubicBezTo>
                  <a:cubicBezTo>
                    <a:pt x="900" y="869"/>
                    <a:pt x="919" y="887"/>
                    <a:pt x="978" y="831"/>
                  </a:cubicBezTo>
                  <a:cubicBezTo>
                    <a:pt x="1037" y="775"/>
                    <a:pt x="1161" y="626"/>
                    <a:pt x="1207" y="539"/>
                  </a:cubicBezTo>
                  <a:cubicBezTo>
                    <a:pt x="1253" y="452"/>
                    <a:pt x="1252" y="382"/>
                    <a:pt x="1253" y="310"/>
                  </a:cubicBezTo>
                  <a:cubicBezTo>
                    <a:pt x="1254" y="238"/>
                    <a:pt x="1238" y="159"/>
                    <a:pt x="1211" y="109"/>
                  </a:cubicBezTo>
                  <a:cubicBezTo>
                    <a:pt x="1184" y="59"/>
                    <a:pt x="1130" y="16"/>
                    <a:pt x="1092" y="8"/>
                  </a:cubicBezTo>
                  <a:cubicBezTo>
                    <a:pt x="1054" y="0"/>
                    <a:pt x="1015" y="20"/>
                    <a:pt x="983" y="63"/>
                  </a:cubicBezTo>
                  <a:cubicBezTo>
                    <a:pt x="951" y="106"/>
                    <a:pt x="911" y="189"/>
                    <a:pt x="900" y="264"/>
                  </a:cubicBezTo>
                  <a:cubicBezTo>
                    <a:pt x="889" y="339"/>
                    <a:pt x="890" y="436"/>
                    <a:pt x="919" y="511"/>
                  </a:cubicBezTo>
                  <a:cubicBezTo>
                    <a:pt x="948" y="586"/>
                    <a:pt x="999" y="654"/>
                    <a:pt x="1074" y="712"/>
                  </a:cubicBezTo>
                  <a:cubicBezTo>
                    <a:pt x="1149" y="770"/>
                    <a:pt x="1306" y="829"/>
                    <a:pt x="1367" y="859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481" name="Freeform 73">
              <a:extLst>
                <a:ext uri="{FF2B5EF4-FFF2-40B4-BE49-F238E27FC236}">
                  <a16:creationId xmlns:a16="http://schemas.microsoft.com/office/drawing/2014/main" id="{195EA919-05D2-4473-A44D-AD105C281BD6}"/>
                </a:ext>
              </a:extLst>
            </p:cNvPr>
            <p:cNvSpPr>
              <a:spLocks/>
            </p:cNvSpPr>
            <p:nvPr/>
          </p:nvSpPr>
          <p:spPr bwMode="auto">
            <a:xfrm rot="-262007">
              <a:off x="3198" y="3257"/>
              <a:ext cx="318" cy="136"/>
            </a:xfrm>
            <a:custGeom>
              <a:avLst/>
              <a:gdLst/>
              <a:ahLst/>
              <a:cxnLst>
                <a:cxn ang="0">
                  <a:pos x="119" y="45"/>
                </a:cxn>
                <a:cxn ang="0">
                  <a:pos x="46" y="146"/>
                </a:cxn>
                <a:cxn ang="0">
                  <a:pos x="0" y="328"/>
                </a:cxn>
                <a:cxn ang="0">
                  <a:pos x="46" y="584"/>
                </a:cxn>
                <a:cxn ang="0">
                  <a:pos x="174" y="767"/>
                </a:cxn>
                <a:cxn ang="0">
                  <a:pos x="284" y="859"/>
                </a:cxn>
                <a:cxn ang="0">
                  <a:pos x="389" y="873"/>
                </a:cxn>
                <a:cxn ang="0">
                  <a:pos x="517" y="846"/>
                </a:cxn>
                <a:cxn ang="0">
                  <a:pos x="736" y="594"/>
                </a:cxn>
                <a:cxn ang="0">
                  <a:pos x="796" y="347"/>
                </a:cxn>
                <a:cxn ang="0">
                  <a:pos x="745" y="118"/>
                </a:cxn>
                <a:cxn ang="0">
                  <a:pos x="610" y="13"/>
                </a:cxn>
                <a:cxn ang="0">
                  <a:pos x="480" y="78"/>
                </a:cxn>
                <a:cxn ang="0">
                  <a:pos x="407" y="343"/>
                </a:cxn>
                <a:cxn ang="0">
                  <a:pos x="453" y="562"/>
                </a:cxn>
                <a:cxn ang="0">
                  <a:pos x="571" y="754"/>
                </a:cxn>
                <a:cxn ang="0">
                  <a:pos x="709" y="855"/>
                </a:cxn>
                <a:cxn ang="0">
                  <a:pos x="855" y="873"/>
                </a:cxn>
                <a:cxn ang="0">
                  <a:pos x="978" y="831"/>
                </a:cxn>
                <a:cxn ang="0">
                  <a:pos x="1207" y="539"/>
                </a:cxn>
                <a:cxn ang="0">
                  <a:pos x="1253" y="310"/>
                </a:cxn>
                <a:cxn ang="0">
                  <a:pos x="1211" y="109"/>
                </a:cxn>
                <a:cxn ang="0">
                  <a:pos x="1092" y="8"/>
                </a:cxn>
                <a:cxn ang="0">
                  <a:pos x="983" y="63"/>
                </a:cxn>
                <a:cxn ang="0">
                  <a:pos x="900" y="264"/>
                </a:cxn>
                <a:cxn ang="0">
                  <a:pos x="919" y="511"/>
                </a:cxn>
                <a:cxn ang="0">
                  <a:pos x="1074" y="712"/>
                </a:cxn>
                <a:cxn ang="0">
                  <a:pos x="1367" y="859"/>
                </a:cxn>
              </a:cxnLst>
              <a:rect l="0" t="0" r="r" b="b"/>
              <a:pathLst>
                <a:path w="1367" h="892">
                  <a:moveTo>
                    <a:pt x="119" y="45"/>
                  </a:moveTo>
                  <a:cubicBezTo>
                    <a:pt x="107" y="62"/>
                    <a:pt x="66" y="99"/>
                    <a:pt x="46" y="146"/>
                  </a:cubicBezTo>
                  <a:cubicBezTo>
                    <a:pt x="26" y="193"/>
                    <a:pt x="0" y="255"/>
                    <a:pt x="0" y="328"/>
                  </a:cubicBezTo>
                  <a:cubicBezTo>
                    <a:pt x="0" y="401"/>
                    <a:pt x="17" y="511"/>
                    <a:pt x="46" y="584"/>
                  </a:cubicBezTo>
                  <a:cubicBezTo>
                    <a:pt x="75" y="657"/>
                    <a:pt x="134" y="721"/>
                    <a:pt x="174" y="767"/>
                  </a:cubicBezTo>
                  <a:cubicBezTo>
                    <a:pt x="214" y="813"/>
                    <a:pt x="248" y="841"/>
                    <a:pt x="284" y="859"/>
                  </a:cubicBezTo>
                  <a:cubicBezTo>
                    <a:pt x="320" y="877"/>
                    <a:pt x="350" y="875"/>
                    <a:pt x="389" y="873"/>
                  </a:cubicBezTo>
                  <a:cubicBezTo>
                    <a:pt x="428" y="871"/>
                    <a:pt x="459" y="892"/>
                    <a:pt x="517" y="846"/>
                  </a:cubicBezTo>
                  <a:cubicBezTo>
                    <a:pt x="575" y="800"/>
                    <a:pt x="690" y="677"/>
                    <a:pt x="736" y="594"/>
                  </a:cubicBezTo>
                  <a:cubicBezTo>
                    <a:pt x="782" y="511"/>
                    <a:pt x="795" y="426"/>
                    <a:pt x="796" y="347"/>
                  </a:cubicBezTo>
                  <a:cubicBezTo>
                    <a:pt x="797" y="268"/>
                    <a:pt x="776" y="174"/>
                    <a:pt x="745" y="118"/>
                  </a:cubicBezTo>
                  <a:cubicBezTo>
                    <a:pt x="714" y="62"/>
                    <a:pt x="654" y="20"/>
                    <a:pt x="610" y="13"/>
                  </a:cubicBezTo>
                  <a:cubicBezTo>
                    <a:pt x="566" y="6"/>
                    <a:pt x="514" y="23"/>
                    <a:pt x="480" y="78"/>
                  </a:cubicBezTo>
                  <a:cubicBezTo>
                    <a:pt x="446" y="133"/>
                    <a:pt x="412" y="262"/>
                    <a:pt x="407" y="343"/>
                  </a:cubicBezTo>
                  <a:cubicBezTo>
                    <a:pt x="402" y="424"/>
                    <a:pt x="426" y="494"/>
                    <a:pt x="453" y="562"/>
                  </a:cubicBezTo>
                  <a:cubicBezTo>
                    <a:pt x="480" y="630"/>
                    <a:pt x="528" y="705"/>
                    <a:pt x="571" y="754"/>
                  </a:cubicBezTo>
                  <a:cubicBezTo>
                    <a:pt x="614" y="803"/>
                    <a:pt x="662" y="835"/>
                    <a:pt x="709" y="855"/>
                  </a:cubicBezTo>
                  <a:cubicBezTo>
                    <a:pt x="756" y="875"/>
                    <a:pt x="810" y="877"/>
                    <a:pt x="855" y="873"/>
                  </a:cubicBezTo>
                  <a:cubicBezTo>
                    <a:pt x="900" y="869"/>
                    <a:pt x="919" y="887"/>
                    <a:pt x="978" y="831"/>
                  </a:cubicBezTo>
                  <a:cubicBezTo>
                    <a:pt x="1037" y="775"/>
                    <a:pt x="1161" y="626"/>
                    <a:pt x="1207" y="539"/>
                  </a:cubicBezTo>
                  <a:cubicBezTo>
                    <a:pt x="1253" y="452"/>
                    <a:pt x="1252" y="382"/>
                    <a:pt x="1253" y="310"/>
                  </a:cubicBezTo>
                  <a:cubicBezTo>
                    <a:pt x="1254" y="238"/>
                    <a:pt x="1238" y="159"/>
                    <a:pt x="1211" y="109"/>
                  </a:cubicBezTo>
                  <a:cubicBezTo>
                    <a:pt x="1184" y="59"/>
                    <a:pt x="1130" y="16"/>
                    <a:pt x="1092" y="8"/>
                  </a:cubicBezTo>
                  <a:cubicBezTo>
                    <a:pt x="1054" y="0"/>
                    <a:pt x="1015" y="20"/>
                    <a:pt x="983" y="63"/>
                  </a:cubicBezTo>
                  <a:cubicBezTo>
                    <a:pt x="951" y="106"/>
                    <a:pt x="911" y="189"/>
                    <a:pt x="900" y="264"/>
                  </a:cubicBezTo>
                  <a:cubicBezTo>
                    <a:pt x="889" y="339"/>
                    <a:pt x="890" y="436"/>
                    <a:pt x="919" y="511"/>
                  </a:cubicBezTo>
                  <a:cubicBezTo>
                    <a:pt x="948" y="586"/>
                    <a:pt x="999" y="654"/>
                    <a:pt x="1074" y="712"/>
                  </a:cubicBezTo>
                  <a:cubicBezTo>
                    <a:pt x="1149" y="770"/>
                    <a:pt x="1306" y="829"/>
                    <a:pt x="1367" y="859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482" name="Freeform 74">
              <a:extLst>
                <a:ext uri="{FF2B5EF4-FFF2-40B4-BE49-F238E27FC236}">
                  <a16:creationId xmlns:a16="http://schemas.microsoft.com/office/drawing/2014/main" id="{FD03ED71-FC51-4D35-A525-12532FB291BA}"/>
                </a:ext>
              </a:extLst>
            </p:cNvPr>
            <p:cNvSpPr>
              <a:spLocks/>
            </p:cNvSpPr>
            <p:nvPr/>
          </p:nvSpPr>
          <p:spPr bwMode="auto">
            <a:xfrm rot="907161">
              <a:off x="2336" y="3203"/>
              <a:ext cx="318" cy="136"/>
            </a:xfrm>
            <a:custGeom>
              <a:avLst/>
              <a:gdLst/>
              <a:ahLst/>
              <a:cxnLst>
                <a:cxn ang="0">
                  <a:pos x="119" y="45"/>
                </a:cxn>
                <a:cxn ang="0">
                  <a:pos x="46" y="146"/>
                </a:cxn>
                <a:cxn ang="0">
                  <a:pos x="0" y="328"/>
                </a:cxn>
                <a:cxn ang="0">
                  <a:pos x="46" y="584"/>
                </a:cxn>
                <a:cxn ang="0">
                  <a:pos x="174" y="767"/>
                </a:cxn>
                <a:cxn ang="0">
                  <a:pos x="284" y="859"/>
                </a:cxn>
                <a:cxn ang="0">
                  <a:pos x="389" y="873"/>
                </a:cxn>
                <a:cxn ang="0">
                  <a:pos x="517" y="846"/>
                </a:cxn>
                <a:cxn ang="0">
                  <a:pos x="736" y="594"/>
                </a:cxn>
                <a:cxn ang="0">
                  <a:pos x="796" y="347"/>
                </a:cxn>
                <a:cxn ang="0">
                  <a:pos x="745" y="118"/>
                </a:cxn>
                <a:cxn ang="0">
                  <a:pos x="610" y="13"/>
                </a:cxn>
                <a:cxn ang="0">
                  <a:pos x="480" y="78"/>
                </a:cxn>
                <a:cxn ang="0">
                  <a:pos x="407" y="343"/>
                </a:cxn>
                <a:cxn ang="0">
                  <a:pos x="453" y="562"/>
                </a:cxn>
                <a:cxn ang="0">
                  <a:pos x="571" y="754"/>
                </a:cxn>
                <a:cxn ang="0">
                  <a:pos x="709" y="855"/>
                </a:cxn>
                <a:cxn ang="0">
                  <a:pos x="855" y="873"/>
                </a:cxn>
                <a:cxn ang="0">
                  <a:pos x="978" y="831"/>
                </a:cxn>
                <a:cxn ang="0">
                  <a:pos x="1207" y="539"/>
                </a:cxn>
                <a:cxn ang="0">
                  <a:pos x="1253" y="310"/>
                </a:cxn>
                <a:cxn ang="0">
                  <a:pos x="1211" y="109"/>
                </a:cxn>
                <a:cxn ang="0">
                  <a:pos x="1092" y="8"/>
                </a:cxn>
                <a:cxn ang="0">
                  <a:pos x="983" y="63"/>
                </a:cxn>
                <a:cxn ang="0">
                  <a:pos x="900" y="264"/>
                </a:cxn>
                <a:cxn ang="0">
                  <a:pos x="919" y="511"/>
                </a:cxn>
                <a:cxn ang="0">
                  <a:pos x="1074" y="712"/>
                </a:cxn>
                <a:cxn ang="0">
                  <a:pos x="1367" y="859"/>
                </a:cxn>
              </a:cxnLst>
              <a:rect l="0" t="0" r="r" b="b"/>
              <a:pathLst>
                <a:path w="1367" h="892">
                  <a:moveTo>
                    <a:pt x="119" y="45"/>
                  </a:moveTo>
                  <a:cubicBezTo>
                    <a:pt x="107" y="62"/>
                    <a:pt x="66" y="99"/>
                    <a:pt x="46" y="146"/>
                  </a:cubicBezTo>
                  <a:cubicBezTo>
                    <a:pt x="26" y="193"/>
                    <a:pt x="0" y="255"/>
                    <a:pt x="0" y="328"/>
                  </a:cubicBezTo>
                  <a:cubicBezTo>
                    <a:pt x="0" y="401"/>
                    <a:pt x="17" y="511"/>
                    <a:pt x="46" y="584"/>
                  </a:cubicBezTo>
                  <a:cubicBezTo>
                    <a:pt x="75" y="657"/>
                    <a:pt x="134" y="721"/>
                    <a:pt x="174" y="767"/>
                  </a:cubicBezTo>
                  <a:cubicBezTo>
                    <a:pt x="214" y="813"/>
                    <a:pt x="248" y="841"/>
                    <a:pt x="284" y="859"/>
                  </a:cubicBezTo>
                  <a:cubicBezTo>
                    <a:pt x="320" y="877"/>
                    <a:pt x="350" y="875"/>
                    <a:pt x="389" y="873"/>
                  </a:cubicBezTo>
                  <a:cubicBezTo>
                    <a:pt x="428" y="871"/>
                    <a:pt x="459" y="892"/>
                    <a:pt x="517" y="846"/>
                  </a:cubicBezTo>
                  <a:cubicBezTo>
                    <a:pt x="575" y="800"/>
                    <a:pt x="690" y="677"/>
                    <a:pt x="736" y="594"/>
                  </a:cubicBezTo>
                  <a:cubicBezTo>
                    <a:pt x="782" y="511"/>
                    <a:pt x="795" y="426"/>
                    <a:pt x="796" y="347"/>
                  </a:cubicBezTo>
                  <a:cubicBezTo>
                    <a:pt x="797" y="268"/>
                    <a:pt x="776" y="174"/>
                    <a:pt x="745" y="118"/>
                  </a:cubicBezTo>
                  <a:cubicBezTo>
                    <a:pt x="714" y="62"/>
                    <a:pt x="654" y="20"/>
                    <a:pt x="610" y="13"/>
                  </a:cubicBezTo>
                  <a:cubicBezTo>
                    <a:pt x="566" y="6"/>
                    <a:pt x="514" y="23"/>
                    <a:pt x="480" y="78"/>
                  </a:cubicBezTo>
                  <a:cubicBezTo>
                    <a:pt x="446" y="133"/>
                    <a:pt x="412" y="262"/>
                    <a:pt x="407" y="343"/>
                  </a:cubicBezTo>
                  <a:cubicBezTo>
                    <a:pt x="402" y="424"/>
                    <a:pt x="426" y="494"/>
                    <a:pt x="453" y="562"/>
                  </a:cubicBezTo>
                  <a:cubicBezTo>
                    <a:pt x="480" y="630"/>
                    <a:pt x="528" y="705"/>
                    <a:pt x="571" y="754"/>
                  </a:cubicBezTo>
                  <a:cubicBezTo>
                    <a:pt x="614" y="803"/>
                    <a:pt x="662" y="835"/>
                    <a:pt x="709" y="855"/>
                  </a:cubicBezTo>
                  <a:cubicBezTo>
                    <a:pt x="756" y="875"/>
                    <a:pt x="810" y="877"/>
                    <a:pt x="855" y="873"/>
                  </a:cubicBezTo>
                  <a:cubicBezTo>
                    <a:pt x="900" y="869"/>
                    <a:pt x="919" y="887"/>
                    <a:pt x="978" y="831"/>
                  </a:cubicBezTo>
                  <a:cubicBezTo>
                    <a:pt x="1037" y="775"/>
                    <a:pt x="1161" y="626"/>
                    <a:pt x="1207" y="539"/>
                  </a:cubicBezTo>
                  <a:cubicBezTo>
                    <a:pt x="1253" y="452"/>
                    <a:pt x="1252" y="382"/>
                    <a:pt x="1253" y="310"/>
                  </a:cubicBezTo>
                  <a:cubicBezTo>
                    <a:pt x="1254" y="238"/>
                    <a:pt x="1238" y="159"/>
                    <a:pt x="1211" y="109"/>
                  </a:cubicBezTo>
                  <a:cubicBezTo>
                    <a:pt x="1184" y="59"/>
                    <a:pt x="1130" y="16"/>
                    <a:pt x="1092" y="8"/>
                  </a:cubicBezTo>
                  <a:cubicBezTo>
                    <a:pt x="1054" y="0"/>
                    <a:pt x="1015" y="20"/>
                    <a:pt x="983" y="63"/>
                  </a:cubicBezTo>
                  <a:cubicBezTo>
                    <a:pt x="951" y="106"/>
                    <a:pt x="911" y="189"/>
                    <a:pt x="900" y="264"/>
                  </a:cubicBezTo>
                  <a:cubicBezTo>
                    <a:pt x="889" y="339"/>
                    <a:pt x="890" y="436"/>
                    <a:pt x="919" y="511"/>
                  </a:cubicBezTo>
                  <a:cubicBezTo>
                    <a:pt x="948" y="586"/>
                    <a:pt x="999" y="654"/>
                    <a:pt x="1074" y="712"/>
                  </a:cubicBezTo>
                  <a:cubicBezTo>
                    <a:pt x="1149" y="770"/>
                    <a:pt x="1306" y="829"/>
                    <a:pt x="1367" y="859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483" name="Line 75">
              <a:extLst>
                <a:ext uri="{FF2B5EF4-FFF2-40B4-BE49-F238E27FC236}">
                  <a16:creationId xmlns:a16="http://schemas.microsoft.com/office/drawing/2014/main" id="{87EE9CDD-C529-40DA-B8F5-F5B4AFDE3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5" y="2767"/>
              <a:ext cx="136" cy="0"/>
            </a:xfrm>
            <a:prstGeom prst="line">
              <a:avLst/>
            </a:prstGeom>
            <a:noFill/>
            <a:ln w="12700">
              <a:solidFill>
                <a:srgbClr val="66FF66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484" name="Line 76">
              <a:extLst>
                <a:ext uri="{FF2B5EF4-FFF2-40B4-BE49-F238E27FC236}">
                  <a16:creationId xmlns:a16="http://schemas.microsoft.com/office/drawing/2014/main" id="{95C8FC5D-27AF-4EB0-B7C3-8D9700E88B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6" y="2877"/>
              <a:ext cx="136" cy="0"/>
            </a:xfrm>
            <a:prstGeom prst="line">
              <a:avLst/>
            </a:prstGeom>
            <a:noFill/>
            <a:ln w="12700">
              <a:solidFill>
                <a:srgbClr val="66FF66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485" name="Line 77">
              <a:extLst>
                <a:ext uri="{FF2B5EF4-FFF2-40B4-BE49-F238E27FC236}">
                  <a16:creationId xmlns:a16="http://schemas.microsoft.com/office/drawing/2014/main" id="{F02A4FD8-FFB3-4885-AD71-11F928BB60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5" y="3122"/>
              <a:ext cx="136" cy="0"/>
            </a:xfrm>
            <a:prstGeom prst="line">
              <a:avLst/>
            </a:prstGeom>
            <a:noFill/>
            <a:ln w="12700">
              <a:solidFill>
                <a:srgbClr val="66FF66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486" name="Line 78">
              <a:extLst>
                <a:ext uri="{FF2B5EF4-FFF2-40B4-BE49-F238E27FC236}">
                  <a16:creationId xmlns:a16="http://schemas.microsoft.com/office/drawing/2014/main" id="{5823B2BC-4C55-4BC2-BFBE-46CC9FE73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3348"/>
              <a:ext cx="136" cy="0"/>
            </a:xfrm>
            <a:prstGeom prst="line">
              <a:avLst/>
            </a:prstGeom>
            <a:noFill/>
            <a:ln w="12700">
              <a:solidFill>
                <a:srgbClr val="66FF66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487" name="Line 79">
              <a:extLst>
                <a:ext uri="{FF2B5EF4-FFF2-40B4-BE49-F238E27FC236}">
                  <a16:creationId xmlns:a16="http://schemas.microsoft.com/office/drawing/2014/main" id="{B3417295-CFF4-43CC-8858-F7B3A446F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3475"/>
              <a:ext cx="136" cy="0"/>
            </a:xfrm>
            <a:prstGeom prst="line">
              <a:avLst/>
            </a:prstGeom>
            <a:noFill/>
            <a:ln w="12700">
              <a:solidFill>
                <a:srgbClr val="66FF66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0523" name="Object 80">
              <a:extLst>
                <a:ext uri="{FF2B5EF4-FFF2-40B4-BE49-F238E27FC236}">
                  <a16:creationId xmlns:a16="http://schemas.microsoft.com/office/drawing/2014/main" id="{0F34237E-825D-4385-857A-A5243146A9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08" y="2459"/>
            <a:ext cx="199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4" name="公式" r:id="rId3" imgW="123952" imgH="161772" progId="Equation.3">
                    <p:embed/>
                  </p:oleObj>
                </mc:Choice>
                <mc:Fallback>
                  <p:oleObj name="公式" r:id="rId3" imgW="123952" imgH="161772" progId="Equation.3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8" y="2459"/>
                          <a:ext cx="199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0">
            <a:extLst>
              <a:ext uri="{FF2B5EF4-FFF2-40B4-BE49-F238E27FC236}">
                <a16:creationId xmlns:a16="http://schemas.microsoft.com/office/drawing/2014/main" id="{3559AB96-996C-4A22-BFE5-BE4A2D591712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836613"/>
            <a:ext cx="5761037" cy="2017712"/>
            <a:chOff x="1156" y="1797"/>
            <a:chExt cx="3629" cy="1271"/>
          </a:xfrm>
        </p:grpSpPr>
        <p:sp>
          <p:nvSpPr>
            <p:cNvPr id="145455" name="AutoShape 47">
              <a:extLst>
                <a:ext uri="{FF2B5EF4-FFF2-40B4-BE49-F238E27FC236}">
                  <a16:creationId xmlns:a16="http://schemas.microsoft.com/office/drawing/2014/main" id="{FC3710F1-6F35-41A8-A830-B7A593FDE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797"/>
              <a:ext cx="3629" cy="1271"/>
            </a:xfrm>
            <a:prstGeom prst="cloudCallout">
              <a:avLst>
                <a:gd name="adj1" fmla="val -30847"/>
                <a:gd name="adj2" fmla="val 69986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aphicFrame>
          <p:nvGraphicFramePr>
            <p:cNvPr id="20493" name="Object 48">
              <a:extLst>
                <a:ext uri="{FF2B5EF4-FFF2-40B4-BE49-F238E27FC236}">
                  <a16:creationId xmlns:a16="http://schemas.microsoft.com/office/drawing/2014/main" id="{E1AFFA5E-9C32-4295-B196-49F3EC16BC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5" y="2115"/>
            <a:ext cx="1209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5" name="公式" r:id="rId5" imgW="800202" imgH="390372" progId="Equation.3">
                    <p:embed/>
                  </p:oleObj>
                </mc:Choice>
                <mc:Fallback>
                  <p:oleObj name="公式" r:id="rId5" imgW="800202" imgH="390372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2115"/>
                          <a:ext cx="1209" cy="6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4" name="Object 49">
              <a:extLst>
                <a:ext uri="{FF2B5EF4-FFF2-40B4-BE49-F238E27FC236}">
                  <a16:creationId xmlns:a16="http://schemas.microsoft.com/office/drawing/2014/main" id="{06FFCBDA-33F8-4C96-B239-989D6264FF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8" y="2119"/>
            <a:ext cx="1429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6" name="公式" r:id="rId7" imgW="952602" imgH="390372" progId="Equation.3">
                    <p:embed/>
                  </p:oleObj>
                </mc:Choice>
                <mc:Fallback>
                  <p:oleObj name="公式" r:id="rId7" imgW="952602" imgH="390372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8" y="2119"/>
                          <a:ext cx="1429" cy="6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489" name="Group 82">
            <a:extLst>
              <a:ext uri="{FF2B5EF4-FFF2-40B4-BE49-F238E27FC236}">
                <a16:creationId xmlns:a16="http://schemas.microsoft.com/office/drawing/2014/main" id="{6F8D9D0C-B578-4AF4-BCD7-11EA4B80220B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20490" name="Picture 83" descr="bar_1">
              <a:extLst>
                <a:ext uri="{FF2B5EF4-FFF2-40B4-BE49-F238E27FC236}">
                  <a16:creationId xmlns:a16="http://schemas.microsoft.com/office/drawing/2014/main" id="{81DB8230-4628-46F6-B02C-0E8C7AE20E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1" name="Text Box 84">
              <a:extLst>
                <a:ext uri="{FF2B5EF4-FFF2-40B4-BE49-F238E27FC236}">
                  <a16:creationId xmlns:a16="http://schemas.microsoft.com/office/drawing/2014/main" id="{BC53EE48-941B-44B9-887C-44AFAE5D1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275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folHlink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4-5 </a:t>
              </a:r>
              <a:r>
                <a:rPr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带电粒子在电磁场中的运动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5" grpId="0" autoUpdateAnimBg="0"/>
      <p:bldP spid="1454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日期占位符 1">
            <a:extLst>
              <a:ext uri="{FF2B5EF4-FFF2-40B4-BE49-F238E27FC236}">
                <a16:creationId xmlns:a16="http://schemas.microsoft.com/office/drawing/2014/main" id="{88320F6A-4582-4ACB-90B1-850EA53FD88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774C200-232D-4352-A40C-01A942FC0C18}" type="datetime9">
              <a:rPr lang="en-US"/>
              <a:pPr>
                <a:defRPr/>
              </a:pPr>
              <a:t>4/19/2020 8:11:55 PM</a:t>
            </a:fld>
            <a:endParaRPr lang="en-US" altLang="zh-CN"/>
          </a:p>
        </p:txBody>
      </p:sp>
      <p:sp>
        <p:nvSpPr>
          <p:cNvPr id="36" name="灯片编号占位符 3">
            <a:extLst>
              <a:ext uri="{FF2B5EF4-FFF2-40B4-BE49-F238E27FC236}">
                <a16:creationId xmlns:a16="http://schemas.microsoft.com/office/drawing/2014/main" id="{657F1821-A79C-4D07-AF2E-E89CC57E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D8076F44-EE9A-469B-8554-DFC1377A70C6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68962" name="Text Box 2">
            <a:extLst>
              <a:ext uri="{FF2B5EF4-FFF2-40B4-BE49-F238E27FC236}">
                <a16:creationId xmlns:a16="http://schemas.microsoft.com/office/drawing/2014/main" id="{1962F61A-294A-46D8-8403-985221553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95450"/>
            <a:ext cx="85344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运动电荷在磁场中受到洛伦兹力的作用，在磁场中的载流导线，载流子沿载流导线定向运动同样也受到洛伦兹力的作用。</a:t>
            </a:r>
          </a:p>
        </p:txBody>
      </p:sp>
      <p:graphicFrame>
        <p:nvGraphicFramePr>
          <p:cNvPr id="168963" name="Object 3">
            <a:extLst>
              <a:ext uri="{FF2B5EF4-FFF2-40B4-BE49-F238E27FC236}">
                <a16:creationId xmlns:a16="http://schemas.microsoft.com/office/drawing/2014/main" id="{1965C277-A105-4474-94D9-FCA030DE60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2513" y="3011488"/>
          <a:ext cx="251618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公式" r:id="rId3" imgW="942848" imgH="200076" progId="Equation.3">
                  <p:embed/>
                </p:oleObj>
              </mc:Choice>
              <mc:Fallback>
                <p:oleObj name="公式" r:id="rId3" imgW="942848" imgH="20007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3011488"/>
                        <a:ext cx="2516187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>
            <a:extLst>
              <a:ext uri="{FF2B5EF4-FFF2-40B4-BE49-F238E27FC236}">
                <a16:creationId xmlns:a16="http://schemas.microsoft.com/office/drawing/2014/main" id="{0923EDE0-A5C5-4CDF-854A-566FB87C1023}"/>
              </a:ext>
            </a:extLst>
          </p:cNvPr>
          <p:cNvGrpSpPr>
            <a:grpSpLocks/>
          </p:cNvGrpSpPr>
          <p:nvPr/>
        </p:nvGrpSpPr>
        <p:grpSpPr bwMode="auto">
          <a:xfrm>
            <a:off x="4405313" y="3248025"/>
            <a:ext cx="4343400" cy="3276600"/>
            <a:chOff x="2640" y="2016"/>
            <a:chExt cx="2736" cy="2064"/>
          </a:xfrm>
        </p:grpSpPr>
        <p:sp>
          <p:nvSpPr>
            <p:cNvPr id="168965" name="Rectangle 5">
              <a:extLst>
                <a:ext uri="{FF2B5EF4-FFF2-40B4-BE49-F238E27FC236}">
                  <a16:creationId xmlns:a16="http://schemas.microsoft.com/office/drawing/2014/main" id="{C6B176F1-CD98-46E1-8C07-38E4B64F1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016"/>
              <a:ext cx="2736" cy="206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6161" name="Group 6">
              <a:extLst>
                <a:ext uri="{FF2B5EF4-FFF2-40B4-BE49-F238E27FC236}">
                  <a16:creationId xmlns:a16="http://schemas.microsoft.com/office/drawing/2014/main" id="{384CBFD4-3110-40D1-8AA6-29D12125B8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2160"/>
              <a:ext cx="1824" cy="1632"/>
              <a:chOff x="2832" y="1968"/>
              <a:chExt cx="1824" cy="1632"/>
            </a:xfrm>
          </p:grpSpPr>
          <p:sp>
            <p:nvSpPr>
              <p:cNvPr id="168967" name="Line 7">
                <a:extLst>
                  <a:ext uri="{FF2B5EF4-FFF2-40B4-BE49-F238E27FC236}">
                    <a16:creationId xmlns:a16="http://schemas.microsoft.com/office/drawing/2014/main" id="{44E90AD1-E09A-4759-8870-160DE0A6AA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968"/>
                <a:ext cx="0" cy="1632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 type="stealth" w="med" len="lg"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8968" name="Line 8">
                <a:extLst>
                  <a:ext uri="{FF2B5EF4-FFF2-40B4-BE49-F238E27FC236}">
                    <a16:creationId xmlns:a16="http://schemas.microsoft.com/office/drawing/2014/main" id="{44C405E5-2ABD-4E89-9277-6142E7F8B6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968"/>
                <a:ext cx="0" cy="1632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 type="stealth" w="med" len="lg"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8969" name="Line 9">
                <a:extLst>
                  <a:ext uri="{FF2B5EF4-FFF2-40B4-BE49-F238E27FC236}">
                    <a16:creationId xmlns:a16="http://schemas.microsoft.com/office/drawing/2014/main" id="{BE479F6A-A063-4DF0-9E6A-427A35BC94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1968"/>
                <a:ext cx="0" cy="1632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 type="stealth" w="med" len="lg"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8970" name="Line 10">
                <a:extLst>
                  <a:ext uri="{FF2B5EF4-FFF2-40B4-BE49-F238E27FC236}">
                    <a16:creationId xmlns:a16="http://schemas.microsoft.com/office/drawing/2014/main" id="{6E421472-44B9-489C-9E6F-5E3C5DC3FC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968"/>
                <a:ext cx="0" cy="1632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 type="stealth" w="med" len="lg"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8971" name="Line 11">
                <a:extLst>
                  <a:ext uri="{FF2B5EF4-FFF2-40B4-BE49-F238E27FC236}">
                    <a16:creationId xmlns:a16="http://schemas.microsoft.com/office/drawing/2014/main" id="{C920D582-0A64-418B-996E-5972C643C6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1968"/>
                <a:ext cx="0" cy="1632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 type="stealth" w="med" len="lg"/>
                <a:tailEnd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162" name="Group 12">
              <a:extLst>
                <a:ext uri="{FF2B5EF4-FFF2-40B4-BE49-F238E27FC236}">
                  <a16:creationId xmlns:a16="http://schemas.microsoft.com/office/drawing/2014/main" id="{74F86593-DF41-46BD-B66E-9D415613D1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880"/>
              <a:ext cx="1056" cy="480"/>
              <a:chOff x="2928" y="2688"/>
              <a:chExt cx="1056" cy="480"/>
            </a:xfrm>
          </p:grpSpPr>
          <p:graphicFrame>
            <p:nvGraphicFramePr>
              <p:cNvPr id="6172" name="Object 13">
                <a:extLst>
                  <a:ext uri="{FF2B5EF4-FFF2-40B4-BE49-F238E27FC236}">
                    <a16:creationId xmlns:a16="http://schemas.microsoft.com/office/drawing/2014/main" id="{C4C9BE53-EF96-467C-822A-0916A989AFC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48" y="2736"/>
              <a:ext cx="14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3" name="剪辑" r:id="rId5" imgW="380852" imgH="390270" progId="MS_ClipArt_Gallery.2">
                      <p:embed/>
                    </p:oleObj>
                  </mc:Choice>
                  <mc:Fallback>
                    <p:oleObj name="剪辑" r:id="rId5" imgW="380852" imgH="390270" progId="MS_ClipArt_Gallery.2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736"/>
                            <a:ext cx="14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8974" name="Line 14">
                <a:extLst>
                  <a:ext uri="{FF2B5EF4-FFF2-40B4-BE49-F238E27FC236}">
                    <a16:creationId xmlns:a16="http://schemas.microsoft.com/office/drawing/2014/main" id="{1D845288-2F82-4628-A168-FA6A05BA85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2688"/>
                <a:ext cx="240" cy="96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med" len="med"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6174" name="Group 15">
                <a:extLst>
                  <a:ext uri="{FF2B5EF4-FFF2-40B4-BE49-F238E27FC236}">
                    <a16:creationId xmlns:a16="http://schemas.microsoft.com/office/drawing/2014/main" id="{3B56480B-2E58-42B3-8C96-9F5A5DECB1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8" y="2688"/>
                <a:ext cx="720" cy="480"/>
                <a:chOff x="2928" y="2688"/>
                <a:chExt cx="720" cy="480"/>
              </a:xfrm>
            </p:grpSpPr>
            <p:sp>
              <p:nvSpPr>
                <p:cNvPr id="168976" name="Line 16">
                  <a:extLst>
                    <a:ext uri="{FF2B5EF4-FFF2-40B4-BE49-F238E27FC236}">
                      <a16:creationId xmlns:a16="http://schemas.microsoft.com/office/drawing/2014/main" id="{45D4EB1A-F4AE-45F2-98A9-34024FF100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16" y="2832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aphicFrame>
              <p:nvGraphicFramePr>
                <p:cNvPr id="6176" name="Object 17">
                  <a:extLst>
                    <a:ext uri="{FF2B5EF4-FFF2-40B4-BE49-F238E27FC236}">
                      <a16:creationId xmlns:a16="http://schemas.microsoft.com/office/drawing/2014/main" id="{E3F6CE94-9697-4840-8387-C7FF9A83377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928" y="2688"/>
                <a:ext cx="248" cy="3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184" name="公式" r:id="rId7" imgW="123952" imgH="200076" progId="Equation.3">
                        <p:embed/>
                      </p:oleObj>
                    </mc:Choice>
                    <mc:Fallback>
                      <p:oleObj name="公式" r:id="rId7" imgW="123952" imgH="200076" progId="Equation.3">
                        <p:embed/>
                        <p:pic>
                          <p:nvPicPr>
                            <p:cNvPr id="0" name="Object 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28" y="2688"/>
                              <a:ext cx="248" cy="3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68978" name="AutoShape 18">
              <a:extLst>
                <a:ext uri="{FF2B5EF4-FFF2-40B4-BE49-F238E27FC236}">
                  <a16:creationId xmlns:a16="http://schemas.microsoft.com/office/drawing/2014/main" id="{BCE48E7D-39E4-4336-97CB-F9FEAE7898C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900000">
              <a:off x="3888" y="2496"/>
              <a:ext cx="480" cy="864"/>
            </a:xfrm>
            <a:prstGeom prst="can">
              <a:avLst>
                <a:gd name="adj" fmla="val 45000"/>
              </a:avLst>
            </a:prstGeom>
            <a:solidFill>
              <a:schemeClr val="accent1">
                <a:alpha val="50000"/>
              </a:schemeClr>
            </a:solidFill>
            <a:ln w="28575">
              <a:solidFill>
                <a:srgbClr val="FFCC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6164" name="Group 19">
              <a:extLst>
                <a:ext uri="{FF2B5EF4-FFF2-40B4-BE49-F238E27FC236}">
                  <a16:creationId xmlns:a16="http://schemas.microsoft.com/office/drawing/2014/main" id="{3B9AF953-18E8-4EF1-A838-604D15B1D4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2208"/>
              <a:ext cx="672" cy="608"/>
              <a:chOff x="3408" y="2016"/>
              <a:chExt cx="672" cy="608"/>
            </a:xfrm>
          </p:grpSpPr>
          <p:sp>
            <p:nvSpPr>
              <p:cNvPr id="168980" name="Line 20">
                <a:extLst>
                  <a:ext uri="{FF2B5EF4-FFF2-40B4-BE49-F238E27FC236}">
                    <a16:creationId xmlns:a16="http://schemas.microsoft.com/office/drawing/2014/main" id="{015177EE-5AF7-46C7-9C73-0D406949D8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08" y="2448"/>
                <a:ext cx="80" cy="1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8981" name="Line 21">
                <a:extLst>
                  <a:ext uri="{FF2B5EF4-FFF2-40B4-BE49-F238E27FC236}">
                    <a16:creationId xmlns:a16="http://schemas.microsoft.com/office/drawing/2014/main" id="{E6792A18-23DF-4150-AF07-F4932C3F90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84" y="2184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6170" name="Object 22">
                <a:extLst>
                  <a:ext uri="{FF2B5EF4-FFF2-40B4-BE49-F238E27FC236}">
                    <a16:creationId xmlns:a16="http://schemas.microsoft.com/office/drawing/2014/main" id="{5B9161AA-D9BE-40D5-BCC7-0E3E2D5DB52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56" y="2016"/>
              <a:ext cx="317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5" name="公式" r:id="rId9" imgW="152400" imgH="180924" progId="Equation.3">
                      <p:embed/>
                    </p:oleObj>
                  </mc:Choice>
                  <mc:Fallback>
                    <p:oleObj name="公式" r:id="rId9" imgW="152400" imgH="180924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016"/>
                            <a:ext cx="317" cy="3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8983" name="Line 23">
                <a:extLst>
                  <a:ext uri="{FF2B5EF4-FFF2-40B4-BE49-F238E27FC236}">
                    <a16:creationId xmlns:a16="http://schemas.microsoft.com/office/drawing/2014/main" id="{CFC2BB8F-1CE1-4F2B-8F69-1278F8EA11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56" y="2256"/>
                <a:ext cx="57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165" name="Group 24">
              <a:extLst>
                <a:ext uri="{FF2B5EF4-FFF2-40B4-BE49-F238E27FC236}">
                  <a16:creationId xmlns:a16="http://schemas.microsoft.com/office/drawing/2014/main" id="{35FB2A9E-4372-4745-8628-14BFD49E76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8" y="2304"/>
              <a:ext cx="528" cy="480"/>
              <a:chOff x="4208" y="2112"/>
              <a:chExt cx="528" cy="480"/>
            </a:xfrm>
          </p:grpSpPr>
          <p:graphicFrame>
            <p:nvGraphicFramePr>
              <p:cNvPr id="6166" name="Object 25">
                <a:extLst>
                  <a:ext uri="{FF2B5EF4-FFF2-40B4-BE49-F238E27FC236}">
                    <a16:creationId xmlns:a16="http://schemas.microsoft.com/office/drawing/2014/main" id="{F7663214-C0E3-43D4-B6D7-C392FF85079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16" y="2112"/>
              <a:ext cx="223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6" name="公式" r:id="rId11" imgW="85750" imgH="123876" progId="Equation.3">
                      <p:embed/>
                    </p:oleObj>
                  </mc:Choice>
                  <mc:Fallback>
                    <p:oleObj name="公式" r:id="rId11" imgW="85750" imgH="123876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2112"/>
                            <a:ext cx="223" cy="2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8986" name="Line 26">
                <a:extLst>
                  <a:ext uri="{FF2B5EF4-FFF2-40B4-BE49-F238E27FC236}">
                    <a16:creationId xmlns:a16="http://schemas.microsoft.com/office/drawing/2014/main" id="{2CE8B6CD-3113-4271-AC4A-C3313E6242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08" y="2328"/>
                <a:ext cx="528" cy="264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aphicFrame>
        <p:nvGraphicFramePr>
          <p:cNvPr id="168987" name="Object 27">
            <a:extLst>
              <a:ext uri="{FF2B5EF4-FFF2-40B4-BE49-F238E27FC236}">
                <a16:creationId xmlns:a16="http://schemas.microsoft.com/office/drawing/2014/main" id="{3DF54110-D9B8-4102-B921-9EB5827E2D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644900"/>
          <a:ext cx="17526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公式" r:id="rId13" imgW="676250" imgH="143028" progId="Equation.3">
                  <p:embed/>
                </p:oleObj>
              </mc:Choice>
              <mc:Fallback>
                <p:oleObj name="公式" r:id="rId13" imgW="676250" imgH="143028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644900"/>
                        <a:ext cx="17526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88" name="Object 28">
            <a:extLst>
              <a:ext uri="{FF2B5EF4-FFF2-40B4-BE49-F238E27FC236}">
                <a16:creationId xmlns:a16="http://schemas.microsoft.com/office/drawing/2014/main" id="{18575326-FD34-4808-BC80-D7CFDD255C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8438" y="4079875"/>
          <a:ext cx="1392237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公式" r:id="rId15" imgW="495402" imgH="200076" progId="Equation.3">
                  <p:embed/>
                </p:oleObj>
              </mc:Choice>
              <mc:Fallback>
                <p:oleObj name="公式" r:id="rId15" imgW="495402" imgH="200076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4079875"/>
                        <a:ext cx="1392237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89" name="Object 29">
            <a:extLst>
              <a:ext uri="{FF2B5EF4-FFF2-40B4-BE49-F238E27FC236}">
                <a16:creationId xmlns:a16="http://schemas.microsoft.com/office/drawing/2014/main" id="{867FEED2-43FF-41DD-A7FC-654F531415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3913" y="4656138"/>
          <a:ext cx="2693987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公式" r:id="rId17" imgW="1057453" imgH="200076" progId="Equation.3">
                  <p:embed/>
                </p:oleObj>
              </mc:Choice>
              <mc:Fallback>
                <p:oleObj name="公式" r:id="rId17" imgW="1057453" imgH="200076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4656138"/>
                        <a:ext cx="2693987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90" name="Object 30">
            <a:extLst>
              <a:ext uri="{FF2B5EF4-FFF2-40B4-BE49-F238E27FC236}">
                <a16:creationId xmlns:a16="http://schemas.microsoft.com/office/drawing/2014/main" id="{08A58321-7F87-44CC-B59D-7F818318B6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5216525"/>
          <a:ext cx="16764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公式" r:id="rId19" imgW="647802" imgH="200076" progId="Equation.3">
                  <p:embed/>
                </p:oleObj>
              </mc:Choice>
              <mc:Fallback>
                <p:oleObj name="公式" r:id="rId19" imgW="647802" imgH="200076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216525"/>
                        <a:ext cx="16764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91" name="Object 31">
            <a:extLst>
              <a:ext uri="{FF2B5EF4-FFF2-40B4-BE49-F238E27FC236}">
                <a16:creationId xmlns:a16="http://schemas.microsoft.com/office/drawing/2014/main" id="{7635B82D-1062-4227-BF60-0AEFBB227B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5805488"/>
          <a:ext cx="21336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公式" r:id="rId21" imgW="809549" imgH="180924" progId="Equation.3">
                  <p:embed/>
                </p:oleObj>
              </mc:Choice>
              <mc:Fallback>
                <p:oleObj name="公式" r:id="rId21" imgW="809549" imgH="180924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805488"/>
                        <a:ext cx="21336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6" name="Group 40">
            <a:extLst>
              <a:ext uri="{FF2B5EF4-FFF2-40B4-BE49-F238E27FC236}">
                <a16:creationId xmlns:a16="http://schemas.microsoft.com/office/drawing/2014/main" id="{55DAB7FA-F14C-4244-BDD6-CDFEB1C02B90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6158" name="Picture 33" descr="bar_1">
              <a:extLst>
                <a:ext uri="{FF2B5EF4-FFF2-40B4-BE49-F238E27FC236}">
                  <a16:creationId xmlns:a16="http://schemas.microsoft.com/office/drawing/2014/main" id="{20E2992A-BDB5-443E-9442-225C838B70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9" name="Text Box 34">
              <a:extLst>
                <a:ext uri="{FF2B5EF4-FFF2-40B4-BE49-F238E27FC236}">
                  <a16:creationId xmlns:a16="http://schemas.microsoft.com/office/drawing/2014/main" id="{C8D5817D-36E4-4339-A2BE-DBF81AF6D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folHlink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4-4</a:t>
              </a: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磁场对载流导线的作用</a:t>
              </a:r>
              <a:endParaRPr kumimoji="0" lang="zh-CN" altLang="en-US">
                <a:solidFill>
                  <a:srgbClr val="FF3399"/>
                </a:solidFill>
                <a:ea typeface="隶书" panose="02010509060101010101" pitchFamily="49" charset="-122"/>
              </a:endParaRPr>
            </a:p>
          </p:txBody>
        </p:sp>
      </p:grpSp>
      <p:sp>
        <p:nvSpPr>
          <p:cNvPr id="168995" name="Text Box 35">
            <a:extLst>
              <a:ext uri="{FF2B5EF4-FFF2-40B4-BE49-F238E27FC236}">
                <a16:creationId xmlns:a16="http://schemas.microsoft.com/office/drawing/2014/main" id="{92E057AF-FB91-41F3-8675-1ABF1CD57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96975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一、载流导线在磁场中受到的安培力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8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8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8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2" grpId="0" autoUpdateAnimBg="0"/>
      <p:bldP spid="16899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1">
            <a:extLst>
              <a:ext uri="{FF2B5EF4-FFF2-40B4-BE49-F238E27FC236}">
                <a16:creationId xmlns:a16="http://schemas.microsoft.com/office/drawing/2014/main" id="{36D603A7-D9D1-4E7A-BDD4-B792E590C408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fld id="{7EA2B786-2EAF-4B50-9204-20012155DDE4}" type="datetime9">
              <a:rPr lang="en-US" sz="1400" b="0">
                <a:ea typeface="+mn-ea"/>
              </a:rPr>
              <a:pPr algn="l">
                <a:defRPr/>
              </a:pPr>
              <a:t>4/19/2020 8:11:58 PM</a:t>
            </a:fld>
            <a:endParaRPr lang="en-US" altLang="zh-CN" sz="1400" b="0">
              <a:ea typeface="+mn-ea"/>
            </a:endParaRPr>
          </a:p>
        </p:txBody>
      </p:sp>
      <p:sp>
        <p:nvSpPr>
          <p:cNvPr id="15" name="灯片编号占位符 3">
            <a:extLst>
              <a:ext uri="{FF2B5EF4-FFF2-40B4-BE49-F238E27FC236}">
                <a16:creationId xmlns:a16="http://schemas.microsoft.com/office/drawing/2014/main" id="{5523EC91-D8E9-455D-9281-7C933EB2EDEE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algn="r" eaLnBrk="1" hangingPunct="1"/>
            <a:fld id="{51029172-906E-4464-867E-4CD2CE1E4A1F}" type="slidenum">
              <a:rPr lang="en-US" altLang="zh-CN" sz="1400" b="0">
                <a:ea typeface="宋体" panose="02010600030101010101" pitchFamily="2" charset="-122"/>
              </a:rPr>
              <a:pPr algn="r" eaLnBrk="1" hangingPunct="1"/>
              <a:t>20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50530" name="Text Box 2">
            <a:extLst>
              <a:ext uri="{FF2B5EF4-FFF2-40B4-BE49-F238E27FC236}">
                <a16:creationId xmlns:a16="http://schemas.microsoft.com/office/drawing/2014/main" id="{58EE4A10-1865-485C-856E-82989F5A3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96975"/>
            <a:ext cx="84582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磁约束同样存在于宇宙空间。地球将宇宙射线中的高能带电粒子约束在自己的磁场中，形成一个带电粒子区，叫</a:t>
            </a:r>
            <a:r>
              <a:rPr lang="zh-CN" altLang="en-US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范阿伦辐射带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。带电粒子在范阿伦辐射带内作螺旋运动，并在地球两极处被反射，在范阿伦辐射带内来回振荡。</a:t>
            </a:r>
          </a:p>
        </p:txBody>
      </p:sp>
      <p:sp>
        <p:nvSpPr>
          <p:cNvPr id="150531" name="Text Box 3">
            <a:extLst>
              <a:ext uri="{FF2B5EF4-FFF2-40B4-BE49-F238E27FC236}">
                <a16:creationId xmlns:a16="http://schemas.microsoft.com/office/drawing/2014/main" id="{EC049068-A41F-42F0-9C6F-7F2BE310A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305175"/>
            <a:ext cx="3254375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带电粒子在两极附近逃逸出地磁场的约束而进入大气层，它们与空气分子碰撞，辐射出色彩艳丽的极光。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BCC547FF-C482-46D3-9263-390E06ECB18C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021013"/>
            <a:ext cx="4767263" cy="3359150"/>
            <a:chOff x="-48" y="297"/>
            <a:chExt cx="3408" cy="2168"/>
          </a:xfrm>
        </p:grpSpPr>
        <p:pic>
          <p:nvPicPr>
            <p:cNvPr id="21518" name="Picture 5" descr="地球磁场">
              <a:extLst>
                <a:ext uri="{FF2B5EF4-FFF2-40B4-BE49-F238E27FC236}">
                  <a16:creationId xmlns:a16="http://schemas.microsoft.com/office/drawing/2014/main" id="{CCD9AFF2-96E0-42DA-A724-FA74388AB0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8" y="297"/>
              <a:ext cx="3408" cy="2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9" name="Picture 6" descr="0400">
              <a:extLst>
                <a:ext uri="{FF2B5EF4-FFF2-40B4-BE49-F238E27FC236}">
                  <a16:creationId xmlns:a16="http://schemas.microsoft.com/office/drawing/2014/main" id="{82E9CDDC-433B-43AE-90FB-5CA7576A71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E0B0E"/>
                </a:clrFrom>
                <a:clrTo>
                  <a:srgbClr val="0E0B0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1" y="1092"/>
              <a:ext cx="477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0535" name="Picture 7" descr="cizero">
            <a:extLst>
              <a:ext uri="{FF2B5EF4-FFF2-40B4-BE49-F238E27FC236}">
                <a16:creationId xmlns:a16="http://schemas.microsoft.com/office/drawing/2014/main" id="{B2880DEB-5CB6-4166-A432-02F98D8D2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022600"/>
            <a:ext cx="5040313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3">
            <a:extLst>
              <a:ext uri="{FF2B5EF4-FFF2-40B4-BE49-F238E27FC236}">
                <a16:creationId xmlns:a16="http://schemas.microsoft.com/office/drawing/2014/main" id="{C27C1D79-BF21-4868-9D5A-3CE1738B6FA5}"/>
              </a:ext>
            </a:extLst>
          </p:cNvPr>
          <p:cNvGrpSpPr>
            <a:grpSpLocks/>
          </p:cNvGrpSpPr>
          <p:nvPr/>
        </p:nvGrpSpPr>
        <p:grpSpPr bwMode="auto">
          <a:xfrm>
            <a:off x="3419475" y="3068638"/>
            <a:ext cx="5113338" cy="3384550"/>
            <a:chOff x="1066" y="1797"/>
            <a:chExt cx="3221" cy="2132"/>
          </a:xfrm>
        </p:grpSpPr>
        <p:sp>
          <p:nvSpPr>
            <p:cNvPr id="150540" name="Rectangle 12">
              <a:extLst>
                <a:ext uri="{FF2B5EF4-FFF2-40B4-BE49-F238E27FC236}">
                  <a16:creationId xmlns:a16="http://schemas.microsoft.com/office/drawing/2014/main" id="{9E7E5BDD-267D-4EC0-B126-4590C4F6A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1797"/>
              <a:ext cx="3221" cy="213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1517" name="Picture 11" descr="Tu1120">
              <a:extLst>
                <a:ext uri="{FF2B5EF4-FFF2-40B4-BE49-F238E27FC236}">
                  <a16:creationId xmlns:a16="http://schemas.microsoft.com/office/drawing/2014/main" id="{DE87D938-86AA-401C-BE23-3443C0580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6000"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01"/>
            <a:stretch>
              <a:fillRect/>
            </a:stretch>
          </p:blipFill>
          <p:spPr bwMode="auto">
            <a:xfrm>
              <a:off x="1701" y="1933"/>
              <a:ext cx="1843" cy="1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13" name="Group 14">
            <a:extLst>
              <a:ext uri="{FF2B5EF4-FFF2-40B4-BE49-F238E27FC236}">
                <a16:creationId xmlns:a16="http://schemas.microsoft.com/office/drawing/2014/main" id="{EE8D213B-896C-4756-BB27-125AFF44008A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21514" name="Picture 15" descr="bar_1">
              <a:extLst>
                <a:ext uri="{FF2B5EF4-FFF2-40B4-BE49-F238E27FC236}">
                  <a16:creationId xmlns:a16="http://schemas.microsoft.com/office/drawing/2014/main" id="{A57383E1-C6AE-4320-8658-19A128ADFA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5" name="Text Box 16">
              <a:extLst>
                <a:ext uri="{FF2B5EF4-FFF2-40B4-BE49-F238E27FC236}">
                  <a16:creationId xmlns:a16="http://schemas.microsoft.com/office/drawing/2014/main" id="{0F2E4789-BC6A-469A-9177-C98F023F44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275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folHlink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4-5 </a:t>
              </a:r>
              <a:r>
                <a:rPr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带电粒子在电磁场中的运动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autoUpdateAnimBg="0"/>
      <p:bldP spid="15053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日期占位符 1">
            <a:extLst>
              <a:ext uri="{FF2B5EF4-FFF2-40B4-BE49-F238E27FC236}">
                <a16:creationId xmlns:a16="http://schemas.microsoft.com/office/drawing/2014/main" id="{F5337121-A594-4454-9B2A-F2E9A3908272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fld id="{5501FC6E-482B-4993-8C3D-1F29C57FDD06}" type="datetime9">
              <a:rPr lang="en-US" sz="1400" b="0">
                <a:ea typeface="+mn-ea"/>
              </a:rPr>
              <a:pPr algn="l">
                <a:defRPr/>
              </a:pPr>
              <a:t>4/19/2020 8:11:58 PM</a:t>
            </a:fld>
            <a:endParaRPr lang="en-US" altLang="zh-CN" sz="1400" b="0">
              <a:ea typeface="+mn-ea"/>
            </a:endParaRPr>
          </a:p>
        </p:txBody>
      </p:sp>
      <p:sp>
        <p:nvSpPr>
          <p:cNvPr id="20" name="灯片编号占位符 3">
            <a:extLst>
              <a:ext uri="{FF2B5EF4-FFF2-40B4-BE49-F238E27FC236}">
                <a16:creationId xmlns:a16="http://schemas.microsoft.com/office/drawing/2014/main" id="{813F5ACF-1F89-4109-80AE-27FA219945B4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algn="r" eaLnBrk="1" hangingPunct="1"/>
            <a:fld id="{DF44185B-A6C4-427C-8253-FF1CB6178E15}" type="slidenum">
              <a:rPr lang="en-US" altLang="zh-CN" sz="1400" b="0">
                <a:ea typeface="宋体" panose="02010600030101010101" pitchFamily="2" charset="-122"/>
              </a:rPr>
              <a:pPr algn="r" eaLnBrk="1" hangingPunct="1"/>
              <a:t>21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pSp>
        <p:nvGrpSpPr>
          <p:cNvPr id="2" name="Group 27">
            <a:extLst>
              <a:ext uri="{FF2B5EF4-FFF2-40B4-BE49-F238E27FC236}">
                <a16:creationId xmlns:a16="http://schemas.microsoft.com/office/drawing/2014/main" id="{E62B3BC3-3D46-4FEF-9196-42E587425876}"/>
              </a:ext>
            </a:extLst>
          </p:cNvPr>
          <p:cNvGrpSpPr>
            <a:grpSpLocks/>
          </p:cNvGrpSpPr>
          <p:nvPr/>
        </p:nvGrpSpPr>
        <p:grpSpPr bwMode="auto">
          <a:xfrm>
            <a:off x="73025" y="1417638"/>
            <a:ext cx="8891588" cy="5180012"/>
            <a:chOff x="0" y="663"/>
            <a:chExt cx="5601" cy="3263"/>
          </a:xfrm>
        </p:grpSpPr>
        <p:pic>
          <p:nvPicPr>
            <p:cNvPr id="22539" name="Picture 11" descr="34172">
              <a:extLst>
                <a:ext uri="{FF2B5EF4-FFF2-40B4-BE49-F238E27FC236}">
                  <a16:creationId xmlns:a16="http://schemas.microsoft.com/office/drawing/2014/main" id="{13CF9C0A-1A9E-4C34-A54C-5C9981D26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5" y="663"/>
              <a:ext cx="1896" cy="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540" name="Group 26">
              <a:extLst>
                <a:ext uri="{FF2B5EF4-FFF2-40B4-BE49-F238E27FC236}">
                  <a16:creationId xmlns:a16="http://schemas.microsoft.com/office/drawing/2014/main" id="{1604C311-941D-4004-ACF5-6DF34409CF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63"/>
              <a:ext cx="5596" cy="3263"/>
              <a:chOff x="0" y="393"/>
              <a:chExt cx="5596" cy="3263"/>
            </a:xfrm>
          </p:grpSpPr>
          <p:pic>
            <p:nvPicPr>
              <p:cNvPr id="22541" name="Picture 9" descr="power16">
                <a:extLst>
                  <a:ext uri="{FF2B5EF4-FFF2-40B4-BE49-F238E27FC236}">
                    <a16:creationId xmlns:a16="http://schemas.microsoft.com/office/drawing/2014/main" id="{52B7B772-22A7-4B61-A786-21935C5481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" y="398"/>
                <a:ext cx="1911" cy="1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42" name="Picture 16" descr="jiguan">
                <a:extLst>
                  <a:ext uri="{FF2B5EF4-FFF2-40B4-BE49-F238E27FC236}">
                    <a16:creationId xmlns:a16="http://schemas.microsoft.com/office/drawing/2014/main" id="{6B5150B5-1BDC-4689-AAA9-56DAB58898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" y="1480"/>
                <a:ext cx="2001" cy="1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43" name="Picture 18" descr="aurorawinnipeg_majko_big">
                <a:extLst>
                  <a:ext uri="{FF2B5EF4-FFF2-40B4-BE49-F238E27FC236}">
                    <a16:creationId xmlns:a16="http://schemas.microsoft.com/office/drawing/2014/main" id="{7D9494D1-586C-4045-9211-0120C50B92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9" y="1480"/>
                <a:ext cx="2122" cy="1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44" name="Picture 20" descr="34173">
                <a:extLst>
                  <a:ext uri="{FF2B5EF4-FFF2-40B4-BE49-F238E27FC236}">
                    <a16:creationId xmlns:a16="http://schemas.microsoft.com/office/drawing/2014/main" id="{B3BD8867-F857-45FC-99DF-31EC5594EF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2568"/>
                <a:ext cx="1884" cy="1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45" name="Picture 22" descr="34169">
                <a:extLst>
                  <a:ext uri="{FF2B5EF4-FFF2-40B4-BE49-F238E27FC236}">
                    <a16:creationId xmlns:a16="http://schemas.microsoft.com/office/drawing/2014/main" id="{5D6EFF26-8E05-410F-B485-F5959B463E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8" y="2568"/>
                <a:ext cx="1883" cy="1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46" name="Picture 23" descr="34167">
                <a:extLst>
                  <a:ext uri="{FF2B5EF4-FFF2-40B4-BE49-F238E27FC236}">
                    <a16:creationId xmlns:a16="http://schemas.microsoft.com/office/drawing/2014/main" id="{31104EE1-98AA-422E-9A92-394E349D6F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1" y="2568"/>
                <a:ext cx="1855" cy="1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47" name="Picture 14" descr="极光3">
                <a:extLst>
                  <a:ext uri="{FF2B5EF4-FFF2-40B4-BE49-F238E27FC236}">
                    <a16:creationId xmlns:a16="http://schemas.microsoft.com/office/drawing/2014/main" id="{BF38DCFD-0C7E-41C9-A79C-0137BE670B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8" y="1480"/>
                <a:ext cx="1818" cy="1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48" name="Picture 5" descr="极光3">
                <a:extLst>
                  <a:ext uri="{FF2B5EF4-FFF2-40B4-BE49-F238E27FC236}">
                    <a16:creationId xmlns:a16="http://schemas.microsoft.com/office/drawing/2014/main" id="{DD3C13F7-BF3B-48B6-9EDF-55BCF4A002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9" y="393"/>
                <a:ext cx="1921" cy="10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78865" name="Picture 17" descr="aurorarocket_johnson">
            <a:extLst>
              <a:ext uri="{FF2B5EF4-FFF2-40B4-BE49-F238E27FC236}">
                <a16:creationId xmlns:a16="http://schemas.microsoft.com/office/drawing/2014/main" id="{AEFEB9B8-F02C-4E71-B9B1-7D77B9620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427163"/>
            <a:ext cx="4449762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67" name="Picture 19" descr="izaurora_mammana_big">
            <a:extLst>
              <a:ext uri="{FF2B5EF4-FFF2-40B4-BE49-F238E27FC236}">
                <a16:creationId xmlns:a16="http://schemas.microsoft.com/office/drawing/2014/main" id="{EA50CB02-7EDF-405B-8C02-CDCCF11A9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1398588"/>
            <a:ext cx="44783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1" name="Text Box 3">
            <a:extLst>
              <a:ext uri="{FF2B5EF4-FFF2-40B4-BE49-F238E27FC236}">
                <a16:creationId xmlns:a16="http://schemas.microsoft.com/office/drawing/2014/main" id="{2192CCC2-34A8-45D1-972E-22BD19340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1046163"/>
            <a:ext cx="1871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1800">
                <a:solidFill>
                  <a:srgbClr val="FF99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艳丽壮观的极光</a:t>
            </a:r>
          </a:p>
        </p:txBody>
      </p:sp>
      <p:grpSp>
        <p:nvGrpSpPr>
          <p:cNvPr id="22536" name="Group 28">
            <a:extLst>
              <a:ext uri="{FF2B5EF4-FFF2-40B4-BE49-F238E27FC236}">
                <a16:creationId xmlns:a16="http://schemas.microsoft.com/office/drawing/2014/main" id="{2ED8AACA-4D5A-45D4-BAB3-0593A60B0321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22537" name="Picture 29" descr="bar_1">
              <a:extLst>
                <a:ext uri="{FF2B5EF4-FFF2-40B4-BE49-F238E27FC236}">
                  <a16:creationId xmlns:a16="http://schemas.microsoft.com/office/drawing/2014/main" id="{7F8BA77D-0A3A-46BE-BA5B-C015BD6BCB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8" name="Text Box 30">
              <a:extLst>
                <a:ext uri="{FF2B5EF4-FFF2-40B4-BE49-F238E27FC236}">
                  <a16:creationId xmlns:a16="http://schemas.microsoft.com/office/drawing/2014/main" id="{B3D8F18B-37B2-4DA5-9A0C-8DF2B73C9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275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folHlink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4-5 </a:t>
              </a:r>
              <a:r>
                <a:rPr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带电粒子在电磁场中的运动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7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日期占位符 1">
            <a:extLst>
              <a:ext uri="{FF2B5EF4-FFF2-40B4-BE49-F238E27FC236}">
                <a16:creationId xmlns:a16="http://schemas.microsoft.com/office/drawing/2014/main" id="{D4C20808-19B5-4E7D-9351-721A3012318F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fld id="{4787B63B-9389-4CFA-B912-164616FC1D61}" type="datetime9">
              <a:rPr lang="en-US" sz="1400" b="0">
                <a:ea typeface="+mn-ea"/>
              </a:rPr>
              <a:pPr algn="l">
                <a:defRPr/>
              </a:pPr>
              <a:t>4/19/2020 8:11:58 PM</a:t>
            </a:fld>
            <a:endParaRPr lang="en-US" altLang="zh-CN" sz="1400" b="0">
              <a:ea typeface="+mn-ea"/>
            </a:endParaRPr>
          </a:p>
        </p:txBody>
      </p:sp>
      <p:sp>
        <p:nvSpPr>
          <p:cNvPr id="73" name="灯片编号占位符 3">
            <a:extLst>
              <a:ext uri="{FF2B5EF4-FFF2-40B4-BE49-F238E27FC236}">
                <a16:creationId xmlns:a16="http://schemas.microsoft.com/office/drawing/2014/main" id="{5AAA6567-2C1A-4038-8640-74B4B56E6805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algn="r" eaLnBrk="1" hangingPunct="1"/>
            <a:fld id="{46C287C5-C3C6-4666-B5D8-91BED7FCA3FD}" type="slidenum">
              <a:rPr lang="en-US" altLang="zh-CN" sz="1400" b="0">
                <a:ea typeface="宋体" panose="02010600030101010101" pitchFamily="2" charset="-122"/>
              </a:rPr>
              <a:pPr algn="r" eaLnBrk="1" hangingPunct="1"/>
              <a:t>22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040CA303-5240-4CBB-9B2C-93CB41617BF4}"/>
              </a:ext>
            </a:extLst>
          </p:cNvPr>
          <p:cNvGrpSpPr>
            <a:grpSpLocks/>
          </p:cNvGrpSpPr>
          <p:nvPr/>
        </p:nvGrpSpPr>
        <p:grpSpPr bwMode="auto">
          <a:xfrm>
            <a:off x="3871913" y="3146425"/>
            <a:ext cx="4876800" cy="3378200"/>
            <a:chOff x="2426" y="1933"/>
            <a:chExt cx="3072" cy="2128"/>
          </a:xfrm>
        </p:grpSpPr>
        <p:grpSp>
          <p:nvGrpSpPr>
            <p:cNvPr id="23593" name="Group 18">
              <a:extLst>
                <a:ext uri="{FF2B5EF4-FFF2-40B4-BE49-F238E27FC236}">
                  <a16:creationId xmlns:a16="http://schemas.microsoft.com/office/drawing/2014/main" id="{A897F91D-2817-4E50-8D89-B5789DF7B3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6" y="1933"/>
              <a:ext cx="3072" cy="2128"/>
              <a:chOff x="-386" y="1434"/>
              <a:chExt cx="3072" cy="2128"/>
            </a:xfrm>
          </p:grpSpPr>
          <p:sp>
            <p:nvSpPr>
              <p:cNvPr id="79874" name="Rectangle 2">
                <a:extLst>
                  <a:ext uri="{FF2B5EF4-FFF2-40B4-BE49-F238E27FC236}">
                    <a16:creationId xmlns:a16="http://schemas.microsoft.com/office/drawing/2014/main" id="{59D6AFCD-2D73-498A-87E3-A1B530DFA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6" y="1434"/>
                <a:ext cx="3072" cy="2128"/>
              </a:xfrm>
              <a:prstGeom prst="rect">
                <a:avLst/>
              </a:prstGeom>
              <a:gradFill rotWithShape="0">
                <a:gsLst>
                  <a:gs pos="0">
                    <a:srgbClr val="9999FF"/>
                  </a:gs>
                  <a:gs pos="100000">
                    <a:srgbClr val="9999FF">
                      <a:gamma/>
                      <a:shade val="46275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79878" name="Line 6">
                <a:extLst>
                  <a:ext uri="{FF2B5EF4-FFF2-40B4-BE49-F238E27FC236}">
                    <a16:creationId xmlns:a16="http://schemas.microsoft.com/office/drawing/2014/main" id="{2F214856-34BE-4EB9-92D5-EE8CFEC10E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6" y="1882"/>
                <a:ext cx="288" cy="31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9879" name="Line 7">
                <a:extLst>
                  <a:ext uri="{FF2B5EF4-FFF2-40B4-BE49-F238E27FC236}">
                    <a16:creationId xmlns:a16="http://schemas.microsoft.com/office/drawing/2014/main" id="{2D7AB159-4718-4086-BF66-BBB63C3535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4" y="1882"/>
                <a:ext cx="0" cy="8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9881" name="Line 9">
                <a:extLst>
                  <a:ext uri="{FF2B5EF4-FFF2-40B4-BE49-F238E27FC236}">
                    <a16:creationId xmlns:a16="http://schemas.microsoft.com/office/drawing/2014/main" id="{5F9078F6-A086-4075-981A-952181092D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90" y="2554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none" w="sm" len="lg"/>
                <a:tailEnd type="triangle" w="sm" len="lg"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9882" name="Line 10">
                <a:extLst>
                  <a:ext uri="{FF2B5EF4-FFF2-40B4-BE49-F238E27FC236}">
                    <a16:creationId xmlns:a16="http://schemas.microsoft.com/office/drawing/2014/main" id="{B7E3A2CD-9F1E-4520-B27C-3496F7B64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" y="2218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none" w="sm" len="lg"/>
                <a:tailEnd type="triangle" w="sm" len="lg"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9883" name="Line 11">
                <a:extLst>
                  <a:ext uri="{FF2B5EF4-FFF2-40B4-BE49-F238E27FC236}">
                    <a16:creationId xmlns:a16="http://schemas.microsoft.com/office/drawing/2014/main" id="{8DD9DBD0-F2AD-4DB6-8A17-0324B0BF03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130" y="2386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none" w="sm" len="lg"/>
                <a:tailEnd type="triangle" w="sm" len="lg"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23610" name="Object 32">
                <a:extLst>
                  <a:ext uri="{FF2B5EF4-FFF2-40B4-BE49-F238E27FC236}">
                    <a16:creationId xmlns:a16="http://schemas.microsoft.com/office/drawing/2014/main" id="{1CCBBA76-6B3F-4D9A-929D-89291499829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-244" y="2024"/>
              <a:ext cx="188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26" name="公式" r:id="rId3" imgW="85750" imgH="123876" progId="Equation.3">
                      <p:embed/>
                    </p:oleObj>
                  </mc:Choice>
                  <mc:Fallback>
                    <p:oleObj name="公式" r:id="rId3" imgW="85750" imgH="123876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244" y="2024"/>
                            <a:ext cx="188" cy="2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9885" name="AutoShape 13">
                <a:extLst>
                  <a:ext uri="{FF2B5EF4-FFF2-40B4-BE49-F238E27FC236}">
                    <a16:creationId xmlns:a16="http://schemas.microsoft.com/office/drawing/2014/main" id="{CFB24C16-A312-466F-BDDB-03D7019BD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" y="1978"/>
                <a:ext cx="2160" cy="816"/>
              </a:xfrm>
              <a:prstGeom prst="cube">
                <a:avLst>
                  <a:gd name="adj" fmla="val 59435"/>
                </a:avLst>
              </a:prstGeom>
              <a:solidFill>
                <a:srgbClr val="FF99FF"/>
              </a:solidFill>
              <a:ln w="19050">
                <a:solidFill>
                  <a:srgbClr val="FF99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9887" name="Line 15">
                <a:extLst>
                  <a:ext uri="{FF2B5EF4-FFF2-40B4-BE49-F238E27FC236}">
                    <a16:creationId xmlns:a16="http://schemas.microsoft.com/office/drawing/2014/main" id="{6D8BB6AC-1D7E-4E65-A619-F454DA16D3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6" y="1978"/>
                <a:ext cx="48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23613" name="Object 33">
                <a:extLst>
                  <a:ext uri="{FF2B5EF4-FFF2-40B4-BE49-F238E27FC236}">
                    <a16:creationId xmlns:a16="http://schemas.microsoft.com/office/drawing/2014/main" id="{41E2AAE2-9DF7-4B18-BE0C-8957C22583F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8" y="2170"/>
              <a:ext cx="176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27" name="公式" r:id="rId5" imgW="85750" imgH="143028" progId="Equation.3">
                      <p:embed/>
                    </p:oleObj>
                  </mc:Choice>
                  <mc:Fallback>
                    <p:oleObj name="公式" r:id="rId5" imgW="85750" imgH="143028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" y="2170"/>
                            <a:ext cx="176" cy="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28398" dir="1593903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chemeClr val="bg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614" name="Object 34">
                <a:extLst>
                  <a:ext uri="{FF2B5EF4-FFF2-40B4-BE49-F238E27FC236}">
                    <a16:creationId xmlns:a16="http://schemas.microsoft.com/office/drawing/2014/main" id="{79BBE376-63EB-4F5A-AE09-6F9DAC0FAF3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0" y="1541"/>
              <a:ext cx="208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28" name="公式" r:id="rId7" imgW="123952" imgH="161772" progId="Equation.3">
                      <p:embed/>
                    </p:oleObj>
                  </mc:Choice>
                  <mc:Fallback>
                    <p:oleObj name="公式" r:id="rId7" imgW="123952" imgH="161772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" y="1541"/>
                            <a:ext cx="208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9902" name="Line 30">
                <a:extLst>
                  <a:ext uri="{FF2B5EF4-FFF2-40B4-BE49-F238E27FC236}">
                    <a16:creationId xmlns:a16="http://schemas.microsoft.com/office/drawing/2014/main" id="{1DA5CD91-0C86-434C-B601-40CE73AA03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0" y="2554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none" w="sm" len="lg"/>
                <a:tailEnd type="triangle" w="sm" len="lg"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9903" name="Line 31">
                <a:extLst>
                  <a:ext uri="{FF2B5EF4-FFF2-40B4-BE49-F238E27FC236}">
                    <a16:creationId xmlns:a16="http://schemas.microsoft.com/office/drawing/2014/main" id="{821145E0-2638-4A7C-9C8B-7B5528B94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30" y="2386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none" w="sm" len="lg"/>
                <a:tailEnd type="triangle" w="sm" len="lg"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9904" name="Line 32">
                <a:extLst>
                  <a:ext uri="{FF2B5EF4-FFF2-40B4-BE49-F238E27FC236}">
                    <a16:creationId xmlns:a16="http://schemas.microsoft.com/office/drawing/2014/main" id="{E0309A00-E912-407A-8A62-89E433CA6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58" y="2218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none" w="sm" len="lg"/>
                <a:tailEnd type="triangle" w="sm" len="lg"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9906" name="Line 34">
                <a:extLst>
                  <a:ext uri="{FF2B5EF4-FFF2-40B4-BE49-F238E27FC236}">
                    <a16:creationId xmlns:a16="http://schemas.microsoft.com/office/drawing/2014/main" id="{5DDE5F80-1888-4553-B094-7B8C78125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" y="2458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23619" name="Object 35">
                <a:extLst>
                  <a:ext uri="{FF2B5EF4-FFF2-40B4-BE49-F238E27FC236}">
                    <a16:creationId xmlns:a16="http://schemas.microsoft.com/office/drawing/2014/main" id="{7EC65D1F-B225-45A8-AFAF-5B20A0AF309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4" y="2506"/>
              <a:ext cx="196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29" name="Equation" r:id="rId9" imgW="104851" imgH="143028" progId="Equation.3">
                      <p:embed/>
                    </p:oleObj>
                  </mc:Choice>
                  <mc:Fallback>
                    <p:oleObj name="Equation" r:id="rId9" imgW="104851" imgH="143028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4" y="2506"/>
                            <a:ext cx="196" cy="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9909" name="Line 37">
                <a:extLst>
                  <a:ext uri="{FF2B5EF4-FFF2-40B4-BE49-F238E27FC236}">
                    <a16:creationId xmlns:a16="http://schemas.microsoft.com/office/drawing/2014/main" id="{EBAC601E-E186-457F-AF04-82E17D731E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98" y="2698"/>
                <a:ext cx="4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9910" name="Line 38">
                <a:extLst>
                  <a:ext uri="{FF2B5EF4-FFF2-40B4-BE49-F238E27FC236}">
                    <a16:creationId xmlns:a16="http://schemas.microsoft.com/office/drawing/2014/main" id="{D19218A6-9476-48FC-9ADB-47E4CDADB1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98" y="2794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23622" name="Object 36">
                <a:extLst>
                  <a:ext uri="{FF2B5EF4-FFF2-40B4-BE49-F238E27FC236}">
                    <a16:creationId xmlns:a16="http://schemas.microsoft.com/office/drawing/2014/main" id="{79793D73-61BF-4744-8B66-01ECCF208BF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14" y="2602"/>
              <a:ext cx="236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30" name="公式" r:id="rId11" imgW="104851" imgH="104724" progId="Equation.3">
                      <p:embed/>
                    </p:oleObj>
                  </mc:Choice>
                  <mc:Fallback>
                    <p:oleObj name="公式" r:id="rId11" imgW="104851" imgH="104724" progId="Equation.3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4" y="2602"/>
                            <a:ext cx="236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28398" dir="1593903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623" name="Object 37">
                <a:extLst>
                  <a:ext uri="{FF2B5EF4-FFF2-40B4-BE49-F238E27FC236}">
                    <a16:creationId xmlns:a16="http://schemas.microsoft.com/office/drawing/2014/main" id="{D86DFF2F-70CE-4B2E-BA9B-33457927D7E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46" y="3322"/>
              <a:ext cx="188" cy="1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31" name="公式" r:id="rId13" imgW="104851" imgH="38304" progId="Equation.3">
                      <p:embed/>
                    </p:oleObj>
                  </mc:Choice>
                  <mc:Fallback>
                    <p:oleObj name="公式" r:id="rId13" imgW="104851" imgH="38304" progId="Equation.3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6" y="3322"/>
                            <a:ext cx="188" cy="1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624" name="Object 38">
                <a:extLst>
                  <a:ext uri="{FF2B5EF4-FFF2-40B4-BE49-F238E27FC236}">
                    <a16:creationId xmlns:a16="http://schemas.microsoft.com/office/drawing/2014/main" id="{5100117B-4DE6-4AB7-BD5F-296BE20FCF5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30" y="2986"/>
              <a:ext cx="319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32" name="公式" r:id="rId15" imgW="219050" imgH="180924" progId="Equation.3">
                      <p:embed/>
                    </p:oleObj>
                  </mc:Choice>
                  <mc:Fallback>
                    <p:oleObj name="公式" r:id="rId15" imgW="219050" imgH="180924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0" y="2986"/>
                            <a:ext cx="319" cy="2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9914" name="Line 42">
                <a:extLst>
                  <a:ext uri="{FF2B5EF4-FFF2-40B4-BE49-F238E27FC236}">
                    <a16:creationId xmlns:a16="http://schemas.microsoft.com/office/drawing/2014/main" id="{E80E3486-CAF1-451D-8735-53FB0B34C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98" y="2642"/>
                <a:ext cx="816" cy="776"/>
              </a:xfrm>
              <a:prstGeom prst="line">
                <a:avLst/>
              </a:prstGeom>
              <a:noFill/>
              <a:ln w="19050">
                <a:solidFill>
                  <a:srgbClr val="FF7C80"/>
                </a:solidFill>
                <a:round/>
                <a:headEnd type="triangle" w="sm" len="lg"/>
                <a:tailEnd type="triangle" w="sm" len="lg"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3594" name="Group 17">
              <a:extLst>
                <a:ext uri="{FF2B5EF4-FFF2-40B4-BE49-F238E27FC236}">
                  <a16:creationId xmlns:a16="http://schemas.microsoft.com/office/drawing/2014/main" id="{2C3F397E-583E-4343-A5D8-0DE9D7C1B3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4" y="2024"/>
              <a:ext cx="1368" cy="840"/>
              <a:chOff x="478" y="1386"/>
              <a:chExt cx="1368" cy="1024"/>
            </a:xfrm>
          </p:grpSpPr>
          <p:sp>
            <p:nvSpPr>
              <p:cNvPr id="79890" name="Line 18">
                <a:extLst>
                  <a:ext uri="{FF2B5EF4-FFF2-40B4-BE49-F238E27FC236}">
                    <a16:creationId xmlns:a16="http://schemas.microsoft.com/office/drawing/2014/main" id="{276F0036-0F85-4770-B216-FF527306B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4" y="1402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66FF66"/>
                </a:solidFill>
                <a:round/>
                <a:headEnd type="none" w="sm" len="lg"/>
                <a:tailEnd type="triangle" w="sm" len="lg"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9891" name="Line 19">
                <a:extLst>
                  <a:ext uri="{FF2B5EF4-FFF2-40B4-BE49-F238E27FC236}">
                    <a16:creationId xmlns:a16="http://schemas.microsoft.com/office/drawing/2014/main" id="{E39D156E-F013-4925-AD4E-A5019121D7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46" y="1562"/>
                <a:ext cx="0" cy="673"/>
              </a:xfrm>
              <a:prstGeom prst="line">
                <a:avLst/>
              </a:prstGeom>
              <a:noFill/>
              <a:ln w="19050">
                <a:solidFill>
                  <a:srgbClr val="66FF66"/>
                </a:solidFill>
                <a:round/>
                <a:headEnd type="none" w="sm" len="lg"/>
                <a:tailEnd type="triangle" w="sm" len="lg"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9892" name="Line 20">
                <a:extLst>
                  <a:ext uri="{FF2B5EF4-FFF2-40B4-BE49-F238E27FC236}">
                    <a16:creationId xmlns:a16="http://schemas.microsoft.com/office/drawing/2014/main" id="{46AED9AA-EAFA-4419-94BC-1FE2299AB5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8" y="173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66FF66"/>
                </a:solidFill>
                <a:round/>
                <a:headEnd type="none" w="sm" len="lg"/>
                <a:tailEnd type="triangle" w="sm" len="lg"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9893" name="Line 21">
                <a:extLst>
                  <a:ext uri="{FF2B5EF4-FFF2-40B4-BE49-F238E27FC236}">
                    <a16:creationId xmlns:a16="http://schemas.microsoft.com/office/drawing/2014/main" id="{D5CF9540-F19E-42F6-B957-0AEF992476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46" y="1386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66FF66"/>
                </a:solidFill>
                <a:round/>
                <a:headEnd type="none" w="sm" len="lg"/>
                <a:tailEnd type="triangle" w="sm" len="lg"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9894" name="Line 22">
                <a:extLst>
                  <a:ext uri="{FF2B5EF4-FFF2-40B4-BE49-F238E27FC236}">
                    <a16:creationId xmlns:a16="http://schemas.microsoft.com/office/drawing/2014/main" id="{1093C09F-D6FA-435F-A4D8-C5995D671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78" y="1546"/>
                <a:ext cx="0" cy="673"/>
              </a:xfrm>
              <a:prstGeom prst="line">
                <a:avLst/>
              </a:prstGeom>
              <a:noFill/>
              <a:ln w="19050">
                <a:solidFill>
                  <a:srgbClr val="66FF66"/>
                </a:solidFill>
                <a:round/>
                <a:headEnd type="none" w="sm" len="lg"/>
                <a:tailEnd type="triangle" w="sm" len="lg"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9895" name="Line 23">
                <a:extLst>
                  <a:ext uri="{FF2B5EF4-FFF2-40B4-BE49-F238E27FC236}">
                    <a16:creationId xmlns:a16="http://schemas.microsoft.com/office/drawing/2014/main" id="{E986D91D-00A4-4C01-ABFD-99C26C0581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10" y="1722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66FF66"/>
                </a:solidFill>
                <a:round/>
                <a:headEnd type="none" w="sm" len="lg"/>
                <a:tailEnd type="triangle" w="sm" len="lg"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9896" name="Line 24">
                <a:extLst>
                  <a:ext uri="{FF2B5EF4-FFF2-40B4-BE49-F238E27FC236}">
                    <a16:creationId xmlns:a16="http://schemas.microsoft.com/office/drawing/2014/main" id="{5E1BF9D5-38FB-4F49-824A-A3EA398D12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2" y="1386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66FF66"/>
                </a:solidFill>
                <a:round/>
                <a:headEnd type="none" w="sm" len="lg"/>
                <a:tailEnd type="triangle" w="sm" len="lg"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9897" name="Line 25">
                <a:extLst>
                  <a:ext uri="{FF2B5EF4-FFF2-40B4-BE49-F238E27FC236}">
                    <a16:creationId xmlns:a16="http://schemas.microsoft.com/office/drawing/2014/main" id="{3C258F7A-1F20-4012-9C3A-40E4F35555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74" y="1546"/>
                <a:ext cx="0" cy="673"/>
              </a:xfrm>
              <a:prstGeom prst="line">
                <a:avLst/>
              </a:prstGeom>
              <a:noFill/>
              <a:ln w="19050">
                <a:solidFill>
                  <a:srgbClr val="66FF66"/>
                </a:solidFill>
                <a:round/>
                <a:headEnd type="none" w="sm" len="lg"/>
                <a:tailEnd type="triangle" w="sm" len="lg"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9898" name="Line 26">
                <a:extLst>
                  <a:ext uri="{FF2B5EF4-FFF2-40B4-BE49-F238E27FC236}">
                    <a16:creationId xmlns:a16="http://schemas.microsoft.com/office/drawing/2014/main" id="{BD3224B8-1A16-48DE-96BA-EBBF74FF8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6" y="1722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66FF66"/>
                </a:solidFill>
                <a:round/>
                <a:headEnd type="none" w="sm" len="lg"/>
                <a:tailEnd type="triangle" w="sm" len="lg"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79900" name="Text Box 28">
            <a:extLst>
              <a:ext uri="{FF2B5EF4-FFF2-40B4-BE49-F238E27FC236}">
                <a16:creationId xmlns:a16="http://schemas.microsoft.com/office/drawing/2014/main" id="{96A7EF95-46FD-480B-8164-DA6A32935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06588"/>
            <a:ext cx="8458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霍耳于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1879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年发现磁场中的通电导体横向两侧呈现一电势差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  <a:r>
              <a:rPr lang="en-US" altLang="zh-CN" i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，电势差与电流强度、磁感强度成正比。</a:t>
            </a:r>
          </a:p>
        </p:txBody>
      </p:sp>
      <p:graphicFrame>
        <p:nvGraphicFramePr>
          <p:cNvPr id="148506" name="Object 26">
            <a:extLst>
              <a:ext uri="{FF2B5EF4-FFF2-40B4-BE49-F238E27FC236}">
                <a16:creationId xmlns:a16="http://schemas.microsoft.com/office/drawing/2014/main" id="{8F984EAA-B47D-46DA-8CA2-0DEC885FBA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5222875"/>
          <a:ext cx="15128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3" name="Equation" r:id="rId17" imgW="676250" imgH="200076" progId="Equation.3">
                  <p:embed/>
                </p:oleObj>
              </mc:Choice>
              <mc:Fallback>
                <p:oleObj name="Equation" r:id="rId17" imgW="676250" imgH="20007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222875"/>
                        <a:ext cx="151288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17" name="Text Box 45">
            <a:extLst>
              <a:ext uri="{FF2B5EF4-FFF2-40B4-BE49-F238E27FC236}">
                <a16:creationId xmlns:a16="http://schemas.microsoft.com/office/drawing/2014/main" id="{55DC849C-7792-4553-8035-756A2F298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284538"/>
            <a:ext cx="35433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假设导体的载流子带正电荷。载流子作定向运动时，受洛伦兹力的作用</a:t>
            </a:r>
          </a:p>
        </p:txBody>
      </p:sp>
      <p:sp>
        <p:nvSpPr>
          <p:cNvPr id="79921" name="Rectangle 49">
            <a:extLst>
              <a:ext uri="{FF2B5EF4-FFF2-40B4-BE49-F238E27FC236}">
                <a16:creationId xmlns:a16="http://schemas.microsoft.com/office/drawing/2014/main" id="{0E01D9BE-A4D9-46E5-B8EB-E5A8931B3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141663"/>
            <a:ext cx="4968875" cy="338296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3200" b="0">
              <a:effectLst>
                <a:outerShdw blurRad="38100" dist="38100" dir="2700000" algn="tl">
                  <a:srgbClr val="000000"/>
                </a:outerShdw>
              </a:effectLst>
              <a:ea typeface="文鼎CS中等线" pitchFamily="49" charset="-122"/>
            </a:endParaRP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83645847-7B5D-48B3-8EA2-AEA093508A86}"/>
              </a:ext>
            </a:extLst>
          </p:cNvPr>
          <p:cNvGrpSpPr>
            <a:grpSpLocks/>
          </p:cNvGrpSpPr>
          <p:nvPr/>
        </p:nvGrpSpPr>
        <p:grpSpPr bwMode="auto">
          <a:xfrm>
            <a:off x="5567363" y="4860925"/>
            <a:ext cx="1812925" cy="584200"/>
            <a:chOff x="3944" y="391"/>
            <a:chExt cx="1142" cy="368"/>
          </a:xfrm>
        </p:grpSpPr>
        <p:graphicFrame>
          <p:nvGraphicFramePr>
            <p:cNvPr id="23588" name="Object 29">
              <a:extLst>
                <a:ext uri="{FF2B5EF4-FFF2-40B4-BE49-F238E27FC236}">
                  <a16:creationId xmlns:a16="http://schemas.microsoft.com/office/drawing/2014/main" id="{449D26F3-268F-4EF7-824B-3369419CB505}"/>
                </a:ext>
              </a:extLst>
            </p:cNvPr>
            <p:cNvGraphicFramePr>
              <a:graphicFrameLocks noChangeAspect="1"/>
            </p:cNvGraphicFramePr>
            <p:nvPr/>
          </p:nvGraphicFramePr>
          <p:xfrm flipV="1">
            <a:off x="4616" y="615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4" name="Clip" r:id="rId19" imgW="380852" imgH="390270" progId="MS_ClipArt_Gallery.2">
                    <p:embed/>
                  </p:oleObj>
                </mc:Choice>
                <mc:Fallback>
                  <p:oleObj name="Clip" r:id="rId19" imgW="380852" imgH="390270" progId="MS_ClipArt_Gallery.2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V="1">
                          <a:off x="4616" y="615"/>
                          <a:ext cx="14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>
                                  <a:alpha val="50195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55" name="Line 83">
              <a:extLst>
                <a:ext uri="{FF2B5EF4-FFF2-40B4-BE49-F238E27FC236}">
                  <a16:creationId xmlns:a16="http://schemas.microsoft.com/office/drawing/2014/main" id="{0DAE655F-90F6-47B8-8BE2-037D1FAAE3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4" y="439"/>
              <a:ext cx="192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3590" name="Object 30">
              <a:extLst>
                <a:ext uri="{FF2B5EF4-FFF2-40B4-BE49-F238E27FC236}">
                  <a16:creationId xmlns:a16="http://schemas.microsoft.com/office/drawing/2014/main" id="{5C6D473F-51A3-494A-8195-ADBB815949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04" y="423"/>
            <a:ext cx="182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5" name="公式" r:id="rId21" imgW="123952" imgH="200076" progId="Equation.3">
                    <p:embed/>
                  </p:oleObj>
                </mc:Choice>
                <mc:Fallback>
                  <p:oleObj name="公式" r:id="rId21" imgW="123952" imgH="200076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4" y="423"/>
                          <a:ext cx="182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>
                                  <a:alpha val="50195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57" name="Line 85">
              <a:extLst>
                <a:ext uri="{FF2B5EF4-FFF2-40B4-BE49-F238E27FC236}">
                  <a16:creationId xmlns:a16="http://schemas.microsoft.com/office/drawing/2014/main" id="{4517EAB6-A044-4F09-AB1D-1BD34F35B6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4" y="687"/>
              <a:ext cx="67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lg"/>
              <a:tailEnd type="triangl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3592" name="Object 31">
              <a:extLst>
                <a:ext uri="{FF2B5EF4-FFF2-40B4-BE49-F238E27FC236}">
                  <a16:creationId xmlns:a16="http://schemas.microsoft.com/office/drawing/2014/main" id="{1B921D0E-FA25-44B5-BA29-9E1CB43905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69" y="391"/>
            <a:ext cx="183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6" name="Equation" r:id="rId23" imgW="104851" imgH="143028" progId="Equation.3">
                    <p:embed/>
                  </p:oleObj>
                </mc:Choice>
                <mc:Fallback>
                  <p:oleObj name="Equation" r:id="rId23" imgW="104851" imgH="143028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391"/>
                          <a:ext cx="183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>
                                  <a:alpha val="50195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9965" name="Text Box 93">
            <a:extLst>
              <a:ext uri="{FF2B5EF4-FFF2-40B4-BE49-F238E27FC236}">
                <a16:creationId xmlns:a16="http://schemas.microsoft.com/office/drawing/2014/main" id="{0063B978-B773-4ABA-B6C1-23F109B0D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54125"/>
            <a:ext cx="2601913" cy="519113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0"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三、霍耳效应</a:t>
            </a:r>
          </a:p>
        </p:txBody>
      </p:sp>
      <p:grpSp>
        <p:nvGrpSpPr>
          <p:cNvPr id="6" name="Group 21">
            <a:extLst>
              <a:ext uri="{FF2B5EF4-FFF2-40B4-BE49-F238E27FC236}">
                <a16:creationId xmlns:a16="http://schemas.microsoft.com/office/drawing/2014/main" id="{CEC2AFC7-4D50-4407-99C3-C840F2785793}"/>
              </a:ext>
            </a:extLst>
          </p:cNvPr>
          <p:cNvGrpSpPr>
            <a:grpSpLocks/>
          </p:cNvGrpSpPr>
          <p:nvPr/>
        </p:nvGrpSpPr>
        <p:grpSpPr bwMode="auto">
          <a:xfrm>
            <a:off x="4170363" y="4581525"/>
            <a:ext cx="1019175" cy="790575"/>
            <a:chOff x="2627" y="2886"/>
            <a:chExt cx="642" cy="498"/>
          </a:xfrm>
        </p:grpSpPr>
        <p:sp>
          <p:nvSpPr>
            <p:cNvPr id="79923" name="Line 51">
              <a:extLst>
                <a:ext uri="{FF2B5EF4-FFF2-40B4-BE49-F238E27FC236}">
                  <a16:creationId xmlns:a16="http://schemas.microsoft.com/office/drawing/2014/main" id="{848A6E4A-72D7-490C-A488-537B2DAE64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7" y="3384"/>
              <a:ext cx="48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924" name="Line 52">
              <a:extLst>
                <a:ext uri="{FF2B5EF4-FFF2-40B4-BE49-F238E27FC236}">
                  <a16:creationId xmlns:a16="http://schemas.microsoft.com/office/drawing/2014/main" id="{35B0ECAA-89AC-4861-8022-37D1B5620C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9" y="3203"/>
              <a:ext cx="48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925" name="Line 53">
              <a:extLst>
                <a:ext uri="{FF2B5EF4-FFF2-40B4-BE49-F238E27FC236}">
                  <a16:creationId xmlns:a16="http://schemas.microsoft.com/office/drawing/2014/main" id="{5411E6E3-0EA3-459C-B68C-0C4FE0BB27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9" y="3294"/>
              <a:ext cx="48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3587" name="Object 28">
              <a:extLst>
                <a:ext uri="{FF2B5EF4-FFF2-40B4-BE49-F238E27FC236}">
                  <a16:creationId xmlns:a16="http://schemas.microsoft.com/office/drawing/2014/main" id="{63906831-BDDC-469E-9E0C-55D0ACC3FA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9" y="2886"/>
            <a:ext cx="153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7" name="公式" r:id="rId25" imgW="85750" imgH="123876" progId="Equation.3">
                    <p:embed/>
                  </p:oleObj>
                </mc:Choice>
                <mc:Fallback>
                  <p:oleObj name="公式" r:id="rId25" imgW="85750" imgH="123876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2886"/>
                          <a:ext cx="153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0">
            <a:extLst>
              <a:ext uri="{FF2B5EF4-FFF2-40B4-BE49-F238E27FC236}">
                <a16:creationId xmlns:a16="http://schemas.microsoft.com/office/drawing/2014/main" id="{116BA315-1875-40C7-A6E8-74FD482A4FE6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4508500"/>
            <a:ext cx="2881312" cy="1368425"/>
            <a:chOff x="3107" y="2840"/>
            <a:chExt cx="1815" cy="862"/>
          </a:xfrm>
        </p:grpSpPr>
        <p:sp>
          <p:nvSpPr>
            <p:cNvPr id="79928" name="Line 56">
              <a:extLst>
                <a:ext uri="{FF2B5EF4-FFF2-40B4-BE49-F238E27FC236}">
                  <a16:creationId xmlns:a16="http://schemas.microsoft.com/office/drawing/2014/main" id="{F3AA5F80-FB6D-4C15-834F-09D20F45FA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1" y="2840"/>
              <a:ext cx="3" cy="6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929" name="Line 57">
              <a:extLst>
                <a:ext uri="{FF2B5EF4-FFF2-40B4-BE49-F238E27FC236}">
                  <a16:creationId xmlns:a16="http://schemas.microsoft.com/office/drawing/2014/main" id="{3002FC28-C71F-4B5F-92C8-032F27D779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1" y="3492"/>
              <a:ext cx="161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930" name="Line 58">
              <a:extLst>
                <a:ext uri="{FF2B5EF4-FFF2-40B4-BE49-F238E27FC236}">
                  <a16:creationId xmlns:a16="http://schemas.microsoft.com/office/drawing/2014/main" id="{9FE620B6-9A0C-40D1-87B9-5E7CCF4E5E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7" y="3494"/>
              <a:ext cx="204" cy="2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487" name="AutoShape 7">
              <a:extLst>
                <a:ext uri="{FF2B5EF4-FFF2-40B4-BE49-F238E27FC236}">
                  <a16:creationId xmlns:a16="http://schemas.microsoft.com/office/drawing/2014/main" id="{E429E405-51AD-416D-AD31-450AECF42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840"/>
              <a:ext cx="1815" cy="862"/>
            </a:xfrm>
            <a:prstGeom prst="cube">
              <a:avLst>
                <a:gd name="adj" fmla="val 25000"/>
              </a:avLst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644D60E7-45F7-4F28-86E8-09B816BE7742}"/>
              </a:ext>
            </a:extLst>
          </p:cNvPr>
          <p:cNvGrpSpPr>
            <a:grpSpLocks/>
          </p:cNvGrpSpPr>
          <p:nvPr/>
        </p:nvGrpSpPr>
        <p:grpSpPr bwMode="auto">
          <a:xfrm>
            <a:off x="7451725" y="5084763"/>
            <a:ext cx="1050925" cy="279400"/>
            <a:chOff x="4694" y="3203"/>
            <a:chExt cx="662" cy="176"/>
          </a:xfrm>
        </p:grpSpPr>
        <p:sp>
          <p:nvSpPr>
            <p:cNvPr id="79937" name="Line 65">
              <a:extLst>
                <a:ext uri="{FF2B5EF4-FFF2-40B4-BE49-F238E27FC236}">
                  <a16:creationId xmlns:a16="http://schemas.microsoft.com/office/drawing/2014/main" id="{E7B944AE-C6E0-4577-800C-253A0139F4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4" y="3379"/>
              <a:ext cx="48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938" name="Line 66">
              <a:extLst>
                <a:ext uri="{FF2B5EF4-FFF2-40B4-BE49-F238E27FC236}">
                  <a16:creationId xmlns:a16="http://schemas.microsoft.com/office/drawing/2014/main" id="{3A7BBD38-493C-43F2-AE4E-066873B617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85" y="3294"/>
              <a:ext cx="48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939" name="Line 67">
              <a:extLst>
                <a:ext uri="{FF2B5EF4-FFF2-40B4-BE49-F238E27FC236}">
                  <a16:creationId xmlns:a16="http://schemas.microsoft.com/office/drawing/2014/main" id="{D652C0EB-B327-46EF-8EA0-8840F608D4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76" y="3203"/>
              <a:ext cx="48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12">
            <a:extLst>
              <a:ext uri="{FF2B5EF4-FFF2-40B4-BE49-F238E27FC236}">
                <a16:creationId xmlns:a16="http://schemas.microsoft.com/office/drawing/2014/main" id="{103BB0B4-8FF9-42BB-8D53-A162E458C7FA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3573463"/>
            <a:ext cx="2314575" cy="1266825"/>
            <a:chOff x="3243" y="2114"/>
            <a:chExt cx="1458" cy="935"/>
          </a:xfrm>
        </p:grpSpPr>
        <p:sp>
          <p:nvSpPr>
            <p:cNvPr id="79941" name="Line 69">
              <a:extLst>
                <a:ext uri="{FF2B5EF4-FFF2-40B4-BE49-F238E27FC236}">
                  <a16:creationId xmlns:a16="http://schemas.microsoft.com/office/drawing/2014/main" id="{2CDDD658-EC5C-4D61-8F5E-E05FACE97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9" y="2214"/>
              <a:ext cx="0" cy="675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 type="none" w="sm" len="lg"/>
              <a:tailEnd type="triangle" w="sm" len="lg"/>
            </a:ln>
            <a:effectLst>
              <a:outerShdw dist="28398" dir="3806097" algn="ctr" rotWithShape="0">
                <a:schemeClr val="folHlink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943" name="Line 71">
              <a:extLst>
                <a:ext uri="{FF2B5EF4-FFF2-40B4-BE49-F238E27FC236}">
                  <a16:creationId xmlns:a16="http://schemas.microsoft.com/office/drawing/2014/main" id="{5A21B146-3377-4A45-8B82-62407C60C6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9" y="2376"/>
              <a:ext cx="0" cy="673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 type="none" w="sm" len="lg"/>
              <a:tailEnd type="triangle" w="sm" len="lg"/>
            </a:ln>
            <a:effectLst>
              <a:outerShdw dist="28398" dir="3806097" algn="ctr" rotWithShape="0">
                <a:schemeClr val="folHlink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944" name="Line 72">
              <a:extLst>
                <a:ext uri="{FF2B5EF4-FFF2-40B4-BE49-F238E27FC236}">
                  <a16:creationId xmlns:a16="http://schemas.microsoft.com/office/drawing/2014/main" id="{334E5D5F-57CC-4659-A2AA-B45FE1CB1A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1" y="2198"/>
              <a:ext cx="0" cy="67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 type="none" w="sm" len="lg"/>
              <a:tailEnd type="triangle" w="sm" len="lg"/>
            </a:ln>
            <a:effectLst>
              <a:outerShdw dist="28398" dir="3806097" algn="ctr" rotWithShape="0">
                <a:schemeClr val="folHlink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946" name="Line 74">
              <a:extLst>
                <a:ext uri="{FF2B5EF4-FFF2-40B4-BE49-F238E27FC236}">
                  <a16:creationId xmlns:a16="http://schemas.microsoft.com/office/drawing/2014/main" id="{E543C40E-1975-4963-BA1C-71EA369209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1" y="2361"/>
              <a:ext cx="0" cy="67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 type="none" w="sm" len="lg"/>
              <a:tailEnd type="triangle" w="sm" len="lg"/>
            </a:ln>
            <a:effectLst>
              <a:outerShdw dist="28398" dir="3806097" algn="ctr" rotWithShape="0">
                <a:schemeClr val="folHlink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947" name="Line 75">
              <a:extLst>
                <a:ext uri="{FF2B5EF4-FFF2-40B4-BE49-F238E27FC236}">
                  <a16:creationId xmlns:a16="http://schemas.microsoft.com/office/drawing/2014/main" id="{A972AA92-045F-43F0-B89F-FCF4D3F4A3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7" y="2198"/>
              <a:ext cx="0" cy="67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 type="none" w="sm" len="lg"/>
              <a:tailEnd type="triangle" w="sm" len="lg"/>
            </a:ln>
            <a:effectLst>
              <a:outerShdw dist="28398" dir="3806097" algn="ctr" rotWithShape="0">
                <a:schemeClr val="folHlink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949" name="Line 77">
              <a:extLst>
                <a:ext uri="{FF2B5EF4-FFF2-40B4-BE49-F238E27FC236}">
                  <a16:creationId xmlns:a16="http://schemas.microsoft.com/office/drawing/2014/main" id="{B37B309D-1489-4E01-BFFB-EB0D74D702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7" y="2361"/>
              <a:ext cx="0" cy="67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 type="none" w="sm" len="lg"/>
              <a:tailEnd type="triangle" w="sm" len="lg"/>
            </a:ln>
            <a:effectLst>
              <a:outerShdw dist="28398" dir="3806097" algn="ctr" rotWithShape="0">
                <a:schemeClr val="folHlink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3576" name="Object 27">
              <a:extLst>
                <a:ext uri="{FF2B5EF4-FFF2-40B4-BE49-F238E27FC236}">
                  <a16:creationId xmlns:a16="http://schemas.microsoft.com/office/drawing/2014/main" id="{445666C2-18A7-4D59-9183-375B5A75D8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43" y="2114"/>
            <a:ext cx="20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8" name="公式" r:id="rId27" imgW="123952" imgH="161772" progId="Equation.3">
                    <p:embed/>
                  </p:oleObj>
                </mc:Choice>
                <mc:Fallback>
                  <p:oleObj name="公式" r:id="rId27" imgW="123952" imgH="161772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2114"/>
                          <a:ext cx="20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chemeClr val="folHlink">
                              <a:alpha val="50000"/>
                            </a:schemeClr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67" name="Group 23">
            <a:extLst>
              <a:ext uri="{FF2B5EF4-FFF2-40B4-BE49-F238E27FC236}">
                <a16:creationId xmlns:a16="http://schemas.microsoft.com/office/drawing/2014/main" id="{827411E1-EED4-423A-8C9B-689C88837F68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23568" name="Picture 24" descr="bar_1">
              <a:extLst>
                <a:ext uri="{FF2B5EF4-FFF2-40B4-BE49-F238E27FC236}">
                  <a16:creationId xmlns:a16="http://schemas.microsoft.com/office/drawing/2014/main" id="{5C1C0A5C-68C0-4597-BBF7-8A14385971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9" name="Text Box 25">
              <a:extLst>
                <a:ext uri="{FF2B5EF4-FFF2-40B4-BE49-F238E27FC236}">
                  <a16:creationId xmlns:a16="http://schemas.microsoft.com/office/drawing/2014/main" id="{CB765DCA-1D90-4929-8A58-AFC11A9D3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275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folHlink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4-5 </a:t>
              </a:r>
              <a:r>
                <a:rPr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带电粒子在电磁场中的运动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9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9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00" grpId="0" autoUpdateAnimBg="0"/>
      <p:bldP spid="79917" grpId="0" autoUpdateAnimBg="0"/>
      <p:bldP spid="79921" grpId="0" animBg="1"/>
      <p:bldP spid="7996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日期占位符 1">
            <a:extLst>
              <a:ext uri="{FF2B5EF4-FFF2-40B4-BE49-F238E27FC236}">
                <a16:creationId xmlns:a16="http://schemas.microsoft.com/office/drawing/2014/main" id="{7A16DD83-5A89-4CAB-AAE2-4A3AC71ABE11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fld id="{C5A27DD3-EF55-499F-9C3C-78FE195F0593}" type="datetime9">
              <a:rPr lang="en-US" sz="1400" b="0">
                <a:ea typeface="+mn-ea"/>
              </a:rPr>
              <a:pPr algn="l">
                <a:defRPr/>
              </a:pPr>
              <a:t>4/19/2020 8:11:58 PM</a:t>
            </a:fld>
            <a:endParaRPr lang="en-US" altLang="zh-CN" sz="1400" b="0">
              <a:ea typeface="+mn-ea"/>
            </a:endParaRPr>
          </a:p>
        </p:txBody>
      </p:sp>
      <p:sp>
        <p:nvSpPr>
          <p:cNvPr id="60" name="灯片编号占位符 3">
            <a:extLst>
              <a:ext uri="{FF2B5EF4-FFF2-40B4-BE49-F238E27FC236}">
                <a16:creationId xmlns:a16="http://schemas.microsoft.com/office/drawing/2014/main" id="{F4A8A711-3667-432A-BBBA-1668A179E922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algn="r" eaLnBrk="1" hangingPunct="1"/>
            <a:fld id="{9DBD4E6B-5B9A-420C-8F51-20D25D9056B1}" type="slidenum">
              <a:rPr lang="en-US" altLang="zh-CN" sz="1400" b="0">
                <a:ea typeface="宋体" panose="02010600030101010101" pitchFamily="2" charset="-122"/>
              </a:rPr>
              <a:pPr algn="r" eaLnBrk="1" hangingPunct="1"/>
              <a:t>23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47461" name="Rectangle 5">
            <a:extLst>
              <a:ext uri="{FF2B5EF4-FFF2-40B4-BE49-F238E27FC236}">
                <a16:creationId xmlns:a16="http://schemas.microsoft.com/office/drawing/2014/main" id="{78C6AAEB-FA1D-41FD-9A42-9BEE37709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3284538"/>
            <a:ext cx="4876800" cy="31115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3200" b="0">
              <a:effectLst>
                <a:outerShdw blurRad="38100" dist="38100" dir="2700000" algn="tl">
                  <a:srgbClr val="000000"/>
                </a:outerShdw>
              </a:effectLst>
              <a:ea typeface="文鼎CS中等线" pitchFamily="49" charset="-122"/>
            </a:endParaRPr>
          </a:p>
        </p:txBody>
      </p:sp>
      <p:sp>
        <p:nvSpPr>
          <p:cNvPr id="81923" name="Text Box 3">
            <a:extLst>
              <a:ext uri="{FF2B5EF4-FFF2-40B4-BE49-F238E27FC236}">
                <a16:creationId xmlns:a16="http://schemas.microsoft.com/office/drawing/2014/main" id="{26E59934-9DCB-4703-AF57-114C88871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195513"/>
            <a:ext cx="8839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运动电荷除了受到洛伦兹力的作用，还要受到电场力的作用，方向与洛伦兹力相反。</a:t>
            </a:r>
          </a:p>
        </p:txBody>
      </p:sp>
      <p:sp>
        <p:nvSpPr>
          <p:cNvPr id="81954" name="Rectangle 34">
            <a:extLst>
              <a:ext uri="{FF2B5EF4-FFF2-40B4-BE49-F238E27FC236}">
                <a16:creationId xmlns:a16="http://schemas.microsoft.com/office/drawing/2014/main" id="{07D2719A-23D3-45FB-BCFF-F5F27CF80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933825"/>
            <a:ext cx="352742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随着运动电荷的积累，霍耳电场也同步增强，直至电荷受到的合力为零。此时达到动平衡。</a:t>
            </a:r>
          </a:p>
        </p:txBody>
      </p:sp>
      <p:graphicFrame>
        <p:nvGraphicFramePr>
          <p:cNvPr id="81966" name="Object 46">
            <a:extLst>
              <a:ext uri="{FF2B5EF4-FFF2-40B4-BE49-F238E27FC236}">
                <a16:creationId xmlns:a16="http://schemas.microsoft.com/office/drawing/2014/main" id="{9563C921-EA8B-4C59-9479-2774E5DEF6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3284538"/>
          <a:ext cx="13668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7" name="公式" r:id="rId3" imgW="571398" imgH="200076" progId="Equation.3">
                  <p:embed/>
                </p:oleObj>
              </mc:Choice>
              <mc:Fallback>
                <p:oleObj name="公式" r:id="rId3" imgW="571398" imgH="200076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284538"/>
                        <a:ext cx="136683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2" name="Text Box 82">
            <a:extLst>
              <a:ext uri="{FF2B5EF4-FFF2-40B4-BE49-F238E27FC236}">
                <a16:creationId xmlns:a16="http://schemas.microsoft.com/office/drawing/2014/main" id="{06C9934A-5EAA-46F4-A565-AD986A1F8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3813"/>
            <a:ext cx="8763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电荷的运动方向发生偏离，在导体的横向两侧积累电荷，并在导体内建立电场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 i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。</a:t>
            </a:r>
          </a:p>
        </p:txBody>
      </p:sp>
      <p:grpSp>
        <p:nvGrpSpPr>
          <p:cNvPr id="2" name="Group 43">
            <a:extLst>
              <a:ext uri="{FF2B5EF4-FFF2-40B4-BE49-F238E27FC236}">
                <a16:creationId xmlns:a16="http://schemas.microsoft.com/office/drawing/2014/main" id="{8992EBCA-7E75-451C-8D7E-44B232E3F6FE}"/>
              </a:ext>
            </a:extLst>
          </p:cNvPr>
          <p:cNvGrpSpPr>
            <a:grpSpLocks/>
          </p:cNvGrpSpPr>
          <p:nvPr/>
        </p:nvGrpSpPr>
        <p:grpSpPr bwMode="auto">
          <a:xfrm>
            <a:off x="5262563" y="5308600"/>
            <a:ext cx="2447925" cy="236538"/>
            <a:chOff x="3969" y="1734"/>
            <a:chExt cx="1723" cy="149"/>
          </a:xfrm>
        </p:grpSpPr>
        <p:graphicFrame>
          <p:nvGraphicFramePr>
            <p:cNvPr id="24631" name="Object 37">
              <a:extLst>
                <a:ext uri="{FF2B5EF4-FFF2-40B4-BE49-F238E27FC236}">
                  <a16:creationId xmlns:a16="http://schemas.microsoft.com/office/drawing/2014/main" id="{62D3D21F-978C-4833-82F1-5DBB13424B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92" y="1736"/>
            <a:ext cx="148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8" name="公式" r:id="rId5" imgW="104851" imgH="104724" progId="Equation.3">
                    <p:embed/>
                  </p:oleObj>
                </mc:Choice>
                <mc:Fallback>
                  <p:oleObj name="公式" r:id="rId5" imgW="104851" imgH="104724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2" y="1736"/>
                          <a:ext cx="148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2" name="Object 38">
              <a:extLst>
                <a:ext uri="{FF2B5EF4-FFF2-40B4-BE49-F238E27FC236}">
                  <a16:creationId xmlns:a16="http://schemas.microsoft.com/office/drawing/2014/main" id="{DA9AE334-7AFA-416E-BB54-0091CD4598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09" y="1734"/>
            <a:ext cx="148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9" name="公式" r:id="rId7" imgW="104851" imgH="104724" progId="Equation.3">
                    <p:embed/>
                  </p:oleObj>
                </mc:Choice>
                <mc:Fallback>
                  <p:oleObj name="公式" r:id="rId7" imgW="104851" imgH="104724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9" y="1734"/>
                          <a:ext cx="148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3" name="Object 39">
              <a:extLst>
                <a:ext uri="{FF2B5EF4-FFF2-40B4-BE49-F238E27FC236}">
                  <a16:creationId xmlns:a16="http://schemas.microsoft.com/office/drawing/2014/main" id="{CF9F0FE3-3417-45F9-BB37-322A768E66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69" y="1736"/>
            <a:ext cx="148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0" name="公式" r:id="rId9" imgW="104851" imgH="104724" progId="Equation.3">
                    <p:embed/>
                  </p:oleObj>
                </mc:Choice>
                <mc:Fallback>
                  <p:oleObj name="公式" r:id="rId9" imgW="104851" imgH="104724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1736"/>
                          <a:ext cx="148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4" name="Object 40">
              <a:extLst>
                <a:ext uri="{FF2B5EF4-FFF2-40B4-BE49-F238E27FC236}">
                  <a16:creationId xmlns:a16="http://schemas.microsoft.com/office/drawing/2014/main" id="{54B73E2C-F533-4CCE-9765-2763A98843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86" y="1734"/>
            <a:ext cx="148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1" name="公式" r:id="rId11" imgW="104851" imgH="104724" progId="Equation.3">
                    <p:embed/>
                  </p:oleObj>
                </mc:Choice>
                <mc:Fallback>
                  <p:oleObj name="公式" r:id="rId11" imgW="104851" imgH="104724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1734"/>
                          <a:ext cx="148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5" name="Object 41">
              <a:extLst>
                <a:ext uri="{FF2B5EF4-FFF2-40B4-BE49-F238E27FC236}">
                  <a16:creationId xmlns:a16="http://schemas.microsoft.com/office/drawing/2014/main" id="{33094DBD-9DD4-4384-9615-BB4B098FD4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27" y="1736"/>
            <a:ext cx="148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2" name="公式" r:id="rId13" imgW="104851" imgH="104724" progId="Equation.3">
                    <p:embed/>
                  </p:oleObj>
                </mc:Choice>
                <mc:Fallback>
                  <p:oleObj name="公式" r:id="rId13" imgW="104851" imgH="104724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7" y="1736"/>
                          <a:ext cx="148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6" name="Object 42">
              <a:extLst>
                <a:ext uri="{FF2B5EF4-FFF2-40B4-BE49-F238E27FC236}">
                  <a16:creationId xmlns:a16="http://schemas.microsoft.com/office/drawing/2014/main" id="{23B464EF-774B-4A31-A07B-D846CBB52A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44" y="1734"/>
            <a:ext cx="148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3" name="公式" r:id="rId15" imgW="104851" imgH="104724" progId="Equation.3">
                    <p:embed/>
                  </p:oleObj>
                </mc:Choice>
                <mc:Fallback>
                  <p:oleObj name="公式" r:id="rId15" imgW="104851" imgH="104724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4" y="1734"/>
                          <a:ext cx="148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0">
            <a:extLst>
              <a:ext uri="{FF2B5EF4-FFF2-40B4-BE49-F238E27FC236}">
                <a16:creationId xmlns:a16="http://schemas.microsoft.com/office/drawing/2014/main" id="{C2767A7F-AE8A-46F8-AC81-4690D68F91C6}"/>
              </a:ext>
            </a:extLst>
          </p:cNvPr>
          <p:cNvGrpSpPr>
            <a:grpSpLocks/>
          </p:cNvGrpSpPr>
          <p:nvPr/>
        </p:nvGrpSpPr>
        <p:grpSpPr bwMode="auto">
          <a:xfrm>
            <a:off x="4960938" y="5734050"/>
            <a:ext cx="2447925" cy="131763"/>
            <a:chOff x="3969" y="1767"/>
            <a:chExt cx="1723" cy="83"/>
          </a:xfrm>
        </p:grpSpPr>
        <p:graphicFrame>
          <p:nvGraphicFramePr>
            <p:cNvPr id="24625" name="Object 61">
              <a:extLst>
                <a:ext uri="{FF2B5EF4-FFF2-40B4-BE49-F238E27FC236}">
                  <a16:creationId xmlns:a16="http://schemas.microsoft.com/office/drawing/2014/main" id="{66DF8DD8-BCF3-4421-943E-906FE06F0A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92" y="1769"/>
            <a:ext cx="148" cy="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4" name="公式" r:id="rId17" imgW="104851" imgH="38304" progId="Equation.3">
                    <p:embed/>
                  </p:oleObj>
                </mc:Choice>
                <mc:Fallback>
                  <p:oleObj name="公式" r:id="rId17" imgW="104851" imgH="38304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2" y="1769"/>
                          <a:ext cx="148" cy="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6" name="Object 62">
              <a:extLst>
                <a:ext uri="{FF2B5EF4-FFF2-40B4-BE49-F238E27FC236}">
                  <a16:creationId xmlns:a16="http://schemas.microsoft.com/office/drawing/2014/main" id="{2D8B77C3-FD50-41DD-8856-7FBF991ACF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09" y="1767"/>
            <a:ext cx="148" cy="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5" name="公式" r:id="rId19" imgW="104851" imgH="38304" progId="Equation.3">
                    <p:embed/>
                  </p:oleObj>
                </mc:Choice>
                <mc:Fallback>
                  <p:oleObj name="公式" r:id="rId19" imgW="104851" imgH="38304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9" y="1767"/>
                          <a:ext cx="148" cy="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7" name="Object 63">
              <a:extLst>
                <a:ext uri="{FF2B5EF4-FFF2-40B4-BE49-F238E27FC236}">
                  <a16:creationId xmlns:a16="http://schemas.microsoft.com/office/drawing/2014/main" id="{3EF2014E-4D87-4661-8F62-BEA59D9CD4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69" y="1769"/>
            <a:ext cx="147" cy="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6" name="公式" r:id="rId21" imgW="104851" imgH="38304" progId="Equation.3">
                    <p:embed/>
                  </p:oleObj>
                </mc:Choice>
                <mc:Fallback>
                  <p:oleObj name="公式" r:id="rId21" imgW="104851" imgH="38304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1769"/>
                          <a:ext cx="147" cy="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8" name="Object 64">
              <a:extLst>
                <a:ext uri="{FF2B5EF4-FFF2-40B4-BE49-F238E27FC236}">
                  <a16:creationId xmlns:a16="http://schemas.microsoft.com/office/drawing/2014/main" id="{A293798D-FB65-436A-824E-129624CB05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86" y="1767"/>
            <a:ext cx="148" cy="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7" name="公式" r:id="rId23" imgW="104851" imgH="38304" progId="Equation.3">
                    <p:embed/>
                  </p:oleObj>
                </mc:Choice>
                <mc:Fallback>
                  <p:oleObj name="公式" r:id="rId23" imgW="104851" imgH="38304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1767"/>
                          <a:ext cx="148" cy="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9" name="Object 65">
              <a:extLst>
                <a:ext uri="{FF2B5EF4-FFF2-40B4-BE49-F238E27FC236}">
                  <a16:creationId xmlns:a16="http://schemas.microsoft.com/office/drawing/2014/main" id="{47594406-834F-48E2-AE30-F2B88DF26B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27" y="1769"/>
            <a:ext cx="148" cy="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8" name="公式" r:id="rId25" imgW="104851" imgH="38304" progId="Equation.3">
                    <p:embed/>
                  </p:oleObj>
                </mc:Choice>
                <mc:Fallback>
                  <p:oleObj name="公式" r:id="rId25" imgW="104851" imgH="38304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7" y="1769"/>
                          <a:ext cx="148" cy="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0" name="Object 66">
              <a:extLst>
                <a:ext uri="{FF2B5EF4-FFF2-40B4-BE49-F238E27FC236}">
                  <a16:creationId xmlns:a16="http://schemas.microsoft.com/office/drawing/2014/main" id="{8D8CA9FA-0FC7-4CB5-BCCB-74E2B23650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45" y="1767"/>
            <a:ext cx="147" cy="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9" name="公式" r:id="rId27" imgW="104851" imgH="38304" progId="Equation.3">
                    <p:embed/>
                  </p:oleObj>
                </mc:Choice>
                <mc:Fallback>
                  <p:oleObj name="公式" r:id="rId27" imgW="104851" imgH="38304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5" y="1767"/>
                          <a:ext cx="147" cy="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75">
            <a:extLst>
              <a:ext uri="{FF2B5EF4-FFF2-40B4-BE49-F238E27FC236}">
                <a16:creationId xmlns:a16="http://schemas.microsoft.com/office/drawing/2014/main" id="{F46CC806-CD7A-4FC3-BD45-16F57DC5954E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4783138"/>
            <a:ext cx="1812925" cy="1058862"/>
            <a:chOff x="3470" y="3806"/>
            <a:chExt cx="1142" cy="667"/>
          </a:xfrm>
        </p:grpSpPr>
        <p:sp>
          <p:nvSpPr>
            <p:cNvPr id="81964" name="Line 44">
              <a:extLst>
                <a:ext uri="{FF2B5EF4-FFF2-40B4-BE49-F238E27FC236}">
                  <a16:creationId xmlns:a16="http://schemas.microsoft.com/office/drawing/2014/main" id="{B4F19A7B-28E0-441E-B599-67B5083E89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4" y="4140"/>
              <a:ext cx="272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sm" len="lg"/>
              <a:tailEnd type="none" w="sm" len="lg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4618" name="Object 45">
              <a:extLst>
                <a:ext uri="{FF2B5EF4-FFF2-40B4-BE49-F238E27FC236}">
                  <a16:creationId xmlns:a16="http://schemas.microsoft.com/office/drawing/2014/main" id="{632F8431-E755-4832-A221-12B61CE510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46" y="4154"/>
            <a:ext cx="421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50" name="公式" r:id="rId29" imgW="276352" imgH="200076" progId="Equation.3">
                    <p:embed/>
                  </p:oleObj>
                </mc:Choice>
                <mc:Fallback>
                  <p:oleObj name="公式" r:id="rId29" imgW="276352" imgH="200076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6" y="4154"/>
                          <a:ext cx="421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>
                                  <a:alpha val="50195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619" name="Group 6">
              <a:extLst>
                <a:ext uri="{FF2B5EF4-FFF2-40B4-BE49-F238E27FC236}">
                  <a16:creationId xmlns:a16="http://schemas.microsoft.com/office/drawing/2014/main" id="{A3A086DE-EA86-4B88-B6FB-13D67D1DE9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0" y="3806"/>
              <a:ext cx="1142" cy="368"/>
              <a:chOff x="3944" y="391"/>
              <a:chExt cx="1142" cy="368"/>
            </a:xfrm>
          </p:grpSpPr>
          <p:graphicFrame>
            <p:nvGraphicFramePr>
              <p:cNvPr id="24620" name="Object 7">
                <a:extLst>
                  <a:ext uri="{FF2B5EF4-FFF2-40B4-BE49-F238E27FC236}">
                    <a16:creationId xmlns:a16="http://schemas.microsoft.com/office/drawing/2014/main" id="{BF207732-6E04-4DC7-8457-48FD7880209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flipV="1">
              <a:off x="4616" y="615"/>
              <a:ext cx="14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51" name="Clip" r:id="rId31" imgW="380852" imgH="390270" progId="MS_ClipArt_Gallery.2">
                      <p:embed/>
                    </p:oleObj>
                  </mc:Choice>
                  <mc:Fallback>
                    <p:oleObj name="Clip" r:id="rId31" imgW="380852" imgH="390270" progId="MS_ClipArt_Gallery.2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flipV="1">
                            <a:off x="4616" y="615"/>
                            <a:ext cx="14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>
                                    <a:alpha val="50195"/>
                                  </a:srgb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7464" name="Line 8">
                <a:extLst>
                  <a:ext uri="{FF2B5EF4-FFF2-40B4-BE49-F238E27FC236}">
                    <a16:creationId xmlns:a16="http://schemas.microsoft.com/office/drawing/2014/main" id="{4C0AF9B5-1EEB-4ED0-9D7A-569F6144D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4" y="439"/>
                <a:ext cx="192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none" w="sm" len="lg"/>
                <a:tailEnd type="triangle" w="sm" len="lg"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24622" name="Object 9">
                <a:extLst>
                  <a:ext uri="{FF2B5EF4-FFF2-40B4-BE49-F238E27FC236}">
                    <a16:creationId xmlns:a16="http://schemas.microsoft.com/office/drawing/2014/main" id="{3C11E8EF-0D13-45B5-8A89-67B3FD4FB8B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04" y="423"/>
              <a:ext cx="182" cy="2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52" name="公式" r:id="rId33" imgW="123952" imgH="200076" progId="Equation.3">
                      <p:embed/>
                    </p:oleObj>
                  </mc:Choice>
                  <mc:Fallback>
                    <p:oleObj name="公式" r:id="rId33" imgW="123952" imgH="200076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04" y="423"/>
                            <a:ext cx="182" cy="2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>
                                    <a:alpha val="50195"/>
                                  </a:srgb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7466" name="Line 10">
                <a:extLst>
                  <a:ext uri="{FF2B5EF4-FFF2-40B4-BE49-F238E27FC236}">
                    <a16:creationId xmlns:a16="http://schemas.microsoft.com/office/drawing/2014/main" id="{05836D56-2580-4433-841B-55F611A5A2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" y="687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none" w="sm" len="lg"/>
                <a:tailEnd type="triangle" w="sm" len="lg"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24624" name="Object 11">
                <a:extLst>
                  <a:ext uri="{FF2B5EF4-FFF2-40B4-BE49-F238E27FC236}">
                    <a16:creationId xmlns:a16="http://schemas.microsoft.com/office/drawing/2014/main" id="{DAD5CCE6-5C31-425E-A690-3564BCDBCB2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69" y="391"/>
              <a:ext cx="183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53" name="Equation" r:id="rId35" imgW="104851" imgH="143028" progId="Equation.3">
                      <p:embed/>
                    </p:oleObj>
                  </mc:Choice>
                  <mc:Fallback>
                    <p:oleObj name="Equation" r:id="rId35" imgW="104851" imgH="143028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9" y="391"/>
                            <a:ext cx="183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1796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>
                                    <a:alpha val="50195"/>
                                  </a:srgb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" name="Group 34">
            <a:extLst>
              <a:ext uri="{FF2B5EF4-FFF2-40B4-BE49-F238E27FC236}">
                <a16:creationId xmlns:a16="http://schemas.microsoft.com/office/drawing/2014/main" id="{19A1B95A-D013-41FD-BE32-CEF2EE9F42D4}"/>
              </a:ext>
            </a:extLst>
          </p:cNvPr>
          <p:cNvGrpSpPr>
            <a:grpSpLocks/>
          </p:cNvGrpSpPr>
          <p:nvPr/>
        </p:nvGrpSpPr>
        <p:grpSpPr bwMode="auto">
          <a:xfrm>
            <a:off x="4168775" y="3573463"/>
            <a:ext cx="4332288" cy="2303462"/>
            <a:chOff x="2627" y="2251"/>
            <a:chExt cx="2729" cy="1451"/>
          </a:xfrm>
        </p:grpSpPr>
        <p:grpSp>
          <p:nvGrpSpPr>
            <p:cNvPr id="24595" name="Group 12">
              <a:extLst>
                <a:ext uri="{FF2B5EF4-FFF2-40B4-BE49-F238E27FC236}">
                  <a16:creationId xmlns:a16="http://schemas.microsoft.com/office/drawing/2014/main" id="{6A59FEA1-C880-40C8-AD2A-8B1E266ADD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7" y="2886"/>
              <a:ext cx="642" cy="498"/>
              <a:chOff x="2627" y="2886"/>
              <a:chExt cx="642" cy="498"/>
            </a:xfrm>
          </p:grpSpPr>
          <p:sp>
            <p:nvSpPr>
              <p:cNvPr id="147469" name="Line 13">
                <a:extLst>
                  <a:ext uri="{FF2B5EF4-FFF2-40B4-BE49-F238E27FC236}">
                    <a16:creationId xmlns:a16="http://schemas.microsoft.com/office/drawing/2014/main" id="{0E5A5E70-3DF1-43B6-9C22-CA646D7C45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27" y="3384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none" w="sm" len="lg"/>
                <a:tailEnd type="triangle" w="sm" len="lg"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7470" name="Line 14">
                <a:extLst>
                  <a:ext uri="{FF2B5EF4-FFF2-40B4-BE49-F238E27FC236}">
                    <a16:creationId xmlns:a16="http://schemas.microsoft.com/office/drawing/2014/main" id="{E963389D-0E72-425F-BD89-3C5EBCF00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89" y="3203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none" w="sm" len="lg"/>
                <a:tailEnd type="triangle" w="sm" len="lg"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7471" name="Line 15">
                <a:extLst>
                  <a:ext uri="{FF2B5EF4-FFF2-40B4-BE49-F238E27FC236}">
                    <a16:creationId xmlns:a16="http://schemas.microsoft.com/office/drawing/2014/main" id="{DD040C04-FFEF-4998-B112-0934F7E5B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99" y="3294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none" w="sm" len="lg"/>
                <a:tailEnd type="triangle" w="sm" len="lg"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24616" name="Object 16">
                <a:extLst>
                  <a:ext uri="{FF2B5EF4-FFF2-40B4-BE49-F238E27FC236}">
                    <a16:creationId xmlns:a16="http://schemas.microsoft.com/office/drawing/2014/main" id="{11A51911-644B-4C30-BF7C-3786AFDA5F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99" y="2886"/>
              <a:ext cx="153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54" name="公式" r:id="rId37" imgW="85750" imgH="123876" progId="Equation.3">
                      <p:embed/>
                    </p:oleObj>
                  </mc:Choice>
                  <mc:Fallback>
                    <p:oleObj name="公式" r:id="rId37" imgW="85750" imgH="123876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99" y="2886"/>
                            <a:ext cx="153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4596" name="Group 17">
              <a:extLst>
                <a:ext uri="{FF2B5EF4-FFF2-40B4-BE49-F238E27FC236}">
                  <a16:creationId xmlns:a16="http://schemas.microsoft.com/office/drawing/2014/main" id="{A375CEA1-347D-4801-85E4-CB58A2B8AF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7" y="2840"/>
              <a:ext cx="1815" cy="862"/>
              <a:chOff x="3107" y="2840"/>
              <a:chExt cx="1815" cy="862"/>
            </a:xfrm>
          </p:grpSpPr>
          <p:sp>
            <p:nvSpPr>
              <p:cNvPr id="147474" name="Line 18">
                <a:extLst>
                  <a:ext uri="{FF2B5EF4-FFF2-40B4-BE49-F238E27FC236}">
                    <a16:creationId xmlns:a16="http://schemas.microsoft.com/office/drawing/2014/main" id="{5AB11754-77FC-4204-9995-F84A07DEC3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1" y="2840"/>
                <a:ext cx="3" cy="6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 type="none" w="sm" len="lg"/>
                <a:tailEnd type="none" w="sm" len="lg"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7475" name="Line 19">
                <a:extLst>
                  <a:ext uri="{FF2B5EF4-FFF2-40B4-BE49-F238E27FC236}">
                    <a16:creationId xmlns:a16="http://schemas.microsoft.com/office/drawing/2014/main" id="{505BFCCC-A74C-4B5F-B435-3C1C35AE8A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1" y="3492"/>
                <a:ext cx="161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 type="none" w="sm" len="lg"/>
                <a:tailEnd type="none" w="sm" len="lg"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7476" name="Line 20">
                <a:extLst>
                  <a:ext uri="{FF2B5EF4-FFF2-40B4-BE49-F238E27FC236}">
                    <a16:creationId xmlns:a16="http://schemas.microsoft.com/office/drawing/2014/main" id="{A47E689B-19D1-4789-8DDF-DDB83CC651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7" y="3494"/>
                <a:ext cx="204" cy="2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 type="none" w="sm" len="lg"/>
                <a:tailEnd type="none" w="sm" len="lg"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7477" name="AutoShape 21">
                <a:extLst>
                  <a:ext uri="{FF2B5EF4-FFF2-40B4-BE49-F238E27FC236}">
                    <a16:creationId xmlns:a16="http://schemas.microsoft.com/office/drawing/2014/main" id="{88B6440A-7681-4FF4-B309-33FD4631E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" y="2840"/>
                <a:ext cx="1815" cy="862"/>
              </a:xfrm>
              <a:prstGeom prst="cube">
                <a:avLst>
                  <a:gd name="adj" fmla="val 25000"/>
                </a:avLst>
              </a:prstGeom>
              <a:solidFill>
                <a:srgbClr val="FFFFFF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4597" name="Group 22">
              <a:extLst>
                <a:ext uri="{FF2B5EF4-FFF2-40B4-BE49-F238E27FC236}">
                  <a16:creationId xmlns:a16="http://schemas.microsoft.com/office/drawing/2014/main" id="{8E21E8A8-BFBF-4834-8576-1BEC81FBE4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4" y="3203"/>
              <a:ext cx="662" cy="176"/>
              <a:chOff x="4694" y="3203"/>
              <a:chExt cx="662" cy="176"/>
            </a:xfrm>
          </p:grpSpPr>
          <p:sp>
            <p:nvSpPr>
              <p:cNvPr id="147479" name="Line 23">
                <a:extLst>
                  <a:ext uri="{FF2B5EF4-FFF2-40B4-BE49-F238E27FC236}">
                    <a16:creationId xmlns:a16="http://schemas.microsoft.com/office/drawing/2014/main" id="{9E0DA1BB-316D-42BF-BCD3-0A0A3D68A0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94" y="3379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none" w="sm" len="lg"/>
                <a:tailEnd type="triangle" w="sm" len="lg"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7480" name="Line 24">
                <a:extLst>
                  <a:ext uri="{FF2B5EF4-FFF2-40B4-BE49-F238E27FC236}">
                    <a16:creationId xmlns:a16="http://schemas.microsoft.com/office/drawing/2014/main" id="{B4BDDFE6-4D0A-49CA-BB1C-8AF76B3B17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85" y="3294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none" w="sm" len="lg"/>
                <a:tailEnd type="triangle" w="sm" len="lg"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7481" name="Line 25">
                <a:extLst>
                  <a:ext uri="{FF2B5EF4-FFF2-40B4-BE49-F238E27FC236}">
                    <a16:creationId xmlns:a16="http://schemas.microsoft.com/office/drawing/2014/main" id="{EA97A487-F73F-4B94-BA55-2C8D0BBF5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76" y="3203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none" w="sm" len="lg"/>
                <a:tailEnd type="triangle" w="sm" len="lg"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4598" name="Group 26">
              <a:extLst>
                <a:ext uri="{FF2B5EF4-FFF2-40B4-BE49-F238E27FC236}">
                  <a16:creationId xmlns:a16="http://schemas.microsoft.com/office/drawing/2014/main" id="{ADEFC34A-E29E-4644-A34A-A5BFA99DB6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3" y="2251"/>
              <a:ext cx="1458" cy="798"/>
              <a:chOff x="3243" y="2114"/>
              <a:chExt cx="1458" cy="935"/>
            </a:xfrm>
          </p:grpSpPr>
          <p:sp>
            <p:nvSpPr>
              <p:cNvPr id="147483" name="Line 27">
                <a:extLst>
                  <a:ext uri="{FF2B5EF4-FFF2-40B4-BE49-F238E27FC236}">
                    <a16:creationId xmlns:a16="http://schemas.microsoft.com/office/drawing/2014/main" id="{9C56B7F0-EE69-49CA-9253-E7EF89781A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9" y="2214"/>
                <a:ext cx="0" cy="675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 type="none" w="sm" len="lg"/>
                <a:tailEnd type="triangle" w="sm" len="lg"/>
              </a:ln>
              <a:effectLst>
                <a:outerShdw dist="28398" dir="3806097" algn="ctr" rotWithShape="0">
                  <a:schemeClr val="folHlink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7484" name="Line 28">
                <a:extLst>
                  <a:ext uri="{FF2B5EF4-FFF2-40B4-BE49-F238E27FC236}">
                    <a16:creationId xmlns:a16="http://schemas.microsoft.com/office/drawing/2014/main" id="{0AF6CC91-969E-4C23-A01D-0F491B425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9" y="2376"/>
                <a:ext cx="0" cy="673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 type="none" w="sm" len="lg"/>
                <a:tailEnd type="triangle" w="sm" len="lg"/>
              </a:ln>
              <a:effectLst>
                <a:outerShdw dist="28398" dir="3806097" algn="ctr" rotWithShape="0">
                  <a:schemeClr val="folHlink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7485" name="Line 29">
                <a:extLst>
                  <a:ext uri="{FF2B5EF4-FFF2-40B4-BE49-F238E27FC236}">
                    <a16:creationId xmlns:a16="http://schemas.microsoft.com/office/drawing/2014/main" id="{603BD429-1F6E-408E-9BCA-DD725268AF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1" y="2198"/>
                <a:ext cx="0" cy="670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 type="none" w="sm" len="lg"/>
                <a:tailEnd type="triangle" w="sm" len="lg"/>
              </a:ln>
              <a:effectLst>
                <a:outerShdw dist="28398" dir="3806097" algn="ctr" rotWithShape="0">
                  <a:schemeClr val="folHlink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7486" name="Line 30">
                <a:extLst>
                  <a:ext uri="{FF2B5EF4-FFF2-40B4-BE49-F238E27FC236}">
                    <a16:creationId xmlns:a16="http://schemas.microsoft.com/office/drawing/2014/main" id="{9C99B2FC-9FC1-4213-9FFF-191DF5877B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1" y="2361"/>
                <a:ext cx="0" cy="670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 type="none" w="sm" len="lg"/>
                <a:tailEnd type="triangle" w="sm" len="lg"/>
              </a:ln>
              <a:effectLst>
                <a:outerShdw dist="28398" dir="3806097" algn="ctr" rotWithShape="0">
                  <a:schemeClr val="folHlink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7487" name="Line 31">
                <a:extLst>
                  <a:ext uri="{FF2B5EF4-FFF2-40B4-BE49-F238E27FC236}">
                    <a16:creationId xmlns:a16="http://schemas.microsoft.com/office/drawing/2014/main" id="{7D8DE27A-5158-4015-B9D1-45A74C533F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97" y="2198"/>
                <a:ext cx="0" cy="670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 type="none" w="sm" len="lg"/>
                <a:tailEnd type="triangle" w="sm" len="lg"/>
              </a:ln>
              <a:effectLst>
                <a:outerShdw dist="28398" dir="3806097" algn="ctr" rotWithShape="0">
                  <a:schemeClr val="folHlink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7488" name="Line 32">
                <a:extLst>
                  <a:ext uri="{FF2B5EF4-FFF2-40B4-BE49-F238E27FC236}">
                    <a16:creationId xmlns:a16="http://schemas.microsoft.com/office/drawing/2014/main" id="{BA365257-C5A7-4F48-A07F-2621C166C9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07" y="2361"/>
                <a:ext cx="0" cy="670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 type="none" w="sm" len="lg"/>
                <a:tailEnd type="triangle" w="sm" len="lg"/>
              </a:ln>
              <a:effectLst>
                <a:outerShdw dist="28398" dir="3806097" algn="ctr" rotWithShape="0">
                  <a:schemeClr val="folHlink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24605" name="Object 33">
                <a:extLst>
                  <a:ext uri="{FF2B5EF4-FFF2-40B4-BE49-F238E27FC236}">
                    <a16:creationId xmlns:a16="http://schemas.microsoft.com/office/drawing/2014/main" id="{C1D4440A-12A8-4E18-946F-E270BD3C040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43" y="2114"/>
              <a:ext cx="208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55" name="公式" r:id="rId39" imgW="123952" imgH="161772" progId="Equation.3">
                      <p:embed/>
                    </p:oleObj>
                  </mc:Choice>
                  <mc:Fallback>
                    <p:oleObj name="公式" r:id="rId39" imgW="123952" imgH="161772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3" y="2114"/>
                            <a:ext cx="208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28398" dir="3806097" algn="ctr" rotWithShape="0">
                              <a:schemeClr val="folHlink">
                                <a:alpha val="50000"/>
                              </a:schemeClr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1" name="Group 77">
            <a:extLst>
              <a:ext uri="{FF2B5EF4-FFF2-40B4-BE49-F238E27FC236}">
                <a16:creationId xmlns:a16="http://schemas.microsoft.com/office/drawing/2014/main" id="{5ACADDA6-CB6B-4524-B285-F450FC83DDCE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730750"/>
            <a:ext cx="576263" cy="714375"/>
            <a:chOff x="3606" y="2341"/>
            <a:chExt cx="363" cy="450"/>
          </a:xfrm>
        </p:grpSpPr>
        <p:sp>
          <p:nvSpPr>
            <p:cNvPr id="82105" name="Line 185">
              <a:extLst>
                <a:ext uri="{FF2B5EF4-FFF2-40B4-BE49-F238E27FC236}">
                  <a16:creationId xmlns:a16="http://schemas.microsoft.com/office/drawing/2014/main" id="{D8CD9959-1050-4C4D-A819-297ED6C052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57" y="2568"/>
              <a:ext cx="212" cy="223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lg"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4594" name="Object 186">
              <a:extLst>
                <a:ext uri="{FF2B5EF4-FFF2-40B4-BE49-F238E27FC236}">
                  <a16:creationId xmlns:a16="http://schemas.microsoft.com/office/drawing/2014/main" id="{FD8C93FA-268B-4777-97E1-71488E6C55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6" y="2341"/>
            <a:ext cx="322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56" name="公式" r:id="rId41" imgW="219050" imgH="200076" progId="Equation.3">
                    <p:embed/>
                  </p:oleObj>
                </mc:Choice>
                <mc:Fallback>
                  <p:oleObj name="公式" r:id="rId41" imgW="219050" imgH="200076" progId="Equation.3">
                    <p:embed/>
                    <p:pic>
                      <p:nvPicPr>
                        <p:cNvPr id="0" name="Object 1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2341"/>
                          <a:ext cx="322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590" name="Group 78">
            <a:extLst>
              <a:ext uri="{FF2B5EF4-FFF2-40B4-BE49-F238E27FC236}">
                <a16:creationId xmlns:a16="http://schemas.microsoft.com/office/drawing/2014/main" id="{A3FDD4D7-4DB3-4C1A-925A-1044919F4D3A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24591" name="Picture 79" descr="bar_1">
              <a:extLst>
                <a:ext uri="{FF2B5EF4-FFF2-40B4-BE49-F238E27FC236}">
                  <a16:creationId xmlns:a16="http://schemas.microsoft.com/office/drawing/2014/main" id="{DCBC6C8D-4CF5-42A4-AC33-F765AED1F9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92" name="Text Box 80">
              <a:extLst>
                <a:ext uri="{FF2B5EF4-FFF2-40B4-BE49-F238E27FC236}">
                  <a16:creationId xmlns:a16="http://schemas.microsoft.com/office/drawing/2014/main" id="{9578198C-B614-44E4-A2BF-165895FD3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275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folHlink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4-5 </a:t>
              </a:r>
              <a:r>
                <a:rPr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带电粒子在电磁场中的运动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 animBg="1"/>
      <p:bldP spid="81923" grpId="0" autoUpdateAnimBg="0"/>
      <p:bldP spid="81954" grpId="0" autoUpdateAnimBg="0"/>
      <p:bldP spid="8200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日期占位符 1">
            <a:extLst>
              <a:ext uri="{FF2B5EF4-FFF2-40B4-BE49-F238E27FC236}">
                <a16:creationId xmlns:a16="http://schemas.microsoft.com/office/drawing/2014/main" id="{107CDE8E-BFCD-462E-97D4-92FE9BF77505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fld id="{96360A7C-0A1B-4377-B42A-0CFAC357F0B4}" type="datetime9">
              <a:rPr lang="en-US" sz="1400" b="0">
                <a:ea typeface="+mn-ea"/>
              </a:rPr>
              <a:pPr algn="l">
                <a:defRPr/>
              </a:pPr>
              <a:t>4/19/2020 8:11:59 PM</a:t>
            </a:fld>
            <a:endParaRPr lang="en-US" altLang="zh-CN" sz="1400" b="0">
              <a:ea typeface="+mn-ea"/>
            </a:endParaRPr>
          </a:p>
        </p:txBody>
      </p:sp>
      <p:sp>
        <p:nvSpPr>
          <p:cNvPr id="126" name="灯片编号占位符 3">
            <a:extLst>
              <a:ext uri="{FF2B5EF4-FFF2-40B4-BE49-F238E27FC236}">
                <a16:creationId xmlns:a16="http://schemas.microsoft.com/office/drawing/2014/main" id="{1DD704C7-C9E5-40E5-AB52-E4083516E4B4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algn="r" eaLnBrk="1" hangingPunct="1"/>
            <a:fld id="{D47E147A-D157-43FE-9BBE-F68D184BA5B9}" type="slidenum">
              <a:rPr lang="en-US" altLang="zh-CN" sz="1400" b="0">
                <a:ea typeface="宋体" panose="02010600030101010101" pitchFamily="2" charset="-122"/>
              </a:rPr>
              <a:pPr algn="r" eaLnBrk="1" hangingPunct="1"/>
              <a:t>24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pSp>
        <p:nvGrpSpPr>
          <p:cNvPr id="2" name="Group 293">
            <a:extLst>
              <a:ext uri="{FF2B5EF4-FFF2-40B4-BE49-F238E27FC236}">
                <a16:creationId xmlns:a16="http://schemas.microsoft.com/office/drawing/2014/main" id="{548A8670-6825-48A8-8BB8-FD34733C8DE7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514600"/>
            <a:ext cx="4876800" cy="3810000"/>
            <a:chOff x="2496" y="1584"/>
            <a:chExt cx="3072" cy="2400"/>
          </a:xfrm>
        </p:grpSpPr>
        <p:sp>
          <p:nvSpPr>
            <p:cNvPr id="83204" name="Rectangle 260">
              <a:extLst>
                <a:ext uri="{FF2B5EF4-FFF2-40B4-BE49-F238E27FC236}">
                  <a16:creationId xmlns:a16="http://schemas.microsoft.com/office/drawing/2014/main" id="{7DFC11D1-C3E1-47EB-90BE-2B43EBE8F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584"/>
              <a:ext cx="3072" cy="2400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100000">
                  <a:srgbClr val="9999FF">
                    <a:gamma/>
                    <a:shade val="46275"/>
                    <a:invGamma/>
                  </a:srgbClr>
                </a:gs>
              </a:gsLst>
              <a:path path="rect">
                <a:fillToRect l="100000" b="100000"/>
              </a:path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zh-CN" sz="3200" b="0"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graphicFrame>
          <p:nvGraphicFramePr>
            <p:cNvPr id="25695" name="Object 261">
              <a:extLst>
                <a:ext uri="{FF2B5EF4-FFF2-40B4-BE49-F238E27FC236}">
                  <a16:creationId xmlns:a16="http://schemas.microsoft.com/office/drawing/2014/main" id="{E41F5C8A-D4E8-4BA6-8E2D-9EE32AEAD5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2496"/>
            <a:ext cx="1512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7" name="公式" r:id="rId3" imgW="800202" imgH="104724" progId="Equation.3">
                    <p:embed/>
                  </p:oleObj>
                </mc:Choice>
                <mc:Fallback>
                  <p:oleObj name="公式" r:id="rId3" imgW="800202" imgH="104724" progId="Equation.3">
                    <p:embed/>
                    <p:pic>
                      <p:nvPicPr>
                        <p:cNvPr id="0" name="Object 2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496"/>
                          <a:ext cx="1512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96" name="Object 262">
              <a:extLst>
                <a:ext uri="{FF2B5EF4-FFF2-40B4-BE49-F238E27FC236}">
                  <a16:creationId xmlns:a16="http://schemas.microsoft.com/office/drawing/2014/main" id="{5CABFE49-388E-4A0C-A76B-4CCD932819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4" y="3024"/>
            <a:ext cx="1536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8" name="公式" r:id="rId5" imgW="790448" imgH="38304" progId="Equation.3">
                    <p:embed/>
                  </p:oleObj>
                </mc:Choice>
                <mc:Fallback>
                  <p:oleObj name="公式" r:id="rId5" imgW="790448" imgH="38304" progId="Equation.3">
                    <p:embed/>
                    <p:pic>
                      <p:nvPicPr>
                        <p:cNvPr id="0" name="Object 2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3024"/>
                          <a:ext cx="1536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697" name="Group 263">
              <a:extLst>
                <a:ext uri="{FF2B5EF4-FFF2-40B4-BE49-F238E27FC236}">
                  <a16:creationId xmlns:a16="http://schemas.microsoft.com/office/drawing/2014/main" id="{245A928F-2590-4064-96FC-7825F458BA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1728"/>
              <a:ext cx="2928" cy="1488"/>
              <a:chOff x="2544" y="1872"/>
              <a:chExt cx="2928" cy="1488"/>
            </a:xfrm>
          </p:grpSpPr>
          <p:grpSp>
            <p:nvGrpSpPr>
              <p:cNvPr id="25702" name="Group 264">
                <a:extLst>
                  <a:ext uri="{FF2B5EF4-FFF2-40B4-BE49-F238E27FC236}">
                    <a16:creationId xmlns:a16="http://schemas.microsoft.com/office/drawing/2014/main" id="{4F63280C-188A-448E-B905-1007F231CF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44" y="2544"/>
                <a:ext cx="2928" cy="816"/>
                <a:chOff x="2544" y="2544"/>
                <a:chExt cx="2928" cy="816"/>
              </a:xfrm>
            </p:grpSpPr>
            <p:grpSp>
              <p:nvGrpSpPr>
                <p:cNvPr id="25714" name="Group 265">
                  <a:extLst>
                    <a:ext uri="{FF2B5EF4-FFF2-40B4-BE49-F238E27FC236}">
                      <a16:creationId xmlns:a16="http://schemas.microsoft.com/office/drawing/2014/main" id="{62302623-95CE-415C-BD36-768D565B62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28" y="2544"/>
                  <a:ext cx="2160" cy="816"/>
                  <a:chOff x="2736" y="2064"/>
                  <a:chExt cx="2160" cy="816"/>
                </a:xfrm>
              </p:grpSpPr>
              <p:sp>
                <p:nvSpPr>
                  <p:cNvPr id="83210" name="Line 266">
                    <a:extLst>
                      <a:ext uri="{FF2B5EF4-FFF2-40B4-BE49-F238E27FC236}">
                        <a16:creationId xmlns:a16="http://schemas.microsoft.com/office/drawing/2014/main" id="{85437BF2-67A2-460A-A0A0-B835A41A77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16" y="2064"/>
                    <a:ext cx="0" cy="3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 type="none" w="sm" len="lg"/>
                    <a:tailEnd type="none" w="sm" len="lg"/>
                  </a:ln>
                  <a:effectLst>
                    <a:outerShdw dist="28398" dir="3806097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83211" name="Line 267">
                    <a:extLst>
                      <a:ext uri="{FF2B5EF4-FFF2-40B4-BE49-F238E27FC236}">
                        <a16:creationId xmlns:a16="http://schemas.microsoft.com/office/drawing/2014/main" id="{1278180A-5994-470B-B3D6-55DFD12391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16" y="2400"/>
                    <a:ext cx="168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 type="none" w="sm" len="lg"/>
                    <a:tailEnd type="none" w="sm" len="lg"/>
                  </a:ln>
                  <a:effectLst>
                    <a:outerShdw dist="28398" dir="1593903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83212" name="Line 268">
                    <a:extLst>
                      <a:ext uri="{FF2B5EF4-FFF2-40B4-BE49-F238E27FC236}">
                        <a16:creationId xmlns:a16="http://schemas.microsoft.com/office/drawing/2014/main" id="{342CD2A5-0438-4CC5-902E-0FF55D4FF10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36" y="2400"/>
                    <a:ext cx="480" cy="48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 type="none" w="sm" len="lg"/>
                    <a:tailEnd type="none" w="sm" len="lg"/>
                  </a:ln>
                  <a:effectLst>
                    <a:outerShdw dist="1796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25715" name="Group 269">
                  <a:extLst>
                    <a:ext uri="{FF2B5EF4-FFF2-40B4-BE49-F238E27FC236}">
                      <a16:creationId xmlns:a16="http://schemas.microsoft.com/office/drawing/2014/main" id="{4D55347B-BE0A-4E88-B443-20F39002A76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44" y="2544"/>
                  <a:ext cx="2928" cy="816"/>
                  <a:chOff x="2544" y="2544"/>
                  <a:chExt cx="2928" cy="816"/>
                </a:xfrm>
              </p:grpSpPr>
              <p:sp>
                <p:nvSpPr>
                  <p:cNvPr id="83214" name="Line 270">
                    <a:extLst>
                      <a:ext uri="{FF2B5EF4-FFF2-40B4-BE49-F238E27FC236}">
                        <a16:creationId xmlns:a16="http://schemas.microsoft.com/office/drawing/2014/main" id="{0EA5F237-FE8A-4FB9-AF82-CE3F3A650D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44" y="3120"/>
                    <a:ext cx="48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 type="none" w="sm" len="lg"/>
                    <a:tailEnd type="triangle" w="sm" len="lg"/>
                  </a:ln>
                  <a:effectLst>
                    <a:outerShdw dist="28398" dir="1593903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83215" name="Line 271">
                    <a:extLst>
                      <a:ext uri="{FF2B5EF4-FFF2-40B4-BE49-F238E27FC236}">
                        <a16:creationId xmlns:a16="http://schemas.microsoft.com/office/drawing/2014/main" id="{B62F8D50-60C5-44AF-B639-9BE1398E34A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80" y="2784"/>
                    <a:ext cx="48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 type="none" w="sm" len="lg"/>
                    <a:tailEnd type="triangle" w="sm" len="lg"/>
                  </a:ln>
                  <a:effectLst>
                    <a:outerShdw dist="28398" dir="1593903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83216" name="Line 272">
                    <a:extLst>
                      <a:ext uri="{FF2B5EF4-FFF2-40B4-BE49-F238E27FC236}">
                        <a16:creationId xmlns:a16="http://schemas.microsoft.com/office/drawing/2014/main" id="{4ADE2CA9-CB03-419A-99C5-5B8FA3F4CE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04" y="2952"/>
                    <a:ext cx="48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 type="none" w="sm" len="lg"/>
                    <a:tailEnd type="triangle" w="sm" len="lg"/>
                  </a:ln>
                  <a:effectLst>
                    <a:outerShdw dist="28398" dir="1593903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graphicFrame>
                <p:nvGraphicFramePr>
                  <p:cNvPr id="25719" name="Object 273">
                    <a:extLst>
                      <a:ext uri="{FF2B5EF4-FFF2-40B4-BE49-F238E27FC236}">
                        <a16:creationId xmlns:a16="http://schemas.microsoft.com/office/drawing/2014/main" id="{F518AB75-EFF1-449C-A95A-669BFBB9D1CD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555" y="2544"/>
                  <a:ext cx="223" cy="29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5729" name="公式" r:id="rId7" imgW="85750" imgH="123876" progId="Equation.3">
                          <p:embed/>
                        </p:oleObj>
                      </mc:Choice>
                      <mc:Fallback>
                        <p:oleObj name="公式" r:id="rId7" imgW="85750" imgH="123876" progId="Equation.3">
                          <p:embed/>
                          <p:pic>
                            <p:nvPicPr>
                              <p:cNvPr id="0" name="Object 27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555" y="2544"/>
                                <a:ext cx="223" cy="29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83218" name="AutoShape 274">
                    <a:extLst>
                      <a:ext uri="{FF2B5EF4-FFF2-40B4-BE49-F238E27FC236}">
                        <a16:creationId xmlns:a16="http://schemas.microsoft.com/office/drawing/2014/main" id="{2843EDEF-F226-4B75-8887-F6E7457B73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2544"/>
                    <a:ext cx="2160" cy="816"/>
                  </a:xfrm>
                  <a:prstGeom prst="cube">
                    <a:avLst>
                      <a:gd name="adj" fmla="val 59435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796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83219" name="Line 275">
                    <a:extLst>
                      <a:ext uri="{FF2B5EF4-FFF2-40B4-BE49-F238E27FC236}">
                        <a16:creationId xmlns:a16="http://schemas.microsoft.com/office/drawing/2014/main" id="{C071F6F0-7B9A-425F-9083-97CCF0F89A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4" y="3120"/>
                    <a:ext cx="48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 type="none" w="sm" len="lg"/>
                    <a:tailEnd type="triangle" w="sm" len="lg"/>
                  </a:ln>
                  <a:effectLst>
                    <a:outerShdw dist="28398" dir="1593903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83220" name="Line 276">
                    <a:extLst>
                      <a:ext uri="{FF2B5EF4-FFF2-40B4-BE49-F238E27FC236}">
                        <a16:creationId xmlns:a16="http://schemas.microsoft.com/office/drawing/2014/main" id="{F2AD2B2E-D353-427D-BB31-98689D7E5C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864" y="2952"/>
                    <a:ext cx="48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 type="none" w="sm" len="lg"/>
                    <a:tailEnd type="triangle" w="sm" len="lg"/>
                  </a:ln>
                  <a:effectLst>
                    <a:outerShdw dist="28398" dir="1593903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83221" name="Line 277">
                    <a:extLst>
                      <a:ext uri="{FF2B5EF4-FFF2-40B4-BE49-F238E27FC236}">
                        <a16:creationId xmlns:a16="http://schemas.microsoft.com/office/drawing/2014/main" id="{F4C2C6A3-5C26-4DAF-AE1F-FAC909B4AC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92" y="2784"/>
                    <a:ext cx="48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 type="none" w="sm" len="lg"/>
                    <a:tailEnd type="triangle" w="sm" len="lg"/>
                  </a:ln>
                  <a:effectLst>
                    <a:outerShdw dist="28398" dir="1593903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25703" name="Group 278">
                <a:extLst>
                  <a:ext uri="{FF2B5EF4-FFF2-40B4-BE49-F238E27FC236}">
                    <a16:creationId xmlns:a16="http://schemas.microsoft.com/office/drawing/2014/main" id="{09D3C482-9D0B-4397-9BC6-26CE2F968C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4" y="1872"/>
                <a:ext cx="1416" cy="1104"/>
                <a:chOff x="3024" y="1872"/>
                <a:chExt cx="1416" cy="1104"/>
              </a:xfrm>
            </p:grpSpPr>
            <p:sp>
              <p:nvSpPr>
                <p:cNvPr id="83223" name="Line 279">
                  <a:extLst>
                    <a:ext uri="{FF2B5EF4-FFF2-40B4-BE49-F238E27FC236}">
                      <a16:creationId xmlns:a16="http://schemas.microsoft.com/office/drawing/2014/main" id="{61F3D4CF-3361-49E7-99FA-4B3EE77345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08" y="1968"/>
                  <a:ext cx="0" cy="672"/>
                </a:xfrm>
                <a:prstGeom prst="line">
                  <a:avLst/>
                </a:prstGeom>
                <a:noFill/>
                <a:ln w="19050">
                  <a:solidFill>
                    <a:srgbClr val="00FF00"/>
                  </a:solidFill>
                  <a:round/>
                  <a:headEnd type="none" w="sm" len="lg"/>
                  <a:tailEnd type="triangle" w="sm" len="lg"/>
                </a:ln>
                <a:effectLst>
                  <a:outerShdw dist="28398" dir="3806097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224" name="Line 280">
                  <a:extLst>
                    <a:ext uri="{FF2B5EF4-FFF2-40B4-BE49-F238E27FC236}">
                      <a16:creationId xmlns:a16="http://schemas.microsoft.com/office/drawing/2014/main" id="{D4A32C3B-D6B9-41DF-96DF-E2C3584ED6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240" y="2128"/>
                  <a:ext cx="0" cy="672"/>
                </a:xfrm>
                <a:prstGeom prst="line">
                  <a:avLst/>
                </a:prstGeom>
                <a:noFill/>
                <a:ln w="19050">
                  <a:solidFill>
                    <a:srgbClr val="00FF00"/>
                  </a:solidFill>
                  <a:round/>
                  <a:headEnd type="none" w="sm" len="lg"/>
                  <a:tailEnd type="triangle" w="sm" len="lg"/>
                </a:ln>
                <a:effectLst>
                  <a:outerShdw dist="28398" dir="3806097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225" name="Line 281">
                  <a:extLst>
                    <a:ext uri="{FF2B5EF4-FFF2-40B4-BE49-F238E27FC236}">
                      <a16:creationId xmlns:a16="http://schemas.microsoft.com/office/drawing/2014/main" id="{C21C8708-2AD5-423A-AE92-FC4DE4BD67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72" y="2304"/>
                  <a:ext cx="0" cy="672"/>
                </a:xfrm>
                <a:prstGeom prst="line">
                  <a:avLst/>
                </a:prstGeom>
                <a:noFill/>
                <a:ln w="19050">
                  <a:solidFill>
                    <a:srgbClr val="00FF00"/>
                  </a:solidFill>
                  <a:round/>
                  <a:headEnd type="none" w="sm" len="lg"/>
                  <a:tailEnd type="triangle" w="sm" len="lg"/>
                </a:ln>
                <a:effectLst>
                  <a:outerShdw dist="28398" dir="3806097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226" name="Line 282">
                  <a:extLst>
                    <a:ext uri="{FF2B5EF4-FFF2-40B4-BE49-F238E27FC236}">
                      <a16:creationId xmlns:a16="http://schemas.microsoft.com/office/drawing/2014/main" id="{B3AA3466-5A4A-449A-A83A-DD68B1C4BB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40" y="1952"/>
                  <a:ext cx="0" cy="672"/>
                </a:xfrm>
                <a:prstGeom prst="line">
                  <a:avLst/>
                </a:prstGeom>
                <a:noFill/>
                <a:ln w="19050">
                  <a:solidFill>
                    <a:srgbClr val="00FF00"/>
                  </a:solidFill>
                  <a:round/>
                  <a:headEnd type="none" w="sm" len="lg"/>
                  <a:tailEnd type="triangle" w="sm" len="lg"/>
                </a:ln>
                <a:effectLst>
                  <a:outerShdw dist="28398" dir="3806097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227" name="Line 283">
                  <a:extLst>
                    <a:ext uri="{FF2B5EF4-FFF2-40B4-BE49-F238E27FC236}">
                      <a16:creationId xmlns:a16="http://schemas.microsoft.com/office/drawing/2014/main" id="{376E5D47-9F99-44DC-A357-4E20549010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72" y="2112"/>
                  <a:ext cx="0" cy="672"/>
                </a:xfrm>
                <a:prstGeom prst="line">
                  <a:avLst/>
                </a:prstGeom>
                <a:noFill/>
                <a:ln w="19050">
                  <a:solidFill>
                    <a:srgbClr val="00FF00"/>
                  </a:solidFill>
                  <a:round/>
                  <a:headEnd type="none" w="sm" len="lg"/>
                  <a:tailEnd type="triangle" w="sm" len="lg"/>
                </a:ln>
                <a:effectLst>
                  <a:outerShdw dist="28398" dir="3806097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228" name="Line 284">
                  <a:extLst>
                    <a:ext uri="{FF2B5EF4-FFF2-40B4-BE49-F238E27FC236}">
                      <a16:creationId xmlns:a16="http://schemas.microsoft.com/office/drawing/2014/main" id="{400060E3-38F2-418B-9FF7-782E5868B6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04" y="2288"/>
                  <a:ext cx="0" cy="672"/>
                </a:xfrm>
                <a:prstGeom prst="line">
                  <a:avLst/>
                </a:prstGeom>
                <a:noFill/>
                <a:ln w="19050">
                  <a:solidFill>
                    <a:srgbClr val="00FF00"/>
                  </a:solidFill>
                  <a:round/>
                  <a:headEnd type="none" w="sm" len="lg"/>
                  <a:tailEnd type="triangle" w="sm" len="lg"/>
                </a:ln>
                <a:effectLst>
                  <a:outerShdw dist="28398" dir="3806097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229" name="Line 285">
                  <a:extLst>
                    <a:ext uri="{FF2B5EF4-FFF2-40B4-BE49-F238E27FC236}">
                      <a16:creationId xmlns:a16="http://schemas.microsoft.com/office/drawing/2014/main" id="{6353D4B7-3E70-4CBC-ACE8-58F753C8BF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36" y="1952"/>
                  <a:ext cx="0" cy="672"/>
                </a:xfrm>
                <a:prstGeom prst="line">
                  <a:avLst/>
                </a:prstGeom>
                <a:noFill/>
                <a:ln w="19050">
                  <a:solidFill>
                    <a:srgbClr val="00FF00"/>
                  </a:solidFill>
                  <a:round/>
                  <a:headEnd type="none" w="sm" len="lg"/>
                  <a:tailEnd type="triangle" w="sm" len="lg"/>
                </a:ln>
                <a:effectLst>
                  <a:outerShdw dist="28398" dir="3806097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230" name="Line 286">
                  <a:extLst>
                    <a:ext uri="{FF2B5EF4-FFF2-40B4-BE49-F238E27FC236}">
                      <a16:creationId xmlns:a16="http://schemas.microsoft.com/office/drawing/2014/main" id="{1A309FE2-EEB2-4A9E-8118-675D6C3047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68" y="2112"/>
                  <a:ext cx="0" cy="672"/>
                </a:xfrm>
                <a:prstGeom prst="line">
                  <a:avLst/>
                </a:prstGeom>
                <a:noFill/>
                <a:ln w="19050">
                  <a:solidFill>
                    <a:srgbClr val="00FF00"/>
                  </a:solidFill>
                  <a:round/>
                  <a:headEnd type="none" w="sm" len="lg"/>
                  <a:tailEnd type="triangle" w="sm" len="lg"/>
                </a:ln>
                <a:effectLst>
                  <a:outerShdw dist="28398" dir="3806097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231" name="Line 287">
                  <a:extLst>
                    <a:ext uri="{FF2B5EF4-FFF2-40B4-BE49-F238E27FC236}">
                      <a16:creationId xmlns:a16="http://schemas.microsoft.com/office/drawing/2014/main" id="{52CBFEFA-093B-47CB-8A79-F80C6A3198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00" y="2288"/>
                  <a:ext cx="0" cy="672"/>
                </a:xfrm>
                <a:prstGeom prst="line">
                  <a:avLst/>
                </a:prstGeom>
                <a:noFill/>
                <a:ln w="19050">
                  <a:solidFill>
                    <a:srgbClr val="00FF00"/>
                  </a:solidFill>
                  <a:round/>
                  <a:headEnd type="none" w="sm" len="lg"/>
                  <a:tailEnd type="triangle" w="sm" len="lg"/>
                </a:ln>
                <a:effectLst>
                  <a:outerShdw dist="28398" dir="3806097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aphicFrame>
              <p:nvGraphicFramePr>
                <p:cNvPr id="25713" name="Object 288">
                  <a:extLst>
                    <a:ext uri="{FF2B5EF4-FFF2-40B4-BE49-F238E27FC236}">
                      <a16:creationId xmlns:a16="http://schemas.microsoft.com/office/drawing/2014/main" id="{C8BE226B-4C9E-473C-BA2A-29D409FAF5F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024" y="1872"/>
                <a:ext cx="208" cy="2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730" name="公式" r:id="rId9" imgW="123952" imgH="161772" progId="Equation.3">
                        <p:embed/>
                      </p:oleObj>
                    </mc:Choice>
                    <mc:Fallback>
                      <p:oleObj name="公式" r:id="rId9" imgW="123952" imgH="161772" progId="Equation.3">
                        <p:embed/>
                        <p:pic>
                          <p:nvPicPr>
                            <p:cNvPr id="0" name="Object 28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24" y="1872"/>
                              <a:ext cx="208" cy="25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25698" name="Group 289">
              <a:extLst>
                <a:ext uri="{FF2B5EF4-FFF2-40B4-BE49-F238E27FC236}">
                  <a16:creationId xmlns:a16="http://schemas.microsoft.com/office/drawing/2014/main" id="{51C11C57-5F7B-4BAD-B86A-C7DD725D5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2623"/>
              <a:ext cx="451" cy="445"/>
              <a:chOff x="3600" y="2623"/>
              <a:chExt cx="451" cy="445"/>
            </a:xfrm>
          </p:grpSpPr>
          <p:sp>
            <p:nvSpPr>
              <p:cNvPr id="83234" name="Line 290">
                <a:extLst>
                  <a:ext uri="{FF2B5EF4-FFF2-40B4-BE49-F238E27FC236}">
                    <a16:creationId xmlns:a16="http://schemas.microsoft.com/office/drawing/2014/main" id="{FD826458-6358-467A-8556-188B45FCE0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19" y="2636"/>
                <a:ext cx="432" cy="432"/>
              </a:xfrm>
              <a:prstGeom prst="line">
                <a:avLst/>
              </a:prstGeom>
              <a:noFill/>
              <a:ln w="19050">
                <a:solidFill>
                  <a:srgbClr val="FF9966"/>
                </a:solidFill>
                <a:round/>
                <a:headEnd type="none" w="sm" len="lg"/>
                <a:tailEnd type="stealth" w="sm" len="lg"/>
              </a:ln>
              <a:effectLst>
                <a:outerShdw dist="25400" dir="54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25700" name="Object 291">
                <a:extLst>
                  <a:ext uri="{FF2B5EF4-FFF2-40B4-BE49-F238E27FC236}">
                    <a16:creationId xmlns:a16="http://schemas.microsoft.com/office/drawing/2014/main" id="{CB22B124-A895-4491-B4C6-69DE353FBB1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00" y="2623"/>
              <a:ext cx="288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31" name="公式" r:id="rId11" imgW="219050" imgH="200076" progId="Equation.3">
                      <p:embed/>
                    </p:oleObj>
                  </mc:Choice>
                  <mc:Fallback>
                    <p:oleObj name="公式" r:id="rId11" imgW="219050" imgH="200076" progId="Equation.3">
                      <p:embed/>
                      <p:pic>
                        <p:nvPicPr>
                          <p:cNvPr id="0" name="Object 2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2623"/>
                            <a:ext cx="288" cy="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3236" name="Line 292">
                <a:extLst>
                  <a:ext uri="{FF2B5EF4-FFF2-40B4-BE49-F238E27FC236}">
                    <a16:creationId xmlns:a16="http://schemas.microsoft.com/office/drawing/2014/main" id="{8B8A607C-9365-4E5A-80FD-5307C2FB2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886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aphicFrame>
        <p:nvGraphicFramePr>
          <p:cNvPr id="82946" name="Object 2">
            <a:extLst>
              <a:ext uri="{FF2B5EF4-FFF2-40B4-BE49-F238E27FC236}">
                <a16:creationId xmlns:a16="http://schemas.microsoft.com/office/drawing/2014/main" id="{0824BAA5-5842-4F52-847C-3C5E95242D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6713" y="1341438"/>
          <a:ext cx="265588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2" name="Equation" r:id="rId13" imgW="1057453" imgH="200076" progId="Equation.3">
                  <p:embed/>
                </p:oleObj>
              </mc:Choice>
              <mc:Fallback>
                <p:oleObj name="Equation" r:id="rId13" imgW="1057453" imgH="20007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713" y="1341438"/>
                        <a:ext cx="2655887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" name="Object 3">
            <a:extLst>
              <a:ext uri="{FF2B5EF4-FFF2-40B4-BE49-F238E27FC236}">
                <a16:creationId xmlns:a16="http://schemas.microsoft.com/office/drawing/2014/main" id="{ED611E34-AE0C-43F1-A93D-6025240F2E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2075" y="1995488"/>
          <a:ext cx="1309688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3" name="Equation" r:id="rId15" imgW="571398" imgH="180924" progId="Equation.3">
                  <p:embed/>
                </p:oleObj>
              </mc:Choice>
              <mc:Fallback>
                <p:oleObj name="Equation" r:id="rId15" imgW="571398" imgH="18092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1995488"/>
                        <a:ext cx="1309688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4">
            <a:extLst>
              <a:ext uri="{FF2B5EF4-FFF2-40B4-BE49-F238E27FC236}">
                <a16:creationId xmlns:a16="http://schemas.microsoft.com/office/drawing/2014/main" id="{8CDD9FD2-1B10-475A-87D2-2B021CF9AD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1989138"/>
          <a:ext cx="14398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4" name="Equation" r:id="rId17" imgW="647802" imgH="180924" progId="Equation.3">
                  <p:embed/>
                </p:oleObj>
              </mc:Choice>
              <mc:Fallback>
                <p:oleObj name="Equation" r:id="rId17" imgW="647802" imgH="1809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989138"/>
                        <a:ext cx="143986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5">
            <a:extLst>
              <a:ext uri="{FF2B5EF4-FFF2-40B4-BE49-F238E27FC236}">
                <a16:creationId xmlns:a16="http://schemas.microsoft.com/office/drawing/2014/main" id="{A5FEDE89-AFF2-4B37-BFD3-ABA4A2BE78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2017713"/>
          <a:ext cx="12477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5" name="Equation" r:id="rId19" imgW="495402" imgH="161772" progId="Equation.3">
                  <p:embed/>
                </p:oleObj>
              </mc:Choice>
              <mc:Fallback>
                <p:oleObj name="Equation" r:id="rId19" imgW="495402" imgH="16177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017713"/>
                        <a:ext cx="12477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6">
            <a:extLst>
              <a:ext uri="{FF2B5EF4-FFF2-40B4-BE49-F238E27FC236}">
                <a16:creationId xmlns:a16="http://schemas.microsoft.com/office/drawing/2014/main" id="{B7D26B90-7DF0-47AD-97CE-23268F0572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565400"/>
          <a:ext cx="1414462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6" name="公式" r:id="rId21" imgW="657149" imgH="390372" progId="Equation.3">
                  <p:embed/>
                </p:oleObj>
              </mc:Choice>
              <mc:Fallback>
                <p:oleObj name="公式" r:id="rId21" imgW="657149" imgH="39037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565400"/>
                        <a:ext cx="1414462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7">
            <a:extLst>
              <a:ext uri="{FF2B5EF4-FFF2-40B4-BE49-F238E27FC236}">
                <a16:creationId xmlns:a16="http://schemas.microsoft.com/office/drawing/2014/main" id="{E70A329F-FEDA-4868-80B1-51E98767FB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2565400"/>
          <a:ext cx="92392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7" name="Equation" r:id="rId23" imgW="418998" imgH="390372" progId="Equation.3">
                  <p:embed/>
                </p:oleObj>
              </mc:Choice>
              <mc:Fallback>
                <p:oleObj name="Equation" r:id="rId23" imgW="418998" imgH="39037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565400"/>
                        <a:ext cx="923925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054" name="Text Box 110">
            <a:extLst>
              <a:ext uri="{FF2B5EF4-FFF2-40B4-BE49-F238E27FC236}">
                <a16:creationId xmlns:a16="http://schemas.microsoft.com/office/drawing/2014/main" id="{50A449DA-29FF-4292-9984-0D393EC20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500438"/>
            <a:ext cx="35814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金属导体的载流子带负电，沿电流相反方向运动，相类似地可得</a:t>
            </a:r>
          </a:p>
        </p:txBody>
      </p:sp>
      <p:graphicFrame>
        <p:nvGraphicFramePr>
          <p:cNvPr id="83066" name="Object 122">
            <a:extLst>
              <a:ext uri="{FF2B5EF4-FFF2-40B4-BE49-F238E27FC236}">
                <a16:creationId xmlns:a16="http://schemas.microsoft.com/office/drawing/2014/main" id="{CC359139-D7E1-4866-B9CA-5D2B121D4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5373688"/>
          <a:ext cx="1468437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8" name="公式" r:id="rId25" imgW="657149" imgH="390372" progId="Equation.3">
                  <p:embed/>
                </p:oleObj>
              </mc:Choice>
              <mc:Fallback>
                <p:oleObj name="公式" r:id="rId25" imgW="657149" imgH="390372" progId="Equation.3">
                  <p:embed/>
                  <p:pic>
                    <p:nvPicPr>
                      <p:cNvPr id="0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373688"/>
                        <a:ext cx="1468437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20">
            <a:extLst>
              <a:ext uri="{FF2B5EF4-FFF2-40B4-BE49-F238E27FC236}">
                <a16:creationId xmlns:a16="http://schemas.microsoft.com/office/drawing/2014/main" id="{701E9707-9E63-4939-912F-C4E5218D4FA9}"/>
              </a:ext>
            </a:extLst>
          </p:cNvPr>
          <p:cNvGrpSpPr>
            <a:grpSpLocks/>
          </p:cNvGrpSpPr>
          <p:nvPr/>
        </p:nvGrpSpPr>
        <p:grpSpPr bwMode="auto">
          <a:xfrm>
            <a:off x="3973513" y="2492375"/>
            <a:ext cx="4876800" cy="3810000"/>
            <a:chOff x="2496" y="1584"/>
            <a:chExt cx="3072" cy="2400"/>
          </a:xfrm>
        </p:grpSpPr>
        <p:sp>
          <p:nvSpPr>
            <p:cNvPr id="83101" name="Rectangle 157">
              <a:extLst>
                <a:ext uri="{FF2B5EF4-FFF2-40B4-BE49-F238E27FC236}">
                  <a16:creationId xmlns:a16="http://schemas.microsoft.com/office/drawing/2014/main" id="{8C821EAB-0FA1-406C-8B76-3A41CD8EB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584"/>
              <a:ext cx="3072" cy="2400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100000">
                  <a:srgbClr val="9999FF">
                    <a:gamma/>
                    <a:shade val="46275"/>
                    <a:invGamma/>
                  </a:srgbClr>
                </a:gs>
              </a:gsLst>
              <a:path path="rect">
                <a:fillToRect l="100000" b="100000"/>
              </a:path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zh-CN" sz="3200" b="0"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sp>
          <p:nvSpPr>
            <p:cNvPr id="83102" name="Line 158">
              <a:extLst>
                <a:ext uri="{FF2B5EF4-FFF2-40B4-BE49-F238E27FC236}">
                  <a16:creationId xmlns:a16="http://schemas.microsoft.com/office/drawing/2014/main" id="{1A8EAF82-117F-4D6C-8324-4F3EC97D14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2304"/>
              <a:ext cx="288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103" name="Line 159">
              <a:extLst>
                <a:ext uri="{FF2B5EF4-FFF2-40B4-BE49-F238E27FC236}">
                  <a16:creationId xmlns:a16="http://schemas.microsoft.com/office/drawing/2014/main" id="{9BC4A6A1-4288-4B58-B3A1-7A23E8CCC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304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104" name="Line 160">
              <a:extLst>
                <a:ext uri="{FF2B5EF4-FFF2-40B4-BE49-F238E27FC236}">
                  <a16:creationId xmlns:a16="http://schemas.microsoft.com/office/drawing/2014/main" id="{1A0E78DD-7CA0-4F22-9D42-443C00B0D9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2976"/>
              <a:ext cx="48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105" name="Line 161">
              <a:extLst>
                <a:ext uri="{FF2B5EF4-FFF2-40B4-BE49-F238E27FC236}">
                  <a16:creationId xmlns:a16="http://schemas.microsoft.com/office/drawing/2014/main" id="{0D45FDF8-04C5-4C42-9BA1-EE62AC29FD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2640"/>
              <a:ext cx="48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106" name="Line 162">
              <a:extLst>
                <a:ext uri="{FF2B5EF4-FFF2-40B4-BE49-F238E27FC236}">
                  <a16:creationId xmlns:a16="http://schemas.microsoft.com/office/drawing/2014/main" id="{8CC92A7D-161E-4298-A843-FE5AAAACB7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2" y="2808"/>
              <a:ext cx="48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5669" name="Object 163">
              <a:extLst>
                <a:ext uri="{FF2B5EF4-FFF2-40B4-BE49-F238E27FC236}">
                  <a16:creationId xmlns:a16="http://schemas.microsoft.com/office/drawing/2014/main" id="{867890AF-7573-4AC7-BC38-0F95C6236B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03" y="2400"/>
            <a:ext cx="223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39" name="公式" r:id="rId27" imgW="85750" imgH="123876" progId="Equation.3">
                    <p:embed/>
                  </p:oleObj>
                </mc:Choice>
                <mc:Fallback>
                  <p:oleObj name="公式" r:id="rId27" imgW="85750" imgH="123876" progId="Equation.3">
                    <p:embed/>
                    <p:pic>
                      <p:nvPicPr>
                        <p:cNvPr id="0" name="Object 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3" y="2400"/>
                          <a:ext cx="223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108" name="AutoShape 164">
              <a:extLst>
                <a:ext uri="{FF2B5EF4-FFF2-40B4-BE49-F238E27FC236}">
                  <a16:creationId xmlns:a16="http://schemas.microsoft.com/office/drawing/2014/main" id="{7CCD2346-F6C9-4188-B758-5BA83F270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400"/>
              <a:ext cx="2160" cy="816"/>
            </a:xfrm>
            <a:prstGeom prst="cube">
              <a:avLst>
                <a:gd name="adj" fmla="val 59435"/>
              </a:avLst>
            </a:prstGeom>
            <a:gradFill rotWithShape="1">
              <a:gsLst>
                <a:gs pos="0">
                  <a:srgbClr val="CCFFFF"/>
                </a:gs>
                <a:gs pos="100000">
                  <a:srgbClr val="CC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99FF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109" name="Line 165">
              <a:extLst>
                <a:ext uri="{FF2B5EF4-FFF2-40B4-BE49-F238E27FC236}">
                  <a16:creationId xmlns:a16="http://schemas.microsoft.com/office/drawing/2014/main" id="{12F23C28-FD42-4354-988F-B6492EE28A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2400"/>
              <a:ext cx="48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5672" name="Object 166">
              <a:extLst>
                <a:ext uri="{FF2B5EF4-FFF2-40B4-BE49-F238E27FC236}">
                  <a16:creationId xmlns:a16="http://schemas.microsoft.com/office/drawing/2014/main" id="{ECBF2456-A2C8-4A64-AD39-4763E9A11A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2592"/>
            <a:ext cx="1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40" name="公式" r:id="rId29" imgW="85750" imgH="143028" progId="Equation.3">
                    <p:embed/>
                  </p:oleObj>
                </mc:Choice>
                <mc:Fallback>
                  <p:oleObj name="公式" r:id="rId29" imgW="85750" imgH="143028" progId="Equation.3">
                    <p:embed/>
                    <p:pic>
                      <p:nvPicPr>
                        <p:cNvPr id="0" name="Object 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592"/>
                          <a:ext cx="17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1593903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111" name="Line 167">
              <a:extLst>
                <a:ext uri="{FF2B5EF4-FFF2-40B4-BE49-F238E27FC236}">
                  <a16:creationId xmlns:a16="http://schemas.microsoft.com/office/drawing/2014/main" id="{B38A9103-4013-46E6-979C-C94704F557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1824"/>
              <a:ext cx="0" cy="672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round/>
              <a:headEnd type="none" w="sm" len="lg"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112" name="Line 168">
              <a:extLst>
                <a:ext uri="{FF2B5EF4-FFF2-40B4-BE49-F238E27FC236}">
                  <a16:creationId xmlns:a16="http://schemas.microsoft.com/office/drawing/2014/main" id="{7E6EE301-0711-4866-8E2C-A16D0A2DD5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8" y="1984"/>
              <a:ext cx="0" cy="672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round/>
              <a:headEnd type="none" w="sm" len="lg"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113" name="Line 169">
              <a:extLst>
                <a:ext uri="{FF2B5EF4-FFF2-40B4-BE49-F238E27FC236}">
                  <a16:creationId xmlns:a16="http://schemas.microsoft.com/office/drawing/2014/main" id="{A26BE84E-CE3C-46FF-9F0A-FB2F38FF18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2160"/>
              <a:ext cx="0" cy="672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round/>
              <a:headEnd type="none" w="sm" len="lg"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114" name="Line 170">
              <a:extLst>
                <a:ext uri="{FF2B5EF4-FFF2-40B4-BE49-F238E27FC236}">
                  <a16:creationId xmlns:a16="http://schemas.microsoft.com/office/drawing/2014/main" id="{157C1220-396E-4D4A-81D5-DC4DCC0100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8" y="1808"/>
              <a:ext cx="0" cy="672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round/>
              <a:headEnd type="none" w="sm" len="lg"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115" name="Line 171">
              <a:extLst>
                <a:ext uri="{FF2B5EF4-FFF2-40B4-BE49-F238E27FC236}">
                  <a16:creationId xmlns:a16="http://schemas.microsoft.com/office/drawing/2014/main" id="{10611231-E193-4FE9-9D05-E40A8DF489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1968"/>
              <a:ext cx="0" cy="672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round/>
              <a:headEnd type="none" w="sm" len="lg"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116" name="Line 172">
              <a:extLst>
                <a:ext uri="{FF2B5EF4-FFF2-40B4-BE49-F238E27FC236}">
                  <a16:creationId xmlns:a16="http://schemas.microsoft.com/office/drawing/2014/main" id="{5EC14DB1-6E75-46AC-AA21-C2B6EB4B27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2" y="2144"/>
              <a:ext cx="0" cy="672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round/>
              <a:headEnd type="none" w="sm" len="lg"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117" name="Line 173">
              <a:extLst>
                <a:ext uri="{FF2B5EF4-FFF2-40B4-BE49-F238E27FC236}">
                  <a16:creationId xmlns:a16="http://schemas.microsoft.com/office/drawing/2014/main" id="{BC338B3D-B9DD-44E8-8CF5-12F8FDD1B1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1808"/>
              <a:ext cx="0" cy="672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round/>
              <a:headEnd type="none" w="sm" len="lg"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118" name="Line 174">
              <a:extLst>
                <a:ext uri="{FF2B5EF4-FFF2-40B4-BE49-F238E27FC236}">
                  <a16:creationId xmlns:a16="http://schemas.microsoft.com/office/drawing/2014/main" id="{A20AC5C9-A03E-42A3-821E-588CA5B0E9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6" y="1968"/>
              <a:ext cx="0" cy="672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round/>
              <a:headEnd type="none" w="sm" len="lg"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119" name="Line 175">
              <a:extLst>
                <a:ext uri="{FF2B5EF4-FFF2-40B4-BE49-F238E27FC236}">
                  <a16:creationId xmlns:a16="http://schemas.microsoft.com/office/drawing/2014/main" id="{403BF4BA-155A-402A-BAC5-2EF9A25F10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2144"/>
              <a:ext cx="0" cy="672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round/>
              <a:headEnd type="none" w="sm" len="lg"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5682" name="Object 176">
              <a:extLst>
                <a:ext uri="{FF2B5EF4-FFF2-40B4-BE49-F238E27FC236}">
                  <a16:creationId xmlns:a16="http://schemas.microsoft.com/office/drawing/2014/main" id="{83173E8A-7259-4377-B510-6EAC5058A8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1728"/>
            <a:ext cx="20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41" name="公式" r:id="rId31" imgW="123952" imgH="161772" progId="Equation.3">
                    <p:embed/>
                  </p:oleObj>
                </mc:Choice>
                <mc:Fallback>
                  <p:oleObj name="公式" r:id="rId31" imgW="123952" imgH="161772" progId="Equation.3">
                    <p:embed/>
                    <p:pic>
                      <p:nvPicPr>
                        <p:cNvPr id="0" name="Object 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728"/>
                          <a:ext cx="20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121" name="Line 177">
              <a:extLst>
                <a:ext uri="{FF2B5EF4-FFF2-40B4-BE49-F238E27FC236}">
                  <a16:creationId xmlns:a16="http://schemas.microsoft.com/office/drawing/2014/main" id="{3BF0B800-23B3-496E-AA82-984EFD06E4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2" y="2976"/>
              <a:ext cx="48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122" name="Line 178">
              <a:extLst>
                <a:ext uri="{FF2B5EF4-FFF2-40B4-BE49-F238E27FC236}">
                  <a16:creationId xmlns:a16="http://schemas.microsoft.com/office/drawing/2014/main" id="{B07113B7-3C23-4227-857F-8052B93022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12" y="2808"/>
              <a:ext cx="48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123" name="Line 179">
              <a:extLst>
                <a:ext uri="{FF2B5EF4-FFF2-40B4-BE49-F238E27FC236}">
                  <a16:creationId xmlns:a16="http://schemas.microsoft.com/office/drawing/2014/main" id="{7C3094DE-CF83-411B-818E-5FBE971E4C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0" y="2640"/>
              <a:ext cx="48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124" name="Line 180">
              <a:extLst>
                <a:ext uri="{FF2B5EF4-FFF2-40B4-BE49-F238E27FC236}">
                  <a16:creationId xmlns:a16="http://schemas.microsoft.com/office/drawing/2014/main" id="{D3110675-7CE6-4EF7-A7B6-5B6DFE630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88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5687" name="Object 181">
              <a:extLst>
                <a:ext uri="{FF2B5EF4-FFF2-40B4-BE49-F238E27FC236}">
                  <a16:creationId xmlns:a16="http://schemas.microsoft.com/office/drawing/2014/main" id="{994DCF93-7B37-4DB2-9C74-84EF13624D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2928"/>
            <a:ext cx="19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42" name="Equation" r:id="rId33" imgW="104851" imgH="143028" progId="Equation.3">
                    <p:embed/>
                  </p:oleObj>
                </mc:Choice>
                <mc:Fallback>
                  <p:oleObj name="Equation" r:id="rId33" imgW="104851" imgH="143028" progId="Equation.3">
                    <p:embed/>
                    <p:pic>
                      <p:nvPicPr>
                        <p:cNvPr id="0" name="Object 1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928"/>
                          <a:ext cx="19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126" name="Line 182">
              <a:extLst>
                <a:ext uri="{FF2B5EF4-FFF2-40B4-BE49-F238E27FC236}">
                  <a16:creationId xmlns:a16="http://schemas.microsoft.com/office/drawing/2014/main" id="{AFE3DECD-2AD4-4E0B-805E-D66111ED77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3120"/>
              <a:ext cx="4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127" name="Line 183">
              <a:extLst>
                <a:ext uri="{FF2B5EF4-FFF2-40B4-BE49-F238E27FC236}">
                  <a16:creationId xmlns:a16="http://schemas.microsoft.com/office/drawing/2014/main" id="{9F5560C0-4772-445F-9033-8DCB13DED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216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5690" name="Object 184">
              <a:extLst>
                <a:ext uri="{FF2B5EF4-FFF2-40B4-BE49-F238E27FC236}">
                  <a16:creationId xmlns:a16="http://schemas.microsoft.com/office/drawing/2014/main" id="{F4E18E74-854C-42F7-8528-0E0464E9E1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3748"/>
            <a:ext cx="23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43" name="公式" r:id="rId35" imgW="104851" imgH="104724" progId="Equation.3">
                    <p:embed/>
                  </p:oleObj>
                </mc:Choice>
                <mc:Fallback>
                  <p:oleObj name="公式" r:id="rId35" imgW="104851" imgH="104724" progId="Equation.3">
                    <p:embed/>
                    <p:pic>
                      <p:nvPicPr>
                        <p:cNvPr id="0" name="Object 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748"/>
                          <a:ext cx="236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1593903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91" name="Object 185">
              <a:extLst>
                <a:ext uri="{FF2B5EF4-FFF2-40B4-BE49-F238E27FC236}">
                  <a16:creationId xmlns:a16="http://schemas.microsoft.com/office/drawing/2014/main" id="{3704FAA0-94CD-4B63-A3BE-A2B0BB346A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6" y="3072"/>
            <a:ext cx="188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44" name="公式" r:id="rId37" imgW="104851" imgH="38304" progId="Equation.3">
                    <p:embed/>
                  </p:oleObj>
                </mc:Choice>
                <mc:Fallback>
                  <p:oleObj name="公式" r:id="rId37" imgW="104851" imgH="38304" progId="Equation.3">
                    <p:embed/>
                    <p:pic>
                      <p:nvPicPr>
                        <p:cNvPr id="0" name="Object 1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3072"/>
                          <a:ext cx="188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92" name="Object 186">
              <a:extLst>
                <a:ext uri="{FF2B5EF4-FFF2-40B4-BE49-F238E27FC236}">
                  <a16:creationId xmlns:a16="http://schemas.microsoft.com/office/drawing/2014/main" id="{09000BF9-303D-428F-8DC1-1AA185D545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2" y="3408"/>
            <a:ext cx="31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45" name="公式" r:id="rId39" imgW="219050" imgH="180924" progId="Equation.3">
                    <p:embed/>
                  </p:oleObj>
                </mc:Choice>
                <mc:Fallback>
                  <p:oleObj name="公式" r:id="rId39" imgW="219050" imgH="180924" progId="Equation.3">
                    <p:embed/>
                    <p:pic>
                      <p:nvPicPr>
                        <p:cNvPr id="0" name="Object 1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408"/>
                          <a:ext cx="319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131" name="Line 187">
              <a:extLst>
                <a:ext uri="{FF2B5EF4-FFF2-40B4-BE49-F238E27FC236}">
                  <a16:creationId xmlns:a16="http://schemas.microsoft.com/office/drawing/2014/main" id="{888BEC12-8E39-4013-83B0-F1A8482C41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3064"/>
              <a:ext cx="816" cy="776"/>
            </a:xfrm>
            <a:prstGeom prst="line">
              <a:avLst/>
            </a:prstGeom>
            <a:noFill/>
            <a:ln w="19050">
              <a:solidFill>
                <a:srgbClr val="FF7C80"/>
              </a:solidFill>
              <a:round/>
              <a:headEnd type="triangle" w="sm" len="lg"/>
              <a:tailEnd type="triangle" w="sm" len="lg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3132" name="Rectangle 188">
            <a:extLst>
              <a:ext uri="{FF2B5EF4-FFF2-40B4-BE49-F238E27FC236}">
                <a16:creationId xmlns:a16="http://schemas.microsoft.com/office/drawing/2014/main" id="{0CF4C04B-C338-4809-8243-B096FB6BA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2435225"/>
            <a:ext cx="4876800" cy="388302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rgbClr val="9999FF">
                  <a:gamma/>
                  <a:shade val="46275"/>
                  <a:invGamma/>
                </a:srgbClr>
              </a:gs>
            </a:gsLst>
            <a:path path="rect">
              <a:fillToRect l="100000" b="100000"/>
            </a:path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3200" b="0">
              <a:effectLst>
                <a:outerShdw blurRad="38100" dist="38100" dir="2700000" algn="tl">
                  <a:srgbClr val="000000"/>
                </a:outerShdw>
              </a:effectLst>
              <a:ea typeface="文鼎CS中等线" pitchFamily="49" charset="-122"/>
            </a:endParaRPr>
          </a:p>
        </p:txBody>
      </p:sp>
      <p:graphicFrame>
        <p:nvGraphicFramePr>
          <p:cNvPr id="83098" name="Object 154">
            <a:extLst>
              <a:ext uri="{FF2B5EF4-FFF2-40B4-BE49-F238E27FC236}">
                <a16:creationId xmlns:a16="http://schemas.microsoft.com/office/drawing/2014/main" id="{E65956FD-6940-4BB5-8119-0AD56DB229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8225" y="4648200"/>
          <a:ext cx="2400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6" name="公式" r:id="rId41" imgW="800202" imgH="104724" progId="Equation.3">
                  <p:embed/>
                </p:oleObj>
              </mc:Choice>
              <mc:Fallback>
                <p:oleObj name="公式" r:id="rId41" imgW="800202" imgH="104724" progId="Equation.3">
                  <p:embed/>
                  <p:pic>
                    <p:nvPicPr>
                      <p:cNvPr id="0" name="Object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8225" y="4648200"/>
                        <a:ext cx="24003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99" name="Object 155">
            <a:extLst>
              <a:ext uri="{FF2B5EF4-FFF2-40B4-BE49-F238E27FC236}">
                <a16:creationId xmlns:a16="http://schemas.microsoft.com/office/drawing/2014/main" id="{F29DDC72-E298-455B-B25E-79EC81EBB5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0225" y="3962400"/>
          <a:ext cx="24384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7" name="公式" r:id="rId43" imgW="790448" imgH="38304" progId="Equation.3">
                  <p:embed/>
                </p:oleObj>
              </mc:Choice>
              <mc:Fallback>
                <p:oleObj name="公式" r:id="rId43" imgW="790448" imgH="38304" progId="Equation.3">
                  <p:embed/>
                  <p:pic>
                    <p:nvPicPr>
                      <p:cNvPr id="0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0225" y="3962400"/>
                        <a:ext cx="2438400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89">
            <a:extLst>
              <a:ext uri="{FF2B5EF4-FFF2-40B4-BE49-F238E27FC236}">
                <a16:creationId xmlns:a16="http://schemas.microsoft.com/office/drawing/2014/main" id="{AAC3C687-0350-4BD7-B73C-76026FA6349D}"/>
              </a:ext>
            </a:extLst>
          </p:cNvPr>
          <p:cNvGrpSpPr>
            <a:grpSpLocks/>
          </p:cNvGrpSpPr>
          <p:nvPr/>
        </p:nvGrpSpPr>
        <p:grpSpPr bwMode="auto">
          <a:xfrm>
            <a:off x="4124325" y="2708275"/>
            <a:ext cx="4648200" cy="2362200"/>
            <a:chOff x="2544" y="1872"/>
            <a:chExt cx="2928" cy="1488"/>
          </a:xfrm>
        </p:grpSpPr>
        <p:grpSp>
          <p:nvGrpSpPr>
            <p:cNvPr id="25638" name="Group 190">
              <a:extLst>
                <a:ext uri="{FF2B5EF4-FFF2-40B4-BE49-F238E27FC236}">
                  <a16:creationId xmlns:a16="http://schemas.microsoft.com/office/drawing/2014/main" id="{66ED07AD-6C08-4DD9-A79F-27D0465B0E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544"/>
              <a:ext cx="2928" cy="816"/>
              <a:chOff x="2544" y="2544"/>
              <a:chExt cx="2928" cy="816"/>
            </a:xfrm>
          </p:grpSpPr>
          <p:grpSp>
            <p:nvGrpSpPr>
              <p:cNvPr id="25650" name="Group 191">
                <a:extLst>
                  <a:ext uri="{FF2B5EF4-FFF2-40B4-BE49-F238E27FC236}">
                    <a16:creationId xmlns:a16="http://schemas.microsoft.com/office/drawing/2014/main" id="{A0DC0295-A2B2-4477-96F6-0CE7C3E371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8" y="2544"/>
                <a:ext cx="2160" cy="816"/>
                <a:chOff x="2736" y="2064"/>
                <a:chExt cx="2160" cy="816"/>
              </a:xfrm>
            </p:grpSpPr>
            <p:sp>
              <p:nvSpPr>
                <p:cNvPr id="83136" name="Line 192">
                  <a:extLst>
                    <a:ext uri="{FF2B5EF4-FFF2-40B4-BE49-F238E27FC236}">
                      <a16:creationId xmlns:a16="http://schemas.microsoft.com/office/drawing/2014/main" id="{2EDD06B6-0381-44B7-A89E-8F4537D424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2064"/>
                  <a:ext cx="0" cy="3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 type="none" w="sm" len="lg"/>
                  <a:tailEnd type="none" w="sm" len="lg"/>
                </a:ln>
                <a:effectLst>
                  <a:outerShdw dist="28398" dir="3806097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137" name="Line 193">
                  <a:extLst>
                    <a:ext uri="{FF2B5EF4-FFF2-40B4-BE49-F238E27FC236}">
                      <a16:creationId xmlns:a16="http://schemas.microsoft.com/office/drawing/2014/main" id="{90F50CEB-A7A5-4D0F-A4E1-543AD407F6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16" y="2400"/>
                  <a:ext cx="168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 type="none" w="sm" len="lg"/>
                  <a:tailEnd type="none" w="sm" len="lg"/>
                </a:ln>
                <a:effectLst>
                  <a:outerShdw dist="28398" dir="1593903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138" name="Line 194">
                  <a:extLst>
                    <a:ext uri="{FF2B5EF4-FFF2-40B4-BE49-F238E27FC236}">
                      <a16:creationId xmlns:a16="http://schemas.microsoft.com/office/drawing/2014/main" id="{A6BE4AB0-61C2-475A-939F-EE0E4CF48E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36" y="2400"/>
                  <a:ext cx="480" cy="48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 type="none" w="sm" len="lg"/>
                  <a:tailEnd type="none" w="sm" len="lg"/>
                </a:ln>
                <a:effectLst>
                  <a:outerShdw dist="1796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5651" name="Group 195">
                <a:extLst>
                  <a:ext uri="{FF2B5EF4-FFF2-40B4-BE49-F238E27FC236}">
                    <a16:creationId xmlns:a16="http://schemas.microsoft.com/office/drawing/2014/main" id="{E1DABCE2-9957-4675-9984-B00EF76A1B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44" y="2544"/>
                <a:ext cx="2928" cy="816"/>
                <a:chOff x="2544" y="2544"/>
                <a:chExt cx="2928" cy="816"/>
              </a:xfrm>
            </p:grpSpPr>
            <p:sp>
              <p:nvSpPr>
                <p:cNvPr id="83140" name="Line 196">
                  <a:extLst>
                    <a:ext uri="{FF2B5EF4-FFF2-40B4-BE49-F238E27FC236}">
                      <a16:creationId xmlns:a16="http://schemas.microsoft.com/office/drawing/2014/main" id="{BDF5EEB1-1B85-4C72-BA2E-FF6C1F4A56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44" y="3120"/>
                  <a:ext cx="480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 type="none" w="sm" len="lg"/>
                  <a:tailEnd type="triangle" w="sm" len="lg"/>
                </a:ln>
                <a:effectLst>
                  <a:outerShdw dist="28398" dir="1593903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141" name="Line 197">
                  <a:extLst>
                    <a:ext uri="{FF2B5EF4-FFF2-40B4-BE49-F238E27FC236}">
                      <a16:creationId xmlns:a16="http://schemas.microsoft.com/office/drawing/2014/main" id="{59AF65FE-8A2F-4923-B805-4C9DA505B6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880" y="2784"/>
                  <a:ext cx="480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 type="none" w="sm" len="lg"/>
                  <a:tailEnd type="triangle" w="sm" len="lg"/>
                </a:ln>
                <a:effectLst>
                  <a:outerShdw dist="28398" dir="1593903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142" name="Line 198">
                  <a:extLst>
                    <a:ext uri="{FF2B5EF4-FFF2-40B4-BE49-F238E27FC236}">
                      <a16:creationId xmlns:a16="http://schemas.microsoft.com/office/drawing/2014/main" id="{D6D35DB4-CF0B-483B-AB85-ED07830834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04" y="2952"/>
                  <a:ext cx="480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 type="none" w="sm" len="lg"/>
                  <a:tailEnd type="triangle" w="sm" len="lg"/>
                </a:ln>
                <a:effectLst>
                  <a:outerShdw dist="28398" dir="1593903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aphicFrame>
              <p:nvGraphicFramePr>
                <p:cNvPr id="25655" name="Object 199">
                  <a:extLst>
                    <a:ext uri="{FF2B5EF4-FFF2-40B4-BE49-F238E27FC236}">
                      <a16:creationId xmlns:a16="http://schemas.microsoft.com/office/drawing/2014/main" id="{B5A0E4D4-5256-4A06-AC2B-A29EC45A5D5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555" y="2544"/>
                <a:ext cx="223" cy="29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748" name="公式" r:id="rId45" imgW="85750" imgH="123876" progId="Equation.3">
                        <p:embed/>
                      </p:oleObj>
                    </mc:Choice>
                    <mc:Fallback>
                      <p:oleObj name="公式" r:id="rId45" imgW="85750" imgH="123876" progId="Equation.3">
                        <p:embed/>
                        <p:pic>
                          <p:nvPicPr>
                            <p:cNvPr id="0" name="Object 19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55" y="2544"/>
                              <a:ext cx="223" cy="29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83144" name="AutoShape 200">
                  <a:extLst>
                    <a:ext uri="{FF2B5EF4-FFF2-40B4-BE49-F238E27FC236}">
                      <a16:creationId xmlns:a16="http://schemas.microsoft.com/office/drawing/2014/main" id="{355A61DC-5AEA-4367-8B03-8377B73C5E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2544"/>
                  <a:ext cx="2160" cy="816"/>
                </a:xfrm>
                <a:prstGeom prst="cube">
                  <a:avLst>
                    <a:gd name="adj" fmla="val 59435"/>
                  </a:avLst>
                </a:prstGeom>
                <a:noFill/>
                <a:ln w="19050">
                  <a:solidFill>
                    <a:srgbClr val="99FF99"/>
                  </a:solidFill>
                  <a:miter lim="800000"/>
                  <a:headEnd/>
                  <a:tailEnd/>
                </a:ln>
                <a:effectLst>
                  <a:outerShdw dist="1796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145" name="Line 201">
                  <a:extLst>
                    <a:ext uri="{FF2B5EF4-FFF2-40B4-BE49-F238E27FC236}">
                      <a16:creationId xmlns:a16="http://schemas.microsoft.com/office/drawing/2014/main" id="{EF594BD7-4DEF-44F4-91ED-E4E68A7807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04" y="3120"/>
                  <a:ext cx="480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 type="none" w="sm" len="lg"/>
                  <a:tailEnd type="triangle" w="sm" len="lg"/>
                </a:ln>
                <a:effectLst>
                  <a:outerShdw dist="28398" dir="1593903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146" name="Line 202">
                  <a:extLst>
                    <a:ext uri="{FF2B5EF4-FFF2-40B4-BE49-F238E27FC236}">
                      <a16:creationId xmlns:a16="http://schemas.microsoft.com/office/drawing/2014/main" id="{CA7E3C77-2B88-482F-89AB-25DE7F95B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864" y="2952"/>
                  <a:ext cx="480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 type="none" w="sm" len="lg"/>
                  <a:tailEnd type="triangle" w="sm" len="lg"/>
                </a:ln>
                <a:effectLst>
                  <a:outerShdw dist="28398" dir="1593903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147" name="Line 203">
                  <a:extLst>
                    <a:ext uri="{FF2B5EF4-FFF2-40B4-BE49-F238E27FC236}">
                      <a16:creationId xmlns:a16="http://schemas.microsoft.com/office/drawing/2014/main" id="{8E4EDA5E-E928-4206-B0B0-A5E4FD130D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992" y="2784"/>
                  <a:ext cx="480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 type="none" w="sm" len="lg"/>
                  <a:tailEnd type="triangle" w="sm" len="lg"/>
                </a:ln>
                <a:effectLst>
                  <a:outerShdw dist="28398" dir="1593903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25639" name="Group 204">
              <a:extLst>
                <a:ext uri="{FF2B5EF4-FFF2-40B4-BE49-F238E27FC236}">
                  <a16:creationId xmlns:a16="http://schemas.microsoft.com/office/drawing/2014/main" id="{2C1A8536-C0FA-4D4F-86B5-0FABA818D5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1872"/>
              <a:ext cx="1416" cy="1104"/>
              <a:chOff x="3024" y="1872"/>
              <a:chExt cx="1416" cy="1104"/>
            </a:xfrm>
          </p:grpSpPr>
          <p:sp>
            <p:nvSpPr>
              <p:cNvPr id="83149" name="Line 205">
                <a:extLst>
                  <a:ext uri="{FF2B5EF4-FFF2-40B4-BE49-F238E27FC236}">
                    <a16:creationId xmlns:a16="http://schemas.microsoft.com/office/drawing/2014/main" id="{C2401616-6CA0-4A79-BE80-C517BA391D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8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 type="none" w="sm" len="lg"/>
                <a:tailEnd type="triangle" w="sm" len="lg"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3150" name="Line 206">
                <a:extLst>
                  <a:ext uri="{FF2B5EF4-FFF2-40B4-BE49-F238E27FC236}">
                    <a16:creationId xmlns:a16="http://schemas.microsoft.com/office/drawing/2014/main" id="{52F1980C-AFF1-4DB8-9883-D404379F7D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40" y="212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 type="none" w="sm" len="lg"/>
                <a:tailEnd type="triangle" w="sm" len="lg"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3151" name="Line 207">
                <a:extLst>
                  <a:ext uri="{FF2B5EF4-FFF2-40B4-BE49-F238E27FC236}">
                    <a16:creationId xmlns:a16="http://schemas.microsoft.com/office/drawing/2014/main" id="{70F5DB47-BF1D-4524-976F-52AC5467B9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72" y="2304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 type="none" w="sm" len="lg"/>
                <a:tailEnd type="triangle" w="sm" len="lg"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3152" name="Line 208">
                <a:extLst>
                  <a:ext uri="{FF2B5EF4-FFF2-40B4-BE49-F238E27FC236}">
                    <a16:creationId xmlns:a16="http://schemas.microsoft.com/office/drawing/2014/main" id="{63B29F9B-C7A0-4031-8517-F35F7D9A61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0" y="1952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 type="none" w="sm" len="lg"/>
                <a:tailEnd type="triangle" w="sm" len="lg"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3153" name="Line 209">
                <a:extLst>
                  <a:ext uri="{FF2B5EF4-FFF2-40B4-BE49-F238E27FC236}">
                    <a16:creationId xmlns:a16="http://schemas.microsoft.com/office/drawing/2014/main" id="{D2C2DC61-42B8-435B-B306-62968D9939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2" y="2112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 type="none" w="sm" len="lg"/>
                <a:tailEnd type="triangle" w="sm" len="lg"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3154" name="Line 210">
                <a:extLst>
                  <a:ext uri="{FF2B5EF4-FFF2-40B4-BE49-F238E27FC236}">
                    <a16:creationId xmlns:a16="http://schemas.microsoft.com/office/drawing/2014/main" id="{947BA912-1F50-4B8A-ACFC-A742C8DA62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04" y="228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 type="none" w="sm" len="lg"/>
                <a:tailEnd type="triangle" w="sm" len="lg"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3155" name="Line 211">
                <a:extLst>
                  <a:ext uri="{FF2B5EF4-FFF2-40B4-BE49-F238E27FC236}">
                    <a16:creationId xmlns:a16="http://schemas.microsoft.com/office/drawing/2014/main" id="{086D5449-9F96-4B9C-9EBA-06E65C51E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6" y="1952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 type="none" w="sm" len="lg"/>
                <a:tailEnd type="triangle" w="sm" len="lg"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3156" name="Line 212">
                <a:extLst>
                  <a:ext uri="{FF2B5EF4-FFF2-40B4-BE49-F238E27FC236}">
                    <a16:creationId xmlns:a16="http://schemas.microsoft.com/office/drawing/2014/main" id="{5EDE5775-E2D8-43B1-A35E-ECA426B35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68" y="2112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 type="none" w="sm" len="lg"/>
                <a:tailEnd type="triangle" w="sm" len="lg"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3157" name="Line 213">
                <a:extLst>
                  <a:ext uri="{FF2B5EF4-FFF2-40B4-BE49-F238E27FC236}">
                    <a16:creationId xmlns:a16="http://schemas.microsoft.com/office/drawing/2014/main" id="{DAD903CE-DF12-46DB-8B91-F397AA6E02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228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 type="none" w="sm" len="lg"/>
                <a:tailEnd type="triangle" w="sm" len="lg"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25649" name="Object 214">
                <a:extLst>
                  <a:ext uri="{FF2B5EF4-FFF2-40B4-BE49-F238E27FC236}">
                    <a16:creationId xmlns:a16="http://schemas.microsoft.com/office/drawing/2014/main" id="{5FBA16A7-6443-4E1B-ACF9-428453F2C6C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24" y="1872"/>
              <a:ext cx="208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49" name="公式" r:id="rId47" imgW="123952" imgH="161772" progId="Equation.3">
                      <p:embed/>
                    </p:oleObj>
                  </mc:Choice>
                  <mc:Fallback>
                    <p:oleObj name="公式" r:id="rId47" imgW="123952" imgH="161772" progId="Equation.3">
                      <p:embed/>
                      <p:pic>
                        <p:nvPicPr>
                          <p:cNvPr id="0" name="Object 2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1872"/>
                            <a:ext cx="208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5" name="Group 223">
            <a:extLst>
              <a:ext uri="{FF2B5EF4-FFF2-40B4-BE49-F238E27FC236}">
                <a16:creationId xmlns:a16="http://schemas.microsoft.com/office/drawing/2014/main" id="{6AF75764-A4FC-48F5-AD0B-BA4DCE2695A9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1320800"/>
            <a:ext cx="3124200" cy="2057400"/>
            <a:chOff x="2928" y="192"/>
            <a:chExt cx="1968" cy="1296"/>
          </a:xfrm>
        </p:grpSpPr>
        <p:sp>
          <p:nvSpPr>
            <p:cNvPr id="83056" name="AutoShape 112">
              <a:extLst>
                <a:ext uri="{FF2B5EF4-FFF2-40B4-BE49-F238E27FC236}">
                  <a16:creationId xmlns:a16="http://schemas.microsoft.com/office/drawing/2014/main" id="{D9EC588C-65B5-4A13-AA8C-22AA0467E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92"/>
              <a:ext cx="1968" cy="1296"/>
            </a:xfrm>
            <a:prstGeom prst="wedgeRoundRectCallout">
              <a:avLst>
                <a:gd name="adj1" fmla="val -7875"/>
                <a:gd name="adj2" fmla="val 87884"/>
                <a:gd name="adj3" fmla="val 16667"/>
              </a:avLst>
            </a:prstGeom>
            <a:gradFill rotWithShape="0">
              <a:gsLst>
                <a:gs pos="0">
                  <a:srgbClr val="6666FF"/>
                </a:gs>
                <a:gs pos="100000">
                  <a:srgbClr val="6666FF">
                    <a:gamma/>
                    <a:shade val="56078"/>
                    <a:invGamma/>
                  </a:srgbClr>
                </a:gs>
              </a:gsLst>
              <a:path path="rect">
                <a:fillToRect r="100000" b="100000"/>
              </a:path>
            </a:gradFill>
            <a:ln w="19050">
              <a:solidFill>
                <a:srgbClr val="66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zh-CN" sz="3200"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graphicFrame>
          <p:nvGraphicFramePr>
            <p:cNvPr id="25629" name="Object 113">
              <a:extLst>
                <a:ext uri="{FF2B5EF4-FFF2-40B4-BE49-F238E27FC236}">
                  <a16:creationId xmlns:a16="http://schemas.microsoft.com/office/drawing/2014/main" id="{27135652-BF24-4E25-86D4-0656707C6938}"/>
                </a:ext>
              </a:extLst>
            </p:cNvPr>
            <p:cNvGraphicFramePr>
              <a:graphicFrameLocks noChangeAspect="1"/>
            </p:cNvGraphicFramePr>
            <p:nvPr/>
          </p:nvGraphicFramePr>
          <p:xfrm flipV="1">
            <a:off x="3744" y="960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50" name="Clip" r:id="rId49" imgW="380852" imgH="390270" progId="MS_ClipArt_Gallery.2">
                    <p:embed/>
                  </p:oleObj>
                </mc:Choice>
                <mc:Fallback>
                  <p:oleObj name="Clip" r:id="rId49" imgW="380852" imgH="390270" progId="MS_ClipArt_Gallery.2">
                    <p:embed/>
                    <p:pic>
                      <p:nvPicPr>
                        <p:cNvPr id="0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V="1">
                          <a:off x="3744" y="960"/>
                          <a:ext cx="14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>
                                  <a:alpha val="50195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058" name="Line 114">
              <a:extLst>
                <a:ext uri="{FF2B5EF4-FFF2-40B4-BE49-F238E27FC236}">
                  <a16:creationId xmlns:a16="http://schemas.microsoft.com/office/drawing/2014/main" id="{4B54F4C4-1BD0-4BA2-8B38-ED6BA983D8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2" y="768"/>
              <a:ext cx="256" cy="20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5631" name="Object 115">
              <a:extLst>
                <a:ext uri="{FF2B5EF4-FFF2-40B4-BE49-F238E27FC236}">
                  <a16:creationId xmlns:a16="http://schemas.microsoft.com/office/drawing/2014/main" id="{0EEA6E38-2A13-47DA-9BC9-D0ADE3F556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624"/>
            <a:ext cx="22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51" name="公式" r:id="rId51" imgW="123952" imgH="200076" progId="Equation.3">
                    <p:embed/>
                  </p:oleObj>
                </mc:Choice>
                <mc:Fallback>
                  <p:oleObj name="公式" r:id="rId51" imgW="123952" imgH="200076" progId="Equation.3">
                    <p:embed/>
                    <p:pic>
                      <p:nvPicPr>
                        <p:cNvPr id="0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624"/>
                          <a:ext cx="22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>
                                  <a:alpha val="50195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060" name="Line 116">
              <a:extLst>
                <a:ext uri="{FF2B5EF4-FFF2-40B4-BE49-F238E27FC236}">
                  <a16:creationId xmlns:a16="http://schemas.microsoft.com/office/drawing/2014/main" id="{9E36A527-FF89-4026-B04B-434BFAF389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1008"/>
              <a:ext cx="67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lg"/>
              <a:tailEnd type="triangl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061" name="Line 117">
              <a:extLst>
                <a:ext uri="{FF2B5EF4-FFF2-40B4-BE49-F238E27FC236}">
                  <a16:creationId xmlns:a16="http://schemas.microsoft.com/office/drawing/2014/main" id="{EE51A856-4F5A-49DF-9DA2-8A88CF0600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432"/>
              <a:ext cx="0" cy="528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 type="none" w="sm" len="lg"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5634" name="Object 118">
              <a:extLst>
                <a:ext uri="{FF2B5EF4-FFF2-40B4-BE49-F238E27FC236}">
                  <a16:creationId xmlns:a16="http://schemas.microsoft.com/office/drawing/2014/main" id="{2F656DA7-AB04-4482-9034-4AA6255BC4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384"/>
            <a:ext cx="207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52" name="公式" r:id="rId53" imgW="123952" imgH="161772" progId="Equation.3">
                    <p:embed/>
                  </p:oleObj>
                </mc:Choice>
                <mc:Fallback>
                  <p:oleObj name="公式" r:id="rId53" imgW="123952" imgH="161772" progId="Equation.3">
                    <p:embed/>
                    <p:pic>
                      <p:nvPicPr>
                        <p:cNvPr id="0" name="Object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84"/>
                          <a:ext cx="207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>
                                  <a:alpha val="50195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5" name="Object 119">
              <a:extLst>
                <a:ext uri="{FF2B5EF4-FFF2-40B4-BE49-F238E27FC236}">
                  <a16:creationId xmlns:a16="http://schemas.microsoft.com/office/drawing/2014/main" id="{1E6C93E9-33EA-47C2-B288-C24EEB38B5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1008"/>
            <a:ext cx="298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53" name="公式" r:id="rId55" imgW="143053" imgH="190704" progId="Equation.3">
                    <p:embed/>
                  </p:oleObj>
                </mc:Choice>
                <mc:Fallback>
                  <p:oleObj name="公式" r:id="rId55" imgW="143053" imgH="190704" progId="Equation.3">
                    <p:embed/>
                    <p:pic>
                      <p:nvPicPr>
                        <p:cNvPr id="0" name="Object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008"/>
                          <a:ext cx="298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>
                                  <a:alpha val="50195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064" name="Line 120">
              <a:extLst>
                <a:ext uri="{FF2B5EF4-FFF2-40B4-BE49-F238E27FC236}">
                  <a16:creationId xmlns:a16="http://schemas.microsoft.com/office/drawing/2014/main" id="{AFB3D449-46A0-44C4-A054-3C034C7292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1056"/>
              <a:ext cx="256" cy="20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sm" len="lg"/>
              <a:tailEnd type="none" w="sm" len="lg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5637" name="Object 121">
              <a:extLst>
                <a:ext uri="{FF2B5EF4-FFF2-40B4-BE49-F238E27FC236}">
                  <a16:creationId xmlns:a16="http://schemas.microsoft.com/office/drawing/2014/main" id="{C66EAF17-1574-4FE4-A735-84F711B6B7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1152"/>
            <a:ext cx="421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54" name="公式" r:id="rId57" imgW="276352" imgH="200076" progId="Equation.3">
                    <p:embed/>
                  </p:oleObj>
                </mc:Choice>
                <mc:Fallback>
                  <p:oleObj name="公式" r:id="rId57" imgW="276352" imgH="200076" progId="Equation.3">
                    <p:embed/>
                    <p:pic>
                      <p:nvPicPr>
                        <p:cNvPr id="0" name="Object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152"/>
                          <a:ext cx="421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>
                                  <a:alpha val="50195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259">
            <a:extLst>
              <a:ext uri="{FF2B5EF4-FFF2-40B4-BE49-F238E27FC236}">
                <a16:creationId xmlns:a16="http://schemas.microsoft.com/office/drawing/2014/main" id="{620A1D30-E00D-43DA-923E-DD15E1D235BE}"/>
              </a:ext>
            </a:extLst>
          </p:cNvPr>
          <p:cNvGrpSpPr>
            <a:grpSpLocks/>
          </p:cNvGrpSpPr>
          <p:nvPr/>
        </p:nvGrpSpPr>
        <p:grpSpPr bwMode="auto">
          <a:xfrm>
            <a:off x="5534025" y="3959225"/>
            <a:ext cx="868363" cy="806450"/>
            <a:chOff x="3486" y="2512"/>
            <a:chExt cx="547" cy="508"/>
          </a:xfrm>
        </p:grpSpPr>
        <p:grpSp>
          <p:nvGrpSpPr>
            <p:cNvPr id="25624" name="Group 257">
              <a:extLst>
                <a:ext uri="{FF2B5EF4-FFF2-40B4-BE49-F238E27FC236}">
                  <a16:creationId xmlns:a16="http://schemas.microsoft.com/office/drawing/2014/main" id="{2C1201E6-E52B-4E17-BD88-8C16A37254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6" y="2512"/>
              <a:ext cx="547" cy="508"/>
              <a:chOff x="3486" y="2512"/>
              <a:chExt cx="547" cy="508"/>
            </a:xfrm>
          </p:grpSpPr>
          <p:sp>
            <p:nvSpPr>
              <p:cNvPr id="83096" name="Line 152">
                <a:extLst>
                  <a:ext uri="{FF2B5EF4-FFF2-40B4-BE49-F238E27FC236}">
                    <a16:creationId xmlns:a16="http://schemas.microsoft.com/office/drawing/2014/main" id="{C4DB2B59-93B0-4EE5-9F02-80B078D143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1" y="2588"/>
                <a:ext cx="432" cy="432"/>
              </a:xfrm>
              <a:prstGeom prst="line">
                <a:avLst/>
              </a:prstGeom>
              <a:noFill/>
              <a:ln w="19050">
                <a:solidFill>
                  <a:srgbClr val="FF9966"/>
                </a:solidFill>
                <a:round/>
                <a:headEnd type="triangle" w="sm" len="lg"/>
                <a:tailEnd type="none" w="sm" len="lg"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25627" name="Object 153">
                <a:extLst>
                  <a:ext uri="{FF2B5EF4-FFF2-40B4-BE49-F238E27FC236}">
                    <a16:creationId xmlns:a16="http://schemas.microsoft.com/office/drawing/2014/main" id="{471F1DB2-3F8F-4295-AF97-B50731E259B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86" y="2512"/>
              <a:ext cx="336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55" name="公式" r:id="rId59" imgW="219050" imgH="200076" progId="Equation.3">
                      <p:embed/>
                    </p:oleObj>
                  </mc:Choice>
                  <mc:Fallback>
                    <p:oleObj name="公式" r:id="rId59" imgW="219050" imgH="200076" progId="Equation.3">
                      <p:embed/>
                      <p:pic>
                        <p:nvPicPr>
                          <p:cNvPr id="0" name="Object 1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86" y="2512"/>
                            <a:ext cx="336" cy="3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28398" dir="1593903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3202" name="Line 258">
              <a:extLst>
                <a:ext uri="{FF2B5EF4-FFF2-40B4-BE49-F238E27FC236}">
                  <a16:creationId xmlns:a16="http://schemas.microsoft.com/office/drawing/2014/main" id="{1A9D26F1-2C14-44F1-BBAC-9A7E2A8824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2888"/>
              <a:ext cx="240" cy="0"/>
            </a:xfrm>
            <a:prstGeom prst="line">
              <a:avLst/>
            </a:prstGeom>
            <a:noFill/>
            <a:ln w="19050">
              <a:solidFill>
                <a:srgbClr val="99FF99"/>
              </a:solidFill>
              <a:round/>
              <a:headEnd type="none" w="sm" len="lg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620" name="Group 3">
            <a:extLst>
              <a:ext uri="{FF2B5EF4-FFF2-40B4-BE49-F238E27FC236}">
                <a16:creationId xmlns:a16="http://schemas.microsoft.com/office/drawing/2014/main" id="{61FFC6E4-F294-48BD-B2D9-E1FA50957038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25622" name="Picture 4" descr="bar_1">
              <a:extLst>
                <a:ext uri="{FF2B5EF4-FFF2-40B4-BE49-F238E27FC236}">
                  <a16:creationId xmlns:a16="http://schemas.microsoft.com/office/drawing/2014/main" id="{31F05F2E-9405-4598-B381-CE5DF32FEF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23" name="Text Box 5">
              <a:extLst>
                <a:ext uri="{FF2B5EF4-FFF2-40B4-BE49-F238E27FC236}">
                  <a16:creationId xmlns:a16="http://schemas.microsoft.com/office/drawing/2014/main" id="{7A2299CE-63CE-494A-AEE5-A1132BFE6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275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folHlink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4-5 </a:t>
              </a:r>
              <a:r>
                <a:rPr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带电粒子在电磁场中的运动</a:t>
              </a:r>
            </a:p>
          </p:txBody>
        </p:sp>
      </p:grpSp>
      <p:graphicFrame>
        <p:nvGraphicFramePr>
          <p:cNvPr id="154630" name="Object 6">
            <a:extLst>
              <a:ext uri="{FF2B5EF4-FFF2-40B4-BE49-F238E27FC236}">
                <a16:creationId xmlns:a16="http://schemas.microsoft.com/office/drawing/2014/main" id="{C2FEA359-E317-4D96-A03C-544A3868F9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8838" y="5373688"/>
          <a:ext cx="114776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6" name="公式" r:id="rId62" imgW="504749" imgH="371628" progId="Equation.3">
                  <p:embed/>
                </p:oleObj>
              </mc:Choice>
              <mc:Fallback>
                <p:oleObj name="公式" r:id="rId62" imgW="504749" imgH="37162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5373688"/>
                        <a:ext cx="1147762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8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54" grpId="0" autoUpdateAnimBg="0"/>
      <p:bldP spid="83132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日期占位符 1">
            <a:extLst>
              <a:ext uri="{FF2B5EF4-FFF2-40B4-BE49-F238E27FC236}">
                <a16:creationId xmlns:a16="http://schemas.microsoft.com/office/drawing/2014/main" id="{3FE4DAC2-4B00-4ED9-8451-F3BC71DB9DCF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fld id="{1DC91C45-786D-4907-9393-A785B493484A}" type="datetime9">
              <a:rPr lang="en-US" sz="1400" b="0">
                <a:ea typeface="+mn-ea"/>
              </a:rPr>
              <a:pPr algn="l">
                <a:defRPr/>
              </a:pPr>
              <a:t>4/19/2020 8:11:59 PM</a:t>
            </a:fld>
            <a:endParaRPr lang="en-US" altLang="zh-CN" sz="1400" b="0">
              <a:ea typeface="+mn-ea"/>
            </a:endParaRPr>
          </a:p>
        </p:txBody>
      </p:sp>
      <p:sp>
        <p:nvSpPr>
          <p:cNvPr id="45" name="灯片编号占位符 3">
            <a:extLst>
              <a:ext uri="{FF2B5EF4-FFF2-40B4-BE49-F238E27FC236}">
                <a16:creationId xmlns:a16="http://schemas.microsoft.com/office/drawing/2014/main" id="{2C3B226C-9604-433A-9DE0-A3D0D7E97F60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algn="r" eaLnBrk="1" hangingPunct="1"/>
            <a:fld id="{B24C27F8-EB84-444F-88D6-0169207827E4}" type="slidenum">
              <a:rPr lang="en-US" altLang="zh-CN" sz="1400" b="0">
                <a:ea typeface="宋体" panose="02010600030101010101" pitchFamily="2" charset="-122"/>
              </a:rPr>
              <a:pPr algn="r" eaLnBrk="1" hangingPunct="1"/>
              <a:t>25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aphicFrame>
        <p:nvGraphicFramePr>
          <p:cNvPr id="85029" name="Object 37">
            <a:extLst>
              <a:ext uri="{FF2B5EF4-FFF2-40B4-BE49-F238E27FC236}">
                <a16:creationId xmlns:a16="http://schemas.microsoft.com/office/drawing/2014/main" id="{F720FD7E-2CE9-48B7-A487-9B147BDC25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781300"/>
          <a:ext cx="1524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7" name="公式" r:id="rId3" imgW="657149" imgH="390372" progId="Equation.3">
                  <p:embed/>
                </p:oleObj>
              </mc:Choice>
              <mc:Fallback>
                <p:oleObj name="公式" r:id="rId3" imgW="657149" imgH="390372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781300"/>
                        <a:ext cx="1524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6">
            <a:extLst>
              <a:ext uri="{FF2B5EF4-FFF2-40B4-BE49-F238E27FC236}">
                <a16:creationId xmlns:a16="http://schemas.microsoft.com/office/drawing/2014/main" id="{0E2C842A-ED88-4BDD-BED6-2126D2641108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643188"/>
            <a:ext cx="4876800" cy="3810000"/>
            <a:chOff x="2400" y="1584"/>
            <a:chExt cx="3072" cy="2400"/>
          </a:xfrm>
        </p:grpSpPr>
        <p:sp>
          <p:nvSpPr>
            <p:cNvPr id="85031" name="Rectangle 39">
              <a:extLst>
                <a:ext uri="{FF2B5EF4-FFF2-40B4-BE49-F238E27FC236}">
                  <a16:creationId xmlns:a16="http://schemas.microsoft.com/office/drawing/2014/main" id="{CD94393C-D660-4EE7-B3A2-62571E097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584"/>
              <a:ext cx="3072" cy="2400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100000">
                  <a:srgbClr val="9999FF">
                    <a:gamma/>
                    <a:shade val="46275"/>
                    <a:invGamma/>
                  </a:srgbClr>
                </a:gs>
              </a:gsLst>
              <a:path path="rect">
                <a:fillToRect l="100000" b="100000"/>
              </a:path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zh-CN" sz="3200" b="0"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sp>
          <p:nvSpPr>
            <p:cNvPr id="85032" name="Line 40">
              <a:extLst>
                <a:ext uri="{FF2B5EF4-FFF2-40B4-BE49-F238E27FC236}">
                  <a16:creationId xmlns:a16="http://schemas.microsoft.com/office/drawing/2014/main" id="{D2797585-29B8-4818-A405-9F7FA88FA7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2304"/>
              <a:ext cx="288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033" name="Line 41">
              <a:extLst>
                <a:ext uri="{FF2B5EF4-FFF2-40B4-BE49-F238E27FC236}">
                  <a16:creationId xmlns:a16="http://schemas.microsoft.com/office/drawing/2014/main" id="{ACF5313F-73AE-4341-9842-0E72275F42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304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>
              <a:outerShdw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034" name="Line 42">
              <a:extLst>
                <a:ext uri="{FF2B5EF4-FFF2-40B4-BE49-F238E27FC236}">
                  <a16:creationId xmlns:a16="http://schemas.microsoft.com/office/drawing/2014/main" id="{2E0CA00B-E60D-4513-8A9E-016AB1F50F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2976"/>
              <a:ext cx="48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lg"/>
              <a:tailEnd type="triangl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035" name="Line 43">
              <a:extLst>
                <a:ext uri="{FF2B5EF4-FFF2-40B4-BE49-F238E27FC236}">
                  <a16:creationId xmlns:a16="http://schemas.microsoft.com/office/drawing/2014/main" id="{3C5D7A68-DC5C-4686-B80B-01736FDA19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2640"/>
              <a:ext cx="48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lg"/>
              <a:tailEnd type="triangl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036" name="Line 44">
              <a:extLst>
                <a:ext uri="{FF2B5EF4-FFF2-40B4-BE49-F238E27FC236}">
                  <a16:creationId xmlns:a16="http://schemas.microsoft.com/office/drawing/2014/main" id="{59B37D8A-A2ED-4306-B225-7A7DCA3769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56" y="2808"/>
              <a:ext cx="48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lg"/>
              <a:tailEnd type="triangl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6642" name="Object 45">
              <a:extLst>
                <a:ext uri="{FF2B5EF4-FFF2-40B4-BE49-F238E27FC236}">
                  <a16:creationId xmlns:a16="http://schemas.microsoft.com/office/drawing/2014/main" id="{35A3EE21-6E87-446D-8883-0948E41906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07" y="2400"/>
            <a:ext cx="223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8" name="公式" r:id="rId5" imgW="85750" imgH="123876" progId="Equation.3">
                    <p:embed/>
                  </p:oleObj>
                </mc:Choice>
                <mc:Fallback>
                  <p:oleObj name="公式" r:id="rId5" imgW="85750" imgH="123876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7" y="2400"/>
                          <a:ext cx="223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38" name="AutoShape 46">
              <a:extLst>
                <a:ext uri="{FF2B5EF4-FFF2-40B4-BE49-F238E27FC236}">
                  <a16:creationId xmlns:a16="http://schemas.microsoft.com/office/drawing/2014/main" id="{1EAA0A28-51C7-43CA-A611-6935617B1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00"/>
              <a:ext cx="2160" cy="816"/>
            </a:xfrm>
            <a:prstGeom prst="cube">
              <a:avLst>
                <a:gd name="adj" fmla="val 59435"/>
              </a:avLst>
            </a:prstGeom>
            <a:gradFill rotWithShape="1">
              <a:gsLst>
                <a:gs pos="0">
                  <a:srgbClr val="CCFFFF"/>
                </a:gs>
                <a:gs pos="100000">
                  <a:srgbClr val="CC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99FF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039" name="Line 47">
              <a:extLst>
                <a:ext uri="{FF2B5EF4-FFF2-40B4-BE49-F238E27FC236}">
                  <a16:creationId xmlns:a16="http://schemas.microsoft.com/office/drawing/2014/main" id="{8F7399AF-CC16-49FD-9193-85535C0F2B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400"/>
              <a:ext cx="48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6645" name="Object 48">
              <a:extLst>
                <a:ext uri="{FF2B5EF4-FFF2-40B4-BE49-F238E27FC236}">
                  <a16:creationId xmlns:a16="http://schemas.microsoft.com/office/drawing/2014/main" id="{AEC7E759-0F09-4BBE-B9B3-5AC891E86F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2592"/>
            <a:ext cx="1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9" name="公式" r:id="rId7" imgW="85750" imgH="143028" progId="Equation.3">
                    <p:embed/>
                  </p:oleObj>
                </mc:Choice>
                <mc:Fallback>
                  <p:oleObj name="公式" r:id="rId7" imgW="85750" imgH="143028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592"/>
                          <a:ext cx="17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1593903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41" name="Line 49">
              <a:extLst>
                <a:ext uri="{FF2B5EF4-FFF2-40B4-BE49-F238E27FC236}">
                  <a16:creationId xmlns:a16="http://schemas.microsoft.com/office/drawing/2014/main" id="{9C319EE5-C96C-48DF-B83C-18CE51A78D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1824"/>
              <a:ext cx="0" cy="67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042" name="Line 50">
              <a:extLst>
                <a:ext uri="{FF2B5EF4-FFF2-40B4-BE49-F238E27FC236}">
                  <a16:creationId xmlns:a16="http://schemas.microsoft.com/office/drawing/2014/main" id="{94101080-F9F8-4F20-B574-F81E967F6A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2" y="1984"/>
              <a:ext cx="0" cy="67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043" name="Line 51">
              <a:extLst>
                <a:ext uri="{FF2B5EF4-FFF2-40B4-BE49-F238E27FC236}">
                  <a16:creationId xmlns:a16="http://schemas.microsoft.com/office/drawing/2014/main" id="{30DAD57C-0851-4508-B04F-F48986A77F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2160"/>
              <a:ext cx="0" cy="67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044" name="Line 52">
              <a:extLst>
                <a:ext uri="{FF2B5EF4-FFF2-40B4-BE49-F238E27FC236}">
                  <a16:creationId xmlns:a16="http://schemas.microsoft.com/office/drawing/2014/main" id="{BB91239A-9A67-4439-BD67-BA0B4F0FA7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32" y="1808"/>
              <a:ext cx="0" cy="67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045" name="Line 53">
              <a:extLst>
                <a:ext uri="{FF2B5EF4-FFF2-40B4-BE49-F238E27FC236}">
                  <a16:creationId xmlns:a16="http://schemas.microsoft.com/office/drawing/2014/main" id="{2B3ABC04-FCF3-44B0-B153-1E03CC74A5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1968"/>
              <a:ext cx="0" cy="67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046" name="Line 54">
              <a:extLst>
                <a:ext uri="{FF2B5EF4-FFF2-40B4-BE49-F238E27FC236}">
                  <a16:creationId xmlns:a16="http://schemas.microsoft.com/office/drawing/2014/main" id="{0F71971E-649B-46D9-ACEA-5B95B6C82F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6" y="2144"/>
              <a:ext cx="0" cy="67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047" name="Line 55">
              <a:extLst>
                <a:ext uri="{FF2B5EF4-FFF2-40B4-BE49-F238E27FC236}">
                  <a16:creationId xmlns:a16="http://schemas.microsoft.com/office/drawing/2014/main" id="{14FF3FAF-55FC-433D-9137-5A07CBA1F5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1808"/>
              <a:ext cx="0" cy="67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048" name="Line 56">
              <a:extLst>
                <a:ext uri="{FF2B5EF4-FFF2-40B4-BE49-F238E27FC236}">
                  <a16:creationId xmlns:a16="http://schemas.microsoft.com/office/drawing/2014/main" id="{48CFCC1A-54B5-43B7-AE61-9A5F4CD962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0" y="1968"/>
              <a:ext cx="0" cy="67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049" name="Line 57">
              <a:extLst>
                <a:ext uri="{FF2B5EF4-FFF2-40B4-BE49-F238E27FC236}">
                  <a16:creationId xmlns:a16="http://schemas.microsoft.com/office/drawing/2014/main" id="{FA4A8B08-ED37-4973-9DC5-1D4276AA8B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2144"/>
              <a:ext cx="0" cy="67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6655" name="Object 58">
              <a:extLst>
                <a:ext uri="{FF2B5EF4-FFF2-40B4-BE49-F238E27FC236}">
                  <a16:creationId xmlns:a16="http://schemas.microsoft.com/office/drawing/2014/main" id="{75767973-774B-4D0F-B498-9B099FD6A5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1728"/>
            <a:ext cx="20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0" name="公式" r:id="rId9" imgW="123952" imgH="161772" progId="Equation.3">
                    <p:embed/>
                  </p:oleObj>
                </mc:Choice>
                <mc:Fallback>
                  <p:oleObj name="公式" r:id="rId9" imgW="123952" imgH="161772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728"/>
                          <a:ext cx="20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51" name="Line 59">
              <a:extLst>
                <a:ext uri="{FF2B5EF4-FFF2-40B4-BE49-F238E27FC236}">
                  <a16:creationId xmlns:a16="http://schemas.microsoft.com/office/drawing/2014/main" id="{CBA603F5-E728-4532-8D3A-A721550E37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6" y="2976"/>
              <a:ext cx="48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lg"/>
              <a:tailEnd type="triangl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052" name="Line 60">
              <a:extLst>
                <a:ext uri="{FF2B5EF4-FFF2-40B4-BE49-F238E27FC236}">
                  <a16:creationId xmlns:a16="http://schemas.microsoft.com/office/drawing/2014/main" id="{39BBD35A-DAE2-44D8-87B2-8A5ADDE68D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16" y="2808"/>
              <a:ext cx="48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lg"/>
              <a:tailEnd type="triangl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053" name="Line 61">
              <a:extLst>
                <a:ext uri="{FF2B5EF4-FFF2-40B4-BE49-F238E27FC236}">
                  <a16:creationId xmlns:a16="http://schemas.microsoft.com/office/drawing/2014/main" id="{51F5E115-D2C2-4840-AF2C-6E09D8CC12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2640"/>
              <a:ext cx="48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lg"/>
              <a:tailEnd type="triangl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054" name="Line 62">
              <a:extLst>
                <a:ext uri="{FF2B5EF4-FFF2-40B4-BE49-F238E27FC236}">
                  <a16:creationId xmlns:a16="http://schemas.microsoft.com/office/drawing/2014/main" id="{C77FAADB-90F9-4FE6-8A6F-DBE70226CD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88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6660" name="Object 63">
              <a:extLst>
                <a:ext uri="{FF2B5EF4-FFF2-40B4-BE49-F238E27FC236}">
                  <a16:creationId xmlns:a16="http://schemas.microsoft.com/office/drawing/2014/main" id="{54BE6656-E830-4908-B131-51D435DA63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2928"/>
            <a:ext cx="19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1" name="Equation" r:id="rId11" imgW="104851" imgH="143028" progId="Equation.3">
                    <p:embed/>
                  </p:oleObj>
                </mc:Choice>
                <mc:Fallback>
                  <p:oleObj name="Equation" r:id="rId11" imgW="104851" imgH="143028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928"/>
                          <a:ext cx="19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56" name="Line 64">
              <a:extLst>
                <a:ext uri="{FF2B5EF4-FFF2-40B4-BE49-F238E27FC236}">
                  <a16:creationId xmlns:a16="http://schemas.microsoft.com/office/drawing/2014/main" id="{FC36842F-7000-4E0E-A2B7-45DB9A5D3B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3120"/>
              <a:ext cx="4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057" name="Line 65">
              <a:extLst>
                <a:ext uri="{FF2B5EF4-FFF2-40B4-BE49-F238E27FC236}">
                  <a16:creationId xmlns:a16="http://schemas.microsoft.com/office/drawing/2014/main" id="{953CBB45-7311-43E7-9B52-5BF0A623A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216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6663" name="Object 66">
              <a:extLst>
                <a:ext uri="{FF2B5EF4-FFF2-40B4-BE49-F238E27FC236}">
                  <a16:creationId xmlns:a16="http://schemas.microsoft.com/office/drawing/2014/main" id="{3C1B81FD-CE6D-4955-A43D-C72AE16CC5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3024"/>
            <a:ext cx="23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2" name="公式" r:id="rId13" imgW="104851" imgH="104724" progId="Equation.3">
                    <p:embed/>
                  </p:oleObj>
                </mc:Choice>
                <mc:Fallback>
                  <p:oleObj name="公式" r:id="rId13" imgW="104851" imgH="104724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024"/>
                          <a:ext cx="236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1593903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64" name="Object 67">
              <a:extLst>
                <a:ext uri="{FF2B5EF4-FFF2-40B4-BE49-F238E27FC236}">
                  <a16:creationId xmlns:a16="http://schemas.microsoft.com/office/drawing/2014/main" id="{3352932A-9CEA-47F8-9E75-A68CABCF11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3744"/>
            <a:ext cx="188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3" name="公式" r:id="rId15" imgW="104851" imgH="38304" progId="Equation.3">
                    <p:embed/>
                  </p:oleObj>
                </mc:Choice>
                <mc:Fallback>
                  <p:oleObj name="公式" r:id="rId15" imgW="104851" imgH="38304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744"/>
                          <a:ext cx="188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65" name="Object 68">
              <a:extLst>
                <a:ext uri="{FF2B5EF4-FFF2-40B4-BE49-F238E27FC236}">
                  <a16:creationId xmlns:a16="http://schemas.microsoft.com/office/drawing/2014/main" id="{A0EFDEFA-E0E7-4875-880E-03103FE620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6" y="3408"/>
            <a:ext cx="31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4" name="公式" r:id="rId17" imgW="219050" imgH="180924" progId="Equation.3">
                    <p:embed/>
                  </p:oleObj>
                </mc:Choice>
                <mc:Fallback>
                  <p:oleObj name="公式" r:id="rId17" imgW="219050" imgH="180924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408"/>
                          <a:ext cx="319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61" name="Line 69">
              <a:extLst>
                <a:ext uri="{FF2B5EF4-FFF2-40B4-BE49-F238E27FC236}">
                  <a16:creationId xmlns:a16="http://schemas.microsoft.com/office/drawing/2014/main" id="{4F48BBB2-F83C-44A2-98BB-52CCBCC99C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3064"/>
              <a:ext cx="816" cy="776"/>
            </a:xfrm>
            <a:prstGeom prst="line">
              <a:avLst/>
            </a:prstGeom>
            <a:noFill/>
            <a:ln w="19050">
              <a:solidFill>
                <a:srgbClr val="FF7C80"/>
              </a:solidFill>
              <a:round/>
              <a:headEnd type="triangle" w="sm" len="lg"/>
              <a:tailEnd type="triangle" w="sm" len="lg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85062" name="Object 70">
            <a:extLst>
              <a:ext uri="{FF2B5EF4-FFF2-40B4-BE49-F238E27FC236}">
                <a16:creationId xmlns:a16="http://schemas.microsoft.com/office/drawing/2014/main" id="{D36959C5-DC9B-4F1E-B1AB-D4998DDB96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3860800"/>
          <a:ext cx="12954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5" name="公式" r:id="rId19" imgW="571398" imgH="390372" progId="Equation.3">
                  <p:embed/>
                </p:oleObj>
              </mc:Choice>
              <mc:Fallback>
                <p:oleObj name="公式" r:id="rId19" imgW="571398" imgH="390372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860800"/>
                        <a:ext cx="129540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64" name="Text Box 72">
            <a:extLst>
              <a:ext uri="{FF2B5EF4-FFF2-40B4-BE49-F238E27FC236}">
                <a16:creationId xmlns:a16="http://schemas.microsoft.com/office/drawing/2014/main" id="{7A0E4ACB-9EEE-45BA-81A7-4DA7961A7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797425"/>
            <a:ext cx="35814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称作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霍耳系数，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用右手定则可以判断霍耳电压的极性。</a:t>
            </a:r>
          </a:p>
        </p:txBody>
      </p:sp>
      <p:sp>
        <p:nvSpPr>
          <p:cNvPr id="84994" name="Text Box 2">
            <a:extLst>
              <a:ext uri="{FF2B5EF4-FFF2-40B4-BE49-F238E27FC236}">
                <a16:creationId xmlns:a16="http://schemas.microsoft.com/office/drawing/2014/main" id="{84320569-FBE5-4698-B480-789B1D09B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92213"/>
            <a:ext cx="83820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导体两侧的霍耳电压与导体的载流子数密度、磁场的强度、电流强度以及导体样品的几何尺寸有关。霍耳电压的极性与载流子所带电荷的符号有关。</a:t>
            </a:r>
          </a:p>
        </p:txBody>
      </p:sp>
      <p:grpSp>
        <p:nvGrpSpPr>
          <p:cNvPr id="26633" name="Group 82">
            <a:extLst>
              <a:ext uri="{FF2B5EF4-FFF2-40B4-BE49-F238E27FC236}">
                <a16:creationId xmlns:a16="http://schemas.microsoft.com/office/drawing/2014/main" id="{18E1B2FD-58B7-46FB-A983-3AE4CFB84021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26634" name="Picture 83" descr="bar_1">
              <a:extLst>
                <a:ext uri="{FF2B5EF4-FFF2-40B4-BE49-F238E27FC236}">
                  <a16:creationId xmlns:a16="http://schemas.microsoft.com/office/drawing/2014/main" id="{301CA1CE-1C02-4D60-B469-7DA05A373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5" name="Text Box 84">
              <a:extLst>
                <a:ext uri="{FF2B5EF4-FFF2-40B4-BE49-F238E27FC236}">
                  <a16:creationId xmlns:a16="http://schemas.microsoft.com/office/drawing/2014/main" id="{EA5DFA47-23B3-4897-BCFA-8BE382039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275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folHlink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4-5 </a:t>
              </a:r>
              <a:r>
                <a:rPr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带电粒子在电磁场中的运动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64" grpId="0" autoUpdateAnimBg="0"/>
      <p:bldP spid="8499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>
            <a:extLst>
              <a:ext uri="{FF2B5EF4-FFF2-40B4-BE49-F238E27FC236}">
                <a16:creationId xmlns:a16="http://schemas.microsoft.com/office/drawing/2014/main" id="{6060A604-5B55-4F0C-9501-2320ACCD9C4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273B257-66D5-4002-9947-CFF750E4C932}" type="datetime9">
              <a:rPr lang="en-US"/>
              <a:pPr>
                <a:defRPr/>
              </a:pPr>
              <a:t>4/19/2020 8:11:59 PM</a:t>
            </a:fld>
            <a:endParaRPr lang="en-US" altLang="zh-CN"/>
          </a:p>
        </p:txBody>
      </p:sp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C4495A6E-86D5-470D-8CBB-30555562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17745B95-E445-4994-B72C-16F69E9EDFF7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26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71010" name="Text Box 2">
            <a:extLst>
              <a:ext uri="{FF2B5EF4-FFF2-40B4-BE49-F238E27FC236}">
                <a16:creationId xmlns:a16="http://schemas.microsoft.com/office/drawing/2014/main" id="{4F5FC9FD-5256-4366-8924-C7E066715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073275"/>
            <a:ext cx="8001000" cy="308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1.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复习带电粒子在电磁场中的洛伦兹力；</a:t>
            </a:r>
          </a:p>
          <a:p>
            <a:pPr algn="l"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2.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复习霍尔效应及其规律；</a:t>
            </a:r>
          </a:p>
          <a:p>
            <a:pPr algn="l"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3.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复习稳恒磁场对载流导线的作用；</a:t>
            </a:r>
          </a:p>
          <a:p>
            <a:pPr algn="l"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4.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: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P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227-229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4.4-2   4.4-21</a:t>
            </a:r>
          </a:p>
          <a:p>
            <a:pPr algn="l"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P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243-246</a:t>
            </a:r>
            <a:r>
              <a:rPr lang="en-US" altLang="zh-CN"/>
              <a:t>   </a:t>
            </a:r>
            <a:r>
              <a:rPr lang="en-US" altLang="zh-CN" dirty="0"/>
              <a:t>4.5-4   4.5-29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8397486-FE0A-4FEB-B546-B1616EA389A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782638"/>
            <a:ext cx="1447800" cy="990600"/>
            <a:chOff x="288" y="384"/>
            <a:chExt cx="912" cy="624"/>
          </a:xfrm>
        </p:grpSpPr>
        <p:sp>
          <p:nvSpPr>
            <p:cNvPr id="171013" name="AutoShape 5">
              <a:extLst>
                <a:ext uri="{FF2B5EF4-FFF2-40B4-BE49-F238E27FC236}">
                  <a16:creationId xmlns:a16="http://schemas.microsoft.com/office/drawing/2014/main" id="{05D7F891-1107-44B7-8BBD-893DC01C2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84"/>
              <a:ext cx="912" cy="624"/>
            </a:xfrm>
            <a:prstGeom prst="horizontalScroll">
              <a:avLst>
                <a:gd name="adj" fmla="val 12500"/>
              </a:avLst>
            </a:prstGeom>
            <a:gradFill rotWithShape="0">
              <a:gsLst>
                <a:gs pos="0">
                  <a:srgbClr val="FF9966"/>
                </a:gs>
                <a:gs pos="100000">
                  <a:srgbClr val="FF9966">
                    <a:gamma/>
                    <a:shade val="46275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rgbClr val="FF99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014" name="Rectangle 6">
              <a:extLst>
                <a:ext uri="{FF2B5EF4-FFF2-40B4-BE49-F238E27FC236}">
                  <a16:creationId xmlns:a16="http://schemas.microsoft.com/office/drawing/2014/main" id="{83B7B1BE-078B-434F-9803-0E0FA2BA4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" y="523"/>
              <a:ext cx="7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彩云" pitchFamily="2" charset="-122"/>
                  <a:ea typeface="华文彩云" pitchFamily="2" charset="-122"/>
                </a:rPr>
                <a:t>作业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彩云" pitchFamily="2" charset="-122"/>
                  <a:ea typeface="华文彩云" pitchFamily="2" charset="-122"/>
                </a:rPr>
                <a:t>: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日期占位符 1">
            <a:extLst>
              <a:ext uri="{FF2B5EF4-FFF2-40B4-BE49-F238E27FC236}">
                <a16:creationId xmlns:a16="http://schemas.microsoft.com/office/drawing/2014/main" id="{ACD9AD48-7126-4D34-842F-43C8209E690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77A8D5D-002D-451A-BEB7-D4DE12C76F07}" type="datetime9">
              <a:rPr lang="en-US"/>
              <a:pPr>
                <a:defRPr/>
              </a:pPr>
              <a:t>4/19/2020 8:11:55 PM</a:t>
            </a:fld>
            <a:endParaRPr lang="en-US" altLang="zh-CN"/>
          </a:p>
        </p:txBody>
      </p:sp>
      <p:sp>
        <p:nvSpPr>
          <p:cNvPr id="37" name="灯片编号占位符 3">
            <a:extLst>
              <a:ext uri="{FF2B5EF4-FFF2-40B4-BE49-F238E27FC236}">
                <a16:creationId xmlns:a16="http://schemas.microsoft.com/office/drawing/2014/main" id="{F89B335C-FDDE-481F-9EE7-9853C877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994FCB07-03A7-4C4D-ABFD-C7969A565E1B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70009" name="Text Box 25">
            <a:extLst>
              <a:ext uri="{FF2B5EF4-FFF2-40B4-BE49-F238E27FC236}">
                <a16:creationId xmlns:a16="http://schemas.microsoft.com/office/drawing/2014/main" id="{B997E0E2-F039-43A3-B8A8-F08E9294A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97000"/>
            <a:ext cx="845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载流导线在磁场中所受到的作用力称作</a:t>
            </a:r>
            <a:r>
              <a:rPr lang="zh-CN" altLang="en-US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安培力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。</a:t>
            </a:r>
          </a:p>
        </p:txBody>
      </p:sp>
      <p:graphicFrame>
        <p:nvGraphicFramePr>
          <p:cNvPr id="170010" name="Object 26">
            <a:extLst>
              <a:ext uri="{FF2B5EF4-FFF2-40B4-BE49-F238E27FC236}">
                <a16:creationId xmlns:a16="http://schemas.microsoft.com/office/drawing/2014/main" id="{626E2D06-741D-4023-BD25-D80A47072C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2052638"/>
          <a:ext cx="2100263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公式" r:id="rId3" imgW="838403" imgH="266904" progId="Equation.3">
                  <p:embed/>
                </p:oleObj>
              </mc:Choice>
              <mc:Fallback>
                <p:oleObj name="公式" r:id="rId3" imgW="838403" imgH="26690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052638"/>
                        <a:ext cx="2100263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011" name="Text Box 27">
            <a:extLst>
              <a:ext uri="{FF2B5EF4-FFF2-40B4-BE49-F238E27FC236}">
                <a16:creationId xmlns:a16="http://schemas.microsoft.com/office/drawing/2014/main" id="{C25FDA9F-A245-444F-865A-3E2A7DB1D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08275"/>
            <a:ext cx="708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安培力的方向由右手定则确定。</a:t>
            </a:r>
          </a:p>
        </p:txBody>
      </p:sp>
      <p:sp>
        <p:nvSpPr>
          <p:cNvPr id="170012" name="Text Box 28">
            <a:extLst>
              <a:ext uri="{FF2B5EF4-FFF2-40B4-BE49-F238E27FC236}">
                <a16:creationId xmlns:a16="http://schemas.microsoft.com/office/drawing/2014/main" id="{5EE38FCF-4166-4742-B899-E4B6B7EBF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43375"/>
            <a:ext cx="40386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1.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上述积分式中的磁感强度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是周围其他电流激发的磁场。</a:t>
            </a:r>
          </a:p>
        </p:txBody>
      </p:sp>
      <p:sp>
        <p:nvSpPr>
          <p:cNvPr id="170013" name="Text Box 29">
            <a:extLst>
              <a:ext uri="{FF2B5EF4-FFF2-40B4-BE49-F238E27FC236}">
                <a16:creationId xmlns:a16="http://schemas.microsoft.com/office/drawing/2014/main" id="{5A5A6EEB-5162-4A09-9D9D-F74F466E5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5486400"/>
            <a:ext cx="4098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2.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上式适用于线电流。</a:t>
            </a:r>
          </a:p>
        </p:txBody>
      </p:sp>
      <p:grpSp>
        <p:nvGrpSpPr>
          <p:cNvPr id="2" name="Group 30">
            <a:extLst>
              <a:ext uri="{FF2B5EF4-FFF2-40B4-BE49-F238E27FC236}">
                <a16:creationId xmlns:a16="http://schemas.microsoft.com/office/drawing/2014/main" id="{81922560-5758-4867-856F-63F6CD80CCF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487738"/>
            <a:ext cx="2514600" cy="579437"/>
            <a:chOff x="480" y="288"/>
            <a:chExt cx="1584" cy="365"/>
          </a:xfrm>
        </p:grpSpPr>
        <p:sp>
          <p:nvSpPr>
            <p:cNvPr id="170015" name="AutoShape 31" descr="窄横线">
              <a:extLst>
                <a:ext uri="{FF2B5EF4-FFF2-40B4-BE49-F238E27FC236}">
                  <a16:creationId xmlns:a16="http://schemas.microsoft.com/office/drawing/2014/main" id="{C8B18B9A-926D-445C-A2D7-697B0B871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432"/>
              <a:ext cx="1584" cy="192"/>
            </a:xfrm>
            <a:prstGeom prst="diamond">
              <a:avLst/>
            </a:prstGeom>
            <a:pattFill prst="narHorz">
              <a:fgClr>
                <a:srgbClr val="99FF66"/>
              </a:fgClr>
              <a:bgClr>
                <a:schemeClr val="bg1"/>
              </a:bgClr>
            </a:pattFill>
            <a:ln w="1905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16" name="Text Box 32">
              <a:extLst>
                <a:ext uri="{FF2B5EF4-FFF2-40B4-BE49-F238E27FC236}">
                  <a16:creationId xmlns:a16="http://schemas.microsoft.com/office/drawing/2014/main" id="{792ADB96-8CC2-4905-8C4F-175338D45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88"/>
              <a:ext cx="672" cy="3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0" lang="zh-CN" altLang="en-US" sz="320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彩云" pitchFamily="2" charset="-122"/>
                </a:rPr>
                <a:t>讨论</a:t>
              </a:r>
            </a:p>
          </p:txBody>
        </p:sp>
      </p:grpSp>
      <p:grpSp>
        <p:nvGrpSpPr>
          <p:cNvPr id="7178" name="Group 33">
            <a:extLst>
              <a:ext uri="{FF2B5EF4-FFF2-40B4-BE49-F238E27FC236}">
                <a16:creationId xmlns:a16="http://schemas.microsoft.com/office/drawing/2014/main" id="{44E4B4FC-09C0-42B5-BD6D-9B4752A1FE28}"/>
              </a:ext>
            </a:extLst>
          </p:cNvPr>
          <p:cNvGrpSpPr>
            <a:grpSpLocks/>
          </p:cNvGrpSpPr>
          <p:nvPr/>
        </p:nvGrpSpPr>
        <p:grpSpPr bwMode="auto">
          <a:xfrm>
            <a:off x="4405313" y="3248025"/>
            <a:ext cx="4343400" cy="3276600"/>
            <a:chOff x="2640" y="2016"/>
            <a:chExt cx="2736" cy="2064"/>
          </a:xfrm>
        </p:grpSpPr>
        <p:sp>
          <p:nvSpPr>
            <p:cNvPr id="170018" name="Rectangle 34">
              <a:extLst>
                <a:ext uri="{FF2B5EF4-FFF2-40B4-BE49-F238E27FC236}">
                  <a16:creationId xmlns:a16="http://schemas.microsoft.com/office/drawing/2014/main" id="{6CA283FE-EC59-4A2F-90A0-15C0AE520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016"/>
              <a:ext cx="2736" cy="206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7183" name="Group 35">
              <a:extLst>
                <a:ext uri="{FF2B5EF4-FFF2-40B4-BE49-F238E27FC236}">
                  <a16:creationId xmlns:a16="http://schemas.microsoft.com/office/drawing/2014/main" id="{33FAF59C-B6DC-4838-A7F2-8A40EB0443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2160"/>
              <a:ext cx="1824" cy="1632"/>
              <a:chOff x="2832" y="1968"/>
              <a:chExt cx="1824" cy="1632"/>
            </a:xfrm>
          </p:grpSpPr>
          <p:sp>
            <p:nvSpPr>
              <p:cNvPr id="170020" name="Line 36">
                <a:extLst>
                  <a:ext uri="{FF2B5EF4-FFF2-40B4-BE49-F238E27FC236}">
                    <a16:creationId xmlns:a16="http://schemas.microsoft.com/office/drawing/2014/main" id="{FA9A612A-25C1-4FC8-8CE4-451781CB6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968"/>
                <a:ext cx="0" cy="1632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 type="stealth" w="med" len="lg"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0021" name="Line 37">
                <a:extLst>
                  <a:ext uri="{FF2B5EF4-FFF2-40B4-BE49-F238E27FC236}">
                    <a16:creationId xmlns:a16="http://schemas.microsoft.com/office/drawing/2014/main" id="{95F58700-63C6-4254-A854-FE2CB6445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968"/>
                <a:ext cx="0" cy="1632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 type="stealth" w="med" len="lg"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0022" name="Line 38">
                <a:extLst>
                  <a:ext uri="{FF2B5EF4-FFF2-40B4-BE49-F238E27FC236}">
                    <a16:creationId xmlns:a16="http://schemas.microsoft.com/office/drawing/2014/main" id="{F19B9A2B-1C4A-4BB5-AD4E-97A7D24E5E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1968"/>
                <a:ext cx="0" cy="1632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 type="stealth" w="med" len="lg"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0023" name="Line 39">
                <a:extLst>
                  <a:ext uri="{FF2B5EF4-FFF2-40B4-BE49-F238E27FC236}">
                    <a16:creationId xmlns:a16="http://schemas.microsoft.com/office/drawing/2014/main" id="{1B297847-F7AC-4528-A46B-C4C6153EDC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968"/>
                <a:ext cx="0" cy="1632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 type="stealth" w="med" len="lg"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0024" name="Line 40">
                <a:extLst>
                  <a:ext uri="{FF2B5EF4-FFF2-40B4-BE49-F238E27FC236}">
                    <a16:creationId xmlns:a16="http://schemas.microsoft.com/office/drawing/2014/main" id="{CF9B2214-BFCE-4627-A250-19B76F7214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1968"/>
                <a:ext cx="0" cy="1632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 type="stealth" w="med" len="lg"/>
                <a:tailEnd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184" name="Group 41">
              <a:extLst>
                <a:ext uri="{FF2B5EF4-FFF2-40B4-BE49-F238E27FC236}">
                  <a16:creationId xmlns:a16="http://schemas.microsoft.com/office/drawing/2014/main" id="{80E0D8CA-13FB-4675-8735-CF521D1860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880"/>
              <a:ext cx="1056" cy="480"/>
              <a:chOff x="2928" y="2688"/>
              <a:chExt cx="1056" cy="480"/>
            </a:xfrm>
          </p:grpSpPr>
          <p:graphicFrame>
            <p:nvGraphicFramePr>
              <p:cNvPr id="7194" name="Object 42">
                <a:extLst>
                  <a:ext uri="{FF2B5EF4-FFF2-40B4-BE49-F238E27FC236}">
                    <a16:creationId xmlns:a16="http://schemas.microsoft.com/office/drawing/2014/main" id="{57847A5D-AA0E-4BE1-B940-7C4AE2853C4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48" y="2736"/>
              <a:ext cx="14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07" name="剪辑" r:id="rId5" imgW="380852" imgH="390270" progId="MS_ClipArt_Gallery.2">
                      <p:embed/>
                    </p:oleObj>
                  </mc:Choice>
                  <mc:Fallback>
                    <p:oleObj name="剪辑" r:id="rId5" imgW="380852" imgH="390270" progId="MS_ClipArt_Gallery.2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736"/>
                            <a:ext cx="14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0027" name="Line 43">
                <a:extLst>
                  <a:ext uri="{FF2B5EF4-FFF2-40B4-BE49-F238E27FC236}">
                    <a16:creationId xmlns:a16="http://schemas.microsoft.com/office/drawing/2014/main" id="{1C52F0E1-7B7F-4288-8170-D742D079D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2688"/>
                <a:ext cx="240" cy="96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med" len="med"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7196" name="Group 44">
                <a:extLst>
                  <a:ext uri="{FF2B5EF4-FFF2-40B4-BE49-F238E27FC236}">
                    <a16:creationId xmlns:a16="http://schemas.microsoft.com/office/drawing/2014/main" id="{DEA8CE0B-E46F-44FC-A554-D739A1C78C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8" y="2688"/>
                <a:ext cx="720" cy="480"/>
                <a:chOff x="2928" y="2688"/>
                <a:chExt cx="720" cy="480"/>
              </a:xfrm>
            </p:grpSpPr>
            <p:sp>
              <p:nvSpPr>
                <p:cNvPr id="170029" name="Line 45">
                  <a:extLst>
                    <a:ext uri="{FF2B5EF4-FFF2-40B4-BE49-F238E27FC236}">
                      <a16:creationId xmlns:a16="http://schemas.microsoft.com/office/drawing/2014/main" id="{3912139E-9745-4146-9B7D-77E78B1C4D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16" y="2832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aphicFrame>
              <p:nvGraphicFramePr>
                <p:cNvPr id="7198" name="Object 46">
                  <a:extLst>
                    <a:ext uri="{FF2B5EF4-FFF2-40B4-BE49-F238E27FC236}">
                      <a16:creationId xmlns:a16="http://schemas.microsoft.com/office/drawing/2014/main" id="{7387C8CE-8570-4CE3-AB9C-A8BF38F10CE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928" y="2688"/>
                <a:ext cx="248" cy="3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08" name="公式" r:id="rId7" imgW="123952" imgH="200076" progId="Equation.3">
                        <p:embed/>
                      </p:oleObj>
                    </mc:Choice>
                    <mc:Fallback>
                      <p:oleObj name="公式" r:id="rId7" imgW="123952" imgH="200076" progId="Equation.3">
                        <p:embed/>
                        <p:pic>
                          <p:nvPicPr>
                            <p:cNvPr id="0" name="Object 4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28" y="2688"/>
                              <a:ext cx="248" cy="3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70031" name="AutoShape 47">
              <a:extLst>
                <a:ext uri="{FF2B5EF4-FFF2-40B4-BE49-F238E27FC236}">
                  <a16:creationId xmlns:a16="http://schemas.microsoft.com/office/drawing/2014/main" id="{4B9D8101-3E8A-4123-9103-4E9BE82080A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900000">
              <a:off x="3888" y="2496"/>
              <a:ext cx="480" cy="864"/>
            </a:xfrm>
            <a:prstGeom prst="can">
              <a:avLst>
                <a:gd name="adj" fmla="val 45000"/>
              </a:avLst>
            </a:prstGeom>
            <a:solidFill>
              <a:schemeClr val="accent1">
                <a:alpha val="50000"/>
              </a:schemeClr>
            </a:solidFill>
            <a:ln w="28575">
              <a:solidFill>
                <a:srgbClr val="FFCC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7186" name="Group 48">
              <a:extLst>
                <a:ext uri="{FF2B5EF4-FFF2-40B4-BE49-F238E27FC236}">
                  <a16:creationId xmlns:a16="http://schemas.microsoft.com/office/drawing/2014/main" id="{97714A9F-BB32-4304-8403-CF33CE075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2208"/>
              <a:ext cx="672" cy="608"/>
              <a:chOff x="3408" y="2016"/>
              <a:chExt cx="672" cy="608"/>
            </a:xfrm>
          </p:grpSpPr>
          <p:sp>
            <p:nvSpPr>
              <p:cNvPr id="170033" name="Line 49">
                <a:extLst>
                  <a:ext uri="{FF2B5EF4-FFF2-40B4-BE49-F238E27FC236}">
                    <a16:creationId xmlns:a16="http://schemas.microsoft.com/office/drawing/2014/main" id="{AD50394A-9E8C-4378-8435-E09A7E0470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08" y="2448"/>
                <a:ext cx="80" cy="1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0034" name="Line 50">
                <a:extLst>
                  <a:ext uri="{FF2B5EF4-FFF2-40B4-BE49-F238E27FC236}">
                    <a16:creationId xmlns:a16="http://schemas.microsoft.com/office/drawing/2014/main" id="{F899D493-2092-44A8-9511-BF9993EF29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84" y="2184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7192" name="Object 51">
                <a:extLst>
                  <a:ext uri="{FF2B5EF4-FFF2-40B4-BE49-F238E27FC236}">
                    <a16:creationId xmlns:a16="http://schemas.microsoft.com/office/drawing/2014/main" id="{B0724E42-A915-4FD7-B115-5E80B0DE9BD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56" y="2016"/>
              <a:ext cx="317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09" name="公式" r:id="rId9" imgW="152400" imgH="180924" progId="Equation.3">
                      <p:embed/>
                    </p:oleObj>
                  </mc:Choice>
                  <mc:Fallback>
                    <p:oleObj name="公式" r:id="rId9" imgW="152400" imgH="180924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016"/>
                            <a:ext cx="317" cy="3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0036" name="Line 52">
                <a:extLst>
                  <a:ext uri="{FF2B5EF4-FFF2-40B4-BE49-F238E27FC236}">
                    <a16:creationId xmlns:a16="http://schemas.microsoft.com/office/drawing/2014/main" id="{2436FDAA-B83F-490A-A3FA-60FDE446E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56" y="2256"/>
                <a:ext cx="57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187" name="Group 53">
              <a:extLst>
                <a:ext uri="{FF2B5EF4-FFF2-40B4-BE49-F238E27FC236}">
                  <a16:creationId xmlns:a16="http://schemas.microsoft.com/office/drawing/2014/main" id="{46AE65D5-6FE6-4442-A5C3-B368C0A2F6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8" y="2304"/>
              <a:ext cx="528" cy="480"/>
              <a:chOff x="4208" y="2112"/>
              <a:chExt cx="528" cy="480"/>
            </a:xfrm>
          </p:grpSpPr>
          <p:graphicFrame>
            <p:nvGraphicFramePr>
              <p:cNvPr id="7188" name="Object 54">
                <a:extLst>
                  <a:ext uri="{FF2B5EF4-FFF2-40B4-BE49-F238E27FC236}">
                    <a16:creationId xmlns:a16="http://schemas.microsoft.com/office/drawing/2014/main" id="{418130E7-8037-4104-A4F0-987A34EE10C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16" y="2112"/>
              <a:ext cx="223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10" name="公式" r:id="rId11" imgW="85750" imgH="123876" progId="Equation.3">
                      <p:embed/>
                    </p:oleObj>
                  </mc:Choice>
                  <mc:Fallback>
                    <p:oleObj name="公式" r:id="rId11" imgW="85750" imgH="123876" progId="Equation.3">
                      <p:embed/>
                      <p:pic>
                        <p:nvPicPr>
                          <p:cNvPr id="0" name="Object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2112"/>
                            <a:ext cx="223" cy="2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0039" name="Line 55">
                <a:extLst>
                  <a:ext uri="{FF2B5EF4-FFF2-40B4-BE49-F238E27FC236}">
                    <a16:creationId xmlns:a16="http://schemas.microsoft.com/office/drawing/2014/main" id="{916A0034-BC07-4430-B808-B7B3052AE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08" y="2328"/>
                <a:ext cx="528" cy="264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7179" name="Group 41">
            <a:extLst>
              <a:ext uri="{FF2B5EF4-FFF2-40B4-BE49-F238E27FC236}">
                <a16:creationId xmlns:a16="http://schemas.microsoft.com/office/drawing/2014/main" id="{00A19C1C-00D8-442D-917F-E59097D0BB6B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7180" name="Picture 33" descr="bar_1">
              <a:extLst>
                <a:ext uri="{FF2B5EF4-FFF2-40B4-BE49-F238E27FC236}">
                  <a16:creationId xmlns:a16="http://schemas.microsoft.com/office/drawing/2014/main" id="{BE62EF34-0004-402B-AABF-94B305A3E6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1" name="Text Box 34">
              <a:extLst>
                <a:ext uri="{FF2B5EF4-FFF2-40B4-BE49-F238E27FC236}">
                  <a16:creationId xmlns:a16="http://schemas.microsoft.com/office/drawing/2014/main" id="{C31F0F2E-AF81-4645-9BDA-65555E6DA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folHlink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4-4</a:t>
              </a: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磁场对载流导线的作用</a:t>
              </a:r>
              <a:endParaRPr kumimoji="0" lang="zh-CN" altLang="en-US">
                <a:solidFill>
                  <a:srgbClr val="FF3399"/>
                </a:solidFill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0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09" grpId="0" autoUpdateAnimBg="0"/>
      <p:bldP spid="170011" grpId="0" autoUpdateAnimBg="0"/>
      <p:bldP spid="170012" grpId="0" autoUpdateAnimBg="0"/>
      <p:bldP spid="17001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日期占位符 1">
            <a:extLst>
              <a:ext uri="{FF2B5EF4-FFF2-40B4-BE49-F238E27FC236}">
                <a16:creationId xmlns:a16="http://schemas.microsoft.com/office/drawing/2014/main" id="{19040D94-087B-4EEF-8489-83F4F38D5D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61EB8F0-5EB2-40C5-9081-92DFE6BDEB55}" type="datetime9">
              <a:rPr lang="en-US"/>
              <a:pPr>
                <a:defRPr/>
              </a:pPr>
              <a:t>4/19/2020 8:11:55 PM</a:t>
            </a:fld>
            <a:endParaRPr lang="en-US" altLang="zh-CN"/>
          </a:p>
        </p:txBody>
      </p:sp>
      <p:sp>
        <p:nvSpPr>
          <p:cNvPr id="30" name="灯片编号占位符 3">
            <a:extLst>
              <a:ext uri="{FF2B5EF4-FFF2-40B4-BE49-F238E27FC236}">
                <a16:creationId xmlns:a16="http://schemas.microsoft.com/office/drawing/2014/main" id="{6CD631E0-18CD-4E94-8725-E4EE45B8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339AA985-CFF3-4658-B5E4-4F8B2DBC7DEF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9D45E68E-2016-42FD-96A6-6482D7CE7895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030538"/>
            <a:ext cx="5105400" cy="3276600"/>
            <a:chOff x="2304" y="2064"/>
            <a:chExt cx="3216" cy="2064"/>
          </a:xfrm>
        </p:grpSpPr>
        <p:sp>
          <p:nvSpPr>
            <p:cNvPr id="157699" name="Rectangle 3">
              <a:extLst>
                <a:ext uri="{FF2B5EF4-FFF2-40B4-BE49-F238E27FC236}">
                  <a16:creationId xmlns:a16="http://schemas.microsoft.com/office/drawing/2014/main" id="{1E401D74-D99A-4F82-A89E-E33E25953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064"/>
              <a:ext cx="3216" cy="206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00" name="Line 4">
              <a:extLst>
                <a:ext uri="{FF2B5EF4-FFF2-40B4-BE49-F238E27FC236}">
                  <a16:creationId xmlns:a16="http://schemas.microsoft.com/office/drawing/2014/main" id="{1042948C-9565-4CBE-811B-35659E44C3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0" y="2976"/>
              <a:ext cx="0" cy="912"/>
            </a:xfrm>
            <a:prstGeom prst="line">
              <a:avLst/>
            </a:prstGeom>
            <a:noFill/>
            <a:ln w="19050">
              <a:solidFill>
                <a:srgbClr val="99FF99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01" name="AutoShape 5">
              <a:extLst>
                <a:ext uri="{FF2B5EF4-FFF2-40B4-BE49-F238E27FC236}">
                  <a16:creationId xmlns:a16="http://schemas.microsoft.com/office/drawing/2014/main" id="{A6409EE0-67EF-485A-9112-0C23A53B6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37"/>
              <a:ext cx="2496" cy="864"/>
            </a:xfrm>
            <a:prstGeom prst="parallelogram">
              <a:avLst>
                <a:gd name="adj" fmla="val 82868"/>
              </a:avLst>
            </a:prstGeom>
            <a:solidFill>
              <a:srgbClr val="6666FF">
                <a:alpha val="50000"/>
              </a:srgbClr>
            </a:solidFill>
            <a:ln w="19050">
              <a:solidFill>
                <a:schemeClr val="accent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02" name="Line 6">
              <a:extLst>
                <a:ext uri="{FF2B5EF4-FFF2-40B4-BE49-F238E27FC236}">
                  <a16:creationId xmlns:a16="http://schemas.microsoft.com/office/drawing/2014/main" id="{7E376814-FB2C-4B89-99D7-2615654FA7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8" y="2832"/>
              <a:ext cx="135" cy="218"/>
            </a:xfrm>
            <a:prstGeom prst="line">
              <a:avLst/>
            </a:prstGeom>
            <a:noFill/>
            <a:ln w="28575">
              <a:solidFill>
                <a:srgbClr val="FFFF66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8215" name="Object 7">
              <a:extLst>
                <a:ext uri="{FF2B5EF4-FFF2-40B4-BE49-F238E27FC236}">
                  <a16:creationId xmlns:a16="http://schemas.microsoft.com/office/drawing/2014/main" id="{AF21F84A-F068-43F1-80FD-1211414794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33" y="2927"/>
            <a:ext cx="19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3" name="公式" r:id="rId3" imgW="123952" imgH="180924" progId="Equation.3">
                    <p:embed/>
                  </p:oleObj>
                </mc:Choice>
                <mc:Fallback>
                  <p:oleObj name="公式" r:id="rId3" imgW="123952" imgH="180924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3" y="2927"/>
                          <a:ext cx="199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6" name="Object 8">
              <a:extLst>
                <a:ext uri="{FF2B5EF4-FFF2-40B4-BE49-F238E27FC236}">
                  <a16:creationId xmlns:a16="http://schemas.microsoft.com/office/drawing/2014/main" id="{BA10B667-1F43-4885-89EE-C13FD563E6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1" y="2865"/>
            <a:ext cx="367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4" name="公式" r:id="rId5" imgW="266598" imgH="200076" progId="Equation.3">
                    <p:embed/>
                  </p:oleObj>
                </mc:Choice>
                <mc:Fallback>
                  <p:oleObj name="公式" r:id="rId5" imgW="266598" imgH="200076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1" y="2865"/>
                          <a:ext cx="367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7705" name="Line 9">
              <a:extLst>
                <a:ext uri="{FF2B5EF4-FFF2-40B4-BE49-F238E27FC236}">
                  <a16:creationId xmlns:a16="http://schemas.microsoft.com/office/drawing/2014/main" id="{A7728F61-E557-4CCD-9393-B50E13D849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7" y="2976"/>
              <a:ext cx="912" cy="288"/>
            </a:xfrm>
            <a:prstGeom prst="line">
              <a:avLst/>
            </a:prstGeom>
            <a:noFill/>
            <a:ln w="19050">
              <a:solidFill>
                <a:srgbClr val="99FF99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8218" name="Object 10">
              <a:extLst>
                <a:ext uri="{FF2B5EF4-FFF2-40B4-BE49-F238E27FC236}">
                  <a16:creationId xmlns:a16="http://schemas.microsoft.com/office/drawing/2014/main" id="{39474B29-D582-4F09-9CC1-F079F1877B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2877"/>
            <a:ext cx="16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5" name="Equation" r:id="rId7" imgW="104851" imgH="200076" progId="Equation.3">
                    <p:embed/>
                  </p:oleObj>
                </mc:Choice>
                <mc:Fallback>
                  <p:oleObj name="Equation" r:id="rId7" imgW="104851" imgH="200076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877"/>
                          <a:ext cx="16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9" name="Object 11">
              <a:extLst>
                <a:ext uri="{FF2B5EF4-FFF2-40B4-BE49-F238E27FC236}">
                  <a16:creationId xmlns:a16="http://schemas.microsoft.com/office/drawing/2014/main" id="{EC3E716D-449D-4E6F-B0DE-3587350E4D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3623"/>
            <a:ext cx="204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6" name="Equation" r:id="rId9" imgW="123952" imgH="161772" progId="Equation.3">
                    <p:embed/>
                  </p:oleObj>
                </mc:Choice>
                <mc:Fallback>
                  <p:oleObj name="Equation" r:id="rId9" imgW="123952" imgH="161772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623"/>
                          <a:ext cx="204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7708" name="Freeform 12">
              <a:extLst>
                <a:ext uri="{FF2B5EF4-FFF2-40B4-BE49-F238E27FC236}">
                  <a16:creationId xmlns:a16="http://schemas.microsoft.com/office/drawing/2014/main" id="{9FDDC1AB-C469-46E0-B860-8C184A484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2" y="2736"/>
              <a:ext cx="196" cy="72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92" y="156"/>
                </a:cxn>
                <a:cxn ang="0">
                  <a:pos x="165" y="430"/>
                </a:cxn>
                <a:cxn ang="0">
                  <a:pos x="82" y="594"/>
                </a:cxn>
                <a:cxn ang="0">
                  <a:pos x="0" y="720"/>
                </a:cxn>
              </a:cxnLst>
              <a:rect l="0" t="0" r="r" b="b"/>
              <a:pathLst>
                <a:path w="196" h="720">
                  <a:moveTo>
                    <a:pt x="144" y="0"/>
                  </a:moveTo>
                  <a:cubicBezTo>
                    <a:pt x="152" y="26"/>
                    <a:pt x="188" y="84"/>
                    <a:pt x="192" y="156"/>
                  </a:cubicBezTo>
                  <a:cubicBezTo>
                    <a:pt x="196" y="228"/>
                    <a:pt x="183" y="357"/>
                    <a:pt x="165" y="430"/>
                  </a:cubicBezTo>
                  <a:cubicBezTo>
                    <a:pt x="147" y="503"/>
                    <a:pt x="109" y="546"/>
                    <a:pt x="82" y="594"/>
                  </a:cubicBezTo>
                  <a:cubicBezTo>
                    <a:pt x="55" y="642"/>
                    <a:pt x="17" y="694"/>
                    <a:pt x="0" y="720"/>
                  </a:cubicBezTo>
                </a:path>
              </a:pathLst>
            </a:custGeom>
            <a:noFill/>
            <a:ln w="19050" cap="flat" cmpd="sng">
              <a:solidFill>
                <a:srgbClr val="FF7C80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09" name="Freeform 13">
              <a:extLst>
                <a:ext uri="{FF2B5EF4-FFF2-40B4-BE49-F238E27FC236}">
                  <a16:creationId xmlns:a16="http://schemas.microsoft.com/office/drawing/2014/main" id="{A06C27BE-E29E-4EAC-BB92-61C1C81EC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2" y="2928"/>
              <a:ext cx="10" cy="184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10" y="0"/>
                </a:cxn>
              </a:cxnLst>
              <a:rect l="0" t="0" r="r" b="b"/>
              <a:pathLst>
                <a:path w="10" h="184">
                  <a:moveTo>
                    <a:pt x="0" y="184"/>
                  </a:moveTo>
                  <a:lnTo>
                    <a:pt x="10" y="0"/>
                  </a:lnTo>
                </a:path>
              </a:pathLst>
            </a:custGeom>
            <a:noFill/>
            <a:ln w="19050">
              <a:solidFill>
                <a:srgbClr val="FF7C80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10" name="Freeform 14">
              <a:extLst>
                <a:ext uri="{FF2B5EF4-FFF2-40B4-BE49-F238E27FC236}">
                  <a16:creationId xmlns:a16="http://schemas.microsoft.com/office/drawing/2014/main" id="{EBFF48BE-D83C-4BC0-A587-3E0DAB4F8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2604"/>
              <a:ext cx="420" cy="852"/>
            </a:xfrm>
            <a:custGeom>
              <a:avLst/>
              <a:gdLst/>
              <a:ahLst/>
              <a:cxnLst>
                <a:cxn ang="0">
                  <a:pos x="420" y="0"/>
                </a:cxn>
                <a:cxn ang="0">
                  <a:pos x="252" y="132"/>
                </a:cxn>
                <a:cxn ang="0">
                  <a:pos x="132" y="312"/>
                </a:cxn>
                <a:cxn ang="0">
                  <a:pos x="48" y="516"/>
                </a:cxn>
                <a:cxn ang="0">
                  <a:pos x="0" y="852"/>
                </a:cxn>
              </a:cxnLst>
              <a:rect l="0" t="0" r="r" b="b"/>
              <a:pathLst>
                <a:path w="420" h="852">
                  <a:moveTo>
                    <a:pt x="420" y="0"/>
                  </a:moveTo>
                  <a:cubicBezTo>
                    <a:pt x="398" y="24"/>
                    <a:pt x="300" y="80"/>
                    <a:pt x="252" y="132"/>
                  </a:cubicBezTo>
                  <a:cubicBezTo>
                    <a:pt x="204" y="184"/>
                    <a:pt x="166" y="248"/>
                    <a:pt x="132" y="312"/>
                  </a:cubicBezTo>
                  <a:cubicBezTo>
                    <a:pt x="98" y="376"/>
                    <a:pt x="70" y="426"/>
                    <a:pt x="48" y="516"/>
                  </a:cubicBezTo>
                  <a:cubicBezTo>
                    <a:pt x="26" y="606"/>
                    <a:pt x="12" y="724"/>
                    <a:pt x="0" y="852"/>
                  </a:cubicBezTo>
                </a:path>
              </a:pathLst>
            </a:custGeom>
            <a:noFill/>
            <a:ln w="19050" cap="flat" cmpd="sng">
              <a:solidFill>
                <a:srgbClr val="FFFF66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7711" name="Text Box 15">
            <a:extLst>
              <a:ext uri="{FF2B5EF4-FFF2-40B4-BE49-F238E27FC236}">
                <a16:creationId xmlns:a16="http://schemas.microsoft.com/office/drawing/2014/main" id="{46C93C8E-4AEC-4658-81AA-01F623313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413"/>
            <a:ext cx="8458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载流导线在磁场中所受到的</a:t>
            </a:r>
            <a:r>
              <a:rPr lang="zh-CN" altLang="en-US">
                <a:solidFill>
                  <a:srgbClr val="FF00FF"/>
                </a:solidFill>
                <a:latin typeface="幼圆" pitchFamily="49" charset="-122"/>
              </a:rPr>
              <a:t>安培力</a:t>
            </a:r>
            <a:r>
              <a:rPr lang="zh-CN" altLang="en-US">
                <a:solidFill>
                  <a:srgbClr val="99FF99"/>
                </a:solidFill>
                <a:latin typeface="幼圆" pitchFamily="49" charset="-122"/>
              </a:rPr>
              <a:t>（</a:t>
            </a:r>
            <a:r>
              <a:rPr lang="en-US" altLang="zh-CN" i="1">
                <a:solidFill>
                  <a:srgbClr val="66FF99"/>
                </a:solidFill>
              </a:rPr>
              <a:t>Ampere force</a:t>
            </a:r>
            <a:r>
              <a:rPr lang="zh-CN" altLang="en-US">
                <a:solidFill>
                  <a:srgbClr val="99FF99"/>
                </a:solidFill>
                <a:latin typeface="幼圆" pitchFamily="49" charset="-122"/>
              </a:rPr>
              <a:t>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可以表示为。</a:t>
            </a:r>
          </a:p>
        </p:txBody>
      </p:sp>
      <p:graphicFrame>
        <p:nvGraphicFramePr>
          <p:cNvPr id="157712" name="Object 16">
            <a:extLst>
              <a:ext uri="{FF2B5EF4-FFF2-40B4-BE49-F238E27FC236}">
                <a16:creationId xmlns:a16="http://schemas.microsoft.com/office/drawing/2014/main" id="{CDF65DEA-949F-45BD-B14E-13C32E9159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4238" y="2282825"/>
          <a:ext cx="225425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公式" r:id="rId11" imgW="981050" imgH="276276" progId="Equation.3">
                  <p:embed/>
                </p:oleObj>
              </mc:Choice>
              <mc:Fallback>
                <p:oleObj name="公式" r:id="rId11" imgW="981050" imgH="27627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2282825"/>
                        <a:ext cx="225425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13" name="Text Box 17">
            <a:extLst>
              <a:ext uri="{FF2B5EF4-FFF2-40B4-BE49-F238E27FC236}">
                <a16:creationId xmlns:a16="http://schemas.microsoft.com/office/drawing/2014/main" id="{08116B04-929F-437E-AFFC-F53925C71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997200"/>
            <a:ext cx="33226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安培力的方向由右手定则确定。</a:t>
            </a:r>
          </a:p>
        </p:txBody>
      </p:sp>
      <p:sp>
        <p:nvSpPr>
          <p:cNvPr id="157715" name="Text Box 19">
            <a:extLst>
              <a:ext uri="{FF2B5EF4-FFF2-40B4-BE49-F238E27FC236}">
                <a16:creationId xmlns:a16="http://schemas.microsoft.com/office/drawing/2014/main" id="{7A7D8248-1AE3-423C-BE79-EC9686A36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908425"/>
            <a:ext cx="3276600" cy="2227263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在一般情况下磁感强度并不是常量，载流导线也不一定是直线，因而</a:t>
            </a:r>
            <a:r>
              <a:rPr kumimoji="0"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kumimoji="0"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≠</a:t>
            </a:r>
            <a:r>
              <a:rPr kumimoji="0"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ILB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。</a:t>
            </a:r>
            <a:endParaRPr kumimoji="0" lang="zh-CN" alt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3" name="Group 20">
            <a:extLst>
              <a:ext uri="{FF2B5EF4-FFF2-40B4-BE49-F238E27FC236}">
                <a16:creationId xmlns:a16="http://schemas.microsoft.com/office/drawing/2014/main" id="{27C6C337-F61D-49E2-841D-FB29922BD42A}"/>
              </a:ext>
            </a:extLst>
          </p:cNvPr>
          <p:cNvGrpSpPr>
            <a:grpSpLocks/>
          </p:cNvGrpSpPr>
          <p:nvPr/>
        </p:nvGrpSpPr>
        <p:grpSpPr bwMode="auto">
          <a:xfrm>
            <a:off x="6461125" y="4484688"/>
            <a:ext cx="2159000" cy="571500"/>
            <a:chOff x="4070" y="2980"/>
            <a:chExt cx="1360" cy="360"/>
          </a:xfrm>
        </p:grpSpPr>
        <p:sp>
          <p:nvSpPr>
            <p:cNvPr id="157717" name="Line 21">
              <a:extLst>
                <a:ext uri="{FF2B5EF4-FFF2-40B4-BE49-F238E27FC236}">
                  <a16:creationId xmlns:a16="http://schemas.microsoft.com/office/drawing/2014/main" id="{89788485-D408-4704-8B5B-64143F5E3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0" y="2980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8210" name="Object 22">
              <a:extLst>
                <a:ext uri="{FF2B5EF4-FFF2-40B4-BE49-F238E27FC236}">
                  <a16:creationId xmlns:a16="http://schemas.microsoft.com/office/drawing/2014/main" id="{34EEB252-EEBE-4A95-958C-22DB2954B5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98" y="3057"/>
            <a:ext cx="103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8" name="公式" r:id="rId13" imgW="838403" imgH="200076" progId="Equation.3">
                    <p:embed/>
                  </p:oleObj>
                </mc:Choice>
                <mc:Fallback>
                  <p:oleObj name="公式" r:id="rId13" imgW="838403" imgH="200076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8" y="3057"/>
                          <a:ext cx="1032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3">
            <a:extLst>
              <a:ext uri="{FF2B5EF4-FFF2-40B4-BE49-F238E27FC236}">
                <a16:creationId xmlns:a16="http://schemas.microsoft.com/office/drawing/2014/main" id="{8C1B0F82-797C-4BB6-A6D1-0010D48D306F}"/>
              </a:ext>
            </a:extLst>
          </p:cNvPr>
          <p:cNvGrpSpPr>
            <a:grpSpLocks/>
          </p:cNvGrpSpPr>
          <p:nvPr/>
        </p:nvGrpSpPr>
        <p:grpSpPr bwMode="auto">
          <a:xfrm>
            <a:off x="5886450" y="2698750"/>
            <a:ext cx="914400" cy="3614738"/>
            <a:chOff x="3700" y="1851"/>
            <a:chExt cx="576" cy="2277"/>
          </a:xfrm>
        </p:grpSpPr>
        <p:sp>
          <p:nvSpPr>
            <p:cNvPr id="157720" name="Freeform 24">
              <a:extLst>
                <a:ext uri="{FF2B5EF4-FFF2-40B4-BE49-F238E27FC236}">
                  <a16:creationId xmlns:a16="http://schemas.microsoft.com/office/drawing/2014/main" id="{3C38A13D-7E73-43EC-89E6-36768C916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" y="1851"/>
              <a:ext cx="576" cy="1653"/>
            </a:xfrm>
            <a:custGeom>
              <a:avLst/>
              <a:gdLst/>
              <a:ahLst/>
              <a:cxnLst>
                <a:cxn ang="0">
                  <a:pos x="576" y="789"/>
                </a:cxn>
                <a:cxn ang="0">
                  <a:pos x="0" y="1653"/>
                </a:cxn>
                <a:cxn ang="0">
                  <a:pos x="0" y="789"/>
                </a:cxn>
                <a:cxn ang="0">
                  <a:pos x="571" y="0"/>
                </a:cxn>
                <a:cxn ang="0">
                  <a:pos x="576" y="789"/>
                </a:cxn>
              </a:cxnLst>
              <a:rect l="0" t="0" r="r" b="b"/>
              <a:pathLst>
                <a:path w="576" h="1653">
                  <a:moveTo>
                    <a:pt x="576" y="789"/>
                  </a:moveTo>
                  <a:lnTo>
                    <a:pt x="0" y="1653"/>
                  </a:lnTo>
                  <a:lnTo>
                    <a:pt x="0" y="789"/>
                  </a:lnTo>
                  <a:lnTo>
                    <a:pt x="571" y="0"/>
                  </a:lnTo>
                  <a:lnTo>
                    <a:pt x="576" y="789"/>
                  </a:lnTo>
                  <a:close/>
                </a:path>
              </a:pathLst>
            </a:custGeom>
            <a:solidFill>
              <a:srgbClr val="FF9999">
                <a:alpha val="50000"/>
              </a:srgbClr>
            </a:solidFill>
            <a:ln w="19050" cap="flat" cmpd="sng">
              <a:solidFill>
                <a:srgbClr val="FF9999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21" name="Freeform 25">
              <a:extLst>
                <a:ext uri="{FF2B5EF4-FFF2-40B4-BE49-F238E27FC236}">
                  <a16:creationId xmlns:a16="http://schemas.microsoft.com/office/drawing/2014/main" id="{4DA5C34A-3266-4921-B638-6E574ABB7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2" y="3504"/>
              <a:ext cx="378" cy="624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336" y="0"/>
                </a:cxn>
                <a:cxn ang="0">
                  <a:pos x="0" y="0"/>
                </a:cxn>
                <a:cxn ang="0">
                  <a:pos x="0" y="480"/>
                </a:cxn>
              </a:cxnLst>
              <a:rect l="0" t="0" r="r" b="b"/>
              <a:pathLst>
                <a:path w="336" h="480">
                  <a:moveTo>
                    <a:pt x="0" y="480"/>
                  </a:moveTo>
                  <a:lnTo>
                    <a:pt x="336" y="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rgbClr val="FF9999">
                <a:alpha val="50000"/>
              </a:srgbClr>
            </a:solidFill>
            <a:ln w="19050" cap="flat" cmpd="sng">
              <a:solidFill>
                <a:srgbClr val="FF9999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157728" name="Object 32">
            <a:extLst>
              <a:ext uri="{FF2B5EF4-FFF2-40B4-BE49-F238E27FC236}">
                <a16:creationId xmlns:a16="http://schemas.microsoft.com/office/drawing/2014/main" id="{B40C64CA-A891-4337-8648-96396CC079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2775" y="2060575"/>
          <a:ext cx="36655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公式" r:id="rId15" imgW="1609750" imgH="390372" progId="Equation.3">
                  <p:embed/>
                </p:oleObj>
              </mc:Choice>
              <mc:Fallback>
                <p:oleObj name="公式" r:id="rId15" imgW="1609750" imgH="390372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5" y="2060575"/>
                        <a:ext cx="366553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4" name="Group 34">
            <a:extLst>
              <a:ext uri="{FF2B5EF4-FFF2-40B4-BE49-F238E27FC236}">
                <a16:creationId xmlns:a16="http://schemas.microsoft.com/office/drawing/2014/main" id="{1C270701-7344-4206-AB1E-96BAE25A784C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8205" name="Picture 33" descr="bar_1">
              <a:extLst>
                <a:ext uri="{FF2B5EF4-FFF2-40B4-BE49-F238E27FC236}">
                  <a16:creationId xmlns:a16="http://schemas.microsoft.com/office/drawing/2014/main" id="{5DCB2924-8676-4F6C-AF83-E1164FF081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6" name="Text Box 34">
              <a:extLst>
                <a:ext uri="{FF2B5EF4-FFF2-40B4-BE49-F238E27FC236}">
                  <a16:creationId xmlns:a16="http://schemas.microsoft.com/office/drawing/2014/main" id="{AB684C08-A667-48CB-8A47-F62E79062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folHlink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4-4</a:t>
              </a: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磁场对载流导线的作用</a:t>
              </a:r>
              <a:endParaRPr kumimoji="0" lang="zh-CN" altLang="en-US">
                <a:solidFill>
                  <a:srgbClr val="FF3399"/>
                </a:solidFill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7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1" grpId="0" autoUpdateAnimBg="0"/>
      <p:bldP spid="157713" grpId="0" autoUpdateAnimBg="0"/>
      <p:bldP spid="15771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1">
            <a:extLst>
              <a:ext uri="{FF2B5EF4-FFF2-40B4-BE49-F238E27FC236}">
                <a16:creationId xmlns:a16="http://schemas.microsoft.com/office/drawing/2014/main" id="{CDB7FECA-3378-4576-A8B5-A68239A313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5E12B6D-0172-44F1-9682-12E2F1107056}" type="datetime9">
              <a:rPr lang="en-US"/>
              <a:pPr>
                <a:defRPr/>
              </a:pPr>
              <a:t>4/19/2020 8:11:55 PM</a:t>
            </a:fld>
            <a:endParaRPr lang="en-US" altLang="zh-CN"/>
          </a:p>
        </p:txBody>
      </p:sp>
      <p:sp>
        <p:nvSpPr>
          <p:cNvPr id="29" name="灯片编号占位符 3">
            <a:extLst>
              <a:ext uri="{FF2B5EF4-FFF2-40B4-BE49-F238E27FC236}">
                <a16:creationId xmlns:a16="http://schemas.microsoft.com/office/drawing/2014/main" id="{168A8BAF-7730-4E14-92CC-B54FB0B7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E2DB5B35-1891-487D-94A2-09EFAE50E8A4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5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61794" name="Text Box 2">
            <a:extLst>
              <a:ext uri="{FF2B5EF4-FFF2-40B4-BE49-F238E27FC236}">
                <a16:creationId xmlns:a16="http://schemas.microsoft.com/office/drawing/2014/main" id="{CB6453B7-AAC7-4C8B-B55D-E2A0323A0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412875"/>
            <a:ext cx="84582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由安培力公式不难求得一对无限长平行载流直导线间的相互作用力，由导线与磁场正交得电流元受到相邻导线激发的磁场的作用力</a:t>
            </a:r>
          </a:p>
        </p:txBody>
      </p:sp>
      <p:graphicFrame>
        <p:nvGraphicFramePr>
          <p:cNvPr id="161795" name="Object 3">
            <a:extLst>
              <a:ext uri="{FF2B5EF4-FFF2-40B4-BE49-F238E27FC236}">
                <a16:creationId xmlns:a16="http://schemas.microsoft.com/office/drawing/2014/main" id="{1E47A80D-E7F8-44FF-B8F1-5B1E480FC7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7638" y="2852738"/>
          <a:ext cx="19764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公式" r:id="rId3" imgW="838403" imgH="180924" progId="Equation.3">
                  <p:embed/>
                </p:oleObj>
              </mc:Choice>
              <mc:Fallback>
                <p:oleObj name="公式" r:id="rId3" imgW="838403" imgH="18092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2852738"/>
                        <a:ext cx="197643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>
            <a:extLst>
              <a:ext uri="{FF2B5EF4-FFF2-40B4-BE49-F238E27FC236}">
                <a16:creationId xmlns:a16="http://schemas.microsoft.com/office/drawing/2014/main" id="{E1497D75-762D-4D9E-8220-FD4356C439BC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276600"/>
            <a:ext cx="4343400" cy="3048000"/>
            <a:chOff x="2688" y="2064"/>
            <a:chExt cx="2736" cy="1920"/>
          </a:xfrm>
        </p:grpSpPr>
        <p:grpSp>
          <p:nvGrpSpPr>
            <p:cNvPr id="9229" name="Group 5">
              <a:extLst>
                <a:ext uri="{FF2B5EF4-FFF2-40B4-BE49-F238E27FC236}">
                  <a16:creationId xmlns:a16="http://schemas.microsoft.com/office/drawing/2014/main" id="{7B832352-EB0C-419A-B97B-527762654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2064"/>
              <a:ext cx="2736" cy="1920"/>
              <a:chOff x="2496" y="1920"/>
              <a:chExt cx="2736" cy="1920"/>
            </a:xfrm>
          </p:grpSpPr>
          <p:sp>
            <p:nvSpPr>
              <p:cNvPr id="161798" name="Rectangle 6">
                <a:extLst>
                  <a:ext uri="{FF2B5EF4-FFF2-40B4-BE49-F238E27FC236}">
                    <a16:creationId xmlns:a16="http://schemas.microsoft.com/office/drawing/2014/main" id="{9E93E651-DE57-4D32-B250-F59842B35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1920"/>
                <a:ext cx="2736" cy="1920"/>
              </a:xfrm>
              <a:prstGeom prst="rect">
                <a:avLst/>
              </a:prstGeom>
              <a:gradFill rotWithShape="0">
                <a:gsLst>
                  <a:gs pos="0">
                    <a:srgbClr val="9999FF"/>
                  </a:gs>
                  <a:gs pos="100000">
                    <a:srgbClr val="9999FF">
                      <a:gamma/>
                      <a:shade val="40000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19050">
                <a:solidFill>
                  <a:srgbClr val="9966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9243" name="Group 7">
                <a:extLst>
                  <a:ext uri="{FF2B5EF4-FFF2-40B4-BE49-F238E27FC236}">
                    <a16:creationId xmlns:a16="http://schemas.microsoft.com/office/drawing/2014/main" id="{8D230358-4DEB-41F1-9731-5F6AF51CD7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4" y="2688"/>
                <a:ext cx="217" cy="720"/>
                <a:chOff x="2784" y="2688"/>
                <a:chExt cx="217" cy="720"/>
              </a:xfrm>
            </p:grpSpPr>
            <p:sp>
              <p:nvSpPr>
                <p:cNvPr id="161800" name="Line 8">
                  <a:extLst>
                    <a:ext uri="{FF2B5EF4-FFF2-40B4-BE49-F238E27FC236}">
                      <a16:creationId xmlns:a16="http://schemas.microsoft.com/office/drawing/2014/main" id="{C641E50A-0C20-408A-8E76-204132F931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2688"/>
                  <a:ext cx="0" cy="72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triangle" w="sm" len="lg"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aphicFrame>
              <p:nvGraphicFramePr>
                <p:cNvPr id="9245" name="Object 9">
                  <a:extLst>
                    <a:ext uri="{FF2B5EF4-FFF2-40B4-BE49-F238E27FC236}">
                      <a16:creationId xmlns:a16="http://schemas.microsoft.com/office/drawing/2014/main" id="{EF57ABF3-045B-417B-A636-6B83472D5AE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832" y="2928"/>
                <a:ext cx="169" cy="2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247" name="公式" r:id="rId5" imgW="104851" imgH="143028" progId="Equation.3">
                        <p:embed/>
                      </p:oleObj>
                    </mc:Choice>
                    <mc:Fallback>
                      <p:oleObj name="公式" r:id="rId5" imgW="104851" imgH="143028" progId="Equation.3">
                        <p:embed/>
                        <p:pic>
                          <p:nvPicPr>
                            <p:cNvPr id="0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32" y="2928"/>
                              <a:ext cx="169" cy="2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61802" name="Line 10">
              <a:extLst>
                <a:ext uri="{FF2B5EF4-FFF2-40B4-BE49-F238E27FC236}">
                  <a16:creationId xmlns:a16="http://schemas.microsoft.com/office/drawing/2014/main" id="{001A03E6-CA9B-4093-9B80-0E89AE2816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832"/>
              <a:ext cx="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1803" name="Line 11">
              <a:extLst>
                <a:ext uri="{FF2B5EF4-FFF2-40B4-BE49-F238E27FC236}">
                  <a16:creationId xmlns:a16="http://schemas.microsoft.com/office/drawing/2014/main" id="{96982C0A-E180-4933-875E-953F141A0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832"/>
              <a:ext cx="16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1804" name="Line 12">
              <a:extLst>
                <a:ext uri="{FF2B5EF4-FFF2-40B4-BE49-F238E27FC236}">
                  <a16:creationId xmlns:a16="http://schemas.microsoft.com/office/drawing/2014/main" id="{0B4B00D9-C8FF-4790-B047-5BF337D20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552"/>
              <a:ext cx="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1805" name="Line 13">
              <a:extLst>
                <a:ext uri="{FF2B5EF4-FFF2-40B4-BE49-F238E27FC236}">
                  <a16:creationId xmlns:a16="http://schemas.microsoft.com/office/drawing/2014/main" id="{68519CB6-9208-45D2-864D-7AF6AF8BF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552"/>
              <a:ext cx="16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1806" name="Line 14">
              <a:extLst>
                <a:ext uri="{FF2B5EF4-FFF2-40B4-BE49-F238E27FC236}">
                  <a16:creationId xmlns:a16="http://schemas.microsoft.com/office/drawing/2014/main" id="{C4F36C68-70B1-4B8D-B717-4FB643B372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2832"/>
              <a:ext cx="336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1807" name="Line 15">
              <a:extLst>
                <a:ext uri="{FF2B5EF4-FFF2-40B4-BE49-F238E27FC236}">
                  <a16:creationId xmlns:a16="http://schemas.microsoft.com/office/drawing/2014/main" id="{B4204131-3D0D-4645-BCCC-7E59115CE7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2832"/>
              <a:ext cx="576" cy="432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9236" name="Object 16">
              <a:extLst>
                <a:ext uri="{FF2B5EF4-FFF2-40B4-BE49-F238E27FC236}">
                  <a16:creationId xmlns:a16="http://schemas.microsoft.com/office/drawing/2014/main" id="{24BC50C3-A023-45E1-887F-5DB8E88CBB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3216"/>
            <a:ext cx="207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8" name="公式" r:id="rId7" imgW="123952" imgH="161772" progId="Equation.3">
                    <p:embed/>
                  </p:oleObj>
                </mc:Choice>
                <mc:Fallback>
                  <p:oleObj name="公式" r:id="rId7" imgW="123952" imgH="161772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3216"/>
                          <a:ext cx="207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1809" name="Line 17">
              <a:extLst>
                <a:ext uri="{FF2B5EF4-FFF2-40B4-BE49-F238E27FC236}">
                  <a16:creationId xmlns:a16="http://schemas.microsoft.com/office/drawing/2014/main" id="{84146A11-5A78-40E7-A7D4-C7E16A02B1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2352"/>
              <a:ext cx="0" cy="480"/>
            </a:xfrm>
            <a:prstGeom prst="line">
              <a:avLst/>
            </a:prstGeom>
            <a:noFill/>
            <a:ln w="19050">
              <a:solidFill>
                <a:srgbClr val="FFCC99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9238" name="Object 18">
              <a:extLst>
                <a:ext uri="{FF2B5EF4-FFF2-40B4-BE49-F238E27FC236}">
                  <a16:creationId xmlns:a16="http://schemas.microsoft.com/office/drawing/2014/main" id="{45B787BD-8CE7-4466-A802-F1E27A4F8F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62" y="2481"/>
            <a:ext cx="400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9" name="公式" r:id="rId9" imgW="295453" imgH="200076" progId="Equation.3">
                    <p:embed/>
                  </p:oleObj>
                </mc:Choice>
                <mc:Fallback>
                  <p:oleObj name="公式" r:id="rId9" imgW="295453" imgH="200076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2" y="2481"/>
                          <a:ext cx="400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9" name="Object 19">
              <a:extLst>
                <a:ext uri="{FF2B5EF4-FFF2-40B4-BE49-F238E27FC236}">
                  <a16:creationId xmlns:a16="http://schemas.microsoft.com/office/drawing/2014/main" id="{985177F7-0719-4D6C-B654-B749739683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99" y="2245"/>
            <a:ext cx="381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0" name="公式" r:id="rId11" imgW="257251" imgH="200076" progId="Equation.3">
                    <p:embed/>
                  </p:oleObj>
                </mc:Choice>
                <mc:Fallback>
                  <p:oleObj name="公式" r:id="rId11" imgW="257251" imgH="200076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9" y="2245"/>
                          <a:ext cx="381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0" name="Object 20">
              <a:extLst>
                <a:ext uri="{FF2B5EF4-FFF2-40B4-BE49-F238E27FC236}">
                  <a16:creationId xmlns:a16="http://schemas.microsoft.com/office/drawing/2014/main" id="{531D7DEC-A047-4E91-AC76-3FF20831F9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2496"/>
            <a:ext cx="198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1" name="公式" r:id="rId13" imgW="123952" imgH="180924" progId="Equation.3">
                    <p:embed/>
                  </p:oleObj>
                </mc:Choice>
                <mc:Fallback>
                  <p:oleObj name="公式" r:id="rId13" imgW="123952" imgH="180924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496"/>
                          <a:ext cx="198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1" name="Object 21">
              <a:extLst>
                <a:ext uri="{FF2B5EF4-FFF2-40B4-BE49-F238E27FC236}">
                  <a16:creationId xmlns:a16="http://schemas.microsoft.com/office/drawing/2014/main" id="{20A8EE27-508B-4457-94DD-DC21D513CE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24" y="3216"/>
            <a:ext cx="167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2" name="公式" r:id="rId15" imgW="104851" imgH="180924" progId="Equation.3">
                    <p:embed/>
                  </p:oleObj>
                </mc:Choice>
                <mc:Fallback>
                  <p:oleObj name="公式" r:id="rId15" imgW="104851" imgH="180924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4" y="3216"/>
                          <a:ext cx="167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1814" name="Object 22">
            <a:extLst>
              <a:ext uri="{FF2B5EF4-FFF2-40B4-BE49-F238E27FC236}">
                <a16:creationId xmlns:a16="http://schemas.microsoft.com/office/drawing/2014/main" id="{E7793C41-7DF1-4B50-972E-5177857E10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513" y="5094288"/>
          <a:ext cx="31019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公式" r:id="rId17" imgW="1362253" imgH="390372" progId="Equation.3">
                  <p:embed/>
                </p:oleObj>
              </mc:Choice>
              <mc:Fallback>
                <p:oleObj name="公式" r:id="rId17" imgW="1362253" imgH="390372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5094288"/>
                        <a:ext cx="310197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5" name="Object 23">
            <a:extLst>
              <a:ext uri="{FF2B5EF4-FFF2-40B4-BE49-F238E27FC236}">
                <a16:creationId xmlns:a16="http://schemas.microsoft.com/office/drawing/2014/main" id="{886973F0-8A7E-4290-831A-BAC1A05CCF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7475" y="3500438"/>
          <a:ext cx="19462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公式" r:id="rId19" imgW="828650" imgH="180924" progId="Equation.3">
                  <p:embed/>
                </p:oleObj>
              </mc:Choice>
              <mc:Fallback>
                <p:oleObj name="公式" r:id="rId19" imgW="828650" imgH="18092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3500438"/>
                        <a:ext cx="19462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16" name="Text Box 24">
            <a:extLst>
              <a:ext uri="{FF2B5EF4-FFF2-40B4-BE49-F238E27FC236}">
                <a16:creationId xmlns:a16="http://schemas.microsoft.com/office/drawing/2014/main" id="{6C942B22-F2B6-44BF-A932-CD999D611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092575"/>
            <a:ext cx="4038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单位长度载流导线所受到的作用力</a:t>
            </a:r>
          </a:p>
        </p:txBody>
      </p:sp>
      <p:grpSp>
        <p:nvGrpSpPr>
          <p:cNvPr id="9226" name="Group 33">
            <a:extLst>
              <a:ext uri="{FF2B5EF4-FFF2-40B4-BE49-F238E27FC236}">
                <a16:creationId xmlns:a16="http://schemas.microsoft.com/office/drawing/2014/main" id="{A18319FC-BB41-41E4-B42B-8DD4CA4D17E5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9227" name="Picture 33" descr="bar_1">
              <a:extLst>
                <a:ext uri="{FF2B5EF4-FFF2-40B4-BE49-F238E27FC236}">
                  <a16:creationId xmlns:a16="http://schemas.microsoft.com/office/drawing/2014/main" id="{6B4AB033-29D9-4D9E-9430-F0604F5A94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8" name="Text Box 34">
              <a:extLst>
                <a:ext uri="{FF2B5EF4-FFF2-40B4-BE49-F238E27FC236}">
                  <a16:creationId xmlns:a16="http://schemas.microsoft.com/office/drawing/2014/main" id="{5BBCE329-B498-4832-96F2-C2F69527A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folHlink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4-4</a:t>
              </a: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磁场对载流导线的作用</a:t>
              </a:r>
              <a:endParaRPr kumimoji="0" lang="zh-CN" altLang="en-US">
                <a:solidFill>
                  <a:srgbClr val="FF3399"/>
                </a:solidFill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4" grpId="0" autoUpdateAnimBg="0"/>
      <p:bldP spid="16181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日期占位符 1">
            <a:extLst>
              <a:ext uri="{FF2B5EF4-FFF2-40B4-BE49-F238E27FC236}">
                <a16:creationId xmlns:a16="http://schemas.microsoft.com/office/drawing/2014/main" id="{4C71F18E-A28E-491D-A4E5-63ABD01BD4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09138E7-35B4-4C5E-B573-F89B3E9A456A}" type="datetime9">
              <a:rPr lang="en-US"/>
              <a:pPr>
                <a:defRPr/>
              </a:pPr>
              <a:t>4/19/2020 8:11:55 PM</a:t>
            </a:fld>
            <a:endParaRPr lang="en-US" altLang="zh-CN"/>
          </a:p>
        </p:txBody>
      </p:sp>
      <p:sp>
        <p:nvSpPr>
          <p:cNvPr id="33" name="灯片编号占位符 3">
            <a:extLst>
              <a:ext uri="{FF2B5EF4-FFF2-40B4-BE49-F238E27FC236}">
                <a16:creationId xmlns:a16="http://schemas.microsoft.com/office/drawing/2014/main" id="{7B92431E-001A-4DF3-8963-9A8517B41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CD7361C2-D360-4604-BB20-FB66C0515705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6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58722" name="Text Box 2">
            <a:extLst>
              <a:ext uri="{FF2B5EF4-FFF2-40B4-BE49-F238E27FC236}">
                <a16:creationId xmlns:a16="http://schemas.microsoft.com/office/drawing/2014/main" id="{F7C8418A-5BB5-4BEC-9DBC-A0D34EF46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87450"/>
            <a:ext cx="8534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2"/>
                </a:solidFill>
              </a:rPr>
              <a:t>例题：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在长直载流导线旁垂直放置一段载流导线（如图）。求载流导线所受到的作用力。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E6784397-FAF6-4DCA-B9E6-95F479D7DF0C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286000"/>
            <a:ext cx="4038600" cy="4038600"/>
            <a:chOff x="2928" y="1440"/>
            <a:chExt cx="2544" cy="2544"/>
          </a:xfrm>
        </p:grpSpPr>
        <p:sp>
          <p:nvSpPr>
            <p:cNvPr id="158724" name="Rectangle 4">
              <a:extLst>
                <a:ext uri="{FF2B5EF4-FFF2-40B4-BE49-F238E27FC236}">
                  <a16:creationId xmlns:a16="http://schemas.microsoft.com/office/drawing/2014/main" id="{15CBD753-6115-48C0-99A6-29443F713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40"/>
              <a:ext cx="2544" cy="2544"/>
            </a:xfrm>
            <a:prstGeom prst="rect">
              <a:avLst/>
            </a:prstGeom>
            <a:gradFill rotWithShape="0">
              <a:gsLst>
                <a:gs pos="0">
                  <a:srgbClr val="6666FF"/>
                </a:gs>
                <a:gs pos="100000">
                  <a:srgbClr val="6666FF">
                    <a:gamma/>
                    <a:shade val="53333"/>
                    <a:invGamma/>
                  </a:srgbClr>
                </a:gs>
              </a:gsLst>
              <a:path path="rect">
                <a:fillToRect r="100000" b="100000"/>
              </a:path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725" name="Line 5">
              <a:extLst>
                <a:ext uri="{FF2B5EF4-FFF2-40B4-BE49-F238E27FC236}">
                  <a16:creationId xmlns:a16="http://schemas.microsoft.com/office/drawing/2014/main" id="{8D5F7BE1-2D6F-46E4-8D38-9E776CCAF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488"/>
              <a:ext cx="1" cy="24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726" name="Line 6">
              <a:extLst>
                <a:ext uri="{FF2B5EF4-FFF2-40B4-BE49-F238E27FC236}">
                  <a16:creationId xmlns:a16="http://schemas.microsoft.com/office/drawing/2014/main" id="{9F510D2E-F15C-46B6-B666-E1985AF414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920"/>
              <a:ext cx="1" cy="163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727" name="Line 7">
              <a:extLst>
                <a:ext uri="{FF2B5EF4-FFF2-40B4-BE49-F238E27FC236}">
                  <a16:creationId xmlns:a16="http://schemas.microsoft.com/office/drawing/2014/main" id="{6C8DCCF5-1E6F-4B5E-BAA5-9DE5CDF5D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496"/>
              <a:ext cx="960" cy="1"/>
            </a:xfrm>
            <a:prstGeom prst="line">
              <a:avLst/>
            </a:prstGeom>
            <a:noFill/>
            <a:ln w="19050">
              <a:solidFill>
                <a:srgbClr val="FF9999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728" name="Line 8">
              <a:extLst>
                <a:ext uri="{FF2B5EF4-FFF2-40B4-BE49-F238E27FC236}">
                  <a16:creationId xmlns:a16="http://schemas.microsoft.com/office/drawing/2014/main" id="{2D644F6D-A944-41F1-8CF3-67E76D7F1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496"/>
              <a:ext cx="1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729" name="Line 9">
              <a:extLst>
                <a:ext uri="{FF2B5EF4-FFF2-40B4-BE49-F238E27FC236}">
                  <a16:creationId xmlns:a16="http://schemas.microsoft.com/office/drawing/2014/main" id="{8812D834-5470-4B10-B38A-5AD6D1D13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496"/>
              <a:ext cx="1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730" name="Line 10">
              <a:extLst>
                <a:ext uri="{FF2B5EF4-FFF2-40B4-BE49-F238E27FC236}">
                  <a16:creationId xmlns:a16="http://schemas.microsoft.com/office/drawing/2014/main" id="{19630671-109D-449F-87C2-9ABBC1906F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2640"/>
              <a:ext cx="52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731" name="Line 11">
              <a:extLst>
                <a:ext uri="{FF2B5EF4-FFF2-40B4-BE49-F238E27FC236}">
                  <a16:creationId xmlns:a16="http://schemas.microsoft.com/office/drawing/2014/main" id="{EFFCA93B-10BC-4CE0-A95D-25FAEABB3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784"/>
              <a:ext cx="148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0270" name="Object 12">
              <a:extLst>
                <a:ext uri="{FF2B5EF4-FFF2-40B4-BE49-F238E27FC236}">
                  <a16:creationId xmlns:a16="http://schemas.microsoft.com/office/drawing/2014/main" id="{881FDA3F-6E10-4F93-8184-A07666097E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05" y="1872"/>
            <a:ext cx="220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4" name="公式" r:id="rId3" imgW="123952" imgH="180924" progId="Equation.3">
                    <p:embed/>
                  </p:oleObj>
                </mc:Choice>
                <mc:Fallback>
                  <p:oleObj name="公式" r:id="rId3" imgW="123952" imgH="180924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5" y="1872"/>
                          <a:ext cx="220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1" name="Object 13">
              <a:extLst>
                <a:ext uri="{FF2B5EF4-FFF2-40B4-BE49-F238E27FC236}">
                  <a16:creationId xmlns:a16="http://schemas.microsoft.com/office/drawing/2014/main" id="{9F065FB5-8DB6-4BB1-8857-AA9CB9C734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80" y="2336"/>
            <a:ext cx="2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5" name="公式" r:id="rId5" imgW="85750" imgH="104724" progId="Equation.3">
                    <p:embed/>
                  </p:oleObj>
                </mc:Choice>
                <mc:Fallback>
                  <p:oleObj name="公式" r:id="rId5" imgW="85750" imgH="104724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0" y="2336"/>
                          <a:ext cx="23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1593903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2" name="Object 14">
              <a:extLst>
                <a:ext uri="{FF2B5EF4-FFF2-40B4-BE49-F238E27FC236}">
                  <a16:creationId xmlns:a16="http://schemas.microsoft.com/office/drawing/2014/main" id="{A8A733CC-92C1-4660-B5AF-158F7E4765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2880"/>
            <a:ext cx="587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6" name="公式" r:id="rId7" imgW="333248" imgH="143028" progId="Equation.3">
                    <p:embed/>
                  </p:oleObj>
                </mc:Choice>
                <mc:Fallback>
                  <p:oleObj name="公式" r:id="rId7" imgW="333248" imgH="143028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880"/>
                          <a:ext cx="587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1593903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3" name="Object 15">
              <a:extLst>
                <a:ext uri="{FF2B5EF4-FFF2-40B4-BE49-F238E27FC236}">
                  <a16:creationId xmlns:a16="http://schemas.microsoft.com/office/drawing/2014/main" id="{D4F9F51C-BF7D-4278-B9A2-5EFBAF6DE1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05" y="2160"/>
            <a:ext cx="23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7" name="公式" r:id="rId9" imgW="143053" imgH="180924" progId="Equation.3">
                    <p:embed/>
                  </p:oleObj>
                </mc:Choice>
                <mc:Fallback>
                  <p:oleObj name="公式" r:id="rId9" imgW="143053" imgH="180924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5" y="2160"/>
                          <a:ext cx="235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8736" name="Text Box 16">
            <a:extLst>
              <a:ext uri="{FF2B5EF4-FFF2-40B4-BE49-F238E27FC236}">
                <a16:creationId xmlns:a16="http://schemas.microsoft.com/office/drawing/2014/main" id="{31C6AE9E-E238-492B-89B5-790C8AE77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65338"/>
            <a:ext cx="42592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99FF99"/>
                </a:solidFill>
              </a:rPr>
              <a:t>解：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由于长直载流导线周围的磁场是非均匀场，</a:t>
            </a:r>
          </a:p>
        </p:txBody>
      </p:sp>
      <p:graphicFrame>
        <p:nvGraphicFramePr>
          <p:cNvPr id="158737" name="Object 17">
            <a:extLst>
              <a:ext uri="{FF2B5EF4-FFF2-40B4-BE49-F238E27FC236}">
                <a16:creationId xmlns:a16="http://schemas.microsoft.com/office/drawing/2014/main" id="{C9D974C9-9415-475C-AF59-1BE289AF91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3084513"/>
          <a:ext cx="13716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公式" r:id="rId11" imgW="542950" imgH="123876" progId="Equation.3">
                  <p:embed/>
                </p:oleObj>
              </mc:Choice>
              <mc:Fallback>
                <p:oleObj name="公式" r:id="rId11" imgW="542950" imgH="12387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084513"/>
                        <a:ext cx="13716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8">
            <a:extLst>
              <a:ext uri="{FF2B5EF4-FFF2-40B4-BE49-F238E27FC236}">
                <a16:creationId xmlns:a16="http://schemas.microsoft.com/office/drawing/2014/main" id="{6F4B49B6-33EB-4B4D-90DC-33C499BD96F7}"/>
              </a:ext>
            </a:extLst>
          </p:cNvPr>
          <p:cNvGrpSpPr>
            <a:grpSpLocks/>
          </p:cNvGrpSpPr>
          <p:nvPr/>
        </p:nvGrpSpPr>
        <p:grpSpPr bwMode="auto">
          <a:xfrm>
            <a:off x="7181850" y="2589213"/>
            <a:ext cx="1200150" cy="1919287"/>
            <a:chOff x="3868" y="1623"/>
            <a:chExt cx="756" cy="1209"/>
          </a:xfrm>
        </p:grpSpPr>
        <p:graphicFrame>
          <p:nvGraphicFramePr>
            <p:cNvPr id="10256" name="Object 19">
              <a:extLst>
                <a:ext uri="{FF2B5EF4-FFF2-40B4-BE49-F238E27FC236}">
                  <a16:creationId xmlns:a16="http://schemas.microsoft.com/office/drawing/2014/main" id="{AB593505-4144-43FA-B8E4-55721BAD28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68" y="2468"/>
            <a:ext cx="501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9" name="公式" r:id="rId13" imgW="295453" imgH="200076" progId="Equation.3">
                    <p:embed/>
                  </p:oleObj>
                </mc:Choice>
                <mc:Fallback>
                  <p:oleObj name="公式" r:id="rId13" imgW="295453" imgH="200076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8" y="2468"/>
                          <a:ext cx="501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8740" name="Line 20">
              <a:extLst>
                <a:ext uri="{FF2B5EF4-FFF2-40B4-BE49-F238E27FC236}">
                  <a16:creationId xmlns:a16="http://schemas.microsoft.com/office/drawing/2014/main" id="{0D2CB920-36B8-459B-A261-9142722A83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487"/>
              <a:ext cx="240" cy="0"/>
            </a:xfrm>
            <a:prstGeom prst="line">
              <a:avLst/>
            </a:prstGeom>
            <a:noFill/>
            <a:ln w="19050">
              <a:solidFill>
                <a:srgbClr val="FFCC99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741" name="Line 21">
              <a:extLst>
                <a:ext uri="{FF2B5EF4-FFF2-40B4-BE49-F238E27FC236}">
                  <a16:creationId xmlns:a16="http://schemas.microsoft.com/office/drawing/2014/main" id="{E7A3546A-DB80-4BFB-9B2E-167920A5E6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6" y="2199"/>
              <a:ext cx="384" cy="288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742" name="Line 22">
              <a:extLst>
                <a:ext uri="{FF2B5EF4-FFF2-40B4-BE49-F238E27FC236}">
                  <a16:creationId xmlns:a16="http://schemas.microsoft.com/office/drawing/2014/main" id="{6E640069-EFC6-48E2-9AD1-7D81B8118B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1759"/>
              <a:ext cx="0" cy="72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0260" name="Object 23">
              <a:extLst>
                <a:ext uri="{FF2B5EF4-FFF2-40B4-BE49-F238E27FC236}">
                  <a16:creationId xmlns:a16="http://schemas.microsoft.com/office/drawing/2014/main" id="{D98AAF55-C289-4525-BC9E-88147E049B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6" y="2007"/>
            <a:ext cx="20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0" name="公式" r:id="rId15" imgW="123952" imgH="161772" progId="Equation.3">
                    <p:embed/>
                  </p:oleObj>
                </mc:Choice>
                <mc:Fallback>
                  <p:oleObj name="公式" r:id="rId15" imgW="123952" imgH="161772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007"/>
                          <a:ext cx="20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1" name="Object 24">
              <a:extLst>
                <a:ext uri="{FF2B5EF4-FFF2-40B4-BE49-F238E27FC236}">
                  <a16:creationId xmlns:a16="http://schemas.microsoft.com/office/drawing/2014/main" id="{DE7475DC-0F79-4A16-96C9-A86A759629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1623"/>
            <a:ext cx="30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1" name="公式" r:id="rId17" imgW="199949" imgH="180924" progId="Equation.3">
                    <p:embed/>
                  </p:oleObj>
                </mc:Choice>
                <mc:Fallback>
                  <p:oleObj name="公式" r:id="rId17" imgW="199949" imgH="180924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623"/>
                          <a:ext cx="30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8745" name="Text Box 25">
            <a:extLst>
              <a:ext uri="{FF2B5EF4-FFF2-40B4-BE49-F238E27FC236}">
                <a16:creationId xmlns:a16="http://schemas.microsoft.com/office/drawing/2014/main" id="{DEF652A8-62FD-4F45-B2F4-249E70830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3506788"/>
            <a:ext cx="4292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电流元所受到的安培力方向相同，叠加可得</a:t>
            </a:r>
          </a:p>
        </p:txBody>
      </p:sp>
      <p:graphicFrame>
        <p:nvGraphicFramePr>
          <p:cNvPr id="158746" name="Object 26">
            <a:extLst>
              <a:ext uri="{FF2B5EF4-FFF2-40B4-BE49-F238E27FC236}">
                <a16:creationId xmlns:a16="http://schemas.microsoft.com/office/drawing/2014/main" id="{D775D81B-369C-48CC-A0DC-575440CDD9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000" y="4668838"/>
          <a:ext cx="194945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公式" r:id="rId19" imgW="838403" imgH="257124" progId="Equation.3">
                  <p:embed/>
                </p:oleObj>
              </mc:Choice>
              <mc:Fallback>
                <p:oleObj name="公式" r:id="rId19" imgW="838403" imgH="25712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4668838"/>
                        <a:ext cx="1949450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47" name="Object 27">
            <a:extLst>
              <a:ext uri="{FF2B5EF4-FFF2-40B4-BE49-F238E27FC236}">
                <a16:creationId xmlns:a16="http://schemas.microsoft.com/office/drawing/2014/main" id="{DEEBC5EF-19CA-458F-8371-8A6D08BE93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3963" y="5497513"/>
          <a:ext cx="24384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Equation" r:id="rId21" imgW="1076147" imgH="371628" progId="Equation.3">
                  <p:embed/>
                </p:oleObj>
              </mc:Choice>
              <mc:Fallback>
                <p:oleObj name="Equation" r:id="rId21" imgW="1076147" imgH="371628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5497513"/>
                        <a:ext cx="243840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54" name="Object 34">
            <a:extLst>
              <a:ext uri="{FF2B5EF4-FFF2-40B4-BE49-F238E27FC236}">
                <a16:creationId xmlns:a16="http://schemas.microsoft.com/office/drawing/2014/main" id="{8E5C8DC0-835A-49B6-9F92-CB4061C9E0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4508500"/>
          <a:ext cx="2316162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公式" r:id="rId23" imgW="1000150" imgH="371628" progId="Equation.3">
                  <p:embed/>
                </p:oleObj>
              </mc:Choice>
              <mc:Fallback>
                <p:oleObj name="公式" r:id="rId23" imgW="1000150" imgH="371628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508500"/>
                        <a:ext cx="2316162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53" name="Group 37">
            <a:extLst>
              <a:ext uri="{FF2B5EF4-FFF2-40B4-BE49-F238E27FC236}">
                <a16:creationId xmlns:a16="http://schemas.microsoft.com/office/drawing/2014/main" id="{6C02C92D-82DB-4299-9777-ABBEB3C89185}"/>
              </a:ext>
            </a:extLst>
          </p:cNvPr>
          <p:cNvGrpSpPr>
            <a:grpSpLocks/>
          </p:cNvGrpSpPr>
          <p:nvPr/>
        </p:nvGrpSpPr>
        <p:grpSpPr bwMode="auto">
          <a:xfrm>
            <a:off x="0" y="188913"/>
            <a:ext cx="5715000" cy="1068387"/>
            <a:chOff x="0" y="191"/>
            <a:chExt cx="3600" cy="673"/>
          </a:xfrm>
        </p:grpSpPr>
        <p:pic>
          <p:nvPicPr>
            <p:cNvPr id="10254" name="Picture 33" descr="bar_1">
              <a:extLst>
                <a:ext uri="{FF2B5EF4-FFF2-40B4-BE49-F238E27FC236}">
                  <a16:creationId xmlns:a16="http://schemas.microsoft.com/office/drawing/2014/main" id="{99F4A369-F083-40B3-B4DF-CA834FA1A9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5" name="Text Box 34">
              <a:extLst>
                <a:ext uri="{FF2B5EF4-FFF2-40B4-BE49-F238E27FC236}">
                  <a16:creationId xmlns:a16="http://schemas.microsoft.com/office/drawing/2014/main" id="{2313DB9A-BF4B-4BBE-8C39-97CE692A9D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folHlink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4-4</a:t>
              </a: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磁场对载流导线的作用</a:t>
              </a:r>
              <a:endParaRPr kumimoji="0" lang="zh-CN" altLang="en-US">
                <a:solidFill>
                  <a:srgbClr val="FF3399"/>
                </a:solidFill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 autoUpdateAnimBg="0"/>
      <p:bldP spid="158736" grpId="0" autoUpdateAnimBg="0"/>
      <p:bldP spid="15874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1CF133-5A89-4E8F-B3A8-01497324379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DCCEB46-0528-4A8A-847B-172B4538EE5B}" type="datetime9">
              <a:rPr lang="en-US" smtClean="0"/>
              <a:pPr>
                <a:defRPr/>
              </a:pPr>
              <a:t>4/19/2020 8:11:55 PM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7BDFEA-1410-4D40-896E-68682E1F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1FE8E580-1D52-41C7-96E5-34CF5D777779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pSp>
        <p:nvGrpSpPr>
          <p:cNvPr id="11268" name="Group 37">
            <a:extLst>
              <a:ext uri="{FF2B5EF4-FFF2-40B4-BE49-F238E27FC236}">
                <a16:creationId xmlns:a16="http://schemas.microsoft.com/office/drawing/2014/main" id="{D1F7E839-61AB-413F-8886-C2380EBA5BB7}"/>
              </a:ext>
            </a:extLst>
          </p:cNvPr>
          <p:cNvGrpSpPr>
            <a:grpSpLocks/>
          </p:cNvGrpSpPr>
          <p:nvPr/>
        </p:nvGrpSpPr>
        <p:grpSpPr bwMode="auto">
          <a:xfrm>
            <a:off x="0" y="188913"/>
            <a:ext cx="5715000" cy="1068387"/>
            <a:chOff x="0" y="191"/>
            <a:chExt cx="3600" cy="673"/>
          </a:xfrm>
        </p:grpSpPr>
        <p:pic>
          <p:nvPicPr>
            <p:cNvPr id="11272" name="Picture 33" descr="bar_1">
              <a:extLst>
                <a:ext uri="{FF2B5EF4-FFF2-40B4-BE49-F238E27FC236}">
                  <a16:creationId xmlns:a16="http://schemas.microsoft.com/office/drawing/2014/main" id="{93ACDC39-1D64-421C-9316-5E584743F2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3" name="Text Box 34">
              <a:extLst>
                <a:ext uri="{FF2B5EF4-FFF2-40B4-BE49-F238E27FC236}">
                  <a16:creationId xmlns:a16="http://schemas.microsoft.com/office/drawing/2014/main" id="{76D0C3FE-B33C-447A-BC91-4972F8CD6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folHlink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4-4</a:t>
              </a: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磁场对载流导线的作用</a:t>
              </a:r>
              <a:endParaRPr kumimoji="0" lang="zh-CN" altLang="en-US">
                <a:solidFill>
                  <a:srgbClr val="FF3399"/>
                </a:solidFill>
                <a:ea typeface="隶书" panose="02010509060101010101" pitchFamily="49" charset="-122"/>
              </a:endParaRPr>
            </a:p>
          </p:txBody>
        </p:sp>
      </p:grpSp>
      <p:sp>
        <p:nvSpPr>
          <p:cNvPr id="7" name="Text Box 35">
            <a:extLst>
              <a:ext uri="{FF2B5EF4-FFF2-40B4-BE49-F238E27FC236}">
                <a16:creationId xmlns:a16="http://schemas.microsoft.com/office/drawing/2014/main" id="{F2DA222C-1127-4225-9074-9BACCD2C7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96975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二、安培力公式的推论</a:t>
            </a:r>
          </a:p>
        </p:txBody>
      </p:sp>
      <p:sp>
        <p:nvSpPr>
          <p:cNvPr id="8" name="Text Box 35">
            <a:extLst>
              <a:ext uri="{FF2B5EF4-FFF2-40B4-BE49-F238E27FC236}">
                <a16:creationId xmlns:a16="http://schemas.microsoft.com/office/drawing/2014/main" id="{F7AA1679-FC62-4757-A4B0-D11E0381C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043113"/>
            <a:ext cx="842486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推论</a:t>
            </a:r>
            <a:r>
              <a:rPr kumimoji="0" lang="en-US" altLang="zh-CN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kumimoji="0" lang="zh-CN" altLang="en-US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kumimoji="0"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均匀磁场中，任意</a:t>
            </a:r>
            <a:r>
              <a:rPr kumimoji="0" lang="zh-CN" altLang="en-US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闭合</a:t>
            </a:r>
            <a:r>
              <a:rPr kumimoji="0"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载流导线所受总的安培力为</a:t>
            </a:r>
            <a:r>
              <a:rPr kumimoji="0" lang="zh-CN" altLang="en-US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零</a:t>
            </a:r>
            <a:r>
              <a:rPr kumimoji="0"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</p:txBody>
      </p:sp>
      <p:sp>
        <p:nvSpPr>
          <p:cNvPr id="9" name="Text Box 35">
            <a:extLst>
              <a:ext uri="{FF2B5EF4-FFF2-40B4-BE49-F238E27FC236}">
                <a16:creationId xmlns:a16="http://schemas.microsoft.com/office/drawing/2014/main" id="{7C2A3773-E60E-4C09-A08D-1FED1EB20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716338"/>
            <a:ext cx="842486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推论</a:t>
            </a:r>
            <a:r>
              <a:rPr kumimoji="0" lang="en-US" altLang="zh-CN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kumimoji="0" lang="zh-CN" altLang="en-US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kumimoji="0"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均匀磁场中，任意形状的载流导线所受安培力等同于</a:t>
            </a:r>
            <a:r>
              <a:rPr kumimoji="0" lang="zh-CN" altLang="en-US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首尾相同</a:t>
            </a:r>
            <a:r>
              <a:rPr kumimoji="0"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kumimoji="0" lang="zh-CN" altLang="en-US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直</a:t>
            </a:r>
            <a:r>
              <a:rPr kumimoji="0"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导线所受安培力。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8">
            <a:extLst>
              <a:ext uri="{FF2B5EF4-FFF2-40B4-BE49-F238E27FC236}">
                <a16:creationId xmlns:a16="http://schemas.microsoft.com/office/drawing/2014/main" id="{B1DE09C0-8658-4EB4-BB42-2BF0292CF75E}"/>
              </a:ext>
            </a:extLst>
          </p:cNvPr>
          <p:cNvGrpSpPr>
            <a:grpSpLocks/>
          </p:cNvGrpSpPr>
          <p:nvPr/>
        </p:nvGrpSpPr>
        <p:grpSpPr bwMode="auto">
          <a:xfrm>
            <a:off x="4845050" y="2855913"/>
            <a:ext cx="4191000" cy="3886200"/>
            <a:chOff x="4419600" y="2514600"/>
            <a:chExt cx="4191000" cy="3886200"/>
          </a:xfrm>
        </p:grpSpPr>
        <p:sp>
          <p:nvSpPr>
            <p:cNvPr id="159748" name="Rectangle 4">
              <a:extLst>
                <a:ext uri="{FF2B5EF4-FFF2-40B4-BE49-F238E27FC236}">
                  <a16:creationId xmlns:a16="http://schemas.microsoft.com/office/drawing/2014/main" id="{5691B1C3-B708-489D-8FF1-B1A192DF2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2514600"/>
              <a:ext cx="4191000" cy="3886200"/>
            </a:xfrm>
            <a:prstGeom prst="rect">
              <a:avLst/>
            </a:prstGeom>
            <a:gradFill rotWithShape="0">
              <a:gsLst>
                <a:gs pos="0">
                  <a:srgbClr val="6666FF"/>
                </a:gs>
                <a:gs pos="100000">
                  <a:srgbClr val="6666FF">
                    <a:gamma/>
                    <a:shade val="46275"/>
                    <a:invGamma/>
                  </a:srgbClr>
                </a:gs>
              </a:gsLst>
              <a:path path="rect">
                <a:fillToRect l="100000" b="100000"/>
              </a:path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2320" name="Group 5">
              <a:extLst>
                <a:ext uri="{FF2B5EF4-FFF2-40B4-BE49-F238E27FC236}">
                  <a16:creationId xmlns:a16="http://schemas.microsoft.com/office/drawing/2014/main" id="{C8D3E579-44BA-4A99-9FEF-7E1E9C5F9A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78400" y="2844800"/>
              <a:ext cx="3035300" cy="3009900"/>
              <a:chOff x="3088" y="1648"/>
              <a:chExt cx="1912" cy="1896"/>
            </a:xfrm>
          </p:grpSpPr>
          <p:grpSp>
            <p:nvGrpSpPr>
              <p:cNvPr id="12330" name="Group 6">
                <a:extLst>
                  <a:ext uri="{FF2B5EF4-FFF2-40B4-BE49-F238E27FC236}">
                    <a16:creationId xmlns:a16="http://schemas.microsoft.com/office/drawing/2014/main" id="{24FDCABB-E827-45A6-9A2A-277AD2545B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88" y="1648"/>
                <a:ext cx="1904" cy="184"/>
                <a:chOff x="3096" y="1688"/>
                <a:chExt cx="1904" cy="184"/>
              </a:xfrm>
            </p:grpSpPr>
            <p:graphicFrame>
              <p:nvGraphicFramePr>
                <p:cNvPr id="12379" name="Object 7">
                  <a:extLst>
                    <a:ext uri="{FF2B5EF4-FFF2-40B4-BE49-F238E27FC236}">
                      <a16:creationId xmlns:a16="http://schemas.microsoft.com/office/drawing/2014/main" id="{E9626348-DACF-4C7F-BB64-4F5758FDF69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096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386" name="公式" r:id="rId3" imgW="85750" imgH="85572" progId="Equation.3">
                        <p:embed/>
                      </p:oleObj>
                    </mc:Choice>
                    <mc:Fallback>
                      <p:oleObj name="公式" r:id="rId3" imgW="85750" imgH="85572" progId="Equation.3">
                        <p:embed/>
                        <p:pic>
                          <p:nvPicPr>
                            <p:cNvPr id="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96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80" name="Object 8">
                  <a:extLst>
                    <a:ext uri="{FF2B5EF4-FFF2-40B4-BE49-F238E27FC236}">
                      <a16:creationId xmlns:a16="http://schemas.microsoft.com/office/drawing/2014/main" id="{05508400-515B-42A6-B264-40B336DA12B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664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387" name="公式" r:id="rId5" imgW="85750" imgH="85572" progId="Equation.3">
                        <p:embed/>
                      </p:oleObj>
                    </mc:Choice>
                    <mc:Fallback>
                      <p:oleObj name="公式" r:id="rId5" imgW="85750" imgH="85572" progId="Equation.3">
                        <p:embed/>
                        <p:pic>
                          <p:nvPicPr>
                            <p:cNvPr id="0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64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81" name="Object 9">
                  <a:extLst>
                    <a:ext uri="{FF2B5EF4-FFF2-40B4-BE49-F238E27FC236}">
                      <a16:creationId xmlns:a16="http://schemas.microsoft.com/office/drawing/2014/main" id="{AC1F1B74-FEDD-4559-9F44-7736FC4A44F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376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388" name="公式" r:id="rId7" imgW="85750" imgH="85572" progId="Equation.3">
                        <p:embed/>
                      </p:oleObj>
                    </mc:Choice>
                    <mc:Fallback>
                      <p:oleObj name="公式" r:id="rId7" imgW="85750" imgH="85572" progId="Equation.3">
                        <p:embed/>
                        <p:pic>
                          <p:nvPicPr>
                            <p:cNvPr id="0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76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82" name="Object 10">
                  <a:extLst>
                    <a:ext uri="{FF2B5EF4-FFF2-40B4-BE49-F238E27FC236}">
                      <a16:creationId xmlns:a16="http://schemas.microsoft.com/office/drawing/2014/main" id="{128F8936-3C0A-4F79-B588-E45C29495CC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240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389" name="公式" r:id="rId9" imgW="85750" imgH="85572" progId="Equation.3">
                        <p:embed/>
                      </p:oleObj>
                    </mc:Choice>
                    <mc:Fallback>
                      <p:oleObj name="公式" r:id="rId9" imgW="85750" imgH="85572" progId="Equation.3">
                        <p:embed/>
                        <p:pic>
                          <p:nvPicPr>
                            <p:cNvPr id="0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40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83" name="Object 11">
                  <a:extLst>
                    <a:ext uri="{FF2B5EF4-FFF2-40B4-BE49-F238E27FC236}">
                      <a16:creationId xmlns:a16="http://schemas.microsoft.com/office/drawing/2014/main" id="{F1EF990F-0C87-4CA2-B1FB-50C2E08090A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952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390" name="公式" r:id="rId11" imgW="85750" imgH="85572" progId="Equation.3">
                        <p:embed/>
                      </p:oleObj>
                    </mc:Choice>
                    <mc:Fallback>
                      <p:oleObj name="公式" r:id="rId11" imgW="85750" imgH="85572" progId="Equation.3">
                        <p:embed/>
                        <p:pic>
                          <p:nvPicPr>
                            <p:cNvPr id="0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52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84" name="Object 12">
                  <a:extLst>
                    <a:ext uri="{FF2B5EF4-FFF2-40B4-BE49-F238E27FC236}">
                      <a16:creationId xmlns:a16="http://schemas.microsoft.com/office/drawing/2014/main" id="{19EF34C8-4B2B-4F45-9CC4-6A4CDCF5C96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816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391" name="公式" r:id="rId13" imgW="85750" imgH="85572" progId="Equation.3">
                        <p:embed/>
                      </p:oleObj>
                    </mc:Choice>
                    <mc:Fallback>
                      <p:oleObj name="公式" r:id="rId13" imgW="85750" imgH="85572" progId="Equation.3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16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85" name="Object 13">
                  <a:extLst>
                    <a:ext uri="{FF2B5EF4-FFF2-40B4-BE49-F238E27FC236}">
                      <a16:creationId xmlns:a16="http://schemas.microsoft.com/office/drawing/2014/main" id="{79D86A18-E95B-435F-BFE6-4AD198E5089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528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392" name="公式" r:id="rId15" imgW="85750" imgH="85572" progId="Equation.3">
                        <p:embed/>
                      </p:oleObj>
                    </mc:Choice>
                    <mc:Fallback>
                      <p:oleObj name="公式" r:id="rId15" imgW="85750" imgH="85572" progId="Equation.3">
                        <p:embed/>
                        <p:pic>
                          <p:nvPicPr>
                            <p:cNvPr id="0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28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2331" name="Group 14">
                <a:extLst>
                  <a:ext uri="{FF2B5EF4-FFF2-40B4-BE49-F238E27FC236}">
                    <a16:creationId xmlns:a16="http://schemas.microsoft.com/office/drawing/2014/main" id="{CCF78A42-8680-41C0-9D28-0337DD21E0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96" y="1936"/>
                <a:ext cx="1904" cy="184"/>
                <a:chOff x="3096" y="1688"/>
                <a:chExt cx="1904" cy="184"/>
              </a:xfrm>
            </p:grpSpPr>
            <p:graphicFrame>
              <p:nvGraphicFramePr>
                <p:cNvPr id="12372" name="Object 15">
                  <a:extLst>
                    <a:ext uri="{FF2B5EF4-FFF2-40B4-BE49-F238E27FC236}">
                      <a16:creationId xmlns:a16="http://schemas.microsoft.com/office/drawing/2014/main" id="{6EACFE41-64DD-4183-9B8B-ACB682B1835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096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393" name="公式" r:id="rId17" imgW="85750" imgH="85572" progId="Equation.3">
                        <p:embed/>
                      </p:oleObj>
                    </mc:Choice>
                    <mc:Fallback>
                      <p:oleObj name="公式" r:id="rId17" imgW="85750" imgH="85572" progId="Equation.3">
                        <p:embed/>
                        <p:pic>
                          <p:nvPicPr>
                            <p:cNvPr id="0" name="Object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96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73" name="Object 16">
                  <a:extLst>
                    <a:ext uri="{FF2B5EF4-FFF2-40B4-BE49-F238E27FC236}">
                      <a16:creationId xmlns:a16="http://schemas.microsoft.com/office/drawing/2014/main" id="{2E838CFB-852D-48B3-A6BB-EA4883263DC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664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394" name="公式" r:id="rId19" imgW="85750" imgH="85572" progId="Equation.3">
                        <p:embed/>
                      </p:oleObj>
                    </mc:Choice>
                    <mc:Fallback>
                      <p:oleObj name="公式" r:id="rId19" imgW="85750" imgH="85572" progId="Equation.3">
                        <p:embed/>
                        <p:pic>
                          <p:nvPicPr>
                            <p:cNvPr id="0" name="Object 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64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74" name="Object 17">
                  <a:extLst>
                    <a:ext uri="{FF2B5EF4-FFF2-40B4-BE49-F238E27FC236}">
                      <a16:creationId xmlns:a16="http://schemas.microsoft.com/office/drawing/2014/main" id="{144F2B61-F632-47D4-9C20-EE46D4F014C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376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395" name="公式" r:id="rId21" imgW="85750" imgH="85572" progId="Equation.3">
                        <p:embed/>
                      </p:oleObj>
                    </mc:Choice>
                    <mc:Fallback>
                      <p:oleObj name="公式" r:id="rId21" imgW="85750" imgH="85572" progId="Equation.3">
                        <p:embed/>
                        <p:pic>
                          <p:nvPicPr>
                            <p:cNvPr id="0" name="Object 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76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75" name="Object 18">
                  <a:extLst>
                    <a:ext uri="{FF2B5EF4-FFF2-40B4-BE49-F238E27FC236}">
                      <a16:creationId xmlns:a16="http://schemas.microsoft.com/office/drawing/2014/main" id="{A00759BF-6B63-49E8-A403-2E6DA062D70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240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396" name="公式" r:id="rId23" imgW="85750" imgH="85572" progId="Equation.3">
                        <p:embed/>
                      </p:oleObj>
                    </mc:Choice>
                    <mc:Fallback>
                      <p:oleObj name="公式" r:id="rId23" imgW="85750" imgH="85572" progId="Equation.3">
                        <p:embed/>
                        <p:pic>
                          <p:nvPicPr>
                            <p:cNvPr id="0" name="Object 1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40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76" name="Object 19">
                  <a:extLst>
                    <a:ext uri="{FF2B5EF4-FFF2-40B4-BE49-F238E27FC236}">
                      <a16:creationId xmlns:a16="http://schemas.microsoft.com/office/drawing/2014/main" id="{EA2C4D5C-A4CB-4787-B06F-FC457F2008D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952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397" name="公式" r:id="rId25" imgW="85750" imgH="85572" progId="Equation.3">
                        <p:embed/>
                      </p:oleObj>
                    </mc:Choice>
                    <mc:Fallback>
                      <p:oleObj name="公式" r:id="rId25" imgW="85750" imgH="85572" progId="Equation.3">
                        <p:embed/>
                        <p:pic>
                          <p:nvPicPr>
                            <p:cNvPr id="0" name="Object 1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52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77" name="Object 20">
                  <a:extLst>
                    <a:ext uri="{FF2B5EF4-FFF2-40B4-BE49-F238E27FC236}">
                      <a16:creationId xmlns:a16="http://schemas.microsoft.com/office/drawing/2014/main" id="{3B5E39E6-B653-4377-B33D-8723AA3FCDE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816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398" name="公式" r:id="rId27" imgW="85750" imgH="85572" progId="Equation.3">
                        <p:embed/>
                      </p:oleObj>
                    </mc:Choice>
                    <mc:Fallback>
                      <p:oleObj name="公式" r:id="rId27" imgW="85750" imgH="85572" progId="Equation.3">
                        <p:embed/>
                        <p:pic>
                          <p:nvPicPr>
                            <p:cNvPr id="0" name="Object 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16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78" name="Object 21">
                  <a:extLst>
                    <a:ext uri="{FF2B5EF4-FFF2-40B4-BE49-F238E27FC236}">
                      <a16:creationId xmlns:a16="http://schemas.microsoft.com/office/drawing/2014/main" id="{D4467D7C-5E7B-4739-95C2-42FD74BB6A6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528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399" name="公式" r:id="rId29" imgW="85750" imgH="85572" progId="Equation.3">
                        <p:embed/>
                      </p:oleObj>
                    </mc:Choice>
                    <mc:Fallback>
                      <p:oleObj name="公式" r:id="rId29" imgW="85750" imgH="85572" progId="Equation.3">
                        <p:embed/>
                        <p:pic>
                          <p:nvPicPr>
                            <p:cNvPr id="0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28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2332" name="Group 22">
                <a:extLst>
                  <a:ext uri="{FF2B5EF4-FFF2-40B4-BE49-F238E27FC236}">
                    <a16:creationId xmlns:a16="http://schemas.microsoft.com/office/drawing/2014/main" id="{D019390F-73F1-4C6E-811D-CF707CAE85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96" y="2216"/>
                <a:ext cx="1904" cy="184"/>
                <a:chOff x="3096" y="1688"/>
                <a:chExt cx="1904" cy="184"/>
              </a:xfrm>
            </p:grpSpPr>
            <p:graphicFrame>
              <p:nvGraphicFramePr>
                <p:cNvPr id="12365" name="Object 23">
                  <a:extLst>
                    <a:ext uri="{FF2B5EF4-FFF2-40B4-BE49-F238E27FC236}">
                      <a16:creationId xmlns:a16="http://schemas.microsoft.com/office/drawing/2014/main" id="{A9ECEC35-6A17-4CA3-820E-BA7E78BCD87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096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00" name="公式" r:id="rId31" imgW="85750" imgH="85572" progId="Equation.3">
                        <p:embed/>
                      </p:oleObj>
                    </mc:Choice>
                    <mc:Fallback>
                      <p:oleObj name="公式" r:id="rId31" imgW="85750" imgH="85572" progId="Equation.3">
                        <p:embed/>
                        <p:pic>
                          <p:nvPicPr>
                            <p:cNvPr id="0" name="Object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96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66" name="Object 24">
                  <a:extLst>
                    <a:ext uri="{FF2B5EF4-FFF2-40B4-BE49-F238E27FC236}">
                      <a16:creationId xmlns:a16="http://schemas.microsoft.com/office/drawing/2014/main" id="{21607253-B605-472C-8FDA-E011B8EF0C2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664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01" name="公式" r:id="rId33" imgW="85750" imgH="85572" progId="Equation.3">
                        <p:embed/>
                      </p:oleObj>
                    </mc:Choice>
                    <mc:Fallback>
                      <p:oleObj name="公式" r:id="rId33" imgW="85750" imgH="85572" progId="Equation.3">
                        <p:embed/>
                        <p:pic>
                          <p:nvPicPr>
                            <p:cNvPr id="0" name="Object 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64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67" name="Object 25">
                  <a:extLst>
                    <a:ext uri="{FF2B5EF4-FFF2-40B4-BE49-F238E27FC236}">
                      <a16:creationId xmlns:a16="http://schemas.microsoft.com/office/drawing/2014/main" id="{78B6F386-41D6-480B-A429-73D72E42D85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376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02" name="公式" r:id="rId35" imgW="85750" imgH="85572" progId="Equation.3">
                        <p:embed/>
                      </p:oleObj>
                    </mc:Choice>
                    <mc:Fallback>
                      <p:oleObj name="公式" r:id="rId35" imgW="85750" imgH="85572" progId="Equation.3">
                        <p:embed/>
                        <p:pic>
                          <p:nvPicPr>
                            <p:cNvPr id="0" name="Object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76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68" name="Object 26">
                  <a:extLst>
                    <a:ext uri="{FF2B5EF4-FFF2-40B4-BE49-F238E27FC236}">
                      <a16:creationId xmlns:a16="http://schemas.microsoft.com/office/drawing/2014/main" id="{AF918D81-849C-43E9-BEFE-D7D07E95FC0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240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03" name="公式" r:id="rId37" imgW="85750" imgH="85572" progId="Equation.3">
                        <p:embed/>
                      </p:oleObj>
                    </mc:Choice>
                    <mc:Fallback>
                      <p:oleObj name="公式" r:id="rId37" imgW="85750" imgH="85572" progId="Equation.3">
                        <p:embed/>
                        <p:pic>
                          <p:nvPicPr>
                            <p:cNvPr id="0" name="Object 2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40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69" name="Object 27">
                  <a:extLst>
                    <a:ext uri="{FF2B5EF4-FFF2-40B4-BE49-F238E27FC236}">
                      <a16:creationId xmlns:a16="http://schemas.microsoft.com/office/drawing/2014/main" id="{7DBD7F07-F0A3-406D-AD42-78482068779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952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04" name="公式" r:id="rId39" imgW="85750" imgH="85572" progId="Equation.3">
                        <p:embed/>
                      </p:oleObj>
                    </mc:Choice>
                    <mc:Fallback>
                      <p:oleObj name="公式" r:id="rId39" imgW="85750" imgH="85572" progId="Equation.3">
                        <p:embed/>
                        <p:pic>
                          <p:nvPicPr>
                            <p:cNvPr id="0" name="Object 2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52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70" name="Object 28">
                  <a:extLst>
                    <a:ext uri="{FF2B5EF4-FFF2-40B4-BE49-F238E27FC236}">
                      <a16:creationId xmlns:a16="http://schemas.microsoft.com/office/drawing/2014/main" id="{9591D1C1-8E5B-4105-8A18-3A5170F88EF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816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05" name="公式" r:id="rId41" imgW="85750" imgH="85572" progId="Equation.3">
                        <p:embed/>
                      </p:oleObj>
                    </mc:Choice>
                    <mc:Fallback>
                      <p:oleObj name="公式" r:id="rId41" imgW="85750" imgH="85572" progId="Equation.3">
                        <p:embed/>
                        <p:pic>
                          <p:nvPicPr>
                            <p:cNvPr id="0" name="Object 2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16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71" name="Object 29">
                  <a:extLst>
                    <a:ext uri="{FF2B5EF4-FFF2-40B4-BE49-F238E27FC236}">
                      <a16:creationId xmlns:a16="http://schemas.microsoft.com/office/drawing/2014/main" id="{865C4F84-2542-4DE8-9501-2C6D7E943DD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528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06" name="公式" r:id="rId43" imgW="85750" imgH="85572" progId="Equation.3">
                        <p:embed/>
                      </p:oleObj>
                    </mc:Choice>
                    <mc:Fallback>
                      <p:oleObj name="公式" r:id="rId43" imgW="85750" imgH="85572" progId="Equation.3">
                        <p:embed/>
                        <p:pic>
                          <p:nvPicPr>
                            <p:cNvPr id="0" name="Object 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28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2333" name="Group 30">
                <a:extLst>
                  <a:ext uri="{FF2B5EF4-FFF2-40B4-BE49-F238E27FC236}">
                    <a16:creationId xmlns:a16="http://schemas.microsoft.com/office/drawing/2014/main" id="{31F13A4C-F19D-4F26-85D2-59357337A1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96" y="2496"/>
                <a:ext cx="1904" cy="184"/>
                <a:chOff x="3096" y="1688"/>
                <a:chExt cx="1904" cy="184"/>
              </a:xfrm>
            </p:grpSpPr>
            <p:graphicFrame>
              <p:nvGraphicFramePr>
                <p:cNvPr id="12358" name="Object 31">
                  <a:extLst>
                    <a:ext uri="{FF2B5EF4-FFF2-40B4-BE49-F238E27FC236}">
                      <a16:creationId xmlns:a16="http://schemas.microsoft.com/office/drawing/2014/main" id="{228342D8-8CD6-4A37-B117-2A27F5DF4FB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096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07" name="公式" r:id="rId45" imgW="85750" imgH="85572" progId="Equation.3">
                        <p:embed/>
                      </p:oleObj>
                    </mc:Choice>
                    <mc:Fallback>
                      <p:oleObj name="公式" r:id="rId45" imgW="85750" imgH="85572" progId="Equation.3">
                        <p:embed/>
                        <p:pic>
                          <p:nvPicPr>
                            <p:cNvPr id="0" name="Object 3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96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59" name="Object 32">
                  <a:extLst>
                    <a:ext uri="{FF2B5EF4-FFF2-40B4-BE49-F238E27FC236}">
                      <a16:creationId xmlns:a16="http://schemas.microsoft.com/office/drawing/2014/main" id="{AB124CA8-168C-4D73-A3FE-0C3C7447C05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664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08" name="公式" r:id="rId47" imgW="85750" imgH="85572" progId="Equation.3">
                        <p:embed/>
                      </p:oleObj>
                    </mc:Choice>
                    <mc:Fallback>
                      <p:oleObj name="公式" r:id="rId47" imgW="85750" imgH="85572" progId="Equation.3">
                        <p:embed/>
                        <p:pic>
                          <p:nvPicPr>
                            <p:cNvPr id="0" name="Object 3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64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60" name="Object 33">
                  <a:extLst>
                    <a:ext uri="{FF2B5EF4-FFF2-40B4-BE49-F238E27FC236}">
                      <a16:creationId xmlns:a16="http://schemas.microsoft.com/office/drawing/2014/main" id="{B5D18935-5506-49F1-98B3-466A6E16426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376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09" name="公式" r:id="rId49" imgW="85750" imgH="85572" progId="Equation.3">
                        <p:embed/>
                      </p:oleObj>
                    </mc:Choice>
                    <mc:Fallback>
                      <p:oleObj name="公式" r:id="rId49" imgW="85750" imgH="85572" progId="Equation.3">
                        <p:embed/>
                        <p:pic>
                          <p:nvPicPr>
                            <p:cNvPr id="0" name="Object 3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76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61" name="Object 34">
                  <a:extLst>
                    <a:ext uri="{FF2B5EF4-FFF2-40B4-BE49-F238E27FC236}">
                      <a16:creationId xmlns:a16="http://schemas.microsoft.com/office/drawing/2014/main" id="{B7808464-8F73-4F8E-8AEF-D1D9D6E528D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240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10" name="公式" r:id="rId51" imgW="85750" imgH="85572" progId="Equation.3">
                        <p:embed/>
                      </p:oleObj>
                    </mc:Choice>
                    <mc:Fallback>
                      <p:oleObj name="公式" r:id="rId51" imgW="85750" imgH="85572" progId="Equation.3">
                        <p:embed/>
                        <p:pic>
                          <p:nvPicPr>
                            <p:cNvPr id="0" name="Object 3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40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62" name="Object 35">
                  <a:extLst>
                    <a:ext uri="{FF2B5EF4-FFF2-40B4-BE49-F238E27FC236}">
                      <a16:creationId xmlns:a16="http://schemas.microsoft.com/office/drawing/2014/main" id="{88C94828-BD51-43B1-A98C-C02A26AA71C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952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11" name="公式" r:id="rId53" imgW="85750" imgH="85572" progId="Equation.3">
                        <p:embed/>
                      </p:oleObj>
                    </mc:Choice>
                    <mc:Fallback>
                      <p:oleObj name="公式" r:id="rId53" imgW="85750" imgH="85572" progId="Equation.3">
                        <p:embed/>
                        <p:pic>
                          <p:nvPicPr>
                            <p:cNvPr id="0" name="Object 3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52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63" name="Object 36">
                  <a:extLst>
                    <a:ext uri="{FF2B5EF4-FFF2-40B4-BE49-F238E27FC236}">
                      <a16:creationId xmlns:a16="http://schemas.microsoft.com/office/drawing/2014/main" id="{1F8D8E0F-827D-4B18-9DA7-0D94F9296D5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816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12" name="公式" r:id="rId55" imgW="85750" imgH="85572" progId="Equation.3">
                        <p:embed/>
                      </p:oleObj>
                    </mc:Choice>
                    <mc:Fallback>
                      <p:oleObj name="公式" r:id="rId55" imgW="85750" imgH="85572" progId="Equation.3">
                        <p:embed/>
                        <p:pic>
                          <p:nvPicPr>
                            <p:cNvPr id="0" name="Object 3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16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64" name="Object 37">
                  <a:extLst>
                    <a:ext uri="{FF2B5EF4-FFF2-40B4-BE49-F238E27FC236}">
                      <a16:creationId xmlns:a16="http://schemas.microsoft.com/office/drawing/2014/main" id="{300B79C4-4163-4135-8DDA-A6A65B7F5A3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528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13" name="公式" r:id="rId57" imgW="85750" imgH="85572" progId="Equation.3">
                        <p:embed/>
                      </p:oleObj>
                    </mc:Choice>
                    <mc:Fallback>
                      <p:oleObj name="公式" r:id="rId57" imgW="85750" imgH="85572" progId="Equation.3">
                        <p:embed/>
                        <p:pic>
                          <p:nvPicPr>
                            <p:cNvPr id="0" name="Object 3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28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2334" name="Group 38">
                <a:extLst>
                  <a:ext uri="{FF2B5EF4-FFF2-40B4-BE49-F238E27FC236}">
                    <a16:creationId xmlns:a16="http://schemas.microsoft.com/office/drawing/2014/main" id="{DA853380-6D5C-4916-AB5C-07512F1C38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96" y="2784"/>
                <a:ext cx="1904" cy="184"/>
                <a:chOff x="3096" y="1688"/>
                <a:chExt cx="1904" cy="184"/>
              </a:xfrm>
            </p:grpSpPr>
            <p:graphicFrame>
              <p:nvGraphicFramePr>
                <p:cNvPr id="12351" name="Object 39">
                  <a:extLst>
                    <a:ext uri="{FF2B5EF4-FFF2-40B4-BE49-F238E27FC236}">
                      <a16:creationId xmlns:a16="http://schemas.microsoft.com/office/drawing/2014/main" id="{639DE6DF-195F-4795-BDCA-9A743B55976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096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14" name="公式" r:id="rId59" imgW="85750" imgH="85572" progId="Equation.3">
                        <p:embed/>
                      </p:oleObj>
                    </mc:Choice>
                    <mc:Fallback>
                      <p:oleObj name="公式" r:id="rId59" imgW="85750" imgH="85572" progId="Equation.3">
                        <p:embed/>
                        <p:pic>
                          <p:nvPicPr>
                            <p:cNvPr id="0" name="Object 3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96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52" name="Object 40">
                  <a:extLst>
                    <a:ext uri="{FF2B5EF4-FFF2-40B4-BE49-F238E27FC236}">
                      <a16:creationId xmlns:a16="http://schemas.microsoft.com/office/drawing/2014/main" id="{4F02D528-FB39-4F2C-BDFB-3A70873056C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664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15" name="公式" r:id="rId61" imgW="85750" imgH="85572" progId="Equation.3">
                        <p:embed/>
                      </p:oleObj>
                    </mc:Choice>
                    <mc:Fallback>
                      <p:oleObj name="公式" r:id="rId61" imgW="85750" imgH="85572" progId="Equation.3">
                        <p:embed/>
                        <p:pic>
                          <p:nvPicPr>
                            <p:cNvPr id="0" name="Object 4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64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53" name="Object 41">
                  <a:extLst>
                    <a:ext uri="{FF2B5EF4-FFF2-40B4-BE49-F238E27FC236}">
                      <a16:creationId xmlns:a16="http://schemas.microsoft.com/office/drawing/2014/main" id="{E8F66FD6-9CB7-4927-AE50-51435CF39CC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376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16" name="公式" r:id="rId63" imgW="85750" imgH="85572" progId="Equation.3">
                        <p:embed/>
                      </p:oleObj>
                    </mc:Choice>
                    <mc:Fallback>
                      <p:oleObj name="公式" r:id="rId63" imgW="85750" imgH="85572" progId="Equation.3">
                        <p:embed/>
                        <p:pic>
                          <p:nvPicPr>
                            <p:cNvPr id="0" name="Object 4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76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54" name="Object 42">
                  <a:extLst>
                    <a:ext uri="{FF2B5EF4-FFF2-40B4-BE49-F238E27FC236}">
                      <a16:creationId xmlns:a16="http://schemas.microsoft.com/office/drawing/2014/main" id="{3CE07A0F-A7E7-4F08-A2FC-EB98091BEA5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240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17" name="公式" r:id="rId65" imgW="85750" imgH="85572" progId="Equation.3">
                        <p:embed/>
                      </p:oleObj>
                    </mc:Choice>
                    <mc:Fallback>
                      <p:oleObj name="公式" r:id="rId65" imgW="85750" imgH="85572" progId="Equation.3">
                        <p:embed/>
                        <p:pic>
                          <p:nvPicPr>
                            <p:cNvPr id="0" name="Object 4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40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55" name="Object 43">
                  <a:extLst>
                    <a:ext uri="{FF2B5EF4-FFF2-40B4-BE49-F238E27FC236}">
                      <a16:creationId xmlns:a16="http://schemas.microsoft.com/office/drawing/2014/main" id="{A56F6D89-F43E-4410-B2D8-65A92ADDB7B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952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18" name="公式" r:id="rId67" imgW="85750" imgH="85572" progId="Equation.3">
                        <p:embed/>
                      </p:oleObj>
                    </mc:Choice>
                    <mc:Fallback>
                      <p:oleObj name="公式" r:id="rId67" imgW="85750" imgH="85572" progId="Equation.3">
                        <p:embed/>
                        <p:pic>
                          <p:nvPicPr>
                            <p:cNvPr id="0" name="Object 4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52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56" name="Object 44">
                  <a:extLst>
                    <a:ext uri="{FF2B5EF4-FFF2-40B4-BE49-F238E27FC236}">
                      <a16:creationId xmlns:a16="http://schemas.microsoft.com/office/drawing/2014/main" id="{D9C51AED-7574-4232-BF2B-00A74FDC615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816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19" name="公式" r:id="rId69" imgW="85750" imgH="85572" progId="Equation.3">
                        <p:embed/>
                      </p:oleObj>
                    </mc:Choice>
                    <mc:Fallback>
                      <p:oleObj name="公式" r:id="rId69" imgW="85750" imgH="85572" progId="Equation.3">
                        <p:embed/>
                        <p:pic>
                          <p:nvPicPr>
                            <p:cNvPr id="0" name="Object 4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16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57" name="Object 45">
                  <a:extLst>
                    <a:ext uri="{FF2B5EF4-FFF2-40B4-BE49-F238E27FC236}">
                      <a16:creationId xmlns:a16="http://schemas.microsoft.com/office/drawing/2014/main" id="{73774FD7-D68D-455F-910E-1EE84F585D5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528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20" name="公式" r:id="rId71" imgW="85750" imgH="85572" progId="Equation.3">
                        <p:embed/>
                      </p:oleObj>
                    </mc:Choice>
                    <mc:Fallback>
                      <p:oleObj name="公式" r:id="rId71" imgW="85750" imgH="85572" progId="Equation.3">
                        <p:embed/>
                        <p:pic>
                          <p:nvPicPr>
                            <p:cNvPr id="0" name="Object 4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28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2335" name="Group 46">
                <a:extLst>
                  <a:ext uri="{FF2B5EF4-FFF2-40B4-BE49-F238E27FC236}">
                    <a16:creationId xmlns:a16="http://schemas.microsoft.com/office/drawing/2014/main" id="{3A2E229D-F9FA-4FF9-B27B-966FEB63E1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96" y="3064"/>
                <a:ext cx="1904" cy="184"/>
                <a:chOff x="3096" y="1688"/>
                <a:chExt cx="1904" cy="184"/>
              </a:xfrm>
            </p:grpSpPr>
            <p:graphicFrame>
              <p:nvGraphicFramePr>
                <p:cNvPr id="12344" name="Object 47">
                  <a:extLst>
                    <a:ext uri="{FF2B5EF4-FFF2-40B4-BE49-F238E27FC236}">
                      <a16:creationId xmlns:a16="http://schemas.microsoft.com/office/drawing/2014/main" id="{37A5D344-13A9-4558-B7AD-7D99C6E6EA5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096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21" name="公式" r:id="rId73" imgW="85750" imgH="85572" progId="Equation.3">
                        <p:embed/>
                      </p:oleObj>
                    </mc:Choice>
                    <mc:Fallback>
                      <p:oleObj name="公式" r:id="rId73" imgW="85750" imgH="85572" progId="Equation.3">
                        <p:embed/>
                        <p:pic>
                          <p:nvPicPr>
                            <p:cNvPr id="0" name="Object 4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96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45" name="Object 48">
                  <a:extLst>
                    <a:ext uri="{FF2B5EF4-FFF2-40B4-BE49-F238E27FC236}">
                      <a16:creationId xmlns:a16="http://schemas.microsoft.com/office/drawing/2014/main" id="{6EA80358-8863-4DC0-8705-CE28909DD5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664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22" name="公式" r:id="rId75" imgW="85750" imgH="85572" progId="Equation.3">
                        <p:embed/>
                      </p:oleObj>
                    </mc:Choice>
                    <mc:Fallback>
                      <p:oleObj name="公式" r:id="rId75" imgW="85750" imgH="85572" progId="Equation.3">
                        <p:embed/>
                        <p:pic>
                          <p:nvPicPr>
                            <p:cNvPr id="0" name="Object 4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64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46" name="Object 49">
                  <a:extLst>
                    <a:ext uri="{FF2B5EF4-FFF2-40B4-BE49-F238E27FC236}">
                      <a16:creationId xmlns:a16="http://schemas.microsoft.com/office/drawing/2014/main" id="{489CAB52-A63E-4B31-BFD5-7C877F81FAE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376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23" name="公式" r:id="rId77" imgW="85750" imgH="85572" progId="Equation.3">
                        <p:embed/>
                      </p:oleObj>
                    </mc:Choice>
                    <mc:Fallback>
                      <p:oleObj name="公式" r:id="rId77" imgW="85750" imgH="85572" progId="Equation.3">
                        <p:embed/>
                        <p:pic>
                          <p:nvPicPr>
                            <p:cNvPr id="0" name="Object 4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76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47" name="Object 50">
                  <a:extLst>
                    <a:ext uri="{FF2B5EF4-FFF2-40B4-BE49-F238E27FC236}">
                      <a16:creationId xmlns:a16="http://schemas.microsoft.com/office/drawing/2014/main" id="{B0C996B8-5D7E-400E-B0EF-BFCE9563BA9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240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24" name="公式" r:id="rId79" imgW="85750" imgH="85572" progId="Equation.3">
                        <p:embed/>
                      </p:oleObj>
                    </mc:Choice>
                    <mc:Fallback>
                      <p:oleObj name="公式" r:id="rId79" imgW="85750" imgH="85572" progId="Equation.3">
                        <p:embed/>
                        <p:pic>
                          <p:nvPicPr>
                            <p:cNvPr id="0" name="Object 5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40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48" name="Object 51">
                  <a:extLst>
                    <a:ext uri="{FF2B5EF4-FFF2-40B4-BE49-F238E27FC236}">
                      <a16:creationId xmlns:a16="http://schemas.microsoft.com/office/drawing/2014/main" id="{F16D0789-7F5C-4B2F-BDCC-18FF06DC9A5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952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25" name="公式" r:id="rId81" imgW="85750" imgH="85572" progId="Equation.3">
                        <p:embed/>
                      </p:oleObj>
                    </mc:Choice>
                    <mc:Fallback>
                      <p:oleObj name="公式" r:id="rId81" imgW="85750" imgH="85572" progId="Equation.3">
                        <p:embed/>
                        <p:pic>
                          <p:nvPicPr>
                            <p:cNvPr id="0" name="Object 5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52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49" name="Object 52">
                  <a:extLst>
                    <a:ext uri="{FF2B5EF4-FFF2-40B4-BE49-F238E27FC236}">
                      <a16:creationId xmlns:a16="http://schemas.microsoft.com/office/drawing/2014/main" id="{2274441B-25E7-4CED-8858-A3E7D547BC1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816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26" name="公式" r:id="rId83" imgW="85750" imgH="85572" progId="Equation.3">
                        <p:embed/>
                      </p:oleObj>
                    </mc:Choice>
                    <mc:Fallback>
                      <p:oleObj name="公式" r:id="rId83" imgW="85750" imgH="85572" progId="Equation.3">
                        <p:embed/>
                        <p:pic>
                          <p:nvPicPr>
                            <p:cNvPr id="0" name="Object 5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16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50" name="Object 53">
                  <a:extLst>
                    <a:ext uri="{FF2B5EF4-FFF2-40B4-BE49-F238E27FC236}">
                      <a16:creationId xmlns:a16="http://schemas.microsoft.com/office/drawing/2014/main" id="{5C07A65D-64E8-42B5-BB4D-A0DCA961F5E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528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27" name="公式" r:id="rId85" imgW="85750" imgH="85572" progId="Equation.3">
                        <p:embed/>
                      </p:oleObj>
                    </mc:Choice>
                    <mc:Fallback>
                      <p:oleObj name="公式" r:id="rId85" imgW="85750" imgH="85572" progId="Equation.3">
                        <p:embed/>
                        <p:pic>
                          <p:nvPicPr>
                            <p:cNvPr id="0" name="Object 5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28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2336" name="Group 54">
                <a:extLst>
                  <a:ext uri="{FF2B5EF4-FFF2-40B4-BE49-F238E27FC236}">
                    <a16:creationId xmlns:a16="http://schemas.microsoft.com/office/drawing/2014/main" id="{3D291E6F-9189-4279-B7D2-300B946314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96" y="3360"/>
                <a:ext cx="1904" cy="184"/>
                <a:chOff x="3096" y="1688"/>
                <a:chExt cx="1904" cy="184"/>
              </a:xfrm>
            </p:grpSpPr>
            <p:graphicFrame>
              <p:nvGraphicFramePr>
                <p:cNvPr id="12337" name="Object 55">
                  <a:extLst>
                    <a:ext uri="{FF2B5EF4-FFF2-40B4-BE49-F238E27FC236}">
                      <a16:creationId xmlns:a16="http://schemas.microsoft.com/office/drawing/2014/main" id="{A329B9D4-6BFB-4D62-AC98-4D00C4D5D20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096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28" name="公式" r:id="rId87" imgW="85750" imgH="85572" progId="Equation.3">
                        <p:embed/>
                      </p:oleObj>
                    </mc:Choice>
                    <mc:Fallback>
                      <p:oleObj name="公式" r:id="rId87" imgW="85750" imgH="85572" progId="Equation.3">
                        <p:embed/>
                        <p:pic>
                          <p:nvPicPr>
                            <p:cNvPr id="0" name="Object 5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96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38" name="Object 56">
                  <a:extLst>
                    <a:ext uri="{FF2B5EF4-FFF2-40B4-BE49-F238E27FC236}">
                      <a16:creationId xmlns:a16="http://schemas.microsoft.com/office/drawing/2014/main" id="{60ED7EA1-8FD1-4FE6-97BD-CA69768D2AB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664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29" name="公式" r:id="rId89" imgW="85750" imgH="85572" progId="Equation.3">
                        <p:embed/>
                      </p:oleObj>
                    </mc:Choice>
                    <mc:Fallback>
                      <p:oleObj name="公式" r:id="rId89" imgW="85750" imgH="85572" progId="Equation.3">
                        <p:embed/>
                        <p:pic>
                          <p:nvPicPr>
                            <p:cNvPr id="0" name="Object 5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64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39" name="Object 57">
                  <a:extLst>
                    <a:ext uri="{FF2B5EF4-FFF2-40B4-BE49-F238E27FC236}">
                      <a16:creationId xmlns:a16="http://schemas.microsoft.com/office/drawing/2014/main" id="{0C04F560-25E0-4594-A29A-B603047FEED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376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30" name="公式" r:id="rId91" imgW="85750" imgH="85572" progId="Equation.3">
                        <p:embed/>
                      </p:oleObj>
                    </mc:Choice>
                    <mc:Fallback>
                      <p:oleObj name="公式" r:id="rId91" imgW="85750" imgH="85572" progId="Equation.3">
                        <p:embed/>
                        <p:pic>
                          <p:nvPicPr>
                            <p:cNvPr id="0" name="Object 5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76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40" name="Object 58">
                  <a:extLst>
                    <a:ext uri="{FF2B5EF4-FFF2-40B4-BE49-F238E27FC236}">
                      <a16:creationId xmlns:a16="http://schemas.microsoft.com/office/drawing/2014/main" id="{0B269648-9023-4889-8EB4-507FC7BFC02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240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31" name="公式" r:id="rId93" imgW="85750" imgH="85572" progId="Equation.3">
                        <p:embed/>
                      </p:oleObj>
                    </mc:Choice>
                    <mc:Fallback>
                      <p:oleObj name="公式" r:id="rId93" imgW="85750" imgH="85572" progId="Equation.3">
                        <p:embed/>
                        <p:pic>
                          <p:nvPicPr>
                            <p:cNvPr id="0" name="Object 5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40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41" name="Object 59">
                  <a:extLst>
                    <a:ext uri="{FF2B5EF4-FFF2-40B4-BE49-F238E27FC236}">
                      <a16:creationId xmlns:a16="http://schemas.microsoft.com/office/drawing/2014/main" id="{752E8A88-2933-4E80-A4AC-9EBC4394385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952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32" name="公式" r:id="rId95" imgW="85750" imgH="85572" progId="Equation.3">
                        <p:embed/>
                      </p:oleObj>
                    </mc:Choice>
                    <mc:Fallback>
                      <p:oleObj name="公式" r:id="rId95" imgW="85750" imgH="85572" progId="Equation.3">
                        <p:embed/>
                        <p:pic>
                          <p:nvPicPr>
                            <p:cNvPr id="0" name="Object 5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52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42" name="Object 60">
                  <a:extLst>
                    <a:ext uri="{FF2B5EF4-FFF2-40B4-BE49-F238E27FC236}">
                      <a16:creationId xmlns:a16="http://schemas.microsoft.com/office/drawing/2014/main" id="{0385304B-641F-4763-B051-9ADA32FE06A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816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33" name="公式" r:id="rId97" imgW="85750" imgH="85572" progId="Equation.3">
                        <p:embed/>
                      </p:oleObj>
                    </mc:Choice>
                    <mc:Fallback>
                      <p:oleObj name="公式" r:id="rId97" imgW="85750" imgH="85572" progId="Equation.3">
                        <p:embed/>
                        <p:pic>
                          <p:nvPicPr>
                            <p:cNvPr id="0" name="Object 6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16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43" name="Object 61">
                  <a:extLst>
                    <a:ext uri="{FF2B5EF4-FFF2-40B4-BE49-F238E27FC236}">
                      <a16:creationId xmlns:a16="http://schemas.microsoft.com/office/drawing/2014/main" id="{1B919CF2-D09A-4084-923A-3B227601A0A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528" y="1688"/>
                <a:ext cx="18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34" name="公式" r:id="rId99" imgW="85750" imgH="85572" progId="Equation.3">
                        <p:embed/>
                      </p:oleObj>
                    </mc:Choice>
                    <mc:Fallback>
                      <p:oleObj name="公式" r:id="rId99" imgW="85750" imgH="85572" progId="Equation.3">
                        <p:embed/>
                        <p:pic>
                          <p:nvPicPr>
                            <p:cNvPr id="0" name="Object 6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28" y="1688"/>
                              <a:ext cx="184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2321" name="Group 103">
              <a:extLst>
                <a:ext uri="{FF2B5EF4-FFF2-40B4-BE49-F238E27FC236}">
                  <a16:creationId xmlns:a16="http://schemas.microsoft.com/office/drawing/2014/main" id="{FC04136C-D5FD-4BB2-9A90-B433F07C4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6800" y="3581400"/>
              <a:ext cx="3200400" cy="1149350"/>
              <a:chOff x="3072" y="2256"/>
              <a:chExt cx="2016" cy="724"/>
            </a:xfrm>
          </p:grpSpPr>
          <p:sp>
            <p:nvSpPr>
              <p:cNvPr id="159807" name="Freeform 63">
                <a:extLst>
                  <a:ext uri="{FF2B5EF4-FFF2-40B4-BE49-F238E27FC236}">
                    <a16:creationId xmlns:a16="http://schemas.microsoft.com/office/drawing/2014/main" id="{9905F09F-8D2D-484A-8068-E3036875D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2352"/>
                <a:ext cx="2016" cy="628"/>
              </a:xfrm>
              <a:custGeom>
                <a:avLst/>
                <a:gdLst/>
                <a:ahLst/>
                <a:cxnLst>
                  <a:cxn ang="0">
                    <a:pos x="0" y="628"/>
                  </a:cxn>
                  <a:cxn ang="0">
                    <a:pos x="192" y="340"/>
                  </a:cxn>
                  <a:cxn ang="0">
                    <a:pos x="432" y="244"/>
                  </a:cxn>
                  <a:cxn ang="0">
                    <a:pos x="798" y="213"/>
                  </a:cxn>
                  <a:cxn ang="0">
                    <a:pos x="1086" y="120"/>
                  </a:cxn>
                  <a:cxn ang="0">
                    <a:pos x="1453" y="3"/>
                  </a:cxn>
                  <a:cxn ang="0">
                    <a:pos x="1680" y="100"/>
                  </a:cxn>
                  <a:cxn ang="0">
                    <a:pos x="1920" y="388"/>
                  </a:cxn>
                  <a:cxn ang="0">
                    <a:pos x="2016" y="628"/>
                  </a:cxn>
                </a:cxnLst>
                <a:rect l="0" t="0" r="r" b="b"/>
                <a:pathLst>
                  <a:path w="2016" h="628">
                    <a:moveTo>
                      <a:pt x="0" y="628"/>
                    </a:moveTo>
                    <a:cubicBezTo>
                      <a:pt x="60" y="516"/>
                      <a:pt x="120" y="404"/>
                      <a:pt x="192" y="340"/>
                    </a:cubicBezTo>
                    <a:cubicBezTo>
                      <a:pt x="264" y="276"/>
                      <a:pt x="331" y="265"/>
                      <a:pt x="432" y="244"/>
                    </a:cubicBezTo>
                    <a:cubicBezTo>
                      <a:pt x="533" y="223"/>
                      <a:pt x="689" y="234"/>
                      <a:pt x="798" y="213"/>
                    </a:cubicBezTo>
                    <a:cubicBezTo>
                      <a:pt x="907" y="192"/>
                      <a:pt x="977" y="155"/>
                      <a:pt x="1086" y="120"/>
                    </a:cubicBezTo>
                    <a:cubicBezTo>
                      <a:pt x="1195" y="85"/>
                      <a:pt x="1354" y="6"/>
                      <a:pt x="1453" y="3"/>
                    </a:cubicBezTo>
                    <a:cubicBezTo>
                      <a:pt x="1552" y="0"/>
                      <a:pt x="1602" y="36"/>
                      <a:pt x="1680" y="100"/>
                    </a:cubicBezTo>
                    <a:cubicBezTo>
                      <a:pt x="1758" y="164"/>
                      <a:pt x="1864" y="300"/>
                      <a:pt x="1920" y="388"/>
                    </a:cubicBezTo>
                    <a:cubicBezTo>
                      <a:pt x="1976" y="476"/>
                      <a:pt x="2000" y="588"/>
                      <a:pt x="2016" y="628"/>
                    </a:cubicBezTo>
                  </a:path>
                </a:pathLst>
              </a:custGeom>
              <a:noFill/>
              <a:ln w="19050" cmpd="sng">
                <a:solidFill>
                  <a:srgbClr val="FF9966"/>
                </a:solidFill>
                <a:round/>
                <a:headEnd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808" name="Line 64">
                <a:extLst>
                  <a:ext uri="{FF2B5EF4-FFF2-40B4-BE49-F238E27FC236}">
                    <a16:creationId xmlns:a16="http://schemas.microsoft.com/office/drawing/2014/main" id="{5EB9DA6D-2582-4ED0-B114-A595A09189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6" y="2523"/>
                <a:ext cx="123" cy="29"/>
              </a:xfrm>
              <a:prstGeom prst="line">
                <a:avLst/>
              </a:prstGeom>
              <a:noFill/>
              <a:ln w="19050">
                <a:solidFill>
                  <a:srgbClr val="FF7C8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12329" name="Object 65">
                <a:extLst>
                  <a:ext uri="{FF2B5EF4-FFF2-40B4-BE49-F238E27FC236}">
                    <a16:creationId xmlns:a16="http://schemas.microsoft.com/office/drawing/2014/main" id="{84A6C56E-25FD-4427-90F4-7F74FE2CD4F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44" y="2256"/>
              <a:ext cx="187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35" name="公式" r:id="rId101" imgW="85750" imgH="123876" progId="Equation.3">
                      <p:embed/>
                    </p:oleObj>
                  </mc:Choice>
                  <mc:Fallback>
                    <p:oleObj name="公式" r:id="rId101" imgW="85750" imgH="123876" progId="Equation.3">
                      <p:embed/>
                      <p:pic>
                        <p:nvPicPr>
                          <p:cNvPr id="0" name="Object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2256"/>
                            <a:ext cx="187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9810" name="Line 66">
              <a:extLst>
                <a:ext uri="{FF2B5EF4-FFF2-40B4-BE49-F238E27FC236}">
                  <a16:creationId xmlns:a16="http://schemas.microsoft.com/office/drawing/2014/main" id="{8848D20C-CA33-47AA-8A5B-DCE0E91A39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6800" y="4724400"/>
              <a:ext cx="3429000" cy="6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811" name="Line 67">
              <a:extLst>
                <a:ext uri="{FF2B5EF4-FFF2-40B4-BE49-F238E27FC236}">
                  <a16:creationId xmlns:a16="http://schemas.microsoft.com/office/drawing/2014/main" id="{54DEC524-EE51-420D-BE22-30F6A8C5FA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6800" y="2749550"/>
              <a:ext cx="0" cy="198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2324" name="Object 68">
              <a:extLst>
                <a:ext uri="{FF2B5EF4-FFF2-40B4-BE49-F238E27FC236}">
                  <a16:creationId xmlns:a16="http://schemas.microsoft.com/office/drawing/2014/main" id="{5F09A254-D372-4557-ADD5-B4A4A1E5BB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70400" y="2825750"/>
            <a:ext cx="330200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6" name="公式" r:id="rId103" imgW="104851" imgH="123876" progId="Equation.3">
                    <p:embed/>
                  </p:oleObj>
                </mc:Choice>
                <mc:Fallback>
                  <p:oleObj name="公式" r:id="rId103" imgW="104851" imgH="123876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0400" y="2825750"/>
                          <a:ext cx="330200" cy="387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5" name="Object 69">
              <a:extLst>
                <a:ext uri="{FF2B5EF4-FFF2-40B4-BE49-F238E27FC236}">
                  <a16:creationId xmlns:a16="http://schemas.microsoft.com/office/drawing/2014/main" id="{05875670-09FA-4120-8EE4-919CB5EC81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001000" y="4806950"/>
            <a:ext cx="374650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7" name="公式" r:id="rId105" imgW="104851" imgH="104724" progId="Equation.3">
                    <p:embed/>
                  </p:oleObj>
                </mc:Choice>
                <mc:Fallback>
                  <p:oleObj name="公式" r:id="rId105" imgW="104851" imgH="104724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1000" y="4806950"/>
                          <a:ext cx="374650" cy="374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6" name="Object 75">
              <a:extLst>
                <a:ext uri="{FF2B5EF4-FFF2-40B4-BE49-F238E27FC236}">
                  <a16:creationId xmlns:a16="http://schemas.microsoft.com/office/drawing/2014/main" id="{B21887A5-13CD-456D-BD06-B451E09A88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48200" y="4724400"/>
            <a:ext cx="311150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8" name="Equation" r:id="rId107" imgW="85750" imgH="104724" progId="Equation.3">
                    <p:embed/>
                  </p:oleObj>
                </mc:Choice>
                <mc:Fallback>
                  <p:oleObj name="Equation" r:id="rId107" imgW="85750" imgH="104724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8200" y="4724400"/>
                          <a:ext cx="311150" cy="339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EA6D57D4-9CDA-4ACC-9DC9-6817289A1D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F417B7A-D49E-443F-A0E8-095D63858974}" type="datetime9">
              <a:rPr lang="en-US"/>
              <a:pPr>
                <a:defRPr/>
              </a:pPr>
              <a:t>4/19/2020 8:11:56 PM</a:t>
            </a:fld>
            <a:endParaRPr lang="en-US" altLang="zh-CN"/>
          </a:p>
        </p:txBody>
      </p:sp>
      <p:sp>
        <p:nvSpPr>
          <p:cNvPr id="98" name="灯片编号占位符 3">
            <a:extLst>
              <a:ext uri="{FF2B5EF4-FFF2-40B4-BE49-F238E27FC236}">
                <a16:creationId xmlns:a16="http://schemas.microsoft.com/office/drawing/2014/main" id="{751B100D-243E-4301-B13A-D9B953FA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1E9F45BE-20A3-4CF6-BDEC-13F4814F68AC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8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pSp>
        <p:nvGrpSpPr>
          <p:cNvPr id="12" name="Group 102">
            <a:extLst>
              <a:ext uri="{FF2B5EF4-FFF2-40B4-BE49-F238E27FC236}">
                <a16:creationId xmlns:a16="http://schemas.microsoft.com/office/drawing/2014/main" id="{5C039168-00F9-4DFF-89EB-D89CF3A2CE55}"/>
              </a:ext>
            </a:extLst>
          </p:cNvPr>
          <p:cNvGrpSpPr>
            <a:grpSpLocks/>
          </p:cNvGrpSpPr>
          <p:nvPr/>
        </p:nvGrpSpPr>
        <p:grpSpPr bwMode="auto">
          <a:xfrm>
            <a:off x="6697663" y="3241675"/>
            <a:ext cx="969962" cy="1466850"/>
            <a:chOff x="4080" y="1776"/>
            <a:chExt cx="611" cy="924"/>
          </a:xfrm>
        </p:grpSpPr>
        <p:sp>
          <p:nvSpPr>
            <p:cNvPr id="159815" name="Line 71">
              <a:extLst>
                <a:ext uri="{FF2B5EF4-FFF2-40B4-BE49-F238E27FC236}">
                  <a16:creationId xmlns:a16="http://schemas.microsoft.com/office/drawing/2014/main" id="{F31716B9-3E0D-4920-AAE6-26DAFED47B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387"/>
              <a:ext cx="153" cy="5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stealth" w="lg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816" name="Line 72">
              <a:extLst>
                <a:ext uri="{FF2B5EF4-FFF2-40B4-BE49-F238E27FC236}">
                  <a16:creationId xmlns:a16="http://schemas.microsoft.com/office/drawing/2014/main" id="{106E5B62-4FAF-40B6-AF58-FB40576FC7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0" y="1776"/>
              <a:ext cx="192" cy="624"/>
            </a:xfrm>
            <a:prstGeom prst="line">
              <a:avLst/>
            </a:prstGeom>
            <a:noFill/>
            <a:ln w="19050">
              <a:solidFill>
                <a:srgbClr val="FF99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2317" name="Object 73">
              <a:extLst>
                <a:ext uri="{FF2B5EF4-FFF2-40B4-BE49-F238E27FC236}">
                  <a16:creationId xmlns:a16="http://schemas.microsoft.com/office/drawing/2014/main" id="{58D69528-84CD-4801-9E38-3CAC203803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2400"/>
            <a:ext cx="371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9" name="公式" r:id="rId109" imgW="228803" imgH="180924" progId="Equation.3">
                    <p:embed/>
                  </p:oleObj>
                </mc:Choice>
                <mc:Fallback>
                  <p:oleObj name="公式" r:id="rId109" imgW="228803" imgH="180924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400"/>
                          <a:ext cx="371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8" name="Object 74">
              <a:extLst>
                <a:ext uri="{FF2B5EF4-FFF2-40B4-BE49-F238E27FC236}">
                  <a16:creationId xmlns:a16="http://schemas.microsoft.com/office/drawing/2014/main" id="{79087FBD-C690-475D-809E-E3B9B8FA5E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1776"/>
            <a:ext cx="363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0" name="公式" r:id="rId111" imgW="199949" imgH="180924" progId="Equation.3">
                    <p:embed/>
                  </p:oleObj>
                </mc:Choice>
                <mc:Fallback>
                  <p:oleObj name="公式" r:id="rId111" imgW="199949" imgH="180924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776"/>
                          <a:ext cx="363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9820" name="Text Box 76">
            <a:extLst>
              <a:ext uri="{FF2B5EF4-FFF2-40B4-BE49-F238E27FC236}">
                <a16:creationId xmlns:a16="http://schemas.microsoft.com/office/drawing/2014/main" id="{CBB0D48E-E30F-441D-8D75-95D8ECAE7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52513"/>
            <a:ext cx="8458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2"/>
                </a:solidFill>
                <a:latin typeface="幼圆" pitchFamily="49" charset="-122"/>
              </a:rPr>
              <a:t>例题</a:t>
            </a:r>
            <a:r>
              <a:rPr lang="zh-CN" altLang="en-US" dirty="0">
                <a:latin typeface="幼圆" pitchFamily="49" charset="-122"/>
              </a:rPr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在垂直于磁场的平面内有一根任意形状的导线，导线上有恒稳电流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，求导线所受到的安培力。</a:t>
            </a:r>
          </a:p>
        </p:txBody>
      </p:sp>
      <p:sp>
        <p:nvSpPr>
          <p:cNvPr id="159821" name="Text Box 77">
            <a:extLst>
              <a:ext uri="{FF2B5EF4-FFF2-40B4-BE49-F238E27FC236}">
                <a16:creationId xmlns:a16="http://schemas.microsoft.com/office/drawing/2014/main" id="{71389BD2-319F-47EE-8564-B9600F426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916113"/>
            <a:ext cx="83518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99FF99"/>
                </a:solidFill>
                <a:latin typeface="幼圆" pitchFamily="49" charset="-122"/>
              </a:rPr>
              <a:t>解</a:t>
            </a:r>
            <a:r>
              <a:rPr lang="en-US" altLang="zh-CN" dirty="0">
                <a:solidFill>
                  <a:srgbClr val="99FF99"/>
                </a:solidFill>
                <a:latin typeface="幼圆" pitchFamily="49" charset="-122"/>
              </a:rPr>
              <a:t>: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导线首尾相连为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x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轴，在载流导线上任意取一电流元，电流元受到的安培力</a:t>
            </a:r>
          </a:p>
        </p:txBody>
      </p:sp>
      <p:graphicFrame>
        <p:nvGraphicFramePr>
          <p:cNvPr id="159822" name="Object 78">
            <a:extLst>
              <a:ext uri="{FF2B5EF4-FFF2-40B4-BE49-F238E27FC236}">
                <a16:creationId xmlns:a16="http://schemas.microsoft.com/office/drawing/2014/main" id="{B99E3FC8-EE4F-4566-BEF4-6EED69729E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284538"/>
          <a:ext cx="16224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1" name="公式" r:id="rId113" imgW="657149" imgH="143028" progId="Equation.3">
                  <p:embed/>
                </p:oleObj>
              </mc:Choice>
              <mc:Fallback>
                <p:oleObj name="公式" r:id="rId113" imgW="657149" imgH="143028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284538"/>
                        <a:ext cx="16224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99">
            <a:extLst>
              <a:ext uri="{FF2B5EF4-FFF2-40B4-BE49-F238E27FC236}">
                <a16:creationId xmlns:a16="http://schemas.microsoft.com/office/drawing/2014/main" id="{C8AA1C96-860F-4326-9F00-82AAAB0EEA0E}"/>
              </a:ext>
            </a:extLst>
          </p:cNvPr>
          <p:cNvGrpSpPr>
            <a:grpSpLocks/>
          </p:cNvGrpSpPr>
          <p:nvPr/>
        </p:nvGrpSpPr>
        <p:grpSpPr bwMode="auto">
          <a:xfrm>
            <a:off x="6732588" y="908050"/>
            <a:ext cx="2057400" cy="2133600"/>
            <a:chOff x="4176" y="720"/>
            <a:chExt cx="1296" cy="1344"/>
          </a:xfrm>
        </p:grpSpPr>
        <p:sp>
          <p:nvSpPr>
            <p:cNvPr id="159824" name="AutoShape 80">
              <a:extLst>
                <a:ext uri="{FF2B5EF4-FFF2-40B4-BE49-F238E27FC236}">
                  <a16:creationId xmlns:a16="http://schemas.microsoft.com/office/drawing/2014/main" id="{0641C6FB-AA1C-4410-B135-216799587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720"/>
              <a:ext cx="1296" cy="1344"/>
            </a:xfrm>
            <a:prstGeom prst="wedgeRoundRectCallout">
              <a:avLst>
                <a:gd name="adj1" fmla="val -43750"/>
                <a:gd name="adj2" fmla="val 70000"/>
                <a:gd name="adj3" fmla="val 16667"/>
              </a:avLst>
            </a:prstGeom>
            <a:gradFill rotWithShape="0">
              <a:gsLst>
                <a:gs pos="0">
                  <a:srgbClr val="9999FF"/>
                </a:gs>
                <a:gs pos="100000">
                  <a:srgbClr val="9999FF">
                    <a:gamma/>
                    <a:shade val="56078"/>
                    <a:invGamma/>
                  </a:srgbClr>
                </a:gs>
              </a:gsLst>
              <a:path path="rect">
                <a:fillToRect r="100000" b="100000"/>
              </a:path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zh-CN" sz="3200"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sp>
          <p:nvSpPr>
            <p:cNvPr id="159825" name="Line 81">
              <a:extLst>
                <a:ext uri="{FF2B5EF4-FFF2-40B4-BE49-F238E27FC236}">
                  <a16:creationId xmlns:a16="http://schemas.microsoft.com/office/drawing/2014/main" id="{10C29A01-DA5C-46B4-80DC-88636C1183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1368"/>
              <a:ext cx="672" cy="240"/>
            </a:xfrm>
            <a:prstGeom prst="line">
              <a:avLst/>
            </a:prstGeom>
            <a:noFill/>
            <a:ln w="19050">
              <a:solidFill>
                <a:srgbClr val="FFCC99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826" name="Line 82">
              <a:extLst>
                <a:ext uri="{FF2B5EF4-FFF2-40B4-BE49-F238E27FC236}">
                  <a16:creationId xmlns:a16="http://schemas.microsoft.com/office/drawing/2014/main" id="{4EA8BBDB-672C-4188-A261-166A68F004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616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2308" name="Object 83">
              <a:extLst>
                <a:ext uri="{FF2B5EF4-FFF2-40B4-BE49-F238E27FC236}">
                  <a16:creationId xmlns:a16="http://schemas.microsoft.com/office/drawing/2014/main" id="{A90BB5A5-C0C0-47E3-9853-EE6096C5AD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84" y="1392"/>
            <a:ext cx="17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2" name="公式" r:id="rId115" imgW="85750" imgH="143028" progId="Equation.3">
                    <p:embed/>
                  </p:oleObj>
                </mc:Choice>
                <mc:Fallback>
                  <p:oleObj name="公式" r:id="rId115" imgW="85750" imgH="143028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392"/>
                          <a:ext cx="17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>
                                  <a:alpha val="50195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9828" name="Line 84">
              <a:extLst>
                <a:ext uri="{FF2B5EF4-FFF2-40B4-BE49-F238E27FC236}">
                  <a16:creationId xmlns:a16="http://schemas.microsoft.com/office/drawing/2014/main" id="{77EF603F-15C6-49E3-B95C-C2F8E4BC1A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1584"/>
              <a:ext cx="240" cy="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829" name="Line 85">
              <a:extLst>
                <a:ext uri="{FF2B5EF4-FFF2-40B4-BE49-F238E27FC236}">
                  <a16:creationId xmlns:a16="http://schemas.microsoft.com/office/drawing/2014/main" id="{63B961D2-1EFD-42AF-8580-2DE65D37AF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960"/>
              <a:ext cx="0" cy="624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831" name="Line 87">
              <a:extLst>
                <a:ext uri="{FF2B5EF4-FFF2-40B4-BE49-F238E27FC236}">
                  <a16:creationId xmlns:a16="http://schemas.microsoft.com/office/drawing/2014/main" id="{4BA89A90-65FE-4FB4-A877-4B06010FF9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1528"/>
              <a:ext cx="240" cy="9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stealth" w="lg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832" name="Line 88">
              <a:extLst>
                <a:ext uri="{FF2B5EF4-FFF2-40B4-BE49-F238E27FC236}">
                  <a16:creationId xmlns:a16="http://schemas.microsoft.com/office/drawing/2014/main" id="{6F452B49-E142-4AB0-A77F-13FD239C37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12" y="960"/>
              <a:ext cx="192" cy="624"/>
            </a:xfrm>
            <a:prstGeom prst="line">
              <a:avLst/>
            </a:prstGeom>
            <a:noFill/>
            <a:ln w="19050">
              <a:solidFill>
                <a:srgbClr val="FF99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2313" name="Object 89">
              <a:extLst>
                <a:ext uri="{FF2B5EF4-FFF2-40B4-BE49-F238E27FC236}">
                  <a16:creationId xmlns:a16="http://schemas.microsoft.com/office/drawing/2014/main" id="{12DD5685-65A5-45F5-BA19-C483CBD16C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30" y="1180"/>
            <a:ext cx="371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3" name="公式" r:id="rId117" imgW="228803" imgH="180924" progId="Equation.3">
                    <p:embed/>
                  </p:oleObj>
                </mc:Choice>
                <mc:Fallback>
                  <p:oleObj name="公式" r:id="rId117" imgW="228803" imgH="180924" progId="Equation.3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1180"/>
                          <a:ext cx="371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>
                                  <a:alpha val="50195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4" name="Object 90">
              <a:extLst>
                <a:ext uri="{FF2B5EF4-FFF2-40B4-BE49-F238E27FC236}">
                  <a16:creationId xmlns:a16="http://schemas.microsoft.com/office/drawing/2014/main" id="{17A6D30D-8406-4697-8638-A21D88AAE5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1" y="1026"/>
            <a:ext cx="363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4" name="公式" r:id="rId119" imgW="199949" imgH="180924" progId="Equation.3">
                    <p:embed/>
                  </p:oleObj>
                </mc:Choice>
                <mc:Fallback>
                  <p:oleObj name="公式" r:id="rId119" imgW="199949" imgH="180924" progId="Equation.3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1026"/>
                          <a:ext cx="363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>
                                  <a:alpha val="50195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9835" name="Object 91">
            <a:extLst>
              <a:ext uri="{FF2B5EF4-FFF2-40B4-BE49-F238E27FC236}">
                <a16:creationId xmlns:a16="http://schemas.microsoft.com/office/drawing/2014/main" id="{D0602D37-5D69-4B1D-9AA2-94CB19EAAC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765550"/>
          <a:ext cx="23637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5" name="公式" r:id="rId121" imgW="1000150" imgH="190704" progId="Equation.3">
                  <p:embed/>
                </p:oleObj>
              </mc:Choice>
              <mc:Fallback>
                <p:oleObj name="公式" r:id="rId121" imgW="1000150" imgH="190704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765550"/>
                        <a:ext cx="23637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836" name="Object 92">
            <a:extLst>
              <a:ext uri="{FF2B5EF4-FFF2-40B4-BE49-F238E27FC236}">
                <a16:creationId xmlns:a16="http://schemas.microsoft.com/office/drawing/2014/main" id="{762C0D45-CCF1-4F51-BF24-193D66CF79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1863" y="4813300"/>
          <a:ext cx="23447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6" name="公式" r:id="rId123" imgW="1019251" imgH="200076" progId="Equation.3">
                  <p:embed/>
                </p:oleObj>
              </mc:Choice>
              <mc:Fallback>
                <p:oleObj name="公式" r:id="rId123" imgW="1019251" imgH="200076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4813300"/>
                        <a:ext cx="234473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844" name="Object 100">
            <a:extLst>
              <a:ext uri="{FF2B5EF4-FFF2-40B4-BE49-F238E27FC236}">
                <a16:creationId xmlns:a16="http://schemas.microsoft.com/office/drawing/2014/main" id="{45C87B5D-DFFA-41A3-BF00-A43AA4DF83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4963" y="4341813"/>
          <a:ext cx="10953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7" name="公式" r:id="rId125" imgW="447853" imgH="161772" progId="Equation.3">
                  <p:embed/>
                </p:oleObj>
              </mc:Choice>
              <mc:Fallback>
                <p:oleObj name="公式" r:id="rId125" imgW="447853" imgH="161772" progId="Equation.3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4341813"/>
                        <a:ext cx="10953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845" name="Object 101">
            <a:extLst>
              <a:ext uri="{FF2B5EF4-FFF2-40B4-BE49-F238E27FC236}">
                <a16:creationId xmlns:a16="http://schemas.microsoft.com/office/drawing/2014/main" id="{EE308BB8-FFE3-4623-ABE5-29445B462F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5588" y="5314950"/>
          <a:ext cx="11017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8" name="公式" r:id="rId127" imgW="457200" imgH="143028" progId="Equation.3">
                  <p:embed/>
                </p:oleObj>
              </mc:Choice>
              <mc:Fallback>
                <p:oleObj name="公式" r:id="rId127" imgW="457200" imgH="143028" progId="Equation.3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5314950"/>
                        <a:ext cx="110172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02" name="Group 101">
            <a:extLst>
              <a:ext uri="{FF2B5EF4-FFF2-40B4-BE49-F238E27FC236}">
                <a16:creationId xmlns:a16="http://schemas.microsoft.com/office/drawing/2014/main" id="{3F257AE1-CD29-4234-BBEA-EC608E21B767}"/>
              </a:ext>
            </a:extLst>
          </p:cNvPr>
          <p:cNvGrpSpPr>
            <a:grpSpLocks/>
          </p:cNvGrpSpPr>
          <p:nvPr/>
        </p:nvGrpSpPr>
        <p:grpSpPr bwMode="auto">
          <a:xfrm>
            <a:off x="0" y="115888"/>
            <a:ext cx="5715000" cy="1068387"/>
            <a:chOff x="0" y="191"/>
            <a:chExt cx="3600" cy="673"/>
          </a:xfrm>
        </p:grpSpPr>
        <p:pic>
          <p:nvPicPr>
            <p:cNvPr id="12303" name="Picture 33" descr="bar_1">
              <a:extLst>
                <a:ext uri="{FF2B5EF4-FFF2-40B4-BE49-F238E27FC236}">
                  <a16:creationId xmlns:a16="http://schemas.microsoft.com/office/drawing/2014/main" id="{56EC9F52-6495-4F47-BDF7-4AD2087E55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4" name="Text Box 34">
              <a:extLst>
                <a:ext uri="{FF2B5EF4-FFF2-40B4-BE49-F238E27FC236}">
                  <a16:creationId xmlns:a16="http://schemas.microsoft.com/office/drawing/2014/main" id="{63E7CEB0-5015-4042-9A83-A431235CA1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folHlink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4-4</a:t>
              </a: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磁场对载流导线的作用</a:t>
              </a:r>
              <a:endParaRPr kumimoji="0" lang="zh-CN" altLang="en-US">
                <a:solidFill>
                  <a:srgbClr val="FF3399"/>
                </a:solidFill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820" grpId="0" autoUpdateAnimBg="0"/>
      <p:bldP spid="15982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日期占位符 1">
            <a:extLst>
              <a:ext uri="{FF2B5EF4-FFF2-40B4-BE49-F238E27FC236}">
                <a16:creationId xmlns:a16="http://schemas.microsoft.com/office/drawing/2014/main" id="{9CAF6FA6-64AD-4A20-A828-A54D597199E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B81E89-44BE-42B6-BBEC-3CD9FDD6BAFA}" type="datetime9">
              <a:rPr lang="en-US"/>
              <a:pPr>
                <a:defRPr/>
              </a:pPr>
              <a:t>4/19/2020 8:11:57 PM</a:t>
            </a:fld>
            <a:endParaRPr lang="en-US" altLang="zh-CN"/>
          </a:p>
        </p:txBody>
      </p:sp>
      <p:sp>
        <p:nvSpPr>
          <p:cNvPr id="92" name="灯片编号占位符 3">
            <a:extLst>
              <a:ext uri="{FF2B5EF4-FFF2-40B4-BE49-F238E27FC236}">
                <a16:creationId xmlns:a16="http://schemas.microsoft.com/office/drawing/2014/main" id="{64094B23-2AFA-4E88-AF75-8CB55FB8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05EEC523-E5AF-4B45-BD82-7E3AFC869DDC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9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pSp>
        <p:nvGrpSpPr>
          <p:cNvPr id="13316" name="Group 94">
            <a:extLst>
              <a:ext uri="{FF2B5EF4-FFF2-40B4-BE49-F238E27FC236}">
                <a16:creationId xmlns:a16="http://schemas.microsoft.com/office/drawing/2014/main" id="{F0E5F358-DB4A-4DDD-AED0-3A74260115B4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514600"/>
            <a:ext cx="4191000" cy="3886200"/>
            <a:chOff x="2784" y="1584"/>
            <a:chExt cx="2640" cy="2448"/>
          </a:xfrm>
        </p:grpSpPr>
        <p:grpSp>
          <p:nvGrpSpPr>
            <p:cNvPr id="13332" name="Group 95">
              <a:extLst>
                <a:ext uri="{FF2B5EF4-FFF2-40B4-BE49-F238E27FC236}">
                  <a16:creationId xmlns:a16="http://schemas.microsoft.com/office/drawing/2014/main" id="{22BDF284-0F86-4508-8F4E-48E729B24C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1584"/>
              <a:ext cx="2640" cy="2448"/>
              <a:chOff x="2784" y="1584"/>
              <a:chExt cx="2640" cy="2448"/>
            </a:xfrm>
          </p:grpSpPr>
          <p:sp>
            <p:nvSpPr>
              <p:cNvPr id="160864" name="Rectangle 96">
                <a:extLst>
                  <a:ext uri="{FF2B5EF4-FFF2-40B4-BE49-F238E27FC236}">
                    <a16:creationId xmlns:a16="http://schemas.microsoft.com/office/drawing/2014/main" id="{672FB3C2-F74A-45FF-93DC-7B5B44EB6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584"/>
                <a:ext cx="2640" cy="2448"/>
              </a:xfrm>
              <a:prstGeom prst="rect">
                <a:avLst/>
              </a:prstGeom>
              <a:gradFill rotWithShape="0">
                <a:gsLst>
                  <a:gs pos="0">
                    <a:srgbClr val="6666FF"/>
                  </a:gs>
                  <a:gs pos="100000">
                    <a:srgbClr val="6666FF">
                      <a:gamma/>
                      <a:shade val="46275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3335" name="Group 97">
                <a:extLst>
                  <a:ext uri="{FF2B5EF4-FFF2-40B4-BE49-F238E27FC236}">
                    <a16:creationId xmlns:a16="http://schemas.microsoft.com/office/drawing/2014/main" id="{CFC15991-9DE4-4EE3-85FD-B83ACCB378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36" y="1792"/>
                <a:ext cx="1912" cy="1896"/>
                <a:chOff x="3088" y="1648"/>
                <a:chExt cx="1912" cy="1896"/>
              </a:xfrm>
            </p:grpSpPr>
            <p:grpSp>
              <p:nvGrpSpPr>
                <p:cNvPr id="13349" name="Group 98">
                  <a:extLst>
                    <a:ext uri="{FF2B5EF4-FFF2-40B4-BE49-F238E27FC236}">
                      <a16:creationId xmlns:a16="http://schemas.microsoft.com/office/drawing/2014/main" id="{1D791B6B-BE49-45F5-9742-715E6213722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88" y="1648"/>
                  <a:ext cx="1904" cy="184"/>
                  <a:chOff x="3096" y="1688"/>
                  <a:chExt cx="1904" cy="184"/>
                </a:xfrm>
              </p:grpSpPr>
              <p:graphicFrame>
                <p:nvGraphicFramePr>
                  <p:cNvPr id="13398" name="Object 99">
                    <a:extLst>
                      <a:ext uri="{FF2B5EF4-FFF2-40B4-BE49-F238E27FC236}">
                        <a16:creationId xmlns:a16="http://schemas.microsoft.com/office/drawing/2014/main" id="{8199834A-FF4B-4E85-9AEF-7A58EBD0141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096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05" name="公式" r:id="rId3" imgW="85750" imgH="85572" progId="Equation.3">
                          <p:embed/>
                        </p:oleObj>
                      </mc:Choice>
                      <mc:Fallback>
                        <p:oleObj name="公式" r:id="rId3" imgW="85750" imgH="85572" progId="Equation.3">
                          <p:embed/>
                          <p:pic>
                            <p:nvPicPr>
                              <p:cNvPr id="0" name="Object 9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096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99" name="Object 100">
                    <a:extLst>
                      <a:ext uri="{FF2B5EF4-FFF2-40B4-BE49-F238E27FC236}">
                        <a16:creationId xmlns:a16="http://schemas.microsoft.com/office/drawing/2014/main" id="{4E6A67B6-2D21-4DB6-9482-DCE911814927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664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06" name="公式" r:id="rId5" imgW="85750" imgH="85572" progId="Equation.3">
                          <p:embed/>
                        </p:oleObj>
                      </mc:Choice>
                      <mc:Fallback>
                        <p:oleObj name="公式" r:id="rId5" imgW="85750" imgH="85572" progId="Equation.3">
                          <p:embed/>
                          <p:pic>
                            <p:nvPicPr>
                              <p:cNvPr id="0" name="Object 10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664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400" name="Object 101">
                    <a:extLst>
                      <a:ext uri="{FF2B5EF4-FFF2-40B4-BE49-F238E27FC236}">
                        <a16:creationId xmlns:a16="http://schemas.microsoft.com/office/drawing/2014/main" id="{09CAFF5C-01AB-4C0B-9CB1-AC66F83E5C1B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376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07" name="公式" r:id="rId7" imgW="85750" imgH="85572" progId="Equation.3">
                          <p:embed/>
                        </p:oleObj>
                      </mc:Choice>
                      <mc:Fallback>
                        <p:oleObj name="公式" r:id="rId7" imgW="85750" imgH="85572" progId="Equation.3">
                          <p:embed/>
                          <p:pic>
                            <p:nvPicPr>
                              <p:cNvPr id="0" name="Object 10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376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401" name="Object 102">
                    <a:extLst>
                      <a:ext uri="{FF2B5EF4-FFF2-40B4-BE49-F238E27FC236}">
                        <a16:creationId xmlns:a16="http://schemas.microsoft.com/office/drawing/2014/main" id="{88808F24-9563-4ABB-AA28-A0498618F3EB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240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08" name="公式" r:id="rId9" imgW="85750" imgH="85572" progId="Equation.3">
                          <p:embed/>
                        </p:oleObj>
                      </mc:Choice>
                      <mc:Fallback>
                        <p:oleObj name="公式" r:id="rId9" imgW="85750" imgH="85572" progId="Equation.3">
                          <p:embed/>
                          <p:pic>
                            <p:nvPicPr>
                              <p:cNvPr id="0" name="Object 10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240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402" name="Object 103">
                    <a:extLst>
                      <a:ext uri="{FF2B5EF4-FFF2-40B4-BE49-F238E27FC236}">
                        <a16:creationId xmlns:a16="http://schemas.microsoft.com/office/drawing/2014/main" id="{B91F3DD6-F90F-4B47-AB36-0F38264736C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952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09" name="公式" r:id="rId11" imgW="85750" imgH="85572" progId="Equation.3">
                          <p:embed/>
                        </p:oleObj>
                      </mc:Choice>
                      <mc:Fallback>
                        <p:oleObj name="公式" r:id="rId11" imgW="85750" imgH="85572" progId="Equation.3">
                          <p:embed/>
                          <p:pic>
                            <p:nvPicPr>
                              <p:cNvPr id="0" name="Object 10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952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403" name="Object 104">
                    <a:extLst>
                      <a:ext uri="{FF2B5EF4-FFF2-40B4-BE49-F238E27FC236}">
                        <a16:creationId xmlns:a16="http://schemas.microsoft.com/office/drawing/2014/main" id="{3BBD6459-5CDC-44BA-A5B2-AD1D00EB1E92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816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10" name="公式" r:id="rId13" imgW="85750" imgH="85572" progId="Equation.3">
                          <p:embed/>
                        </p:oleObj>
                      </mc:Choice>
                      <mc:Fallback>
                        <p:oleObj name="公式" r:id="rId13" imgW="85750" imgH="85572" progId="Equation.3">
                          <p:embed/>
                          <p:pic>
                            <p:nvPicPr>
                              <p:cNvPr id="0" name="Object 10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16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404" name="Object 105">
                    <a:extLst>
                      <a:ext uri="{FF2B5EF4-FFF2-40B4-BE49-F238E27FC236}">
                        <a16:creationId xmlns:a16="http://schemas.microsoft.com/office/drawing/2014/main" id="{483394A9-6583-4455-AC67-9EDB0A1D9FE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528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11" name="公式" r:id="rId15" imgW="85750" imgH="85572" progId="Equation.3">
                          <p:embed/>
                        </p:oleObj>
                      </mc:Choice>
                      <mc:Fallback>
                        <p:oleObj name="公式" r:id="rId15" imgW="85750" imgH="85572" progId="Equation.3">
                          <p:embed/>
                          <p:pic>
                            <p:nvPicPr>
                              <p:cNvPr id="0" name="Object 10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528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3350" name="Group 106">
                  <a:extLst>
                    <a:ext uri="{FF2B5EF4-FFF2-40B4-BE49-F238E27FC236}">
                      <a16:creationId xmlns:a16="http://schemas.microsoft.com/office/drawing/2014/main" id="{AF066178-5248-49CA-9B2A-3B9D07BE9C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96" y="1936"/>
                  <a:ext cx="1904" cy="184"/>
                  <a:chOff x="3096" y="1688"/>
                  <a:chExt cx="1904" cy="184"/>
                </a:xfrm>
              </p:grpSpPr>
              <p:graphicFrame>
                <p:nvGraphicFramePr>
                  <p:cNvPr id="13391" name="Object 107">
                    <a:extLst>
                      <a:ext uri="{FF2B5EF4-FFF2-40B4-BE49-F238E27FC236}">
                        <a16:creationId xmlns:a16="http://schemas.microsoft.com/office/drawing/2014/main" id="{9AA81D78-DBAA-4236-BB27-D5B0DC7423AD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096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12" name="公式" r:id="rId17" imgW="85750" imgH="85572" progId="Equation.3">
                          <p:embed/>
                        </p:oleObj>
                      </mc:Choice>
                      <mc:Fallback>
                        <p:oleObj name="公式" r:id="rId17" imgW="85750" imgH="85572" progId="Equation.3">
                          <p:embed/>
                          <p:pic>
                            <p:nvPicPr>
                              <p:cNvPr id="0" name="Object 10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096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92" name="Object 108">
                    <a:extLst>
                      <a:ext uri="{FF2B5EF4-FFF2-40B4-BE49-F238E27FC236}">
                        <a16:creationId xmlns:a16="http://schemas.microsoft.com/office/drawing/2014/main" id="{DDE673B0-7952-45B8-874B-F752A60A6B0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664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13" name="公式" r:id="rId19" imgW="85750" imgH="85572" progId="Equation.3">
                          <p:embed/>
                        </p:oleObj>
                      </mc:Choice>
                      <mc:Fallback>
                        <p:oleObj name="公式" r:id="rId19" imgW="85750" imgH="85572" progId="Equation.3">
                          <p:embed/>
                          <p:pic>
                            <p:nvPicPr>
                              <p:cNvPr id="0" name="Object 10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664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93" name="Object 109">
                    <a:extLst>
                      <a:ext uri="{FF2B5EF4-FFF2-40B4-BE49-F238E27FC236}">
                        <a16:creationId xmlns:a16="http://schemas.microsoft.com/office/drawing/2014/main" id="{42D7E9EA-EA35-4E66-9546-058A743CCBCC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376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14" name="公式" r:id="rId21" imgW="85750" imgH="85572" progId="Equation.3">
                          <p:embed/>
                        </p:oleObj>
                      </mc:Choice>
                      <mc:Fallback>
                        <p:oleObj name="公式" r:id="rId21" imgW="85750" imgH="85572" progId="Equation.3">
                          <p:embed/>
                          <p:pic>
                            <p:nvPicPr>
                              <p:cNvPr id="0" name="Object 10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376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94" name="Object 110">
                    <a:extLst>
                      <a:ext uri="{FF2B5EF4-FFF2-40B4-BE49-F238E27FC236}">
                        <a16:creationId xmlns:a16="http://schemas.microsoft.com/office/drawing/2014/main" id="{7F506A7C-C6F6-41AC-9C13-A66A1CB988A0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240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15" name="公式" r:id="rId23" imgW="85750" imgH="85572" progId="Equation.3">
                          <p:embed/>
                        </p:oleObj>
                      </mc:Choice>
                      <mc:Fallback>
                        <p:oleObj name="公式" r:id="rId23" imgW="85750" imgH="85572" progId="Equation.3">
                          <p:embed/>
                          <p:pic>
                            <p:nvPicPr>
                              <p:cNvPr id="0" name="Object 11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240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95" name="Object 111">
                    <a:extLst>
                      <a:ext uri="{FF2B5EF4-FFF2-40B4-BE49-F238E27FC236}">
                        <a16:creationId xmlns:a16="http://schemas.microsoft.com/office/drawing/2014/main" id="{F568593F-577A-467B-81E3-FF0854F0BD30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952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16" name="公式" r:id="rId25" imgW="85750" imgH="85572" progId="Equation.3">
                          <p:embed/>
                        </p:oleObj>
                      </mc:Choice>
                      <mc:Fallback>
                        <p:oleObj name="公式" r:id="rId25" imgW="85750" imgH="85572" progId="Equation.3">
                          <p:embed/>
                          <p:pic>
                            <p:nvPicPr>
                              <p:cNvPr id="0" name="Object 11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952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96" name="Object 112">
                    <a:extLst>
                      <a:ext uri="{FF2B5EF4-FFF2-40B4-BE49-F238E27FC236}">
                        <a16:creationId xmlns:a16="http://schemas.microsoft.com/office/drawing/2014/main" id="{4FADDF99-FE29-40B8-827D-13936667F80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816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17" name="公式" r:id="rId27" imgW="85750" imgH="85572" progId="Equation.3">
                          <p:embed/>
                        </p:oleObj>
                      </mc:Choice>
                      <mc:Fallback>
                        <p:oleObj name="公式" r:id="rId27" imgW="85750" imgH="85572" progId="Equation.3">
                          <p:embed/>
                          <p:pic>
                            <p:nvPicPr>
                              <p:cNvPr id="0" name="Object 1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16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97" name="Object 113">
                    <a:extLst>
                      <a:ext uri="{FF2B5EF4-FFF2-40B4-BE49-F238E27FC236}">
                        <a16:creationId xmlns:a16="http://schemas.microsoft.com/office/drawing/2014/main" id="{F89E3B14-88FF-49C8-A932-18691591568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528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18" name="公式" r:id="rId29" imgW="85750" imgH="85572" progId="Equation.3">
                          <p:embed/>
                        </p:oleObj>
                      </mc:Choice>
                      <mc:Fallback>
                        <p:oleObj name="公式" r:id="rId29" imgW="85750" imgH="85572" progId="Equation.3">
                          <p:embed/>
                          <p:pic>
                            <p:nvPicPr>
                              <p:cNvPr id="0" name="Object 11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528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3351" name="Group 114">
                  <a:extLst>
                    <a:ext uri="{FF2B5EF4-FFF2-40B4-BE49-F238E27FC236}">
                      <a16:creationId xmlns:a16="http://schemas.microsoft.com/office/drawing/2014/main" id="{7B9C48C4-A829-4E0D-8111-5637D81E75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96" y="2216"/>
                  <a:ext cx="1904" cy="184"/>
                  <a:chOff x="3096" y="1688"/>
                  <a:chExt cx="1904" cy="184"/>
                </a:xfrm>
              </p:grpSpPr>
              <p:graphicFrame>
                <p:nvGraphicFramePr>
                  <p:cNvPr id="13384" name="Object 115">
                    <a:extLst>
                      <a:ext uri="{FF2B5EF4-FFF2-40B4-BE49-F238E27FC236}">
                        <a16:creationId xmlns:a16="http://schemas.microsoft.com/office/drawing/2014/main" id="{0794A9FC-8944-46AB-B79C-D1B3B01B944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096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19" name="公式" r:id="rId31" imgW="85750" imgH="85572" progId="Equation.3">
                          <p:embed/>
                        </p:oleObj>
                      </mc:Choice>
                      <mc:Fallback>
                        <p:oleObj name="公式" r:id="rId31" imgW="85750" imgH="85572" progId="Equation.3">
                          <p:embed/>
                          <p:pic>
                            <p:nvPicPr>
                              <p:cNvPr id="0" name="Object 11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096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85" name="Object 116">
                    <a:extLst>
                      <a:ext uri="{FF2B5EF4-FFF2-40B4-BE49-F238E27FC236}">
                        <a16:creationId xmlns:a16="http://schemas.microsoft.com/office/drawing/2014/main" id="{2BE58AA5-AAB9-4018-848E-850A750BB8BA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664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20" name="公式" r:id="rId33" imgW="85750" imgH="85572" progId="Equation.3">
                          <p:embed/>
                        </p:oleObj>
                      </mc:Choice>
                      <mc:Fallback>
                        <p:oleObj name="公式" r:id="rId33" imgW="85750" imgH="85572" progId="Equation.3">
                          <p:embed/>
                          <p:pic>
                            <p:nvPicPr>
                              <p:cNvPr id="0" name="Object 11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664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86" name="Object 117">
                    <a:extLst>
                      <a:ext uri="{FF2B5EF4-FFF2-40B4-BE49-F238E27FC236}">
                        <a16:creationId xmlns:a16="http://schemas.microsoft.com/office/drawing/2014/main" id="{286FA108-255B-4B04-979B-A209CECA69D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376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21" name="公式" r:id="rId35" imgW="85750" imgH="85572" progId="Equation.3">
                          <p:embed/>
                        </p:oleObj>
                      </mc:Choice>
                      <mc:Fallback>
                        <p:oleObj name="公式" r:id="rId35" imgW="85750" imgH="85572" progId="Equation.3">
                          <p:embed/>
                          <p:pic>
                            <p:nvPicPr>
                              <p:cNvPr id="0" name="Object 11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376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87" name="Object 118">
                    <a:extLst>
                      <a:ext uri="{FF2B5EF4-FFF2-40B4-BE49-F238E27FC236}">
                        <a16:creationId xmlns:a16="http://schemas.microsoft.com/office/drawing/2014/main" id="{E3AA1580-CDC7-491F-BD63-AA5C73177E6F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240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22" name="公式" r:id="rId37" imgW="85750" imgH="85572" progId="Equation.3">
                          <p:embed/>
                        </p:oleObj>
                      </mc:Choice>
                      <mc:Fallback>
                        <p:oleObj name="公式" r:id="rId37" imgW="85750" imgH="85572" progId="Equation.3">
                          <p:embed/>
                          <p:pic>
                            <p:nvPicPr>
                              <p:cNvPr id="0" name="Object 11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240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88" name="Object 119">
                    <a:extLst>
                      <a:ext uri="{FF2B5EF4-FFF2-40B4-BE49-F238E27FC236}">
                        <a16:creationId xmlns:a16="http://schemas.microsoft.com/office/drawing/2014/main" id="{763929CB-659C-4099-9BDA-D66EF5C81B9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952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23" name="公式" r:id="rId39" imgW="85750" imgH="85572" progId="Equation.3">
                          <p:embed/>
                        </p:oleObj>
                      </mc:Choice>
                      <mc:Fallback>
                        <p:oleObj name="公式" r:id="rId39" imgW="85750" imgH="85572" progId="Equation.3">
                          <p:embed/>
                          <p:pic>
                            <p:nvPicPr>
                              <p:cNvPr id="0" name="Object 11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952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89" name="Object 120">
                    <a:extLst>
                      <a:ext uri="{FF2B5EF4-FFF2-40B4-BE49-F238E27FC236}">
                        <a16:creationId xmlns:a16="http://schemas.microsoft.com/office/drawing/2014/main" id="{978DAE35-4D7D-4882-98CE-6418202A7A50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816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24" name="公式" r:id="rId41" imgW="85750" imgH="85572" progId="Equation.3">
                          <p:embed/>
                        </p:oleObj>
                      </mc:Choice>
                      <mc:Fallback>
                        <p:oleObj name="公式" r:id="rId41" imgW="85750" imgH="85572" progId="Equation.3">
                          <p:embed/>
                          <p:pic>
                            <p:nvPicPr>
                              <p:cNvPr id="0" name="Object 12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16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90" name="Object 121">
                    <a:extLst>
                      <a:ext uri="{FF2B5EF4-FFF2-40B4-BE49-F238E27FC236}">
                        <a16:creationId xmlns:a16="http://schemas.microsoft.com/office/drawing/2014/main" id="{72354AEE-D2BD-4712-BCA1-309E3EF1A96D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528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25" name="公式" r:id="rId43" imgW="85750" imgH="85572" progId="Equation.3">
                          <p:embed/>
                        </p:oleObj>
                      </mc:Choice>
                      <mc:Fallback>
                        <p:oleObj name="公式" r:id="rId43" imgW="85750" imgH="85572" progId="Equation.3">
                          <p:embed/>
                          <p:pic>
                            <p:nvPicPr>
                              <p:cNvPr id="0" name="Object 12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528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3352" name="Group 122">
                  <a:extLst>
                    <a:ext uri="{FF2B5EF4-FFF2-40B4-BE49-F238E27FC236}">
                      <a16:creationId xmlns:a16="http://schemas.microsoft.com/office/drawing/2014/main" id="{C5ECE702-D2B3-4165-BA0F-E13B1ACFC5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96" y="2496"/>
                  <a:ext cx="1904" cy="184"/>
                  <a:chOff x="3096" y="1688"/>
                  <a:chExt cx="1904" cy="184"/>
                </a:xfrm>
              </p:grpSpPr>
              <p:graphicFrame>
                <p:nvGraphicFramePr>
                  <p:cNvPr id="13377" name="Object 123">
                    <a:extLst>
                      <a:ext uri="{FF2B5EF4-FFF2-40B4-BE49-F238E27FC236}">
                        <a16:creationId xmlns:a16="http://schemas.microsoft.com/office/drawing/2014/main" id="{FFEE9832-0DA5-4AAE-9D05-622A6229AC7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096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26" name="公式" r:id="rId45" imgW="85750" imgH="85572" progId="Equation.3">
                          <p:embed/>
                        </p:oleObj>
                      </mc:Choice>
                      <mc:Fallback>
                        <p:oleObj name="公式" r:id="rId45" imgW="85750" imgH="85572" progId="Equation.3">
                          <p:embed/>
                          <p:pic>
                            <p:nvPicPr>
                              <p:cNvPr id="0" name="Object 12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096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78" name="Object 124">
                    <a:extLst>
                      <a:ext uri="{FF2B5EF4-FFF2-40B4-BE49-F238E27FC236}">
                        <a16:creationId xmlns:a16="http://schemas.microsoft.com/office/drawing/2014/main" id="{B9AC9F8F-F9BD-4F3C-8B39-498E3876EB9E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664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27" name="公式" r:id="rId47" imgW="85750" imgH="85572" progId="Equation.3">
                          <p:embed/>
                        </p:oleObj>
                      </mc:Choice>
                      <mc:Fallback>
                        <p:oleObj name="公式" r:id="rId47" imgW="85750" imgH="85572" progId="Equation.3">
                          <p:embed/>
                          <p:pic>
                            <p:nvPicPr>
                              <p:cNvPr id="0" name="Object 12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664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79" name="Object 125">
                    <a:extLst>
                      <a:ext uri="{FF2B5EF4-FFF2-40B4-BE49-F238E27FC236}">
                        <a16:creationId xmlns:a16="http://schemas.microsoft.com/office/drawing/2014/main" id="{C1B3E943-5960-4C71-AE52-44612ED19A8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376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28" name="公式" r:id="rId49" imgW="85750" imgH="85572" progId="Equation.3">
                          <p:embed/>
                        </p:oleObj>
                      </mc:Choice>
                      <mc:Fallback>
                        <p:oleObj name="公式" r:id="rId49" imgW="85750" imgH="85572" progId="Equation.3">
                          <p:embed/>
                          <p:pic>
                            <p:nvPicPr>
                              <p:cNvPr id="0" name="Object 12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376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80" name="Object 126">
                    <a:extLst>
                      <a:ext uri="{FF2B5EF4-FFF2-40B4-BE49-F238E27FC236}">
                        <a16:creationId xmlns:a16="http://schemas.microsoft.com/office/drawing/2014/main" id="{D05C6331-82D6-4E01-9DD5-0495EB48F4B7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240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29" name="公式" r:id="rId51" imgW="85750" imgH="85572" progId="Equation.3">
                          <p:embed/>
                        </p:oleObj>
                      </mc:Choice>
                      <mc:Fallback>
                        <p:oleObj name="公式" r:id="rId51" imgW="85750" imgH="85572" progId="Equation.3">
                          <p:embed/>
                          <p:pic>
                            <p:nvPicPr>
                              <p:cNvPr id="0" name="Object 12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240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81" name="Object 127">
                    <a:extLst>
                      <a:ext uri="{FF2B5EF4-FFF2-40B4-BE49-F238E27FC236}">
                        <a16:creationId xmlns:a16="http://schemas.microsoft.com/office/drawing/2014/main" id="{705BC8C1-0A9B-4A16-BB84-6E78C25B8997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952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30" name="公式" r:id="rId53" imgW="85750" imgH="85572" progId="Equation.3">
                          <p:embed/>
                        </p:oleObj>
                      </mc:Choice>
                      <mc:Fallback>
                        <p:oleObj name="公式" r:id="rId53" imgW="85750" imgH="85572" progId="Equation.3">
                          <p:embed/>
                          <p:pic>
                            <p:nvPicPr>
                              <p:cNvPr id="0" name="Object 12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952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82" name="Object 128">
                    <a:extLst>
                      <a:ext uri="{FF2B5EF4-FFF2-40B4-BE49-F238E27FC236}">
                        <a16:creationId xmlns:a16="http://schemas.microsoft.com/office/drawing/2014/main" id="{59185A67-2567-48B2-97FE-F577DCA7B24F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816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31" name="公式" r:id="rId55" imgW="85750" imgH="85572" progId="Equation.3">
                          <p:embed/>
                        </p:oleObj>
                      </mc:Choice>
                      <mc:Fallback>
                        <p:oleObj name="公式" r:id="rId55" imgW="85750" imgH="85572" progId="Equation.3">
                          <p:embed/>
                          <p:pic>
                            <p:nvPicPr>
                              <p:cNvPr id="0" name="Object 12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16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83" name="Object 129">
                    <a:extLst>
                      <a:ext uri="{FF2B5EF4-FFF2-40B4-BE49-F238E27FC236}">
                        <a16:creationId xmlns:a16="http://schemas.microsoft.com/office/drawing/2014/main" id="{DA22EEA2-A7E9-4D6C-B169-99535BEB366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528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32" name="公式" r:id="rId57" imgW="85750" imgH="85572" progId="Equation.3">
                          <p:embed/>
                        </p:oleObj>
                      </mc:Choice>
                      <mc:Fallback>
                        <p:oleObj name="公式" r:id="rId57" imgW="85750" imgH="85572" progId="Equation.3">
                          <p:embed/>
                          <p:pic>
                            <p:nvPicPr>
                              <p:cNvPr id="0" name="Object 12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528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3353" name="Group 130">
                  <a:extLst>
                    <a:ext uri="{FF2B5EF4-FFF2-40B4-BE49-F238E27FC236}">
                      <a16:creationId xmlns:a16="http://schemas.microsoft.com/office/drawing/2014/main" id="{5BA8E94C-92C9-4261-B0C1-0758EC6F137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96" y="2784"/>
                  <a:ext cx="1904" cy="184"/>
                  <a:chOff x="3096" y="1688"/>
                  <a:chExt cx="1904" cy="184"/>
                </a:xfrm>
              </p:grpSpPr>
              <p:graphicFrame>
                <p:nvGraphicFramePr>
                  <p:cNvPr id="13370" name="Object 131">
                    <a:extLst>
                      <a:ext uri="{FF2B5EF4-FFF2-40B4-BE49-F238E27FC236}">
                        <a16:creationId xmlns:a16="http://schemas.microsoft.com/office/drawing/2014/main" id="{4D31C87B-8A49-41EC-BB5B-38E462E0371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096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33" name="公式" r:id="rId59" imgW="85750" imgH="85572" progId="Equation.3">
                          <p:embed/>
                        </p:oleObj>
                      </mc:Choice>
                      <mc:Fallback>
                        <p:oleObj name="公式" r:id="rId59" imgW="85750" imgH="85572" progId="Equation.3">
                          <p:embed/>
                          <p:pic>
                            <p:nvPicPr>
                              <p:cNvPr id="0" name="Object 13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096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71" name="Object 132">
                    <a:extLst>
                      <a:ext uri="{FF2B5EF4-FFF2-40B4-BE49-F238E27FC236}">
                        <a16:creationId xmlns:a16="http://schemas.microsoft.com/office/drawing/2014/main" id="{578189E7-43EB-4F15-B0ED-4BBBCDC9E94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664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34" name="公式" r:id="rId61" imgW="85750" imgH="85572" progId="Equation.3">
                          <p:embed/>
                        </p:oleObj>
                      </mc:Choice>
                      <mc:Fallback>
                        <p:oleObj name="公式" r:id="rId61" imgW="85750" imgH="85572" progId="Equation.3">
                          <p:embed/>
                          <p:pic>
                            <p:nvPicPr>
                              <p:cNvPr id="0" name="Object 13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664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72" name="Object 133">
                    <a:extLst>
                      <a:ext uri="{FF2B5EF4-FFF2-40B4-BE49-F238E27FC236}">
                        <a16:creationId xmlns:a16="http://schemas.microsoft.com/office/drawing/2014/main" id="{8A7FF170-88DF-4445-B16C-750ED34755AF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376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35" name="公式" r:id="rId63" imgW="85750" imgH="85572" progId="Equation.3">
                          <p:embed/>
                        </p:oleObj>
                      </mc:Choice>
                      <mc:Fallback>
                        <p:oleObj name="公式" r:id="rId63" imgW="85750" imgH="85572" progId="Equation.3">
                          <p:embed/>
                          <p:pic>
                            <p:nvPicPr>
                              <p:cNvPr id="0" name="Object 13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376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73" name="Object 134">
                    <a:extLst>
                      <a:ext uri="{FF2B5EF4-FFF2-40B4-BE49-F238E27FC236}">
                        <a16:creationId xmlns:a16="http://schemas.microsoft.com/office/drawing/2014/main" id="{8875CAEE-4700-4055-A024-4C97D2C3B7E0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240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36" name="公式" r:id="rId65" imgW="85750" imgH="85572" progId="Equation.3">
                          <p:embed/>
                        </p:oleObj>
                      </mc:Choice>
                      <mc:Fallback>
                        <p:oleObj name="公式" r:id="rId65" imgW="85750" imgH="85572" progId="Equation.3">
                          <p:embed/>
                          <p:pic>
                            <p:nvPicPr>
                              <p:cNvPr id="0" name="Object 13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240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74" name="Object 135">
                    <a:extLst>
                      <a:ext uri="{FF2B5EF4-FFF2-40B4-BE49-F238E27FC236}">
                        <a16:creationId xmlns:a16="http://schemas.microsoft.com/office/drawing/2014/main" id="{2D353670-C2E5-408F-997C-7F2566063FA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952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37" name="公式" r:id="rId67" imgW="85750" imgH="85572" progId="Equation.3">
                          <p:embed/>
                        </p:oleObj>
                      </mc:Choice>
                      <mc:Fallback>
                        <p:oleObj name="公式" r:id="rId67" imgW="85750" imgH="85572" progId="Equation.3">
                          <p:embed/>
                          <p:pic>
                            <p:nvPicPr>
                              <p:cNvPr id="0" name="Object 13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952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75" name="Object 136">
                    <a:extLst>
                      <a:ext uri="{FF2B5EF4-FFF2-40B4-BE49-F238E27FC236}">
                        <a16:creationId xmlns:a16="http://schemas.microsoft.com/office/drawing/2014/main" id="{3E587285-D81E-4F74-9045-CBFBEA346A7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816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38" name="公式" r:id="rId69" imgW="85750" imgH="85572" progId="Equation.3">
                          <p:embed/>
                        </p:oleObj>
                      </mc:Choice>
                      <mc:Fallback>
                        <p:oleObj name="公式" r:id="rId69" imgW="85750" imgH="85572" progId="Equation.3">
                          <p:embed/>
                          <p:pic>
                            <p:nvPicPr>
                              <p:cNvPr id="0" name="Object 13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16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76" name="Object 137">
                    <a:extLst>
                      <a:ext uri="{FF2B5EF4-FFF2-40B4-BE49-F238E27FC236}">
                        <a16:creationId xmlns:a16="http://schemas.microsoft.com/office/drawing/2014/main" id="{A0E6D9FB-0E08-4FBD-8220-98BA6E5F17CF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528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39" name="公式" r:id="rId71" imgW="85750" imgH="85572" progId="Equation.3">
                          <p:embed/>
                        </p:oleObj>
                      </mc:Choice>
                      <mc:Fallback>
                        <p:oleObj name="公式" r:id="rId71" imgW="85750" imgH="85572" progId="Equation.3">
                          <p:embed/>
                          <p:pic>
                            <p:nvPicPr>
                              <p:cNvPr id="0" name="Object 13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528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3354" name="Group 138">
                  <a:extLst>
                    <a:ext uri="{FF2B5EF4-FFF2-40B4-BE49-F238E27FC236}">
                      <a16:creationId xmlns:a16="http://schemas.microsoft.com/office/drawing/2014/main" id="{0616DDC9-DB83-4426-92B8-FD09589065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96" y="3064"/>
                  <a:ext cx="1904" cy="184"/>
                  <a:chOff x="3096" y="1688"/>
                  <a:chExt cx="1904" cy="184"/>
                </a:xfrm>
              </p:grpSpPr>
              <p:graphicFrame>
                <p:nvGraphicFramePr>
                  <p:cNvPr id="13363" name="Object 139">
                    <a:extLst>
                      <a:ext uri="{FF2B5EF4-FFF2-40B4-BE49-F238E27FC236}">
                        <a16:creationId xmlns:a16="http://schemas.microsoft.com/office/drawing/2014/main" id="{8F8D07AE-D6F6-4A14-9591-D6B6942AB00B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096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40" name="公式" r:id="rId73" imgW="85750" imgH="85572" progId="Equation.3">
                          <p:embed/>
                        </p:oleObj>
                      </mc:Choice>
                      <mc:Fallback>
                        <p:oleObj name="公式" r:id="rId73" imgW="85750" imgH="85572" progId="Equation.3">
                          <p:embed/>
                          <p:pic>
                            <p:nvPicPr>
                              <p:cNvPr id="0" name="Object 13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096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64" name="Object 140">
                    <a:extLst>
                      <a:ext uri="{FF2B5EF4-FFF2-40B4-BE49-F238E27FC236}">
                        <a16:creationId xmlns:a16="http://schemas.microsoft.com/office/drawing/2014/main" id="{F5EA1FAB-E3B9-4316-803A-AAA9CA78268B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664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41" name="公式" r:id="rId75" imgW="85750" imgH="85572" progId="Equation.3">
                          <p:embed/>
                        </p:oleObj>
                      </mc:Choice>
                      <mc:Fallback>
                        <p:oleObj name="公式" r:id="rId75" imgW="85750" imgH="85572" progId="Equation.3">
                          <p:embed/>
                          <p:pic>
                            <p:nvPicPr>
                              <p:cNvPr id="0" name="Object 14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664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65" name="Object 141">
                    <a:extLst>
                      <a:ext uri="{FF2B5EF4-FFF2-40B4-BE49-F238E27FC236}">
                        <a16:creationId xmlns:a16="http://schemas.microsoft.com/office/drawing/2014/main" id="{A1AD6B65-C987-4A29-B13D-B3051ED0061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376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42" name="公式" r:id="rId77" imgW="85750" imgH="85572" progId="Equation.3">
                          <p:embed/>
                        </p:oleObj>
                      </mc:Choice>
                      <mc:Fallback>
                        <p:oleObj name="公式" r:id="rId77" imgW="85750" imgH="85572" progId="Equation.3">
                          <p:embed/>
                          <p:pic>
                            <p:nvPicPr>
                              <p:cNvPr id="0" name="Object 14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376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66" name="Object 142">
                    <a:extLst>
                      <a:ext uri="{FF2B5EF4-FFF2-40B4-BE49-F238E27FC236}">
                        <a16:creationId xmlns:a16="http://schemas.microsoft.com/office/drawing/2014/main" id="{D958710F-E485-47CF-A76E-7FD28389B3F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240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43" name="公式" r:id="rId79" imgW="85750" imgH="85572" progId="Equation.3">
                          <p:embed/>
                        </p:oleObj>
                      </mc:Choice>
                      <mc:Fallback>
                        <p:oleObj name="公式" r:id="rId79" imgW="85750" imgH="85572" progId="Equation.3">
                          <p:embed/>
                          <p:pic>
                            <p:nvPicPr>
                              <p:cNvPr id="0" name="Object 14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240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67" name="Object 143">
                    <a:extLst>
                      <a:ext uri="{FF2B5EF4-FFF2-40B4-BE49-F238E27FC236}">
                        <a16:creationId xmlns:a16="http://schemas.microsoft.com/office/drawing/2014/main" id="{E549CD1A-FB9B-4F4F-BEA4-0772C9E6C72A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952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44" name="公式" r:id="rId81" imgW="85750" imgH="85572" progId="Equation.3">
                          <p:embed/>
                        </p:oleObj>
                      </mc:Choice>
                      <mc:Fallback>
                        <p:oleObj name="公式" r:id="rId81" imgW="85750" imgH="85572" progId="Equation.3">
                          <p:embed/>
                          <p:pic>
                            <p:nvPicPr>
                              <p:cNvPr id="0" name="Object 14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952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68" name="Object 144">
                    <a:extLst>
                      <a:ext uri="{FF2B5EF4-FFF2-40B4-BE49-F238E27FC236}">
                        <a16:creationId xmlns:a16="http://schemas.microsoft.com/office/drawing/2014/main" id="{32E9C439-1D32-493C-AD8F-B94C5DDD830B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816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45" name="公式" r:id="rId83" imgW="85750" imgH="85572" progId="Equation.3">
                          <p:embed/>
                        </p:oleObj>
                      </mc:Choice>
                      <mc:Fallback>
                        <p:oleObj name="公式" r:id="rId83" imgW="85750" imgH="85572" progId="Equation.3">
                          <p:embed/>
                          <p:pic>
                            <p:nvPicPr>
                              <p:cNvPr id="0" name="Object 14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16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69" name="Object 145">
                    <a:extLst>
                      <a:ext uri="{FF2B5EF4-FFF2-40B4-BE49-F238E27FC236}">
                        <a16:creationId xmlns:a16="http://schemas.microsoft.com/office/drawing/2014/main" id="{56AD48C3-CD6A-4A20-8ACC-DC63E358A09C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528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46" name="公式" r:id="rId85" imgW="85750" imgH="85572" progId="Equation.3">
                          <p:embed/>
                        </p:oleObj>
                      </mc:Choice>
                      <mc:Fallback>
                        <p:oleObj name="公式" r:id="rId85" imgW="85750" imgH="85572" progId="Equation.3">
                          <p:embed/>
                          <p:pic>
                            <p:nvPicPr>
                              <p:cNvPr id="0" name="Object 14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528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3355" name="Group 146">
                  <a:extLst>
                    <a:ext uri="{FF2B5EF4-FFF2-40B4-BE49-F238E27FC236}">
                      <a16:creationId xmlns:a16="http://schemas.microsoft.com/office/drawing/2014/main" id="{1444DC7D-A251-4BDC-B928-2563E2C6C0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96" y="3360"/>
                  <a:ext cx="1904" cy="184"/>
                  <a:chOff x="3096" y="1688"/>
                  <a:chExt cx="1904" cy="184"/>
                </a:xfrm>
              </p:grpSpPr>
              <p:graphicFrame>
                <p:nvGraphicFramePr>
                  <p:cNvPr id="13356" name="Object 147">
                    <a:extLst>
                      <a:ext uri="{FF2B5EF4-FFF2-40B4-BE49-F238E27FC236}">
                        <a16:creationId xmlns:a16="http://schemas.microsoft.com/office/drawing/2014/main" id="{53D84A49-5959-42AC-ABA8-095C6EBD9C8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096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47" name="公式" r:id="rId87" imgW="85750" imgH="85572" progId="Equation.3">
                          <p:embed/>
                        </p:oleObj>
                      </mc:Choice>
                      <mc:Fallback>
                        <p:oleObj name="公式" r:id="rId87" imgW="85750" imgH="85572" progId="Equation.3">
                          <p:embed/>
                          <p:pic>
                            <p:nvPicPr>
                              <p:cNvPr id="0" name="Object 14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096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57" name="Object 148">
                    <a:extLst>
                      <a:ext uri="{FF2B5EF4-FFF2-40B4-BE49-F238E27FC236}">
                        <a16:creationId xmlns:a16="http://schemas.microsoft.com/office/drawing/2014/main" id="{13C4C559-8706-449C-B690-BA15EFCD17DC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664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48" name="公式" r:id="rId89" imgW="85750" imgH="85572" progId="Equation.3">
                          <p:embed/>
                        </p:oleObj>
                      </mc:Choice>
                      <mc:Fallback>
                        <p:oleObj name="公式" r:id="rId89" imgW="85750" imgH="85572" progId="Equation.3">
                          <p:embed/>
                          <p:pic>
                            <p:nvPicPr>
                              <p:cNvPr id="0" name="Object 14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664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58" name="Object 149">
                    <a:extLst>
                      <a:ext uri="{FF2B5EF4-FFF2-40B4-BE49-F238E27FC236}">
                        <a16:creationId xmlns:a16="http://schemas.microsoft.com/office/drawing/2014/main" id="{109CDE7B-D1B4-44E2-B959-9A2B815410ED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376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49" name="公式" r:id="rId91" imgW="85750" imgH="85572" progId="Equation.3">
                          <p:embed/>
                        </p:oleObj>
                      </mc:Choice>
                      <mc:Fallback>
                        <p:oleObj name="公式" r:id="rId91" imgW="85750" imgH="85572" progId="Equation.3">
                          <p:embed/>
                          <p:pic>
                            <p:nvPicPr>
                              <p:cNvPr id="0" name="Object 14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376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59" name="Object 150">
                    <a:extLst>
                      <a:ext uri="{FF2B5EF4-FFF2-40B4-BE49-F238E27FC236}">
                        <a16:creationId xmlns:a16="http://schemas.microsoft.com/office/drawing/2014/main" id="{D13A8FE7-7690-434E-96EC-E886729183D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240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50" name="公式" r:id="rId93" imgW="85750" imgH="85572" progId="Equation.3">
                          <p:embed/>
                        </p:oleObj>
                      </mc:Choice>
                      <mc:Fallback>
                        <p:oleObj name="公式" r:id="rId93" imgW="85750" imgH="85572" progId="Equation.3">
                          <p:embed/>
                          <p:pic>
                            <p:nvPicPr>
                              <p:cNvPr id="0" name="Object 15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240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60" name="Object 151">
                    <a:extLst>
                      <a:ext uri="{FF2B5EF4-FFF2-40B4-BE49-F238E27FC236}">
                        <a16:creationId xmlns:a16="http://schemas.microsoft.com/office/drawing/2014/main" id="{6A8893AB-FE99-46D8-8DE6-19D30529043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952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51" name="公式" r:id="rId95" imgW="85750" imgH="85572" progId="Equation.3">
                          <p:embed/>
                        </p:oleObj>
                      </mc:Choice>
                      <mc:Fallback>
                        <p:oleObj name="公式" r:id="rId95" imgW="85750" imgH="85572" progId="Equation.3">
                          <p:embed/>
                          <p:pic>
                            <p:nvPicPr>
                              <p:cNvPr id="0" name="Object 15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952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61" name="Object 152">
                    <a:extLst>
                      <a:ext uri="{FF2B5EF4-FFF2-40B4-BE49-F238E27FC236}">
                        <a16:creationId xmlns:a16="http://schemas.microsoft.com/office/drawing/2014/main" id="{A1638E25-781E-4CE4-A1D2-F2AEF1CA3CE7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816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52" name="公式" r:id="rId97" imgW="85750" imgH="85572" progId="Equation.3">
                          <p:embed/>
                        </p:oleObj>
                      </mc:Choice>
                      <mc:Fallback>
                        <p:oleObj name="公式" r:id="rId97" imgW="85750" imgH="85572" progId="Equation.3">
                          <p:embed/>
                          <p:pic>
                            <p:nvPicPr>
                              <p:cNvPr id="0" name="Object 15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16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62" name="Object 153">
                    <a:extLst>
                      <a:ext uri="{FF2B5EF4-FFF2-40B4-BE49-F238E27FC236}">
                        <a16:creationId xmlns:a16="http://schemas.microsoft.com/office/drawing/2014/main" id="{D1EDB524-15C5-4B4D-8FD8-0E55B18DEC6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528" y="1688"/>
                  <a:ext cx="184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53" name="公式" r:id="rId99" imgW="85750" imgH="85572" progId="Equation.3">
                          <p:embed/>
                        </p:oleObj>
                      </mc:Choice>
                      <mc:Fallback>
                        <p:oleObj name="公式" r:id="rId99" imgW="85750" imgH="85572" progId="Equation.3">
                          <p:embed/>
                          <p:pic>
                            <p:nvPicPr>
                              <p:cNvPr id="0" name="Object 15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528" y="1688"/>
                                <a:ext cx="184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pSp>
            <p:nvGrpSpPr>
              <p:cNvPr id="13336" name="Group 154">
                <a:extLst>
                  <a:ext uri="{FF2B5EF4-FFF2-40B4-BE49-F238E27FC236}">
                    <a16:creationId xmlns:a16="http://schemas.microsoft.com/office/drawing/2014/main" id="{E5B5E338-A20A-4785-A896-6A361BDA94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2" y="2256"/>
                <a:ext cx="2016" cy="724"/>
                <a:chOff x="3072" y="2256"/>
                <a:chExt cx="2016" cy="724"/>
              </a:xfrm>
            </p:grpSpPr>
            <p:sp>
              <p:nvSpPr>
                <p:cNvPr id="160923" name="Freeform 155">
                  <a:extLst>
                    <a:ext uri="{FF2B5EF4-FFF2-40B4-BE49-F238E27FC236}">
                      <a16:creationId xmlns:a16="http://schemas.microsoft.com/office/drawing/2014/main" id="{14612911-38ED-496F-92F4-B41AC6ED56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2" y="2352"/>
                  <a:ext cx="2016" cy="628"/>
                </a:xfrm>
                <a:custGeom>
                  <a:avLst/>
                  <a:gdLst/>
                  <a:ahLst/>
                  <a:cxnLst>
                    <a:cxn ang="0">
                      <a:pos x="0" y="628"/>
                    </a:cxn>
                    <a:cxn ang="0">
                      <a:pos x="192" y="340"/>
                    </a:cxn>
                    <a:cxn ang="0">
                      <a:pos x="432" y="244"/>
                    </a:cxn>
                    <a:cxn ang="0">
                      <a:pos x="798" y="213"/>
                    </a:cxn>
                    <a:cxn ang="0">
                      <a:pos x="1086" y="120"/>
                    </a:cxn>
                    <a:cxn ang="0">
                      <a:pos x="1453" y="3"/>
                    </a:cxn>
                    <a:cxn ang="0">
                      <a:pos x="1680" y="100"/>
                    </a:cxn>
                    <a:cxn ang="0">
                      <a:pos x="1920" y="388"/>
                    </a:cxn>
                    <a:cxn ang="0">
                      <a:pos x="2016" y="628"/>
                    </a:cxn>
                  </a:cxnLst>
                  <a:rect l="0" t="0" r="r" b="b"/>
                  <a:pathLst>
                    <a:path w="2016" h="628">
                      <a:moveTo>
                        <a:pt x="0" y="628"/>
                      </a:moveTo>
                      <a:cubicBezTo>
                        <a:pt x="60" y="516"/>
                        <a:pt x="120" y="404"/>
                        <a:pt x="192" y="340"/>
                      </a:cubicBezTo>
                      <a:cubicBezTo>
                        <a:pt x="264" y="276"/>
                        <a:pt x="331" y="265"/>
                        <a:pt x="432" y="244"/>
                      </a:cubicBezTo>
                      <a:cubicBezTo>
                        <a:pt x="533" y="223"/>
                        <a:pt x="689" y="234"/>
                        <a:pt x="798" y="213"/>
                      </a:cubicBezTo>
                      <a:cubicBezTo>
                        <a:pt x="907" y="192"/>
                        <a:pt x="977" y="155"/>
                        <a:pt x="1086" y="120"/>
                      </a:cubicBezTo>
                      <a:cubicBezTo>
                        <a:pt x="1195" y="85"/>
                        <a:pt x="1354" y="6"/>
                        <a:pt x="1453" y="3"/>
                      </a:cubicBezTo>
                      <a:cubicBezTo>
                        <a:pt x="1552" y="0"/>
                        <a:pt x="1602" y="36"/>
                        <a:pt x="1680" y="100"/>
                      </a:cubicBezTo>
                      <a:cubicBezTo>
                        <a:pt x="1758" y="164"/>
                        <a:pt x="1864" y="300"/>
                        <a:pt x="1920" y="388"/>
                      </a:cubicBezTo>
                      <a:cubicBezTo>
                        <a:pt x="1976" y="476"/>
                        <a:pt x="2000" y="588"/>
                        <a:pt x="2016" y="628"/>
                      </a:cubicBezTo>
                    </a:path>
                  </a:pathLst>
                </a:custGeom>
                <a:noFill/>
                <a:ln w="19050" cmpd="sng">
                  <a:solidFill>
                    <a:srgbClr val="FF9966"/>
                  </a:solidFill>
                  <a:round/>
                  <a:headEnd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0924" name="Line 156">
                  <a:extLst>
                    <a:ext uri="{FF2B5EF4-FFF2-40B4-BE49-F238E27FC236}">
                      <a16:creationId xmlns:a16="http://schemas.microsoft.com/office/drawing/2014/main" id="{44D553D0-D3D6-457B-9CA9-493E26096B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36" y="2523"/>
                  <a:ext cx="123" cy="29"/>
                </a:xfrm>
                <a:prstGeom prst="line">
                  <a:avLst/>
                </a:prstGeom>
                <a:noFill/>
                <a:ln w="19050">
                  <a:solidFill>
                    <a:srgbClr val="FF7C8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aphicFrame>
              <p:nvGraphicFramePr>
                <p:cNvPr id="13348" name="Object 157">
                  <a:extLst>
                    <a:ext uri="{FF2B5EF4-FFF2-40B4-BE49-F238E27FC236}">
                      <a16:creationId xmlns:a16="http://schemas.microsoft.com/office/drawing/2014/main" id="{25EA08A8-83DA-46DF-A3A4-A260FBB0766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744" y="2256"/>
                <a:ext cx="187" cy="2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454" name="公式" r:id="rId101" imgW="85750" imgH="123876" progId="Equation.3">
                        <p:embed/>
                      </p:oleObj>
                    </mc:Choice>
                    <mc:Fallback>
                      <p:oleObj name="公式" r:id="rId101" imgW="85750" imgH="123876" progId="Equation.3">
                        <p:embed/>
                        <p:pic>
                          <p:nvPicPr>
                            <p:cNvPr id="0" name="Object 15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44" y="2256"/>
                              <a:ext cx="187" cy="2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60926" name="Line 158">
                <a:extLst>
                  <a:ext uri="{FF2B5EF4-FFF2-40B4-BE49-F238E27FC236}">
                    <a16:creationId xmlns:a16="http://schemas.microsoft.com/office/drawing/2014/main" id="{A7BABC0D-859C-4E0B-8598-F660F06FB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72" y="2976"/>
                <a:ext cx="2160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0927" name="Line 159">
                <a:extLst>
                  <a:ext uri="{FF2B5EF4-FFF2-40B4-BE49-F238E27FC236}">
                    <a16:creationId xmlns:a16="http://schemas.microsoft.com/office/drawing/2014/main" id="{C7D1C2DD-65B1-4A17-B227-CC9C655540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72" y="1732"/>
                <a:ext cx="0" cy="12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13339" name="Object 160">
                <a:extLst>
                  <a:ext uri="{FF2B5EF4-FFF2-40B4-BE49-F238E27FC236}">
                    <a16:creationId xmlns:a16="http://schemas.microsoft.com/office/drawing/2014/main" id="{EAB586BA-8EB1-447A-A83D-214B24DF73D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16" y="1780"/>
              <a:ext cx="208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55" name="公式" r:id="rId103" imgW="104851" imgH="123876" progId="Equation.3">
                      <p:embed/>
                    </p:oleObj>
                  </mc:Choice>
                  <mc:Fallback>
                    <p:oleObj name="公式" r:id="rId103" imgW="104851" imgH="123876" progId="Equation.3">
                      <p:embed/>
                      <p:pic>
                        <p:nvPicPr>
                          <p:cNvPr id="0" name="Object 1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16" y="1780"/>
                            <a:ext cx="208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40" name="Object 161">
                <a:extLst>
                  <a:ext uri="{FF2B5EF4-FFF2-40B4-BE49-F238E27FC236}">
                    <a16:creationId xmlns:a16="http://schemas.microsoft.com/office/drawing/2014/main" id="{8C3DFD5D-41E3-45CB-A281-F97977D087E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40" y="3028"/>
              <a:ext cx="236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56" name="公式" r:id="rId105" imgW="104851" imgH="104724" progId="Equation.3">
                      <p:embed/>
                    </p:oleObj>
                  </mc:Choice>
                  <mc:Fallback>
                    <p:oleObj name="公式" r:id="rId105" imgW="104851" imgH="104724" progId="Equation.3">
                      <p:embed/>
                      <p:pic>
                        <p:nvPicPr>
                          <p:cNvPr id="0" name="Object 1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0" y="3028"/>
                            <a:ext cx="236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1796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3341" name="Group 162">
                <a:extLst>
                  <a:ext uri="{FF2B5EF4-FFF2-40B4-BE49-F238E27FC236}">
                    <a16:creationId xmlns:a16="http://schemas.microsoft.com/office/drawing/2014/main" id="{B5A5CAFB-8031-4078-B317-11B3EDA429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80" y="1776"/>
                <a:ext cx="611" cy="924"/>
                <a:chOff x="4080" y="1776"/>
                <a:chExt cx="611" cy="924"/>
              </a:xfrm>
            </p:grpSpPr>
            <p:sp>
              <p:nvSpPr>
                <p:cNvPr id="160931" name="Line 163">
                  <a:extLst>
                    <a:ext uri="{FF2B5EF4-FFF2-40B4-BE49-F238E27FC236}">
                      <a16:creationId xmlns:a16="http://schemas.microsoft.com/office/drawing/2014/main" id="{04D44BBD-2343-4135-92CC-F6152CCE52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24" y="2387"/>
                  <a:ext cx="153" cy="53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stealth" w="lg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0932" name="Line 164">
                  <a:extLst>
                    <a:ext uri="{FF2B5EF4-FFF2-40B4-BE49-F238E27FC236}">
                      <a16:creationId xmlns:a16="http://schemas.microsoft.com/office/drawing/2014/main" id="{785A6C85-A113-4A9B-BD3C-1ECFE8B657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080" y="1776"/>
                  <a:ext cx="192" cy="624"/>
                </a:xfrm>
                <a:prstGeom prst="line">
                  <a:avLst/>
                </a:prstGeom>
                <a:noFill/>
                <a:ln w="19050">
                  <a:solidFill>
                    <a:srgbClr val="FF99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aphicFrame>
              <p:nvGraphicFramePr>
                <p:cNvPr id="13344" name="Object 165">
                  <a:extLst>
                    <a:ext uri="{FF2B5EF4-FFF2-40B4-BE49-F238E27FC236}">
                      <a16:creationId xmlns:a16="http://schemas.microsoft.com/office/drawing/2014/main" id="{FFD566F0-C54A-45DD-A75D-C3D93B09F9E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320" y="2400"/>
                <a:ext cx="371" cy="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457" name="公式" r:id="rId107" imgW="228803" imgH="180924" progId="Equation.3">
                        <p:embed/>
                      </p:oleObj>
                    </mc:Choice>
                    <mc:Fallback>
                      <p:oleObj name="公式" r:id="rId107" imgW="228803" imgH="180924" progId="Equation.3">
                        <p:embed/>
                        <p:pic>
                          <p:nvPicPr>
                            <p:cNvPr id="0" name="Object 16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20" y="2400"/>
                              <a:ext cx="371" cy="3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345" name="Object 166">
                  <a:extLst>
                    <a:ext uri="{FF2B5EF4-FFF2-40B4-BE49-F238E27FC236}">
                      <a16:creationId xmlns:a16="http://schemas.microsoft.com/office/drawing/2014/main" id="{EB94CD03-78B3-46C8-BBC8-5F6629C087E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176" y="1776"/>
                <a:ext cx="363" cy="3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458" name="公式" r:id="rId109" imgW="199949" imgH="180924" progId="Equation.3">
                        <p:embed/>
                      </p:oleObj>
                    </mc:Choice>
                    <mc:Fallback>
                      <p:oleObj name="公式" r:id="rId109" imgW="199949" imgH="180924" progId="Equation.3">
                        <p:embed/>
                        <p:pic>
                          <p:nvPicPr>
                            <p:cNvPr id="0" name="Object 16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76" y="1776"/>
                              <a:ext cx="363" cy="3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13333" name="Object 167">
              <a:extLst>
                <a:ext uri="{FF2B5EF4-FFF2-40B4-BE49-F238E27FC236}">
                  <a16:creationId xmlns:a16="http://schemas.microsoft.com/office/drawing/2014/main" id="{BCA5B003-9E6D-4383-9255-90AD3EC81A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8" y="2976"/>
            <a:ext cx="196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9" name="Equation" r:id="rId111" imgW="85750" imgH="104724" progId="Equation.3">
                    <p:embed/>
                  </p:oleObj>
                </mc:Choice>
                <mc:Fallback>
                  <p:oleObj name="Equation" r:id="rId111" imgW="85750" imgH="104724" progId="Equation.3">
                    <p:embed/>
                    <p:pic>
                      <p:nvPicPr>
                        <p:cNvPr id="0" name="Object 1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976"/>
                          <a:ext cx="196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0844" name="Object 76">
            <a:extLst>
              <a:ext uri="{FF2B5EF4-FFF2-40B4-BE49-F238E27FC236}">
                <a16:creationId xmlns:a16="http://schemas.microsoft.com/office/drawing/2014/main" id="{22F315CC-65F1-4B0C-BF57-871F338D53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6463" y="1412875"/>
          <a:ext cx="24003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0" name="公式" r:id="rId113" imgW="1028598" imgH="295428" progId="Equation.3">
                  <p:embed/>
                </p:oleObj>
              </mc:Choice>
              <mc:Fallback>
                <p:oleObj name="公式" r:id="rId113" imgW="1028598" imgH="295428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1412875"/>
                        <a:ext cx="24003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845" name="Object 77">
            <a:extLst>
              <a:ext uri="{FF2B5EF4-FFF2-40B4-BE49-F238E27FC236}">
                <a16:creationId xmlns:a16="http://schemas.microsoft.com/office/drawing/2014/main" id="{C79FBA19-E6E4-434C-B4C2-BE5DA9828D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1412875"/>
          <a:ext cx="267176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1" name="公式" r:id="rId115" imgW="1171651" imgH="295428" progId="Equation.3">
                  <p:embed/>
                </p:oleObj>
              </mc:Choice>
              <mc:Fallback>
                <p:oleObj name="公式" r:id="rId115" imgW="1171651" imgH="295428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412875"/>
                        <a:ext cx="2671762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846" name="Object 78">
            <a:extLst>
              <a:ext uri="{FF2B5EF4-FFF2-40B4-BE49-F238E27FC236}">
                <a16:creationId xmlns:a16="http://schemas.microsoft.com/office/drawing/2014/main" id="{3DF2C38E-F9FD-4E97-BB03-AF4D1FD55B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349500"/>
          <a:ext cx="13716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2" name="公式" r:id="rId117" imgW="562051" imgH="200076" progId="Equation.3">
                  <p:embed/>
                </p:oleObj>
              </mc:Choice>
              <mc:Fallback>
                <p:oleObj name="公式" r:id="rId117" imgW="562051" imgH="200076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349500"/>
                        <a:ext cx="13716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847" name="Text Box 79">
            <a:extLst>
              <a:ext uri="{FF2B5EF4-FFF2-40B4-BE49-F238E27FC236}">
                <a16:creationId xmlns:a16="http://schemas.microsoft.com/office/drawing/2014/main" id="{AC4AE4C7-315C-412B-9177-137AD4666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852738"/>
            <a:ext cx="40767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不论载流导线什么形状，导线所受的安培力相同。等于直线所受的安培力。</a:t>
            </a:r>
          </a:p>
        </p:txBody>
      </p:sp>
      <p:sp>
        <p:nvSpPr>
          <p:cNvPr id="160848" name="Text Box 80">
            <a:extLst>
              <a:ext uri="{FF2B5EF4-FFF2-40B4-BE49-F238E27FC236}">
                <a16:creationId xmlns:a16="http://schemas.microsoft.com/office/drawing/2014/main" id="{7642025D-B6B0-4C63-BABA-3B64A4926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4652963"/>
            <a:ext cx="40767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均匀磁场中闭合线圈所受的安培力等于零。</a:t>
            </a:r>
          </a:p>
        </p:txBody>
      </p:sp>
      <p:grpSp>
        <p:nvGrpSpPr>
          <p:cNvPr id="14" name="Group 81">
            <a:extLst>
              <a:ext uri="{FF2B5EF4-FFF2-40B4-BE49-F238E27FC236}">
                <a16:creationId xmlns:a16="http://schemas.microsoft.com/office/drawing/2014/main" id="{7E66F57D-AF51-457F-AFF6-43D033D8EEAA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724400"/>
            <a:ext cx="3206750" cy="546100"/>
            <a:chOff x="3008" y="1760"/>
            <a:chExt cx="2020" cy="344"/>
          </a:xfrm>
        </p:grpSpPr>
        <p:sp>
          <p:nvSpPr>
            <p:cNvPr id="160850" name="Line 82">
              <a:extLst>
                <a:ext uri="{FF2B5EF4-FFF2-40B4-BE49-F238E27FC236}">
                  <a16:creationId xmlns:a16="http://schemas.microsoft.com/office/drawing/2014/main" id="{6F3CDD76-B263-4184-BF94-F866ACE81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8" y="1760"/>
              <a:ext cx="2016" cy="0"/>
            </a:xfrm>
            <a:prstGeom prst="line">
              <a:avLst/>
            </a:prstGeom>
            <a:noFill/>
            <a:ln w="19050">
              <a:solidFill>
                <a:srgbClr val="FF9966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3327" name="Object 83">
              <a:extLst>
                <a:ext uri="{FF2B5EF4-FFF2-40B4-BE49-F238E27FC236}">
                  <a16:creationId xmlns:a16="http://schemas.microsoft.com/office/drawing/2014/main" id="{ED94854E-55AB-40E8-9A08-90A0AAE75B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1" y="1808"/>
            <a:ext cx="1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3" name="公式" r:id="rId119" imgW="66650" imgH="143028" progId="Equation.3">
                    <p:embed/>
                  </p:oleObj>
                </mc:Choice>
                <mc:Fallback>
                  <p:oleObj name="公式" r:id="rId119" imgW="66650" imgH="143028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1" y="1808"/>
                          <a:ext cx="17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852" name="Line 84">
              <a:extLst>
                <a:ext uri="{FF2B5EF4-FFF2-40B4-BE49-F238E27FC236}">
                  <a16:creationId xmlns:a16="http://schemas.microsoft.com/office/drawing/2014/main" id="{6F5257AA-BEA2-43A9-8A87-3BD017F95B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1968"/>
              <a:ext cx="816" cy="0"/>
            </a:xfrm>
            <a:prstGeom prst="line">
              <a:avLst/>
            </a:prstGeom>
            <a:noFill/>
            <a:ln w="19050">
              <a:solidFill>
                <a:srgbClr val="FF99CC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0853" name="Line 85">
              <a:extLst>
                <a:ext uri="{FF2B5EF4-FFF2-40B4-BE49-F238E27FC236}">
                  <a16:creationId xmlns:a16="http://schemas.microsoft.com/office/drawing/2014/main" id="{C21C65C8-C09A-4B09-956A-96441B303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2" y="1968"/>
              <a:ext cx="1056" cy="0"/>
            </a:xfrm>
            <a:prstGeom prst="line">
              <a:avLst/>
            </a:prstGeom>
            <a:noFill/>
            <a:ln w="19050">
              <a:solidFill>
                <a:srgbClr val="FF99CC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0854" name="Line 86">
              <a:extLst>
                <a:ext uri="{FF2B5EF4-FFF2-40B4-BE49-F238E27FC236}">
                  <a16:creationId xmlns:a16="http://schemas.microsoft.com/office/drawing/2014/main" id="{6A8966A0-5C87-4235-97D5-47DF69B56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77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0855" name="Line 87">
              <a:extLst>
                <a:ext uri="{FF2B5EF4-FFF2-40B4-BE49-F238E27FC236}">
                  <a16:creationId xmlns:a16="http://schemas.microsoft.com/office/drawing/2014/main" id="{62402630-AD6F-4205-BFB5-6DE8E63F2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6" y="177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323" name="Group 96">
            <a:extLst>
              <a:ext uri="{FF2B5EF4-FFF2-40B4-BE49-F238E27FC236}">
                <a16:creationId xmlns:a16="http://schemas.microsoft.com/office/drawing/2014/main" id="{DE0F5CE4-8BC9-4B43-A27C-72C19252AC4B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0"/>
            <a:ext cx="5715000" cy="1068388"/>
            <a:chOff x="0" y="191"/>
            <a:chExt cx="3600" cy="673"/>
          </a:xfrm>
        </p:grpSpPr>
        <p:pic>
          <p:nvPicPr>
            <p:cNvPr id="13324" name="Picture 33" descr="bar_1">
              <a:extLst>
                <a:ext uri="{FF2B5EF4-FFF2-40B4-BE49-F238E27FC236}">
                  <a16:creationId xmlns:a16="http://schemas.microsoft.com/office/drawing/2014/main" id="{0AA65BF7-8355-43A0-8DFF-E0C3581D6E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5" name="Text Box 34">
              <a:extLst>
                <a:ext uri="{FF2B5EF4-FFF2-40B4-BE49-F238E27FC236}">
                  <a16:creationId xmlns:a16="http://schemas.microsoft.com/office/drawing/2014/main" id="{2421F3C1-060F-4475-A5CC-554D0B13E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folHlink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4-4</a:t>
              </a: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磁场对载流导线的作用</a:t>
              </a:r>
              <a:endParaRPr kumimoji="0" lang="zh-CN" altLang="en-US">
                <a:solidFill>
                  <a:srgbClr val="FF3399"/>
                </a:solidFill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47" grpId="0" autoUpdateAnimBg="0"/>
      <p:bldP spid="160848" grpId="0" autoUpdateAnimBg="0"/>
    </p:bldLst>
  </p:timing>
</p:sld>
</file>

<file path=ppt/theme/theme1.xml><?xml version="1.0" encoding="utf-8"?>
<a:theme xmlns:a="http://schemas.openxmlformats.org/drawingml/2006/main" name="稳恒电流的磁场2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66"/>
      </a:lt2>
      <a:accent1>
        <a:srgbClr val="FF9999"/>
      </a:accent1>
      <a:accent2>
        <a:srgbClr val="3333CC"/>
      </a:accent2>
      <a:accent3>
        <a:srgbClr val="AAB8B8"/>
      </a:accent3>
      <a:accent4>
        <a:srgbClr val="DADADA"/>
      </a:accent4>
      <a:accent5>
        <a:srgbClr val="FFCACA"/>
      </a:accent5>
      <a:accent6>
        <a:srgbClr val="2D2DB9"/>
      </a:accent6>
      <a:hlink>
        <a:srgbClr val="FFCC99"/>
      </a:hlink>
      <a:folHlink>
        <a:srgbClr val="B2B2B2"/>
      </a:folHlink>
    </a:clrScheme>
    <a:fontScheme name="稳恒电流的磁场2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幼圆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幼圆" pitchFamily="49" charset="-122"/>
          </a:defRPr>
        </a:defPPr>
      </a:lstStyle>
    </a:lnDef>
  </a:objectDefaults>
  <a:extraClrSchemeLst>
    <a:extraClrScheme>
      <a:clrScheme name="稳恒电流的磁场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稳恒电流的磁场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稳恒电流的磁场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稳恒电流的磁场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稳恒电流的磁场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稳恒电流的磁场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稳恒电流的磁场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稳恒电流的磁场2 8">
        <a:dk1>
          <a:srgbClr val="FFFFFF"/>
        </a:dk1>
        <a:lt1>
          <a:srgbClr val="FFFFFF"/>
        </a:lt1>
        <a:dk2>
          <a:srgbClr val="FFFF66"/>
        </a:dk2>
        <a:lt2>
          <a:srgbClr val="5F5F5F"/>
        </a:lt2>
        <a:accent1>
          <a:srgbClr val="FF9999"/>
        </a:accent1>
        <a:accent2>
          <a:srgbClr val="3333CC"/>
        </a:accent2>
        <a:accent3>
          <a:srgbClr val="FFFFFF"/>
        </a:accent3>
        <a:accent4>
          <a:srgbClr val="DADADA"/>
        </a:accent4>
        <a:accent5>
          <a:srgbClr val="FFC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稳恒电流的磁场2 9">
        <a:dk1>
          <a:srgbClr val="FFFFFF"/>
        </a:dk1>
        <a:lt1>
          <a:srgbClr val="FFFFFF"/>
        </a:lt1>
        <a:dk2>
          <a:srgbClr val="FFFF66"/>
        </a:dk2>
        <a:lt2>
          <a:srgbClr val="000000"/>
        </a:lt2>
        <a:accent1>
          <a:srgbClr val="FF9999"/>
        </a:accent1>
        <a:accent2>
          <a:srgbClr val="3333CC"/>
        </a:accent2>
        <a:accent3>
          <a:srgbClr val="FFFFFF"/>
        </a:accent3>
        <a:accent4>
          <a:srgbClr val="DADADA"/>
        </a:accent4>
        <a:accent5>
          <a:srgbClr val="FFC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稳恒电流的磁场2 10">
        <a:dk1>
          <a:srgbClr val="000000"/>
        </a:dk1>
        <a:lt1>
          <a:srgbClr val="FFFFFF"/>
        </a:lt1>
        <a:dk2>
          <a:srgbClr val="008080"/>
        </a:dk2>
        <a:lt2>
          <a:srgbClr val="FFFF66"/>
        </a:lt2>
        <a:accent1>
          <a:srgbClr val="FF9999"/>
        </a:accent1>
        <a:accent2>
          <a:srgbClr val="3333CC"/>
        </a:accent2>
        <a:accent3>
          <a:srgbClr val="AAC0C0"/>
        </a:accent3>
        <a:accent4>
          <a:srgbClr val="DADADA"/>
        </a:accent4>
        <a:accent5>
          <a:srgbClr val="FFC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D:\wlkj\高教贾起民电磁学\稳恒电流的磁场2.ppt</Template>
  <TotalTime>3673</TotalTime>
  <Words>1403</Words>
  <Application>Microsoft Office PowerPoint</Application>
  <PresentationFormat>全屏显示(4:3)</PresentationFormat>
  <Paragraphs>155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42" baseType="lpstr">
      <vt:lpstr>Times New Roman</vt:lpstr>
      <vt:lpstr>幼圆</vt:lpstr>
      <vt:lpstr>Arial</vt:lpstr>
      <vt:lpstr>宋体</vt:lpstr>
      <vt:lpstr>Webdings</vt:lpstr>
      <vt:lpstr>华文行楷</vt:lpstr>
      <vt:lpstr>黑体</vt:lpstr>
      <vt:lpstr>Century Gothic</vt:lpstr>
      <vt:lpstr>隶书</vt:lpstr>
      <vt:lpstr>华文彩云</vt:lpstr>
      <vt:lpstr>仿宋_GB2312</vt:lpstr>
      <vt:lpstr>文鼎CS中等线</vt:lpstr>
      <vt:lpstr>稳恒电流的磁场2</vt:lpstr>
      <vt:lpstr>Microsoft 公式 3.0</vt:lpstr>
      <vt:lpstr>Microsoft Equation 3.0</vt:lpstr>
      <vt:lpstr>Microsoft Clip Gallery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第十章 稳恒磁场</dc:title>
  <dc:creator>baog</dc:creator>
  <cp:lastModifiedBy>yinjie</cp:lastModifiedBy>
  <cp:revision>200</cp:revision>
  <dcterms:created xsi:type="dcterms:W3CDTF">2000-05-13T02:12:03Z</dcterms:created>
  <dcterms:modified xsi:type="dcterms:W3CDTF">2020-04-19T12:12:37Z</dcterms:modified>
</cp:coreProperties>
</file>