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371B-3525-4A80-A7BD-2B5316D23E0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0224-0DD7-486C-B515-ABCA5640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60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371B-3525-4A80-A7BD-2B5316D23E0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0224-0DD7-486C-B515-ABCA5640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2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371B-3525-4A80-A7BD-2B5316D23E0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0224-0DD7-486C-B515-ABCA5640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15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371B-3525-4A80-A7BD-2B5316D23E0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0224-0DD7-486C-B515-ABCA5640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371B-3525-4A80-A7BD-2B5316D23E0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0224-0DD7-486C-B515-ABCA5640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85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371B-3525-4A80-A7BD-2B5316D23E0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0224-0DD7-486C-B515-ABCA5640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3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371B-3525-4A80-A7BD-2B5316D23E0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0224-0DD7-486C-B515-ABCA5640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5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371B-3525-4A80-A7BD-2B5316D23E0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0224-0DD7-486C-B515-ABCA5640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9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371B-3525-4A80-A7BD-2B5316D23E0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0224-0DD7-486C-B515-ABCA5640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4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371B-3525-4A80-A7BD-2B5316D23E0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0224-0DD7-486C-B515-ABCA5640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9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371B-3525-4A80-A7BD-2B5316D23E0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0224-0DD7-486C-B515-ABCA5640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8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E371B-3525-4A80-A7BD-2B5316D23E0D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0224-0DD7-486C-B515-ABCA5640E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4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KNN(K-Nearest Neighbor)</a:t>
            </a:r>
            <a:r>
              <a:rPr lang="zh-CN" altLang="en-US" dirty="0" smtClean="0"/>
              <a:t>分类算法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tabLst>
                <a:tab pos="4483100" algn="l"/>
              </a:tabLs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79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</a:t>
            </a:r>
            <a:r>
              <a:rPr lang="zh-CN" altLang="en-US" dirty="0" smtClean="0"/>
              <a:t>的改进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分组快速搜索近邻法</a:t>
            </a:r>
            <a:endParaRPr lang="en-US" altLang="zh-CN" dirty="0" smtClean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将样本集按近邻关系分解成组，给出每组质心的位置，以质心作为代表点，和未知样本计算距离，选出距离最近的一个或若干组，再在组的范围内应用一般的</a:t>
            </a:r>
            <a:r>
              <a:rPr lang="en-US" altLang="zh-CN" dirty="0" err="1" smtClean="0"/>
              <a:t>kNN</a:t>
            </a:r>
            <a:r>
              <a:rPr lang="zh-CN" altLang="en-US" dirty="0" smtClean="0"/>
              <a:t>算法。</a:t>
            </a:r>
            <a:endParaRPr lang="en-US" altLang="zh-CN" dirty="0" smtClean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 smtClean="0"/>
              <a:t>       由于并不是将未知样本和所有样本计算距离，故该改进算法可以减少计算量。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1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</a:t>
            </a:r>
            <a:r>
              <a:rPr lang="zh-CN" altLang="en-US" dirty="0" smtClean="0"/>
              <a:t>的改进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5820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</a:t>
            </a:r>
            <a:r>
              <a:rPr lang="zh-CN" altLang="en-US" dirty="0" smtClean="0"/>
              <a:t>算法的来源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想一想：下面图片中只有三种豆，有三个豆是未知的种类，如何判定他们的种类？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68" y="3025724"/>
            <a:ext cx="78962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</a:t>
            </a:r>
            <a:r>
              <a:rPr lang="zh-CN" altLang="en-US" dirty="0" smtClean="0"/>
              <a:t>算法的来源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1968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Cover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Hart</a:t>
            </a:r>
            <a:r>
              <a:rPr lang="zh-CN" altLang="en-US" dirty="0" smtClean="0"/>
              <a:t>提出了最初的近邻法，即：未知的豆离哪种豆最近就认为未知豆和该豆是同一种类。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最近邻算法</a:t>
            </a:r>
            <a:r>
              <a:rPr lang="zh-CN" altLang="en-US" dirty="0" smtClean="0"/>
              <a:t>的定义：为了判定未知样本的类别，以全部训练样本作为代表点，计算未知样本与所有训练样本的距离，并以最近邻者的类别作为决策未知样本类别的唯一依据。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42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</a:t>
            </a:r>
            <a:r>
              <a:rPr lang="zh-CN" altLang="en-US" dirty="0" smtClean="0"/>
              <a:t>算法的来源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187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最近邻算法是有缺陷的，以下面的图片为例，有一个未知形状</a:t>
            </a:r>
            <a:r>
              <a:rPr lang="en-US" altLang="zh-CN" dirty="0" smtClean="0"/>
              <a:t>X</a:t>
            </a:r>
            <a:r>
              <a:rPr lang="zh-CN" altLang="en-US" dirty="0" smtClean="0"/>
              <a:t>（图中绿色的圆点），如何判断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是什么形状？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37" y="3168701"/>
            <a:ext cx="3683675" cy="32933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09419" y="3168701"/>
            <a:ext cx="5417575" cy="275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如果是最近邻算法的话，那么离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最近的是蓝色点，所以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被认为是蓝色方块；但从实际的位置看，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更靠近红色三角形。这就是最近邻算法的一个缺陷：</a:t>
            </a:r>
            <a:r>
              <a:rPr lang="zh-CN" altLang="en-US" sz="2000" dirty="0" smtClean="0">
                <a:solidFill>
                  <a:srgbClr val="FF0000"/>
                </a:solidFill>
              </a:rPr>
              <a:t>对噪声数据过于敏感</a:t>
            </a:r>
            <a:r>
              <a:rPr lang="zh-CN" altLang="en-US" sz="2000" dirty="0" smtClean="0"/>
              <a:t>。我们可以把范围往外扩展一下，选择最近的若干个数据，扩大参与决策的样本量，以免个别数据直接决定决策结果。由此得到了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近邻算法。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857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</a:t>
            </a:r>
            <a:r>
              <a:rPr lang="zh-CN" altLang="en-US" dirty="0" smtClean="0"/>
              <a:t>算法的步骤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392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/>
              <a:t>s</a:t>
            </a:r>
            <a:r>
              <a:rPr lang="en-US" altLang="zh-CN" dirty="0" smtClean="0"/>
              <a:t>tep1</a:t>
            </a:r>
            <a:r>
              <a:rPr lang="zh-CN" altLang="en-US" dirty="0" smtClean="0"/>
              <a:t>：计算未知样本与所有训练样本的距离</a:t>
            </a:r>
            <a:endParaRPr lang="en-US" altLang="zh-CN" dirty="0" smtClean="0"/>
          </a:p>
          <a:p>
            <a:r>
              <a:rPr lang="en-US" altLang="zh-CN" dirty="0" smtClean="0"/>
              <a:t>step2</a:t>
            </a:r>
            <a:r>
              <a:rPr lang="zh-CN" altLang="en-US" dirty="0" smtClean="0"/>
              <a:t>：对所有的距离进行排序，选择最近的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个距离，得到最近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个样本</a:t>
            </a:r>
            <a:endParaRPr lang="en-US" altLang="zh-CN" dirty="0" smtClean="0"/>
          </a:p>
          <a:p>
            <a:r>
              <a:rPr lang="en-US" altLang="zh-CN" dirty="0" smtClean="0"/>
              <a:t>step3</a:t>
            </a:r>
            <a:r>
              <a:rPr lang="zh-CN" altLang="en-US" dirty="0" smtClean="0"/>
              <a:t>：根据最近的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个样本的类别来决定未知样本的类别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29929" y="4264485"/>
            <a:ext cx="8841658" cy="2303923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zh-CN" altLang="en-US" dirty="0"/>
              <a:t>三</a:t>
            </a:r>
            <a:r>
              <a:rPr lang="zh-CN" altLang="en-US" dirty="0" smtClean="0"/>
              <a:t>个问题：</a:t>
            </a:r>
            <a:endParaRPr lang="en-US" altLang="zh-CN" dirty="0" smtClean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）如何计算距离？</a:t>
            </a:r>
            <a:endParaRPr lang="en-US" altLang="zh-CN" dirty="0" smtClean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的取值？</a:t>
            </a:r>
            <a:endParaRPr lang="en-US" altLang="zh-CN" dirty="0" smtClean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）如何根据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个样本的类别来决定未知样本的类别？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3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距离计算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计算距离有很多种不同的方法，如欧式距离、余弦距离、汉明距离、曼哈顿距离等</a:t>
                </a:r>
                <a:r>
                  <a:rPr lang="zh-CN" altLang="en-US" dirty="0"/>
                  <a:t>等</a:t>
                </a:r>
                <a:r>
                  <a:rPr lang="zh-CN" altLang="en-US" dirty="0" smtClean="0"/>
                  <a:t>。传统上，</a:t>
                </a:r>
                <a:r>
                  <a:rPr lang="en-US" altLang="zh-CN" dirty="0" err="1" smtClean="0"/>
                  <a:t>kNN</a:t>
                </a:r>
                <a:r>
                  <a:rPr lang="zh-CN" altLang="en-US" dirty="0" smtClean="0"/>
                  <a:t>算法采用欧式距离，也称为欧几里得距离，它是在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维空间中两个点之间的真实距离。</a:t>
                </a:r>
                <a:endParaRPr lang="en-US" altLang="zh-CN" dirty="0" smtClean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 smtClean="0"/>
                  <a:t>欧式距离公式为：</a:t>
                </a:r>
                <a:endParaRPr lang="en-US" altLang="zh-CN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/>
                        <m:t>d</m:t>
                      </m:r>
                      <m:r>
                        <a:rPr lang="en-US" altLang="zh-CN"/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i="1"/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(</m:t>
                                  </m:r>
                                  <m:r>
                                    <a:rPr lang="en-US" altLang="zh-CN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/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/>
                                <m:t>)</m:t>
                              </m:r>
                            </m:e>
                            <m:sup>
                              <m:r>
                                <a:rPr lang="en-US" altLang="zh-CN" i="1"/>
                                <m:t>2</m:t>
                              </m:r>
                            </m:sup>
                          </m:sSup>
                          <m:r>
                            <a:rPr lang="en-US" altLang="zh-CN" i="1"/>
                            <m:t>+</m:t>
                          </m:r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/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/>
                                <m:t>)</m:t>
                              </m:r>
                            </m:e>
                            <m:sup>
                              <m:r>
                                <a:rPr lang="en-US" altLang="zh-CN" i="1"/>
                                <m:t>2</m:t>
                              </m:r>
                            </m:sup>
                          </m:sSup>
                          <m:r>
                            <a:rPr lang="en-US" altLang="zh-CN" i="1"/>
                            <m:t>+…+</m:t>
                          </m:r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/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/>
                                <m:t>)</m:t>
                              </m:r>
                            </m:e>
                            <m:sup>
                              <m:r>
                                <a:rPr lang="en-US" altLang="zh-CN" i="1"/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9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的取值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对于小数据集，一般</a:t>
            </a:r>
            <a:r>
              <a:rPr lang="en-US" altLang="zh-CN" dirty="0" smtClean="0"/>
              <a:t>k=1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在样本充足的情况下，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的值增加可以提高抗噪能力。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经验规则：</a:t>
            </a:r>
            <a:r>
              <a:rPr lang="en-US" altLang="zh-CN" dirty="0" smtClean="0"/>
              <a:t>k</a:t>
            </a:r>
            <a:r>
              <a:rPr lang="zh-CN" altLang="en-US" dirty="0" smtClean="0"/>
              <a:t>一般低于训练样本数的平方根。</a:t>
            </a:r>
            <a:r>
              <a:rPr lang="en-US" altLang="zh-CN" dirty="0" smtClean="0"/>
              <a:t>K</a:t>
            </a:r>
            <a:r>
              <a:rPr lang="zh-CN" altLang="en-US" dirty="0" smtClean="0"/>
              <a:t>一般在</a:t>
            </a:r>
            <a:r>
              <a:rPr lang="en-US" altLang="zh-CN" dirty="0" smtClean="0"/>
              <a:t>2~10</a:t>
            </a:r>
            <a:r>
              <a:rPr lang="zh-CN" altLang="en-US" dirty="0" smtClean="0"/>
              <a:t>之间。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3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如何根据</a:t>
            </a:r>
            <a:r>
              <a:rPr lang="en-US" altLang="zh-CN" dirty="0" smtClean="0"/>
              <a:t>k</a:t>
            </a:r>
            <a:r>
              <a:rPr lang="zh-CN" altLang="en-US" dirty="0" smtClean="0"/>
              <a:t>近邻决定未知样本的类别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b="1" dirty="0" smtClean="0"/>
              <a:t>投票决定</a:t>
            </a:r>
            <a:r>
              <a:rPr lang="zh-CN" altLang="en-US" dirty="0" smtClean="0"/>
              <a:t>：少数服从多数，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个近邻中哪个类别的样本多，未知样本就属于这个类别。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b="1" dirty="0" smtClean="0"/>
              <a:t>加权投票</a:t>
            </a:r>
            <a:r>
              <a:rPr lang="zh-CN" altLang="en-US" dirty="0" smtClean="0"/>
              <a:t>：根据距离的远近，对</a:t>
            </a:r>
            <a:r>
              <a:rPr lang="en-US" altLang="zh-CN" dirty="0" smtClean="0"/>
              <a:t>k</a:t>
            </a:r>
            <a:r>
              <a:rPr lang="zh-CN" altLang="en-US" dirty="0" smtClean="0"/>
              <a:t>近邻的投票进行加权，距离越近则权重越大（权重为距离平方的倒数）。若样本到测试点距离为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，则选</a:t>
            </a:r>
            <a:r>
              <a:rPr lang="en-US" altLang="zh-CN" dirty="0" smtClean="0"/>
              <a:t>1/d</a:t>
            </a:r>
            <a:r>
              <a:rPr lang="zh-CN" altLang="en-US" dirty="0" smtClean="0"/>
              <a:t>为该邻居的权重（也就是得到了该邻居所属类的权重），接下来统计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个邻居中所有类标签的权重和，值最大的那个就是未知样本的标签。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9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</a:t>
            </a:r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需要存储所有的样本数据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计算量大，耗时长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类不平衡时预测结果具有较大的不足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90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660</Words>
  <Application>Microsoft Office PowerPoint</Application>
  <PresentationFormat>宽屏</PresentationFormat>
  <Paragraphs>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KNN(K-Nearest Neighbor)分类算法</vt:lpstr>
      <vt:lpstr>KNN算法的来源</vt:lpstr>
      <vt:lpstr>KNN算法的来源</vt:lpstr>
      <vt:lpstr>KNN算法的来源</vt:lpstr>
      <vt:lpstr>KNN算法的步骤</vt:lpstr>
      <vt:lpstr>距离计算</vt:lpstr>
      <vt:lpstr>K的取值</vt:lpstr>
      <vt:lpstr>如何根据k近邻决定未知样本的类别</vt:lpstr>
      <vt:lpstr>KNN算法分析</vt:lpstr>
      <vt:lpstr>KNN的改进</vt:lpstr>
      <vt:lpstr>KNN的改进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KNN(K-Nearest Neighbor)分类算法</dc:title>
  <dc:creator>成小惠</dc:creator>
  <cp:lastModifiedBy>成小惠</cp:lastModifiedBy>
  <cp:revision>19</cp:revision>
  <dcterms:created xsi:type="dcterms:W3CDTF">2018-11-08T01:29:25Z</dcterms:created>
  <dcterms:modified xsi:type="dcterms:W3CDTF">2018-11-08T06:43:18Z</dcterms:modified>
</cp:coreProperties>
</file>