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574" r:id="rId2"/>
    <p:sldId id="575" r:id="rId3"/>
    <p:sldId id="576" r:id="rId4"/>
    <p:sldId id="594" r:id="rId5"/>
    <p:sldId id="587" r:id="rId6"/>
    <p:sldId id="578" r:id="rId7"/>
    <p:sldId id="584" r:id="rId8"/>
    <p:sldId id="581" r:id="rId9"/>
    <p:sldId id="579" r:id="rId10"/>
    <p:sldId id="583" r:id="rId11"/>
    <p:sldId id="580" r:id="rId12"/>
    <p:sldId id="600" r:id="rId13"/>
    <p:sldId id="591" r:id="rId14"/>
    <p:sldId id="588" r:id="rId15"/>
    <p:sldId id="582" r:id="rId16"/>
    <p:sldId id="585" r:id="rId17"/>
    <p:sldId id="586" r:id="rId18"/>
    <p:sldId id="561" r:id="rId19"/>
    <p:sldId id="596" r:id="rId20"/>
    <p:sldId id="598" r:id="rId21"/>
    <p:sldId id="593" r:id="rId22"/>
    <p:sldId id="592" r:id="rId23"/>
    <p:sldId id="595" r:id="rId24"/>
    <p:sldId id="316" r:id="rId25"/>
  </p:sldIdLst>
  <p:sldSz cx="12192000" cy="6858000"/>
  <p:notesSz cx="6858000" cy="9144000"/>
  <p:embeddedFontLst>
    <p:embeddedFont>
      <p:font typeface="微软雅黑 Light" panose="02010600030101010101" charset="-122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微软雅黑" panose="020B0503020204020204" pitchFamily="34" charset="-122"/>
      <p:regular r:id="rId32"/>
      <p:bold r:id="rId3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4" orient="horz" pos="2976" userDrawn="1">
          <p15:clr>
            <a:srgbClr val="A4A3A4"/>
          </p15:clr>
        </p15:guide>
        <p15:guide id="5" pos="5201" userDrawn="1">
          <p15:clr>
            <a:srgbClr val="A4A3A4"/>
          </p15:clr>
        </p15:guide>
        <p15:guide id="6" pos="2479" userDrawn="1">
          <p15:clr>
            <a:srgbClr val="A4A3A4"/>
          </p15:clr>
        </p15:guide>
        <p15:guide id="7" orient="horz" pos="1321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810"/>
    <a:srgbClr val="00242C"/>
    <a:srgbClr val="4472C4"/>
    <a:srgbClr val="FCFCFC"/>
    <a:srgbClr val="FFC000"/>
    <a:srgbClr val="FECA2B"/>
    <a:srgbClr val="3DB39D"/>
    <a:srgbClr val="FEFEFE"/>
    <a:srgbClr val="8A5F44"/>
    <a:srgbClr val="ECB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66" autoAdjust="0"/>
    <p:restoredTop sz="87192" autoAdjust="0"/>
  </p:normalViewPr>
  <p:slideViewPr>
    <p:cSldViewPr snapToGrid="0" showGuides="1">
      <p:cViewPr varScale="1">
        <p:scale>
          <a:sx n="65" d="100"/>
          <a:sy n="65" d="100"/>
        </p:scale>
        <p:origin x="1038" y="60"/>
      </p:cViewPr>
      <p:guideLst>
        <p:guide pos="3840"/>
        <p:guide orient="horz" pos="2976"/>
        <p:guide pos="5201"/>
        <p:guide pos="2479"/>
        <p:guide orient="horz" pos="1321"/>
        <p:guide orient="horz" pos="216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14" d="100"/>
        <a:sy n="114" d="100"/>
      </p:scale>
      <p:origin x="0" y="-77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3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4C7-4118-B7E1-1DBA55646133}"/>
              </c:ext>
            </c:extLst>
          </c:dPt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4C7-4118-B7E1-1DBA556461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597610848"/>
        <c:axId val="597611240"/>
      </c:barChart>
      <c:catAx>
        <c:axId val="597610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7611240"/>
        <c:crosses val="autoZero"/>
        <c:auto val="1"/>
        <c:lblAlgn val="ctr"/>
        <c:lblOffset val="100"/>
        <c:noMultiLvlLbl val="0"/>
      </c:catAx>
      <c:valAx>
        <c:axId val="5976112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7610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5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27A04-BAA1-409E-B0A1-376FDB7B811E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114D7-E66A-41F2-A417-B91E3DFCF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985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61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1546322" y="2209489"/>
            <a:ext cx="1833013" cy="1872945"/>
          </a:xfrm>
          <a:custGeom>
            <a:avLst/>
            <a:gdLst>
              <a:gd name="connsiteX0" fmla="*/ 500231 w 1833013"/>
              <a:gd name="connsiteY0" fmla="*/ 1782189 h 1872945"/>
              <a:gd name="connsiteX1" fmla="*/ 525597 w 1833013"/>
              <a:gd name="connsiteY1" fmla="*/ 1786410 h 1872945"/>
              <a:gd name="connsiteX2" fmla="*/ 440153 w 1833013"/>
              <a:gd name="connsiteY2" fmla="*/ 1812760 h 1872945"/>
              <a:gd name="connsiteX3" fmla="*/ 475482 w 1833013"/>
              <a:gd name="connsiteY3" fmla="*/ 1782292 h 1872945"/>
              <a:gd name="connsiteX4" fmla="*/ 500231 w 1833013"/>
              <a:gd name="connsiteY4" fmla="*/ 1782189 h 1872945"/>
              <a:gd name="connsiteX5" fmla="*/ 292122 w 1833013"/>
              <a:gd name="connsiteY5" fmla="*/ 1769504 h 1872945"/>
              <a:gd name="connsiteX6" fmla="*/ 322290 w 1833013"/>
              <a:gd name="connsiteY6" fmla="*/ 1792448 h 1872945"/>
              <a:gd name="connsiteX7" fmla="*/ 309244 w 1833013"/>
              <a:gd name="connsiteY7" fmla="*/ 1812114 h 1872945"/>
              <a:gd name="connsiteX8" fmla="*/ 348382 w 1833013"/>
              <a:gd name="connsiteY8" fmla="*/ 1831780 h 1872945"/>
              <a:gd name="connsiteX9" fmla="*/ 394042 w 1833013"/>
              <a:gd name="connsiteY9" fmla="*/ 1812114 h 1872945"/>
              <a:gd name="connsiteX10" fmla="*/ 374473 w 1833013"/>
              <a:gd name="connsiteY10" fmla="*/ 1864555 h 1872945"/>
              <a:gd name="connsiteX11" fmla="*/ 289675 w 1833013"/>
              <a:gd name="connsiteY11" fmla="*/ 1871110 h 1872945"/>
              <a:gd name="connsiteX12" fmla="*/ 257061 w 1833013"/>
              <a:gd name="connsiteY12" fmla="*/ 1785893 h 1872945"/>
              <a:gd name="connsiteX13" fmla="*/ 292122 w 1833013"/>
              <a:gd name="connsiteY13" fmla="*/ 1769504 h 1872945"/>
              <a:gd name="connsiteX14" fmla="*/ 366476 w 1833013"/>
              <a:gd name="connsiteY14" fmla="*/ 1738966 h 1872945"/>
              <a:gd name="connsiteX15" fmla="*/ 387531 w 1833013"/>
              <a:gd name="connsiteY15" fmla="*/ 1740516 h 1872945"/>
              <a:gd name="connsiteX16" fmla="*/ 394041 w 1833013"/>
              <a:gd name="connsiteY16" fmla="*/ 1786798 h 1872945"/>
              <a:gd name="connsiteX17" fmla="*/ 335452 w 1833013"/>
              <a:gd name="connsiteY17" fmla="*/ 1786798 h 1872945"/>
              <a:gd name="connsiteX18" fmla="*/ 328942 w 1833013"/>
              <a:gd name="connsiteY18" fmla="*/ 1760350 h 1872945"/>
              <a:gd name="connsiteX19" fmla="*/ 366476 w 1833013"/>
              <a:gd name="connsiteY19" fmla="*/ 1738966 h 1872945"/>
              <a:gd name="connsiteX20" fmla="*/ 450948 w 1833013"/>
              <a:gd name="connsiteY20" fmla="*/ 1723367 h 1872945"/>
              <a:gd name="connsiteX21" fmla="*/ 479485 w 1833013"/>
              <a:gd name="connsiteY21" fmla="*/ 1760124 h 1872945"/>
              <a:gd name="connsiteX22" fmla="*/ 420331 w 1833013"/>
              <a:gd name="connsiteY22" fmla="*/ 1773234 h 1872945"/>
              <a:gd name="connsiteX23" fmla="*/ 450948 w 1833013"/>
              <a:gd name="connsiteY23" fmla="*/ 1723367 h 1872945"/>
              <a:gd name="connsiteX24" fmla="*/ 611041 w 1833013"/>
              <a:gd name="connsiteY24" fmla="*/ 1655242 h 1872945"/>
              <a:gd name="connsiteX25" fmla="*/ 611041 w 1833013"/>
              <a:gd name="connsiteY25" fmla="*/ 1655242 h 1872945"/>
              <a:gd name="connsiteX26" fmla="*/ 387261 w 1833013"/>
              <a:gd name="connsiteY26" fmla="*/ 1634898 h 1872945"/>
              <a:gd name="connsiteX27" fmla="*/ 414385 w 1833013"/>
              <a:gd name="connsiteY27" fmla="*/ 1681010 h 1872945"/>
              <a:gd name="connsiteX28" fmla="*/ 387261 w 1833013"/>
              <a:gd name="connsiteY28" fmla="*/ 1634898 h 1872945"/>
              <a:gd name="connsiteX29" fmla="*/ 276049 w 1833013"/>
              <a:gd name="connsiteY29" fmla="*/ 1615911 h 1872945"/>
              <a:gd name="connsiteX30" fmla="*/ 315380 w 1833013"/>
              <a:gd name="connsiteY30" fmla="*/ 1694572 h 1872945"/>
              <a:gd name="connsiteX31" fmla="*/ 276049 w 1833013"/>
              <a:gd name="connsiteY31" fmla="*/ 1615911 h 1872945"/>
              <a:gd name="connsiteX32" fmla="*/ 335353 w 1833013"/>
              <a:gd name="connsiteY32" fmla="*/ 1576289 h 1872945"/>
              <a:gd name="connsiteX33" fmla="*/ 335353 w 1833013"/>
              <a:gd name="connsiteY33" fmla="*/ 1660667 h 1872945"/>
              <a:gd name="connsiteX34" fmla="*/ 289611 w 1833013"/>
              <a:gd name="connsiteY34" fmla="*/ 1582779 h 1872945"/>
              <a:gd name="connsiteX35" fmla="*/ 335353 w 1833013"/>
              <a:gd name="connsiteY35" fmla="*/ 1576289 h 1872945"/>
              <a:gd name="connsiteX36" fmla="*/ 460046 w 1833013"/>
              <a:gd name="connsiteY36" fmla="*/ 1556236 h 1872945"/>
              <a:gd name="connsiteX37" fmla="*/ 466646 w 1833013"/>
              <a:gd name="connsiteY37" fmla="*/ 1660667 h 1872945"/>
              <a:gd name="connsiteX38" fmla="*/ 394041 w 1833013"/>
              <a:gd name="connsiteY38" fmla="*/ 1569290 h 1872945"/>
              <a:gd name="connsiteX39" fmla="*/ 460046 w 1833013"/>
              <a:gd name="connsiteY39" fmla="*/ 1556236 h 1872945"/>
              <a:gd name="connsiteX40" fmla="*/ 72612 w 1833013"/>
              <a:gd name="connsiteY40" fmla="*/ 787248 h 1872945"/>
              <a:gd name="connsiteX41" fmla="*/ 86175 w 1833013"/>
              <a:gd name="connsiteY41" fmla="*/ 845567 h 1872945"/>
              <a:gd name="connsiteX42" fmla="*/ 72612 w 1833013"/>
              <a:gd name="connsiteY42" fmla="*/ 787248 h 1872945"/>
              <a:gd name="connsiteX43" fmla="*/ 506 w 1833013"/>
              <a:gd name="connsiteY43" fmla="*/ 445476 h 1872945"/>
              <a:gd name="connsiteX44" fmla="*/ 20171 w 1833013"/>
              <a:gd name="connsiteY44" fmla="*/ 445476 h 1872945"/>
              <a:gd name="connsiteX45" fmla="*/ 72613 w 1833013"/>
              <a:gd name="connsiteY45" fmla="*/ 773686 h 1872945"/>
              <a:gd name="connsiteX46" fmla="*/ 506 w 1833013"/>
              <a:gd name="connsiteY46" fmla="*/ 445476 h 1872945"/>
              <a:gd name="connsiteX47" fmla="*/ 558147 w 1833013"/>
              <a:gd name="connsiteY47" fmla="*/ 313920 h 1872945"/>
              <a:gd name="connsiteX48" fmla="*/ 577982 w 1833013"/>
              <a:gd name="connsiteY48" fmla="*/ 313920 h 1872945"/>
              <a:gd name="connsiteX49" fmla="*/ 624264 w 1833013"/>
              <a:gd name="connsiteY49" fmla="*/ 524014 h 1872945"/>
              <a:gd name="connsiteX50" fmla="*/ 657322 w 1833013"/>
              <a:gd name="connsiteY50" fmla="*/ 524014 h 1872945"/>
              <a:gd name="connsiteX51" fmla="*/ 703604 w 1833013"/>
              <a:gd name="connsiteY51" fmla="*/ 497753 h 1872945"/>
              <a:gd name="connsiteX52" fmla="*/ 710216 w 1833013"/>
              <a:gd name="connsiteY52" fmla="*/ 569972 h 1872945"/>
              <a:gd name="connsiteX53" fmla="*/ 558147 w 1833013"/>
              <a:gd name="connsiteY53" fmla="*/ 313920 h 1872945"/>
              <a:gd name="connsiteX54" fmla="*/ 670489 w 1833013"/>
              <a:gd name="connsiteY54" fmla="*/ 300358 h 1872945"/>
              <a:gd name="connsiteX55" fmla="*/ 696710 w 1833013"/>
              <a:gd name="connsiteY55" fmla="*/ 425132 h 1872945"/>
              <a:gd name="connsiteX56" fmla="*/ 670489 w 1833013"/>
              <a:gd name="connsiteY56" fmla="*/ 300358 h 1872945"/>
              <a:gd name="connsiteX57" fmla="*/ 1373042 w 1833013"/>
              <a:gd name="connsiteY57" fmla="*/ 136253 h 1872945"/>
              <a:gd name="connsiteX58" fmla="*/ 1353329 w 1833013"/>
              <a:gd name="connsiteY58" fmla="*/ 175689 h 1872945"/>
              <a:gd name="connsiteX59" fmla="*/ 1386184 w 1833013"/>
              <a:gd name="connsiteY59" fmla="*/ 169116 h 1872945"/>
              <a:gd name="connsiteX60" fmla="*/ 1412468 w 1833013"/>
              <a:gd name="connsiteY60" fmla="*/ 313712 h 1872945"/>
              <a:gd name="connsiteX61" fmla="*/ 1373042 w 1833013"/>
              <a:gd name="connsiteY61" fmla="*/ 313712 h 1872945"/>
              <a:gd name="connsiteX62" fmla="*/ 1373042 w 1833013"/>
              <a:gd name="connsiteY62" fmla="*/ 432018 h 1872945"/>
              <a:gd name="connsiteX63" fmla="*/ 1833013 w 1833013"/>
              <a:gd name="connsiteY63" fmla="*/ 1529633 h 1872945"/>
              <a:gd name="connsiteX64" fmla="*/ 853932 w 1833013"/>
              <a:gd name="connsiteY64" fmla="*/ 1733383 h 1872945"/>
              <a:gd name="connsiteX65" fmla="*/ 650231 w 1833013"/>
              <a:gd name="connsiteY65" fmla="*/ 1693947 h 1872945"/>
              <a:gd name="connsiteX66" fmla="*/ 637089 w 1833013"/>
              <a:gd name="connsiteY66" fmla="*/ 1733383 h 1872945"/>
              <a:gd name="connsiteX67" fmla="*/ 577950 w 1833013"/>
              <a:gd name="connsiteY67" fmla="*/ 1739955 h 1872945"/>
              <a:gd name="connsiteX68" fmla="*/ 545095 w 1833013"/>
              <a:gd name="connsiteY68" fmla="*/ 1700519 h 1872945"/>
              <a:gd name="connsiteX69" fmla="*/ 801365 w 1833013"/>
              <a:gd name="connsiteY69" fmla="*/ 1661085 h 1872945"/>
              <a:gd name="connsiteX70" fmla="*/ 663373 w 1833013"/>
              <a:gd name="connsiteY70" fmla="*/ 1661085 h 1872945"/>
              <a:gd name="connsiteX71" fmla="*/ 781651 w 1833013"/>
              <a:gd name="connsiteY71" fmla="*/ 1634795 h 1872945"/>
              <a:gd name="connsiteX72" fmla="*/ 505669 w 1833013"/>
              <a:gd name="connsiteY72" fmla="*/ 1654512 h 1872945"/>
              <a:gd name="connsiteX73" fmla="*/ 499098 w 1833013"/>
              <a:gd name="connsiteY73" fmla="*/ 1555923 h 1872945"/>
              <a:gd name="connsiteX74" fmla="*/ 650231 w 1833013"/>
              <a:gd name="connsiteY74" fmla="*/ 1549351 h 1872945"/>
              <a:gd name="connsiteX75" fmla="*/ 374248 w 1833013"/>
              <a:gd name="connsiteY75" fmla="*/ 1542779 h 1872945"/>
              <a:gd name="connsiteX76" fmla="*/ 308538 w 1833013"/>
              <a:gd name="connsiteY76" fmla="*/ 1365320 h 1872945"/>
              <a:gd name="connsiteX77" fmla="*/ 301967 w 1833013"/>
              <a:gd name="connsiteY77" fmla="*/ 1417900 h 1872945"/>
              <a:gd name="connsiteX78" fmla="*/ 249399 w 1833013"/>
              <a:gd name="connsiteY78" fmla="*/ 1358747 h 1872945"/>
              <a:gd name="connsiteX79" fmla="*/ 334822 w 1833013"/>
              <a:gd name="connsiteY79" fmla="*/ 1523061 h 1872945"/>
              <a:gd name="connsiteX80" fmla="*/ 295396 w 1833013"/>
              <a:gd name="connsiteY80" fmla="*/ 1549351 h 1872945"/>
              <a:gd name="connsiteX81" fmla="*/ 249399 w 1833013"/>
              <a:gd name="connsiteY81" fmla="*/ 1345602 h 1872945"/>
              <a:gd name="connsiteX82" fmla="*/ 52269 w 1833013"/>
              <a:gd name="connsiteY82" fmla="*/ 438590 h 1872945"/>
              <a:gd name="connsiteX83" fmla="*/ 479385 w 1833013"/>
              <a:gd name="connsiteY83" fmla="*/ 340002 h 1872945"/>
              <a:gd name="connsiteX84" fmla="*/ 715942 w 1833013"/>
              <a:gd name="connsiteY84" fmla="*/ 694920 h 1872945"/>
              <a:gd name="connsiteX85" fmla="*/ 761938 w 1833013"/>
              <a:gd name="connsiteY85" fmla="*/ 274277 h 1872945"/>
              <a:gd name="connsiteX86" fmla="*/ 1373042 w 1833013"/>
              <a:gd name="connsiteY86" fmla="*/ 136253 h 1872945"/>
              <a:gd name="connsiteX87" fmla="*/ 615335 w 1833013"/>
              <a:gd name="connsiteY87" fmla="*/ 458 h 1872945"/>
              <a:gd name="connsiteX88" fmla="*/ 684277 w 1833013"/>
              <a:gd name="connsiteY88" fmla="*/ 63694 h 1872945"/>
              <a:gd name="connsiteX89" fmla="*/ 579066 w 1833013"/>
              <a:gd name="connsiteY89" fmla="*/ 90059 h 1872945"/>
              <a:gd name="connsiteX90" fmla="*/ 559339 w 1833013"/>
              <a:gd name="connsiteY90" fmla="*/ 228477 h 1872945"/>
              <a:gd name="connsiteX91" fmla="*/ 533036 w 1833013"/>
              <a:gd name="connsiteY91" fmla="*/ 228477 h 1872945"/>
              <a:gd name="connsiteX92" fmla="*/ 615335 w 1833013"/>
              <a:gd name="connsiteY92" fmla="*/ 458 h 187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833013" h="1872945">
                <a:moveTo>
                  <a:pt x="500231" y="1782189"/>
                </a:moveTo>
                <a:cubicBezTo>
                  <a:pt x="508755" y="1783116"/>
                  <a:pt x="517382" y="1784763"/>
                  <a:pt x="525597" y="1786410"/>
                </a:cubicBezTo>
                <a:cubicBezTo>
                  <a:pt x="505879" y="1806172"/>
                  <a:pt x="459871" y="1819347"/>
                  <a:pt x="440153" y="1812760"/>
                </a:cubicBezTo>
                <a:cubicBezTo>
                  <a:pt x="446727" y="1792998"/>
                  <a:pt x="459871" y="1784763"/>
                  <a:pt x="475482" y="1782292"/>
                </a:cubicBezTo>
                <a:cubicBezTo>
                  <a:pt x="483287" y="1781057"/>
                  <a:pt x="491708" y="1781263"/>
                  <a:pt x="500231" y="1782189"/>
                </a:cubicBezTo>
                <a:close/>
                <a:moveTo>
                  <a:pt x="292122" y="1769504"/>
                </a:moveTo>
                <a:cubicBezTo>
                  <a:pt x="304353" y="1771143"/>
                  <a:pt x="315767" y="1779338"/>
                  <a:pt x="322290" y="1792448"/>
                </a:cubicBezTo>
                <a:cubicBezTo>
                  <a:pt x="322290" y="1805559"/>
                  <a:pt x="309244" y="1799003"/>
                  <a:pt x="309244" y="1812114"/>
                </a:cubicBezTo>
                <a:cubicBezTo>
                  <a:pt x="322290" y="1818669"/>
                  <a:pt x="335336" y="1831780"/>
                  <a:pt x="348382" y="1831780"/>
                </a:cubicBezTo>
                <a:cubicBezTo>
                  <a:pt x="367950" y="1831780"/>
                  <a:pt x="361427" y="1805559"/>
                  <a:pt x="394042" y="1812114"/>
                </a:cubicBezTo>
                <a:cubicBezTo>
                  <a:pt x="394042" y="1831780"/>
                  <a:pt x="374473" y="1838335"/>
                  <a:pt x="374473" y="1864555"/>
                </a:cubicBezTo>
                <a:cubicBezTo>
                  <a:pt x="348382" y="1864555"/>
                  <a:pt x="322290" y="1877665"/>
                  <a:pt x="289675" y="1871110"/>
                </a:cubicBezTo>
                <a:cubicBezTo>
                  <a:pt x="283153" y="1838335"/>
                  <a:pt x="257061" y="1825224"/>
                  <a:pt x="257061" y="1785893"/>
                </a:cubicBezTo>
                <a:cubicBezTo>
                  <a:pt x="266846" y="1772782"/>
                  <a:pt x="279892" y="1767866"/>
                  <a:pt x="292122" y="1769504"/>
                </a:cubicBezTo>
                <a:close/>
                <a:moveTo>
                  <a:pt x="366476" y="1738966"/>
                </a:moveTo>
                <a:cubicBezTo>
                  <a:pt x="372477" y="1738449"/>
                  <a:pt x="379394" y="1738862"/>
                  <a:pt x="387531" y="1740516"/>
                </a:cubicBezTo>
                <a:cubicBezTo>
                  <a:pt x="394041" y="1747127"/>
                  <a:pt x="387531" y="1760350"/>
                  <a:pt x="394041" y="1786798"/>
                </a:cubicBezTo>
                <a:cubicBezTo>
                  <a:pt x="374511" y="1786798"/>
                  <a:pt x="354982" y="1786798"/>
                  <a:pt x="335452" y="1786798"/>
                </a:cubicBezTo>
                <a:cubicBezTo>
                  <a:pt x="335452" y="1773574"/>
                  <a:pt x="335452" y="1766962"/>
                  <a:pt x="328942" y="1760350"/>
                </a:cubicBezTo>
                <a:cubicBezTo>
                  <a:pt x="338707" y="1750433"/>
                  <a:pt x="348472" y="1740516"/>
                  <a:pt x="366476" y="1738966"/>
                </a:cubicBezTo>
                <a:close/>
                <a:moveTo>
                  <a:pt x="450948" y="1723367"/>
                </a:moveTo>
                <a:cubicBezTo>
                  <a:pt x="464389" y="1724787"/>
                  <a:pt x="477020" y="1735542"/>
                  <a:pt x="479485" y="1760124"/>
                </a:cubicBezTo>
                <a:cubicBezTo>
                  <a:pt x="459767" y="1747013"/>
                  <a:pt x="453195" y="1773234"/>
                  <a:pt x="420331" y="1773234"/>
                </a:cubicBezTo>
                <a:cubicBezTo>
                  <a:pt x="403900" y="1744556"/>
                  <a:pt x="428547" y="1720998"/>
                  <a:pt x="450948" y="1723367"/>
                </a:cubicBezTo>
                <a:close/>
                <a:moveTo>
                  <a:pt x="611041" y="1655242"/>
                </a:moveTo>
                <a:cubicBezTo>
                  <a:pt x="578641" y="1687792"/>
                  <a:pt x="552722" y="1655242"/>
                  <a:pt x="611041" y="1655242"/>
                </a:cubicBezTo>
                <a:close/>
                <a:moveTo>
                  <a:pt x="387261" y="1634898"/>
                </a:moveTo>
                <a:cubicBezTo>
                  <a:pt x="400823" y="1641485"/>
                  <a:pt x="427948" y="1661248"/>
                  <a:pt x="414385" y="1681010"/>
                </a:cubicBezTo>
                <a:cubicBezTo>
                  <a:pt x="387261" y="1681010"/>
                  <a:pt x="394041" y="1648072"/>
                  <a:pt x="387261" y="1634898"/>
                </a:cubicBezTo>
                <a:close/>
                <a:moveTo>
                  <a:pt x="276049" y="1615911"/>
                </a:moveTo>
                <a:cubicBezTo>
                  <a:pt x="295715" y="1642131"/>
                  <a:pt x="308825" y="1661796"/>
                  <a:pt x="315380" y="1694572"/>
                </a:cubicBezTo>
                <a:cubicBezTo>
                  <a:pt x="282604" y="1688017"/>
                  <a:pt x="282604" y="1648686"/>
                  <a:pt x="276049" y="1615911"/>
                </a:cubicBezTo>
                <a:close/>
                <a:moveTo>
                  <a:pt x="335353" y="1576289"/>
                </a:moveTo>
                <a:cubicBezTo>
                  <a:pt x="361492" y="1608742"/>
                  <a:pt x="341888" y="1628214"/>
                  <a:pt x="335353" y="1660667"/>
                </a:cubicBezTo>
                <a:cubicBezTo>
                  <a:pt x="309215" y="1634704"/>
                  <a:pt x="309215" y="1615232"/>
                  <a:pt x="289611" y="1582779"/>
                </a:cubicBezTo>
                <a:cubicBezTo>
                  <a:pt x="296146" y="1569798"/>
                  <a:pt x="322284" y="1582779"/>
                  <a:pt x="335353" y="1576289"/>
                </a:cubicBezTo>
                <a:close/>
                <a:moveTo>
                  <a:pt x="460046" y="1556236"/>
                </a:moveTo>
                <a:cubicBezTo>
                  <a:pt x="446845" y="1601924"/>
                  <a:pt x="493047" y="1641086"/>
                  <a:pt x="466646" y="1660667"/>
                </a:cubicBezTo>
                <a:cubicBezTo>
                  <a:pt x="433644" y="1641086"/>
                  <a:pt x="420443" y="1601924"/>
                  <a:pt x="394041" y="1569290"/>
                </a:cubicBezTo>
                <a:cubicBezTo>
                  <a:pt x="407241" y="1556236"/>
                  <a:pt x="433644" y="1556236"/>
                  <a:pt x="460046" y="1556236"/>
                </a:cubicBezTo>
                <a:close/>
                <a:moveTo>
                  <a:pt x="72612" y="787248"/>
                </a:moveTo>
                <a:cubicBezTo>
                  <a:pt x="86175" y="793728"/>
                  <a:pt x="79393" y="826128"/>
                  <a:pt x="86175" y="845567"/>
                </a:cubicBezTo>
                <a:cubicBezTo>
                  <a:pt x="65831" y="839087"/>
                  <a:pt x="72612" y="806688"/>
                  <a:pt x="72612" y="787248"/>
                </a:cubicBezTo>
                <a:close/>
                <a:moveTo>
                  <a:pt x="506" y="445476"/>
                </a:moveTo>
                <a:cubicBezTo>
                  <a:pt x="7061" y="445476"/>
                  <a:pt x="13616" y="445476"/>
                  <a:pt x="20171" y="445476"/>
                </a:cubicBezTo>
                <a:cubicBezTo>
                  <a:pt x="33281" y="563631"/>
                  <a:pt x="72613" y="662094"/>
                  <a:pt x="72613" y="773686"/>
                </a:cubicBezTo>
                <a:cubicBezTo>
                  <a:pt x="52947" y="662094"/>
                  <a:pt x="-6049" y="550503"/>
                  <a:pt x="506" y="445476"/>
                </a:cubicBezTo>
                <a:close/>
                <a:moveTo>
                  <a:pt x="558147" y="313920"/>
                </a:moveTo>
                <a:cubicBezTo>
                  <a:pt x="564759" y="313920"/>
                  <a:pt x="571370" y="313920"/>
                  <a:pt x="577982" y="313920"/>
                </a:cubicBezTo>
                <a:cubicBezTo>
                  <a:pt x="584594" y="386140"/>
                  <a:pt x="617652" y="432098"/>
                  <a:pt x="624264" y="524014"/>
                </a:cubicBezTo>
                <a:cubicBezTo>
                  <a:pt x="637487" y="517448"/>
                  <a:pt x="650710" y="517448"/>
                  <a:pt x="657322" y="524014"/>
                </a:cubicBezTo>
                <a:cubicBezTo>
                  <a:pt x="683769" y="530579"/>
                  <a:pt x="670546" y="491187"/>
                  <a:pt x="703604" y="497753"/>
                </a:cubicBezTo>
                <a:cubicBezTo>
                  <a:pt x="716828" y="510884"/>
                  <a:pt x="710216" y="543710"/>
                  <a:pt x="710216" y="569972"/>
                </a:cubicBezTo>
                <a:cubicBezTo>
                  <a:pt x="584594" y="602800"/>
                  <a:pt x="571370" y="412401"/>
                  <a:pt x="558147" y="313920"/>
                </a:cubicBezTo>
                <a:close/>
                <a:moveTo>
                  <a:pt x="670489" y="300358"/>
                </a:moveTo>
                <a:cubicBezTo>
                  <a:pt x="703265" y="320058"/>
                  <a:pt x="696710" y="385729"/>
                  <a:pt x="696710" y="425132"/>
                </a:cubicBezTo>
                <a:cubicBezTo>
                  <a:pt x="670489" y="398864"/>
                  <a:pt x="663934" y="339760"/>
                  <a:pt x="670489" y="300358"/>
                </a:cubicBezTo>
                <a:close/>
                <a:moveTo>
                  <a:pt x="1373042" y="136253"/>
                </a:moveTo>
                <a:cubicBezTo>
                  <a:pt x="1379614" y="155971"/>
                  <a:pt x="1359900" y="155971"/>
                  <a:pt x="1353329" y="175689"/>
                </a:cubicBezTo>
                <a:cubicBezTo>
                  <a:pt x="1373042" y="182261"/>
                  <a:pt x="1379614" y="155971"/>
                  <a:pt x="1386184" y="169116"/>
                </a:cubicBezTo>
                <a:cubicBezTo>
                  <a:pt x="1399326" y="215123"/>
                  <a:pt x="1405898" y="261131"/>
                  <a:pt x="1412468" y="313712"/>
                </a:cubicBezTo>
                <a:cubicBezTo>
                  <a:pt x="1399326" y="313712"/>
                  <a:pt x="1386184" y="313712"/>
                  <a:pt x="1373042" y="313712"/>
                </a:cubicBezTo>
                <a:cubicBezTo>
                  <a:pt x="1373042" y="366292"/>
                  <a:pt x="1399326" y="386010"/>
                  <a:pt x="1373042" y="432018"/>
                </a:cubicBezTo>
                <a:cubicBezTo>
                  <a:pt x="1511034" y="806653"/>
                  <a:pt x="1642454" y="1201006"/>
                  <a:pt x="1833013" y="1529633"/>
                </a:cubicBezTo>
                <a:cubicBezTo>
                  <a:pt x="1537318" y="1608504"/>
                  <a:pt x="1215338" y="1680802"/>
                  <a:pt x="853932" y="1733383"/>
                </a:cubicBezTo>
                <a:cubicBezTo>
                  <a:pt x="807935" y="1674229"/>
                  <a:pt x="696228" y="1759673"/>
                  <a:pt x="650231" y="1693947"/>
                </a:cubicBezTo>
                <a:cubicBezTo>
                  <a:pt x="623947" y="1693947"/>
                  <a:pt x="656802" y="1720237"/>
                  <a:pt x="637089" y="1733383"/>
                </a:cubicBezTo>
                <a:cubicBezTo>
                  <a:pt x="610805" y="1726810"/>
                  <a:pt x="604234" y="1739955"/>
                  <a:pt x="577950" y="1739955"/>
                </a:cubicBezTo>
                <a:cubicBezTo>
                  <a:pt x="558237" y="1733383"/>
                  <a:pt x="558237" y="1713665"/>
                  <a:pt x="545095" y="1700519"/>
                </a:cubicBezTo>
                <a:cubicBezTo>
                  <a:pt x="610805" y="1661085"/>
                  <a:pt x="729083" y="1687375"/>
                  <a:pt x="801365" y="1661085"/>
                </a:cubicBezTo>
                <a:cubicBezTo>
                  <a:pt x="748796" y="1647939"/>
                  <a:pt x="715942" y="1661085"/>
                  <a:pt x="663373" y="1661085"/>
                </a:cubicBezTo>
                <a:cubicBezTo>
                  <a:pt x="683086" y="1621649"/>
                  <a:pt x="748796" y="1661085"/>
                  <a:pt x="781651" y="1634795"/>
                </a:cubicBezTo>
                <a:cubicBezTo>
                  <a:pt x="663373" y="1615077"/>
                  <a:pt x="623947" y="1647939"/>
                  <a:pt x="505669" y="1654512"/>
                </a:cubicBezTo>
                <a:cubicBezTo>
                  <a:pt x="499098" y="1628221"/>
                  <a:pt x="492527" y="1595359"/>
                  <a:pt x="499098" y="1555923"/>
                </a:cubicBezTo>
                <a:cubicBezTo>
                  <a:pt x="551666" y="1549351"/>
                  <a:pt x="604234" y="1542779"/>
                  <a:pt x="650231" y="1549351"/>
                </a:cubicBezTo>
                <a:cubicBezTo>
                  <a:pt x="577950" y="1523061"/>
                  <a:pt x="472814" y="1523061"/>
                  <a:pt x="374248" y="1542779"/>
                </a:cubicBezTo>
                <a:cubicBezTo>
                  <a:pt x="341393" y="1496771"/>
                  <a:pt x="367677" y="1398183"/>
                  <a:pt x="308538" y="1365320"/>
                </a:cubicBezTo>
                <a:cubicBezTo>
                  <a:pt x="295396" y="1371892"/>
                  <a:pt x="295396" y="1404755"/>
                  <a:pt x="301967" y="1417900"/>
                </a:cubicBezTo>
                <a:cubicBezTo>
                  <a:pt x="275683" y="1411327"/>
                  <a:pt x="282254" y="1365320"/>
                  <a:pt x="249399" y="1358747"/>
                </a:cubicBezTo>
                <a:cubicBezTo>
                  <a:pt x="249399" y="1417900"/>
                  <a:pt x="295396" y="1483625"/>
                  <a:pt x="334822" y="1523061"/>
                </a:cubicBezTo>
                <a:cubicBezTo>
                  <a:pt x="315109" y="1529633"/>
                  <a:pt x="321680" y="1555923"/>
                  <a:pt x="295396" y="1549351"/>
                </a:cubicBezTo>
                <a:cubicBezTo>
                  <a:pt x="262541" y="1496771"/>
                  <a:pt x="203402" y="1398183"/>
                  <a:pt x="249399" y="1345602"/>
                </a:cubicBezTo>
                <a:cubicBezTo>
                  <a:pt x="111408" y="1082700"/>
                  <a:pt x="157404" y="701492"/>
                  <a:pt x="52269" y="438590"/>
                </a:cubicBezTo>
                <a:cubicBezTo>
                  <a:pt x="190260" y="399155"/>
                  <a:pt x="334822" y="372865"/>
                  <a:pt x="479385" y="340002"/>
                </a:cubicBezTo>
                <a:cubicBezTo>
                  <a:pt x="531952" y="464880"/>
                  <a:pt x="525382" y="721210"/>
                  <a:pt x="715942" y="694920"/>
                </a:cubicBezTo>
                <a:cubicBezTo>
                  <a:pt x="860504" y="675202"/>
                  <a:pt x="775081" y="392582"/>
                  <a:pt x="761938" y="274277"/>
                </a:cubicBezTo>
                <a:cubicBezTo>
                  <a:pt x="959069" y="228269"/>
                  <a:pt x="1162770" y="175689"/>
                  <a:pt x="1373042" y="136253"/>
                </a:cubicBezTo>
                <a:close/>
                <a:moveTo>
                  <a:pt x="615335" y="458"/>
                </a:moveTo>
                <a:cubicBezTo>
                  <a:pt x="638659" y="3548"/>
                  <a:pt x="662906" y="22498"/>
                  <a:pt x="684277" y="63694"/>
                </a:cubicBezTo>
                <a:cubicBezTo>
                  <a:pt x="625096" y="50511"/>
                  <a:pt x="618520" y="103242"/>
                  <a:pt x="579066" y="90059"/>
                </a:cubicBezTo>
                <a:cubicBezTo>
                  <a:pt x="539612" y="123016"/>
                  <a:pt x="572490" y="202112"/>
                  <a:pt x="559339" y="228477"/>
                </a:cubicBezTo>
                <a:cubicBezTo>
                  <a:pt x="552763" y="228477"/>
                  <a:pt x="539612" y="228477"/>
                  <a:pt x="533036" y="228477"/>
                </a:cubicBezTo>
                <a:cubicBezTo>
                  <a:pt x="483718" y="124664"/>
                  <a:pt x="545365" y="-8810"/>
                  <a:pt x="615335" y="45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3965505" y="2209489"/>
            <a:ext cx="1833013" cy="1872945"/>
          </a:xfrm>
          <a:custGeom>
            <a:avLst/>
            <a:gdLst>
              <a:gd name="connsiteX0" fmla="*/ 500231 w 1833013"/>
              <a:gd name="connsiteY0" fmla="*/ 1782189 h 1872945"/>
              <a:gd name="connsiteX1" fmla="*/ 525597 w 1833013"/>
              <a:gd name="connsiteY1" fmla="*/ 1786410 h 1872945"/>
              <a:gd name="connsiteX2" fmla="*/ 440153 w 1833013"/>
              <a:gd name="connsiteY2" fmla="*/ 1812760 h 1872945"/>
              <a:gd name="connsiteX3" fmla="*/ 475482 w 1833013"/>
              <a:gd name="connsiteY3" fmla="*/ 1782292 h 1872945"/>
              <a:gd name="connsiteX4" fmla="*/ 500231 w 1833013"/>
              <a:gd name="connsiteY4" fmla="*/ 1782189 h 1872945"/>
              <a:gd name="connsiteX5" fmla="*/ 292122 w 1833013"/>
              <a:gd name="connsiteY5" fmla="*/ 1769504 h 1872945"/>
              <a:gd name="connsiteX6" fmla="*/ 322290 w 1833013"/>
              <a:gd name="connsiteY6" fmla="*/ 1792448 h 1872945"/>
              <a:gd name="connsiteX7" fmla="*/ 309244 w 1833013"/>
              <a:gd name="connsiteY7" fmla="*/ 1812114 h 1872945"/>
              <a:gd name="connsiteX8" fmla="*/ 348382 w 1833013"/>
              <a:gd name="connsiteY8" fmla="*/ 1831780 h 1872945"/>
              <a:gd name="connsiteX9" fmla="*/ 394042 w 1833013"/>
              <a:gd name="connsiteY9" fmla="*/ 1812114 h 1872945"/>
              <a:gd name="connsiteX10" fmla="*/ 374473 w 1833013"/>
              <a:gd name="connsiteY10" fmla="*/ 1864555 h 1872945"/>
              <a:gd name="connsiteX11" fmla="*/ 289675 w 1833013"/>
              <a:gd name="connsiteY11" fmla="*/ 1871110 h 1872945"/>
              <a:gd name="connsiteX12" fmla="*/ 257061 w 1833013"/>
              <a:gd name="connsiteY12" fmla="*/ 1785893 h 1872945"/>
              <a:gd name="connsiteX13" fmla="*/ 292122 w 1833013"/>
              <a:gd name="connsiteY13" fmla="*/ 1769504 h 1872945"/>
              <a:gd name="connsiteX14" fmla="*/ 366476 w 1833013"/>
              <a:gd name="connsiteY14" fmla="*/ 1738966 h 1872945"/>
              <a:gd name="connsiteX15" fmla="*/ 387531 w 1833013"/>
              <a:gd name="connsiteY15" fmla="*/ 1740516 h 1872945"/>
              <a:gd name="connsiteX16" fmla="*/ 394041 w 1833013"/>
              <a:gd name="connsiteY16" fmla="*/ 1786798 h 1872945"/>
              <a:gd name="connsiteX17" fmla="*/ 335452 w 1833013"/>
              <a:gd name="connsiteY17" fmla="*/ 1786798 h 1872945"/>
              <a:gd name="connsiteX18" fmla="*/ 328942 w 1833013"/>
              <a:gd name="connsiteY18" fmla="*/ 1760350 h 1872945"/>
              <a:gd name="connsiteX19" fmla="*/ 366476 w 1833013"/>
              <a:gd name="connsiteY19" fmla="*/ 1738966 h 1872945"/>
              <a:gd name="connsiteX20" fmla="*/ 450948 w 1833013"/>
              <a:gd name="connsiteY20" fmla="*/ 1723367 h 1872945"/>
              <a:gd name="connsiteX21" fmla="*/ 479485 w 1833013"/>
              <a:gd name="connsiteY21" fmla="*/ 1760124 h 1872945"/>
              <a:gd name="connsiteX22" fmla="*/ 420331 w 1833013"/>
              <a:gd name="connsiteY22" fmla="*/ 1773234 h 1872945"/>
              <a:gd name="connsiteX23" fmla="*/ 450948 w 1833013"/>
              <a:gd name="connsiteY23" fmla="*/ 1723367 h 1872945"/>
              <a:gd name="connsiteX24" fmla="*/ 611041 w 1833013"/>
              <a:gd name="connsiteY24" fmla="*/ 1655242 h 1872945"/>
              <a:gd name="connsiteX25" fmla="*/ 611041 w 1833013"/>
              <a:gd name="connsiteY25" fmla="*/ 1655242 h 1872945"/>
              <a:gd name="connsiteX26" fmla="*/ 387261 w 1833013"/>
              <a:gd name="connsiteY26" fmla="*/ 1634898 h 1872945"/>
              <a:gd name="connsiteX27" fmla="*/ 414385 w 1833013"/>
              <a:gd name="connsiteY27" fmla="*/ 1681010 h 1872945"/>
              <a:gd name="connsiteX28" fmla="*/ 387261 w 1833013"/>
              <a:gd name="connsiteY28" fmla="*/ 1634898 h 1872945"/>
              <a:gd name="connsiteX29" fmla="*/ 276049 w 1833013"/>
              <a:gd name="connsiteY29" fmla="*/ 1615911 h 1872945"/>
              <a:gd name="connsiteX30" fmla="*/ 315380 w 1833013"/>
              <a:gd name="connsiteY30" fmla="*/ 1694572 h 1872945"/>
              <a:gd name="connsiteX31" fmla="*/ 276049 w 1833013"/>
              <a:gd name="connsiteY31" fmla="*/ 1615911 h 1872945"/>
              <a:gd name="connsiteX32" fmla="*/ 335353 w 1833013"/>
              <a:gd name="connsiteY32" fmla="*/ 1576289 h 1872945"/>
              <a:gd name="connsiteX33" fmla="*/ 335353 w 1833013"/>
              <a:gd name="connsiteY33" fmla="*/ 1660667 h 1872945"/>
              <a:gd name="connsiteX34" fmla="*/ 289611 w 1833013"/>
              <a:gd name="connsiteY34" fmla="*/ 1582779 h 1872945"/>
              <a:gd name="connsiteX35" fmla="*/ 335353 w 1833013"/>
              <a:gd name="connsiteY35" fmla="*/ 1576289 h 1872945"/>
              <a:gd name="connsiteX36" fmla="*/ 460046 w 1833013"/>
              <a:gd name="connsiteY36" fmla="*/ 1556236 h 1872945"/>
              <a:gd name="connsiteX37" fmla="*/ 466646 w 1833013"/>
              <a:gd name="connsiteY37" fmla="*/ 1660667 h 1872945"/>
              <a:gd name="connsiteX38" fmla="*/ 394041 w 1833013"/>
              <a:gd name="connsiteY38" fmla="*/ 1569290 h 1872945"/>
              <a:gd name="connsiteX39" fmla="*/ 460046 w 1833013"/>
              <a:gd name="connsiteY39" fmla="*/ 1556236 h 1872945"/>
              <a:gd name="connsiteX40" fmla="*/ 72612 w 1833013"/>
              <a:gd name="connsiteY40" fmla="*/ 787248 h 1872945"/>
              <a:gd name="connsiteX41" fmla="*/ 86175 w 1833013"/>
              <a:gd name="connsiteY41" fmla="*/ 845567 h 1872945"/>
              <a:gd name="connsiteX42" fmla="*/ 72612 w 1833013"/>
              <a:gd name="connsiteY42" fmla="*/ 787248 h 1872945"/>
              <a:gd name="connsiteX43" fmla="*/ 506 w 1833013"/>
              <a:gd name="connsiteY43" fmla="*/ 445476 h 1872945"/>
              <a:gd name="connsiteX44" fmla="*/ 20171 w 1833013"/>
              <a:gd name="connsiteY44" fmla="*/ 445476 h 1872945"/>
              <a:gd name="connsiteX45" fmla="*/ 72613 w 1833013"/>
              <a:gd name="connsiteY45" fmla="*/ 773686 h 1872945"/>
              <a:gd name="connsiteX46" fmla="*/ 506 w 1833013"/>
              <a:gd name="connsiteY46" fmla="*/ 445476 h 1872945"/>
              <a:gd name="connsiteX47" fmla="*/ 558147 w 1833013"/>
              <a:gd name="connsiteY47" fmla="*/ 313920 h 1872945"/>
              <a:gd name="connsiteX48" fmla="*/ 577982 w 1833013"/>
              <a:gd name="connsiteY48" fmla="*/ 313920 h 1872945"/>
              <a:gd name="connsiteX49" fmla="*/ 624264 w 1833013"/>
              <a:gd name="connsiteY49" fmla="*/ 524014 h 1872945"/>
              <a:gd name="connsiteX50" fmla="*/ 657322 w 1833013"/>
              <a:gd name="connsiteY50" fmla="*/ 524014 h 1872945"/>
              <a:gd name="connsiteX51" fmla="*/ 703604 w 1833013"/>
              <a:gd name="connsiteY51" fmla="*/ 497753 h 1872945"/>
              <a:gd name="connsiteX52" fmla="*/ 710216 w 1833013"/>
              <a:gd name="connsiteY52" fmla="*/ 569972 h 1872945"/>
              <a:gd name="connsiteX53" fmla="*/ 558147 w 1833013"/>
              <a:gd name="connsiteY53" fmla="*/ 313920 h 1872945"/>
              <a:gd name="connsiteX54" fmla="*/ 670489 w 1833013"/>
              <a:gd name="connsiteY54" fmla="*/ 300358 h 1872945"/>
              <a:gd name="connsiteX55" fmla="*/ 696710 w 1833013"/>
              <a:gd name="connsiteY55" fmla="*/ 425132 h 1872945"/>
              <a:gd name="connsiteX56" fmla="*/ 670489 w 1833013"/>
              <a:gd name="connsiteY56" fmla="*/ 300358 h 1872945"/>
              <a:gd name="connsiteX57" fmla="*/ 1373042 w 1833013"/>
              <a:gd name="connsiteY57" fmla="*/ 136253 h 1872945"/>
              <a:gd name="connsiteX58" fmla="*/ 1353329 w 1833013"/>
              <a:gd name="connsiteY58" fmla="*/ 175689 h 1872945"/>
              <a:gd name="connsiteX59" fmla="*/ 1386184 w 1833013"/>
              <a:gd name="connsiteY59" fmla="*/ 169116 h 1872945"/>
              <a:gd name="connsiteX60" fmla="*/ 1412468 w 1833013"/>
              <a:gd name="connsiteY60" fmla="*/ 313712 h 1872945"/>
              <a:gd name="connsiteX61" fmla="*/ 1373042 w 1833013"/>
              <a:gd name="connsiteY61" fmla="*/ 313712 h 1872945"/>
              <a:gd name="connsiteX62" fmla="*/ 1373042 w 1833013"/>
              <a:gd name="connsiteY62" fmla="*/ 432018 h 1872945"/>
              <a:gd name="connsiteX63" fmla="*/ 1833013 w 1833013"/>
              <a:gd name="connsiteY63" fmla="*/ 1529633 h 1872945"/>
              <a:gd name="connsiteX64" fmla="*/ 853932 w 1833013"/>
              <a:gd name="connsiteY64" fmla="*/ 1733383 h 1872945"/>
              <a:gd name="connsiteX65" fmla="*/ 650231 w 1833013"/>
              <a:gd name="connsiteY65" fmla="*/ 1693947 h 1872945"/>
              <a:gd name="connsiteX66" fmla="*/ 637089 w 1833013"/>
              <a:gd name="connsiteY66" fmla="*/ 1733383 h 1872945"/>
              <a:gd name="connsiteX67" fmla="*/ 577950 w 1833013"/>
              <a:gd name="connsiteY67" fmla="*/ 1739955 h 1872945"/>
              <a:gd name="connsiteX68" fmla="*/ 545095 w 1833013"/>
              <a:gd name="connsiteY68" fmla="*/ 1700519 h 1872945"/>
              <a:gd name="connsiteX69" fmla="*/ 801365 w 1833013"/>
              <a:gd name="connsiteY69" fmla="*/ 1661085 h 1872945"/>
              <a:gd name="connsiteX70" fmla="*/ 663373 w 1833013"/>
              <a:gd name="connsiteY70" fmla="*/ 1661085 h 1872945"/>
              <a:gd name="connsiteX71" fmla="*/ 781651 w 1833013"/>
              <a:gd name="connsiteY71" fmla="*/ 1634795 h 1872945"/>
              <a:gd name="connsiteX72" fmla="*/ 505669 w 1833013"/>
              <a:gd name="connsiteY72" fmla="*/ 1654512 h 1872945"/>
              <a:gd name="connsiteX73" fmla="*/ 499098 w 1833013"/>
              <a:gd name="connsiteY73" fmla="*/ 1555923 h 1872945"/>
              <a:gd name="connsiteX74" fmla="*/ 650231 w 1833013"/>
              <a:gd name="connsiteY74" fmla="*/ 1549351 h 1872945"/>
              <a:gd name="connsiteX75" fmla="*/ 374248 w 1833013"/>
              <a:gd name="connsiteY75" fmla="*/ 1542779 h 1872945"/>
              <a:gd name="connsiteX76" fmla="*/ 308538 w 1833013"/>
              <a:gd name="connsiteY76" fmla="*/ 1365320 h 1872945"/>
              <a:gd name="connsiteX77" fmla="*/ 301967 w 1833013"/>
              <a:gd name="connsiteY77" fmla="*/ 1417900 h 1872945"/>
              <a:gd name="connsiteX78" fmla="*/ 249399 w 1833013"/>
              <a:gd name="connsiteY78" fmla="*/ 1358747 h 1872945"/>
              <a:gd name="connsiteX79" fmla="*/ 334822 w 1833013"/>
              <a:gd name="connsiteY79" fmla="*/ 1523061 h 1872945"/>
              <a:gd name="connsiteX80" fmla="*/ 295396 w 1833013"/>
              <a:gd name="connsiteY80" fmla="*/ 1549351 h 1872945"/>
              <a:gd name="connsiteX81" fmla="*/ 249399 w 1833013"/>
              <a:gd name="connsiteY81" fmla="*/ 1345602 h 1872945"/>
              <a:gd name="connsiteX82" fmla="*/ 52269 w 1833013"/>
              <a:gd name="connsiteY82" fmla="*/ 438590 h 1872945"/>
              <a:gd name="connsiteX83" fmla="*/ 479385 w 1833013"/>
              <a:gd name="connsiteY83" fmla="*/ 340002 h 1872945"/>
              <a:gd name="connsiteX84" fmla="*/ 715942 w 1833013"/>
              <a:gd name="connsiteY84" fmla="*/ 694920 h 1872945"/>
              <a:gd name="connsiteX85" fmla="*/ 761938 w 1833013"/>
              <a:gd name="connsiteY85" fmla="*/ 274277 h 1872945"/>
              <a:gd name="connsiteX86" fmla="*/ 1373042 w 1833013"/>
              <a:gd name="connsiteY86" fmla="*/ 136253 h 1872945"/>
              <a:gd name="connsiteX87" fmla="*/ 615335 w 1833013"/>
              <a:gd name="connsiteY87" fmla="*/ 458 h 1872945"/>
              <a:gd name="connsiteX88" fmla="*/ 684277 w 1833013"/>
              <a:gd name="connsiteY88" fmla="*/ 63694 h 1872945"/>
              <a:gd name="connsiteX89" fmla="*/ 579066 w 1833013"/>
              <a:gd name="connsiteY89" fmla="*/ 90059 h 1872945"/>
              <a:gd name="connsiteX90" fmla="*/ 559339 w 1833013"/>
              <a:gd name="connsiteY90" fmla="*/ 228477 h 1872945"/>
              <a:gd name="connsiteX91" fmla="*/ 533036 w 1833013"/>
              <a:gd name="connsiteY91" fmla="*/ 228477 h 1872945"/>
              <a:gd name="connsiteX92" fmla="*/ 615335 w 1833013"/>
              <a:gd name="connsiteY92" fmla="*/ 458 h 187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833013" h="1872945">
                <a:moveTo>
                  <a:pt x="500231" y="1782189"/>
                </a:moveTo>
                <a:cubicBezTo>
                  <a:pt x="508755" y="1783116"/>
                  <a:pt x="517382" y="1784763"/>
                  <a:pt x="525597" y="1786410"/>
                </a:cubicBezTo>
                <a:cubicBezTo>
                  <a:pt x="505879" y="1806172"/>
                  <a:pt x="459871" y="1819347"/>
                  <a:pt x="440153" y="1812760"/>
                </a:cubicBezTo>
                <a:cubicBezTo>
                  <a:pt x="446727" y="1792998"/>
                  <a:pt x="459871" y="1784763"/>
                  <a:pt x="475482" y="1782292"/>
                </a:cubicBezTo>
                <a:cubicBezTo>
                  <a:pt x="483287" y="1781057"/>
                  <a:pt x="491708" y="1781263"/>
                  <a:pt x="500231" y="1782189"/>
                </a:cubicBezTo>
                <a:close/>
                <a:moveTo>
                  <a:pt x="292122" y="1769504"/>
                </a:moveTo>
                <a:cubicBezTo>
                  <a:pt x="304353" y="1771143"/>
                  <a:pt x="315767" y="1779338"/>
                  <a:pt x="322290" y="1792448"/>
                </a:cubicBezTo>
                <a:cubicBezTo>
                  <a:pt x="322290" y="1805559"/>
                  <a:pt x="309244" y="1799003"/>
                  <a:pt x="309244" y="1812114"/>
                </a:cubicBezTo>
                <a:cubicBezTo>
                  <a:pt x="322290" y="1818669"/>
                  <a:pt x="335336" y="1831780"/>
                  <a:pt x="348382" y="1831780"/>
                </a:cubicBezTo>
                <a:cubicBezTo>
                  <a:pt x="367950" y="1831780"/>
                  <a:pt x="361427" y="1805559"/>
                  <a:pt x="394042" y="1812114"/>
                </a:cubicBezTo>
                <a:cubicBezTo>
                  <a:pt x="394042" y="1831780"/>
                  <a:pt x="374473" y="1838335"/>
                  <a:pt x="374473" y="1864555"/>
                </a:cubicBezTo>
                <a:cubicBezTo>
                  <a:pt x="348382" y="1864555"/>
                  <a:pt x="322290" y="1877665"/>
                  <a:pt x="289675" y="1871110"/>
                </a:cubicBezTo>
                <a:cubicBezTo>
                  <a:pt x="283153" y="1838335"/>
                  <a:pt x="257061" y="1825224"/>
                  <a:pt x="257061" y="1785893"/>
                </a:cubicBezTo>
                <a:cubicBezTo>
                  <a:pt x="266846" y="1772782"/>
                  <a:pt x="279892" y="1767866"/>
                  <a:pt x="292122" y="1769504"/>
                </a:cubicBezTo>
                <a:close/>
                <a:moveTo>
                  <a:pt x="366476" y="1738966"/>
                </a:moveTo>
                <a:cubicBezTo>
                  <a:pt x="372477" y="1738449"/>
                  <a:pt x="379394" y="1738862"/>
                  <a:pt x="387531" y="1740516"/>
                </a:cubicBezTo>
                <a:cubicBezTo>
                  <a:pt x="394041" y="1747127"/>
                  <a:pt x="387531" y="1760350"/>
                  <a:pt x="394041" y="1786798"/>
                </a:cubicBezTo>
                <a:cubicBezTo>
                  <a:pt x="374511" y="1786798"/>
                  <a:pt x="354982" y="1786798"/>
                  <a:pt x="335452" y="1786798"/>
                </a:cubicBezTo>
                <a:cubicBezTo>
                  <a:pt x="335452" y="1773574"/>
                  <a:pt x="335452" y="1766962"/>
                  <a:pt x="328942" y="1760350"/>
                </a:cubicBezTo>
                <a:cubicBezTo>
                  <a:pt x="338707" y="1750433"/>
                  <a:pt x="348472" y="1740516"/>
                  <a:pt x="366476" y="1738966"/>
                </a:cubicBezTo>
                <a:close/>
                <a:moveTo>
                  <a:pt x="450948" y="1723367"/>
                </a:moveTo>
                <a:cubicBezTo>
                  <a:pt x="464389" y="1724787"/>
                  <a:pt x="477020" y="1735542"/>
                  <a:pt x="479485" y="1760124"/>
                </a:cubicBezTo>
                <a:cubicBezTo>
                  <a:pt x="459767" y="1747013"/>
                  <a:pt x="453195" y="1773234"/>
                  <a:pt x="420331" y="1773234"/>
                </a:cubicBezTo>
                <a:cubicBezTo>
                  <a:pt x="403900" y="1744556"/>
                  <a:pt x="428547" y="1720998"/>
                  <a:pt x="450948" y="1723367"/>
                </a:cubicBezTo>
                <a:close/>
                <a:moveTo>
                  <a:pt x="611041" y="1655242"/>
                </a:moveTo>
                <a:cubicBezTo>
                  <a:pt x="578641" y="1687792"/>
                  <a:pt x="552722" y="1655242"/>
                  <a:pt x="611041" y="1655242"/>
                </a:cubicBezTo>
                <a:close/>
                <a:moveTo>
                  <a:pt x="387261" y="1634898"/>
                </a:moveTo>
                <a:cubicBezTo>
                  <a:pt x="400823" y="1641485"/>
                  <a:pt x="427948" y="1661248"/>
                  <a:pt x="414385" y="1681010"/>
                </a:cubicBezTo>
                <a:cubicBezTo>
                  <a:pt x="387261" y="1681010"/>
                  <a:pt x="394041" y="1648072"/>
                  <a:pt x="387261" y="1634898"/>
                </a:cubicBezTo>
                <a:close/>
                <a:moveTo>
                  <a:pt x="276049" y="1615911"/>
                </a:moveTo>
                <a:cubicBezTo>
                  <a:pt x="295715" y="1642131"/>
                  <a:pt x="308825" y="1661796"/>
                  <a:pt x="315380" y="1694572"/>
                </a:cubicBezTo>
                <a:cubicBezTo>
                  <a:pt x="282604" y="1688017"/>
                  <a:pt x="282604" y="1648686"/>
                  <a:pt x="276049" y="1615911"/>
                </a:cubicBezTo>
                <a:close/>
                <a:moveTo>
                  <a:pt x="335353" y="1576289"/>
                </a:moveTo>
                <a:cubicBezTo>
                  <a:pt x="361492" y="1608742"/>
                  <a:pt x="341888" y="1628214"/>
                  <a:pt x="335353" y="1660667"/>
                </a:cubicBezTo>
                <a:cubicBezTo>
                  <a:pt x="309215" y="1634704"/>
                  <a:pt x="309215" y="1615232"/>
                  <a:pt x="289611" y="1582779"/>
                </a:cubicBezTo>
                <a:cubicBezTo>
                  <a:pt x="296146" y="1569798"/>
                  <a:pt x="322284" y="1582779"/>
                  <a:pt x="335353" y="1576289"/>
                </a:cubicBezTo>
                <a:close/>
                <a:moveTo>
                  <a:pt x="460046" y="1556236"/>
                </a:moveTo>
                <a:cubicBezTo>
                  <a:pt x="446845" y="1601924"/>
                  <a:pt x="493047" y="1641086"/>
                  <a:pt x="466646" y="1660667"/>
                </a:cubicBezTo>
                <a:cubicBezTo>
                  <a:pt x="433644" y="1641086"/>
                  <a:pt x="420443" y="1601924"/>
                  <a:pt x="394041" y="1569290"/>
                </a:cubicBezTo>
                <a:cubicBezTo>
                  <a:pt x="407241" y="1556236"/>
                  <a:pt x="433644" y="1556236"/>
                  <a:pt x="460046" y="1556236"/>
                </a:cubicBezTo>
                <a:close/>
                <a:moveTo>
                  <a:pt x="72612" y="787248"/>
                </a:moveTo>
                <a:cubicBezTo>
                  <a:pt x="86175" y="793728"/>
                  <a:pt x="79393" y="826128"/>
                  <a:pt x="86175" y="845567"/>
                </a:cubicBezTo>
                <a:cubicBezTo>
                  <a:pt x="65831" y="839087"/>
                  <a:pt x="72612" y="806688"/>
                  <a:pt x="72612" y="787248"/>
                </a:cubicBezTo>
                <a:close/>
                <a:moveTo>
                  <a:pt x="506" y="445476"/>
                </a:moveTo>
                <a:cubicBezTo>
                  <a:pt x="7061" y="445476"/>
                  <a:pt x="13616" y="445476"/>
                  <a:pt x="20171" y="445476"/>
                </a:cubicBezTo>
                <a:cubicBezTo>
                  <a:pt x="33281" y="563631"/>
                  <a:pt x="72613" y="662094"/>
                  <a:pt x="72613" y="773686"/>
                </a:cubicBezTo>
                <a:cubicBezTo>
                  <a:pt x="52947" y="662094"/>
                  <a:pt x="-6049" y="550503"/>
                  <a:pt x="506" y="445476"/>
                </a:cubicBezTo>
                <a:close/>
                <a:moveTo>
                  <a:pt x="558147" y="313920"/>
                </a:moveTo>
                <a:cubicBezTo>
                  <a:pt x="564759" y="313920"/>
                  <a:pt x="571370" y="313920"/>
                  <a:pt x="577982" y="313920"/>
                </a:cubicBezTo>
                <a:cubicBezTo>
                  <a:pt x="584594" y="386140"/>
                  <a:pt x="617652" y="432098"/>
                  <a:pt x="624264" y="524014"/>
                </a:cubicBezTo>
                <a:cubicBezTo>
                  <a:pt x="637487" y="517448"/>
                  <a:pt x="650710" y="517448"/>
                  <a:pt x="657322" y="524014"/>
                </a:cubicBezTo>
                <a:cubicBezTo>
                  <a:pt x="683769" y="530579"/>
                  <a:pt x="670546" y="491187"/>
                  <a:pt x="703604" y="497753"/>
                </a:cubicBezTo>
                <a:cubicBezTo>
                  <a:pt x="716828" y="510884"/>
                  <a:pt x="710216" y="543710"/>
                  <a:pt x="710216" y="569972"/>
                </a:cubicBezTo>
                <a:cubicBezTo>
                  <a:pt x="584594" y="602800"/>
                  <a:pt x="571370" y="412401"/>
                  <a:pt x="558147" y="313920"/>
                </a:cubicBezTo>
                <a:close/>
                <a:moveTo>
                  <a:pt x="670489" y="300358"/>
                </a:moveTo>
                <a:cubicBezTo>
                  <a:pt x="703265" y="320058"/>
                  <a:pt x="696710" y="385729"/>
                  <a:pt x="696710" y="425132"/>
                </a:cubicBezTo>
                <a:cubicBezTo>
                  <a:pt x="670489" y="398864"/>
                  <a:pt x="663934" y="339760"/>
                  <a:pt x="670489" y="300358"/>
                </a:cubicBezTo>
                <a:close/>
                <a:moveTo>
                  <a:pt x="1373042" y="136253"/>
                </a:moveTo>
                <a:cubicBezTo>
                  <a:pt x="1379614" y="155971"/>
                  <a:pt x="1359900" y="155971"/>
                  <a:pt x="1353329" y="175689"/>
                </a:cubicBezTo>
                <a:cubicBezTo>
                  <a:pt x="1373042" y="182261"/>
                  <a:pt x="1379614" y="155971"/>
                  <a:pt x="1386184" y="169116"/>
                </a:cubicBezTo>
                <a:cubicBezTo>
                  <a:pt x="1399326" y="215123"/>
                  <a:pt x="1405898" y="261131"/>
                  <a:pt x="1412468" y="313712"/>
                </a:cubicBezTo>
                <a:cubicBezTo>
                  <a:pt x="1399326" y="313712"/>
                  <a:pt x="1386184" y="313712"/>
                  <a:pt x="1373042" y="313712"/>
                </a:cubicBezTo>
                <a:cubicBezTo>
                  <a:pt x="1373042" y="366292"/>
                  <a:pt x="1399326" y="386010"/>
                  <a:pt x="1373042" y="432018"/>
                </a:cubicBezTo>
                <a:cubicBezTo>
                  <a:pt x="1511034" y="806653"/>
                  <a:pt x="1642454" y="1201006"/>
                  <a:pt x="1833013" y="1529633"/>
                </a:cubicBezTo>
                <a:cubicBezTo>
                  <a:pt x="1537318" y="1608504"/>
                  <a:pt x="1215338" y="1680802"/>
                  <a:pt x="853932" y="1733383"/>
                </a:cubicBezTo>
                <a:cubicBezTo>
                  <a:pt x="807935" y="1674229"/>
                  <a:pt x="696228" y="1759673"/>
                  <a:pt x="650231" y="1693947"/>
                </a:cubicBezTo>
                <a:cubicBezTo>
                  <a:pt x="623947" y="1693947"/>
                  <a:pt x="656802" y="1720237"/>
                  <a:pt x="637089" y="1733383"/>
                </a:cubicBezTo>
                <a:cubicBezTo>
                  <a:pt x="610805" y="1726810"/>
                  <a:pt x="604234" y="1739955"/>
                  <a:pt x="577950" y="1739955"/>
                </a:cubicBezTo>
                <a:cubicBezTo>
                  <a:pt x="558237" y="1733383"/>
                  <a:pt x="558237" y="1713665"/>
                  <a:pt x="545095" y="1700519"/>
                </a:cubicBezTo>
                <a:cubicBezTo>
                  <a:pt x="610805" y="1661085"/>
                  <a:pt x="729083" y="1687375"/>
                  <a:pt x="801365" y="1661085"/>
                </a:cubicBezTo>
                <a:cubicBezTo>
                  <a:pt x="748796" y="1647939"/>
                  <a:pt x="715942" y="1661085"/>
                  <a:pt x="663373" y="1661085"/>
                </a:cubicBezTo>
                <a:cubicBezTo>
                  <a:pt x="683086" y="1621649"/>
                  <a:pt x="748796" y="1661085"/>
                  <a:pt x="781651" y="1634795"/>
                </a:cubicBezTo>
                <a:cubicBezTo>
                  <a:pt x="663373" y="1615077"/>
                  <a:pt x="623947" y="1647939"/>
                  <a:pt x="505669" y="1654512"/>
                </a:cubicBezTo>
                <a:cubicBezTo>
                  <a:pt x="499098" y="1628221"/>
                  <a:pt x="492527" y="1595359"/>
                  <a:pt x="499098" y="1555923"/>
                </a:cubicBezTo>
                <a:cubicBezTo>
                  <a:pt x="551666" y="1549351"/>
                  <a:pt x="604234" y="1542779"/>
                  <a:pt x="650231" y="1549351"/>
                </a:cubicBezTo>
                <a:cubicBezTo>
                  <a:pt x="577950" y="1523061"/>
                  <a:pt x="472814" y="1523061"/>
                  <a:pt x="374248" y="1542779"/>
                </a:cubicBezTo>
                <a:cubicBezTo>
                  <a:pt x="341393" y="1496771"/>
                  <a:pt x="367677" y="1398183"/>
                  <a:pt x="308538" y="1365320"/>
                </a:cubicBezTo>
                <a:cubicBezTo>
                  <a:pt x="295396" y="1371892"/>
                  <a:pt x="295396" y="1404755"/>
                  <a:pt x="301967" y="1417900"/>
                </a:cubicBezTo>
                <a:cubicBezTo>
                  <a:pt x="275683" y="1411327"/>
                  <a:pt x="282254" y="1365320"/>
                  <a:pt x="249399" y="1358747"/>
                </a:cubicBezTo>
                <a:cubicBezTo>
                  <a:pt x="249399" y="1417900"/>
                  <a:pt x="295396" y="1483625"/>
                  <a:pt x="334822" y="1523061"/>
                </a:cubicBezTo>
                <a:cubicBezTo>
                  <a:pt x="315109" y="1529633"/>
                  <a:pt x="321680" y="1555923"/>
                  <a:pt x="295396" y="1549351"/>
                </a:cubicBezTo>
                <a:cubicBezTo>
                  <a:pt x="262541" y="1496771"/>
                  <a:pt x="203402" y="1398183"/>
                  <a:pt x="249399" y="1345602"/>
                </a:cubicBezTo>
                <a:cubicBezTo>
                  <a:pt x="111408" y="1082700"/>
                  <a:pt x="157404" y="701492"/>
                  <a:pt x="52269" y="438590"/>
                </a:cubicBezTo>
                <a:cubicBezTo>
                  <a:pt x="190260" y="399155"/>
                  <a:pt x="334822" y="372865"/>
                  <a:pt x="479385" y="340002"/>
                </a:cubicBezTo>
                <a:cubicBezTo>
                  <a:pt x="531952" y="464880"/>
                  <a:pt x="525382" y="721210"/>
                  <a:pt x="715942" y="694920"/>
                </a:cubicBezTo>
                <a:cubicBezTo>
                  <a:pt x="860504" y="675202"/>
                  <a:pt x="775081" y="392582"/>
                  <a:pt x="761938" y="274277"/>
                </a:cubicBezTo>
                <a:cubicBezTo>
                  <a:pt x="959069" y="228269"/>
                  <a:pt x="1162770" y="175689"/>
                  <a:pt x="1373042" y="136253"/>
                </a:cubicBezTo>
                <a:close/>
                <a:moveTo>
                  <a:pt x="615335" y="458"/>
                </a:moveTo>
                <a:cubicBezTo>
                  <a:pt x="638659" y="3548"/>
                  <a:pt x="662906" y="22498"/>
                  <a:pt x="684277" y="63694"/>
                </a:cubicBezTo>
                <a:cubicBezTo>
                  <a:pt x="625096" y="50511"/>
                  <a:pt x="618520" y="103242"/>
                  <a:pt x="579066" y="90059"/>
                </a:cubicBezTo>
                <a:cubicBezTo>
                  <a:pt x="539612" y="123016"/>
                  <a:pt x="572490" y="202112"/>
                  <a:pt x="559339" y="228477"/>
                </a:cubicBezTo>
                <a:cubicBezTo>
                  <a:pt x="552763" y="228477"/>
                  <a:pt x="539612" y="228477"/>
                  <a:pt x="533036" y="228477"/>
                </a:cubicBezTo>
                <a:cubicBezTo>
                  <a:pt x="483718" y="124664"/>
                  <a:pt x="545365" y="-8810"/>
                  <a:pt x="615335" y="45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5"/>
          </p:nvPr>
        </p:nvSpPr>
        <p:spPr>
          <a:xfrm>
            <a:off x="6384688" y="2209489"/>
            <a:ext cx="1833013" cy="1872945"/>
          </a:xfrm>
          <a:custGeom>
            <a:avLst/>
            <a:gdLst>
              <a:gd name="connsiteX0" fmla="*/ 500231 w 1833013"/>
              <a:gd name="connsiteY0" fmla="*/ 1782189 h 1872945"/>
              <a:gd name="connsiteX1" fmla="*/ 525597 w 1833013"/>
              <a:gd name="connsiteY1" fmla="*/ 1786410 h 1872945"/>
              <a:gd name="connsiteX2" fmla="*/ 440153 w 1833013"/>
              <a:gd name="connsiteY2" fmla="*/ 1812760 h 1872945"/>
              <a:gd name="connsiteX3" fmla="*/ 475482 w 1833013"/>
              <a:gd name="connsiteY3" fmla="*/ 1782292 h 1872945"/>
              <a:gd name="connsiteX4" fmla="*/ 500231 w 1833013"/>
              <a:gd name="connsiteY4" fmla="*/ 1782189 h 1872945"/>
              <a:gd name="connsiteX5" fmla="*/ 292122 w 1833013"/>
              <a:gd name="connsiteY5" fmla="*/ 1769504 h 1872945"/>
              <a:gd name="connsiteX6" fmla="*/ 322290 w 1833013"/>
              <a:gd name="connsiteY6" fmla="*/ 1792448 h 1872945"/>
              <a:gd name="connsiteX7" fmla="*/ 309244 w 1833013"/>
              <a:gd name="connsiteY7" fmla="*/ 1812114 h 1872945"/>
              <a:gd name="connsiteX8" fmla="*/ 348382 w 1833013"/>
              <a:gd name="connsiteY8" fmla="*/ 1831780 h 1872945"/>
              <a:gd name="connsiteX9" fmla="*/ 394042 w 1833013"/>
              <a:gd name="connsiteY9" fmla="*/ 1812114 h 1872945"/>
              <a:gd name="connsiteX10" fmla="*/ 374473 w 1833013"/>
              <a:gd name="connsiteY10" fmla="*/ 1864555 h 1872945"/>
              <a:gd name="connsiteX11" fmla="*/ 289675 w 1833013"/>
              <a:gd name="connsiteY11" fmla="*/ 1871110 h 1872945"/>
              <a:gd name="connsiteX12" fmla="*/ 257061 w 1833013"/>
              <a:gd name="connsiteY12" fmla="*/ 1785893 h 1872945"/>
              <a:gd name="connsiteX13" fmla="*/ 292122 w 1833013"/>
              <a:gd name="connsiteY13" fmla="*/ 1769504 h 1872945"/>
              <a:gd name="connsiteX14" fmla="*/ 366476 w 1833013"/>
              <a:gd name="connsiteY14" fmla="*/ 1738966 h 1872945"/>
              <a:gd name="connsiteX15" fmla="*/ 387531 w 1833013"/>
              <a:gd name="connsiteY15" fmla="*/ 1740516 h 1872945"/>
              <a:gd name="connsiteX16" fmla="*/ 394041 w 1833013"/>
              <a:gd name="connsiteY16" fmla="*/ 1786798 h 1872945"/>
              <a:gd name="connsiteX17" fmla="*/ 335452 w 1833013"/>
              <a:gd name="connsiteY17" fmla="*/ 1786798 h 1872945"/>
              <a:gd name="connsiteX18" fmla="*/ 328942 w 1833013"/>
              <a:gd name="connsiteY18" fmla="*/ 1760350 h 1872945"/>
              <a:gd name="connsiteX19" fmla="*/ 366476 w 1833013"/>
              <a:gd name="connsiteY19" fmla="*/ 1738966 h 1872945"/>
              <a:gd name="connsiteX20" fmla="*/ 450948 w 1833013"/>
              <a:gd name="connsiteY20" fmla="*/ 1723367 h 1872945"/>
              <a:gd name="connsiteX21" fmla="*/ 479485 w 1833013"/>
              <a:gd name="connsiteY21" fmla="*/ 1760124 h 1872945"/>
              <a:gd name="connsiteX22" fmla="*/ 420331 w 1833013"/>
              <a:gd name="connsiteY22" fmla="*/ 1773234 h 1872945"/>
              <a:gd name="connsiteX23" fmla="*/ 450948 w 1833013"/>
              <a:gd name="connsiteY23" fmla="*/ 1723367 h 1872945"/>
              <a:gd name="connsiteX24" fmla="*/ 611041 w 1833013"/>
              <a:gd name="connsiteY24" fmla="*/ 1655242 h 1872945"/>
              <a:gd name="connsiteX25" fmla="*/ 611041 w 1833013"/>
              <a:gd name="connsiteY25" fmla="*/ 1655242 h 1872945"/>
              <a:gd name="connsiteX26" fmla="*/ 387261 w 1833013"/>
              <a:gd name="connsiteY26" fmla="*/ 1634898 h 1872945"/>
              <a:gd name="connsiteX27" fmla="*/ 414385 w 1833013"/>
              <a:gd name="connsiteY27" fmla="*/ 1681010 h 1872945"/>
              <a:gd name="connsiteX28" fmla="*/ 387261 w 1833013"/>
              <a:gd name="connsiteY28" fmla="*/ 1634898 h 1872945"/>
              <a:gd name="connsiteX29" fmla="*/ 276049 w 1833013"/>
              <a:gd name="connsiteY29" fmla="*/ 1615911 h 1872945"/>
              <a:gd name="connsiteX30" fmla="*/ 315380 w 1833013"/>
              <a:gd name="connsiteY30" fmla="*/ 1694572 h 1872945"/>
              <a:gd name="connsiteX31" fmla="*/ 276049 w 1833013"/>
              <a:gd name="connsiteY31" fmla="*/ 1615911 h 1872945"/>
              <a:gd name="connsiteX32" fmla="*/ 335353 w 1833013"/>
              <a:gd name="connsiteY32" fmla="*/ 1576289 h 1872945"/>
              <a:gd name="connsiteX33" fmla="*/ 335353 w 1833013"/>
              <a:gd name="connsiteY33" fmla="*/ 1660667 h 1872945"/>
              <a:gd name="connsiteX34" fmla="*/ 289611 w 1833013"/>
              <a:gd name="connsiteY34" fmla="*/ 1582779 h 1872945"/>
              <a:gd name="connsiteX35" fmla="*/ 335353 w 1833013"/>
              <a:gd name="connsiteY35" fmla="*/ 1576289 h 1872945"/>
              <a:gd name="connsiteX36" fmla="*/ 460046 w 1833013"/>
              <a:gd name="connsiteY36" fmla="*/ 1556236 h 1872945"/>
              <a:gd name="connsiteX37" fmla="*/ 466646 w 1833013"/>
              <a:gd name="connsiteY37" fmla="*/ 1660667 h 1872945"/>
              <a:gd name="connsiteX38" fmla="*/ 394041 w 1833013"/>
              <a:gd name="connsiteY38" fmla="*/ 1569290 h 1872945"/>
              <a:gd name="connsiteX39" fmla="*/ 460046 w 1833013"/>
              <a:gd name="connsiteY39" fmla="*/ 1556236 h 1872945"/>
              <a:gd name="connsiteX40" fmla="*/ 72612 w 1833013"/>
              <a:gd name="connsiteY40" fmla="*/ 787248 h 1872945"/>
              <a:gd name="connsiteX41" fmla="*/ 86175 w 1833013"/>
              <a:gd name="connsiteY41" fmla="*/ 845567 h 1872945"/>
              <a:gd name="connsiteX42" fmla="*/ 72612 w 1833013"/>
              <a:gd name="connsiteY42" fmla="*/ 787248 h 1872945"/>
              <a:gd name="connsiteX43" fmla="*/ 506 w 1833013"/>
              <a:gd name="connsiteY43" fmla="*/ 445476 h 1872945"/>
              <a:gd name="connsiteX44" fmla="*/ 20171 w 1833013"/>
              <a:gd name="connsiteY44" fmla="*/ 445476 h 1872945"/>
              <a:gd name="connsiteX45" fmla="*/ 72613 w 1833013"/>
              <a:gd name="connsiteY45" fmla="*/ 773686 h 1872945"/>
              <a:gd name="connsiteX46" fmla="*/ 506 w 1833013"/>
              <a:gd name="connsiteY46" fmla="*/ 445476 h 1872945"/>
              <a:gd name="connsiteX47" fmla="*/ 558147 w 1833013"/>
              <a:gd name="connsiteY47" fmla="*/ 313920 h 1872945"/>
              <a:gd name="connsiteX48" fmla="*/ 577982 w 1833013"/>
              <a:gd name="connsiteY48" fmla="*/ 313920 h 1872945"/>
              <a:gd name="connsiteX49" fmla="*/ 624264 w 1833013"/>
              <a:gd name="connsiteY49" fmla="*/ 524014 h 1872945"/>
              <a:gd name="connsiteX50" fmla="*/ 657322 w 1833013"/>
              <a:gd name="connsiteY50" fmla="*/ 524014 h 1872945"/>
              <a:gd name="connsiteX51" fmla="*/ 703604 w 1833013"/>
              <a:gd name="connsiteY51" fmla="*/ 497753 h 1872945"/>
              <a:gd name="connsiteX52" fmla="*/ 710216 w 1833013"/>
              <a:gd name="connsiteY52" fmla="*/ 569972 h 1872945"/>
              <a:gd name="connsiteX53" fmla="*/ 558147 w 1833013"/>
              <a:gd name="connsiteY53" fmla="*/ 313920 h 1872945"/>
              <a:gd name="connsiteX54" fmla="*/ 670489 w 1833013"/>
              <a:gd name="connsiteY54" fmla="*/ 300358 h 1872945"/>
              <a:gd name="connsiteX55" fmla="*/ 696710 w 1833013"/>
              <a:gd name="connsiteY55" fmla="*/ 425132 h 1872945"/>
              <a:gd name="connsiteX56" fmla="*/ 670489 w 1833013"/>
              <a:gd name="connsiteY56" fmla="*/ 300358 h 1872945"/>
              <a:gd name="connsiteX57" fmla="*/ 1373042 w 1833013"/>
              <a:gd name="connsiteY57" fmla="*/ 136253 h 1872945"/>
              <a:gd name="connsiteX58" fmla="*/ 1353329 w 1833013"/>
              <a:gd name="connsiteY58" fmla="*/ 175689 h 1872945"/>
              <a:gd name="connsiteX59" fmla="*/ 1386184 w 1833013"/>
              <a:gd name="connsiteY59" fmla="*/ 169116 h 1872945"/>
              <a:gd name="connsiteX60" fmla="*/ 1412468 w 1833013"/>
              <a:gd name="connsiteY60" fmla="*/ 313712 h 1872945"/>
              <a:gd name="connsiteX61" fmla="*/ 1373042 w 1833013"/>
              <a:gd name="connsiteY61" fmla="*/ 313712 h 1872945"/>
              <a:gd name="connsiteX62" fmla="*/ 1373042 w 1833013"/>
              <a:gd name="connsiteY62" fmla="*/ 432018 h 1872945"/>
              <a:gd name="connsiteX63" fmla="*/ 1833013 w 1833013"/>
              <a:gd name="connsiteY63" fmla="*/ 1529633 h 1872945"/>
              <a:gd name="connsiteX64" fmla="*/ 853932 w 1833013"/>
              <a:gd name="connsiteY64" fmla="*/ 1733383 h 1872945"/>
              <a:gd name="connsiteX65" fmla="*/ 650231 w 1833013"/>
              <a:gd name="connsiteY65" fmla="*/ 1693947 h 1872945"/>
              <a:gd name="connsiteX66" fmla="*/ 637089 w 1833013"/>
              <a:gd name="connsiteY66" fmla="*/ 1733383 h 1872945"/>
              <a:gd name="connsiteX67" fmla="*/ 577950 w 1833013"/>
              <a:gd name="connsiteY67" fmla="*/ 1739955 h 1872945"/>
              <a:gd name="connsiteX68" fmla="*/ 545095 w 1833013"/>
              <a:gd name="connsiteY68" fmla="*/ 1700519 h 1872945"/>
              <a:gd name="connsiteX69" fmla="*/ 801365 w 1833013"/>
              <a:gd name="connsiteY69" fmla="*/ 1661085 h 1872945"/>
              <a:gd name="connsiteX70" fmla="*/ 663373 w 1833013"/>
              <a:gd name="connsiteY70" fmla="*/ 1661085 h 1872945"/>
              <a:gd name="connsiteX71" fmla="*/ 781651 w 1833013"/>
              <a:gd name="connsiteY71" fmla="*/ 1634795 h 1872945"/>
              <a:gd name="connsiteX72" fmla="*/ 505669 w 1833013"/>
              <a:gd name="connsiteY72" fmla="*/ 1654512 h 1872945"/>
              <a:gd name="connsiteX73" fmla="*/ 499098 w 1833013"/>
              <a:gd name="connsiteY73" fmla="*/ 1555923 h 1872945"/>
              <a:gd name="connsiteX74" fmla="*/ 650231 w 1833013"/>
              <a:gd name="connsiteY74" fmla="*/ 1549351 h 1872945"/>
              <a:gd name="connsiteX75" fmla="*/ 374248 w 1833013"/>
              <a:gd name="connsiteY75" fmla="*/ 1542779 h 1872945"/>
              <a:gd name="connsiteX76" fmla="*/ 308538 w 1833013"/>
              <a:gd name="connsiteY76" fmla="*/ 1365320 h 1872945"/>
              <a:gd name="connsiteX77" fmla="*/ 301967 w 1833013"/>
              <a:gd name="connsiteY77" fmla="*/ 1417900 h 1872945"/>
              <a:gd name="connsiteX78" fmla="*/ 249399 w 1833013"/>
              <a:gd name="connsiteY78" fmla="*/ 1358747 h 1872945"/>
              <a:gd name="connsiteX79" fmla="*/ 334822 w 1833013"/>
              <a:gd name="connsiteY79" fmla="*/ 1523061 h 1872945"/>
              <a:gd name="connsiteX80" fmla="*/ 295396 w 1833013"/>
              <a:gd name="connsiteY80" fmla="*/ 1549351 h 1872945"/>
              <a:gd name="connsiteX81" fmla="*/ 249399 w 1833013"/>
              <a:gd name="connsiteY81" fmla="*/ 1345602 h 1872945"/>
              <a:gd name="connsiteX82" fmla="*/ 52269 w 1833013"/>
              <a:gd name="connsiteY82" fmla="*/ 438590 h 1872945"/>
              <a:gd name="connsiteX83" fmla="*/ 479385 w 1833013"/>
              <a:gd name="connsiteY83" fmla="*/ 340002 h 1872945"/>
              <a:gd name="connsiteX84" fmla="*/ 715942 w 1833013"/>
              <a:gd name="connsiteY84" fmla="*/ 694920 h 1872945"/>
              <a:gd name="connsiteX85" fmla="*/ 761938 w 1833013"/>
              <a:gd name="connsiteY85" fmla="*/ 274277 h 1872945"/>
              <a:gd name="connsiteX86" fmla="*/ 1373042 w 1833013"/>
              <a:gd name="connsiteY86" fmla="*/ 136253 h 1872945"/>
              <a:gd name="connsiteX87" fmla="*/ 615335 w 1833013"/>
              <a:gd name="connsiteY87" fmla="*/ 458 h 1872945"/>
              <a:gd name="connsiteX88" fmla="*/ 684277 w 1833013"/>
              <a:gd name="connsiteY88" fmla="*/ 63694 h 1872945"/>
              <a:gd name="connsiteX89" fmla="*/ 579066 w 1833013"/>
              <a:gd name="connsiteY89" fmla="*/ 90059 h 1872945"/>
              <a:gd name="connsiteX90" fmla="*/ 559339 w 1833013"/>
              <a:gd name="connsiteY90" fmla="*/ 228477 h 1872945"/>
              <a:gd name="connsiteX91" fmla="*/ 533036 w 1833013"/>
              <a:gd name="connsiteY91" fmla="*/ 228477 h 1872945"/>
              <a:gd name="connsiteX92" fmla="*/ 615335 w 1833013"/>
              <a:gd name="connsiteY92" fmla="*/ 458 h 187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833013" h="1872945">
                <a:moveTo>
                  <a:pt x="500231" y="1782189"/>
                </a:moveTo>
                <a:cubicBezTo>
                  <a:pt x="508755" y="1783116"/>
                  <a:pt x="517382" y="1784763"/>
                  <a:pt x="525597" y="1786410"/>
                </a:cubicBezTo>
                <a:cubicBezTo>
                  <a:pt x="505879" y="1806172"/>
                  <a:pt x="459871" y="1819347"/>
                  <a:pt x="440153" y="1812760"/>
                </a:cubicBezTo>
                <a:cubicBezTo>
                  <a:pt x="446727" y="1792998"/>
                  <a:pt x="459871" y="1784763"/>
                  <a:pt x="475482" y="1782292"/>
                </a:cubicBezTo>
                <a:cubicBezTo>
                  <a:pt x="483287" y="1781057"/>
                  <a:pt x="491708" y="1781263"/>
                  <a:pt x="500231" y="1782189"/>
                </a:cubicBezTo>
                <a:close/>
                <a:moveTo>
                  <a:pt x="292122" y="1769504"/>
                </a:moveTo>
                <a:cubicBezTo>
                  <a:pt x="304353" y="1771143"/>
                  <a:pt x="315767" y="1779338"/>
                  <a:pt x="322290" y="1792448"/>
                </a:cubicBezTo>
                <a:cubicBezTo>
                  <a:pt x="322290" y="1805559"/>
                  <a:pt x="309244" y="1799003"/>
                  <a:pt x="309244" y="1812114"/>
                </a:cubicBezTo>
                <a:cubicBezTo>
                  <a:pt x="322290" y="1818669"/>
                  <a:pt x="335336" y="1831780"/>
                  <a:pt x="348382" y="1831780"/>
                </a:cubicBezTo>
                <a:cubicBezTo>
                  <a:pt x="367950" y="1831780"/>
                  <a:pt x="361427" y="1805559"/>
                  <a:pt x="394042" y="1812114"/>
                </a:cubicBezTo>
                <a:cubicBezTo>
                  <a:pt x="394042" y="1831780"/>
                  <a:pt x="374473" y="1838335"/>
                  <a:pt x="374473" y="1864555"/>
                </a:cubicBezTo>
                <a:cubicBezTo>
                  <a:pt x="348382" y="1864555"/>
                  <a:pt x="322290" y="1877665"/>
                  <a:pt x="289675" y="1871110"/>
                </a:cubicBezTo>
                <a:cubicBezTo>
                  <a:pt x="283153" y="1838335"/>
                  <a:pt x="257061" y="1825224"/>
                  <a:pt x="257061" y="1785893"/>
                </a:cubicBezTo>
                <a:cubicBezTo>
                  <a:pt x="266846" y="1772782"/>
                  <a:pt x="279892" y="1767866"/>
                  <a:pt x="292122" y="1769504"/>
                </a:cubicBezTo>
                <a:close/>
                <a:moveTo>
                  <a:pt x="366476" y="1738966"/>
                </a:moveTo>
                <a:cubicBezTo>
                  <a:pt x="372477" y="1738449"/>
                  <a:pt x="379394" y="1738862"/>
                  <a:pt x="387531" y="1740516"/>
                </a:cubicBezTo>
                <a:cubicBezTo>
                  <a:pt x="394041" y="1747127"/>
                  <a:pt x="387531" y="1760350"/>
                  <a:pt x="394041" y="1786798"/>
                </a:cubicBezTo>
                <a:cubicBezTo>
                  <a:pt x="374511" y="1786798"/>
                  <a:pt x="354982" y="1786798"/>
                  <a:pt x="335452" y="1786798"/>
                </a:cubicBezTo>
                <a:cubicBezTo>
                  <a:pt x="335452" y="1773574"/>
                  <a:pt x="335452" y="1766962"/>
                  <a:pt x="328942" y="1760350"/>
                </a:cubicBezTo>
                <a:cubicBezTo>
                  <a:pt x="338707" y="1750433"/>
                  <a:pt x="348472" y="1740516"/>
                  <a:pt x="366476" y="1738966"/>
                </a:cubicBezTo>
                <a:close/>
                <a:moveTo>
                  <a:pt x="450948" y="1723367"/>
                </a:moveTo>
                <a:cubicBezTo>
                  <a:pt x="464389" y="1724787"/>
                  <a:pt x="477020" y="1735542"/>
                  <a:pt x="479485" y="1760124"/>
                </a:cubicBezTo>
                <a:cubicBezTo>
                  <a:pt x="459767" y="1747013"/>
                  <a:pt x="453195" y="1773234"/>
                  <a:pt x="420331" y="1773234"/>
                </a:cubicBezTo>
                <a:cubicBezTo>
                  <a:pt x="403900" y="1744556"/>
                  <a:pt x="428547" y="1720998"/>
                  <a:pt x="450948" y="1723367"/>
                </a:cubicBezTo>
                <a:close/>
                <a:moveTo>
                  <a:pt x="611041" y="1655242"/>
                </a:moveTo>
                <a:cubicBezTo>
                  <a:pt x="578641" y="1687792"/>
                  <a:pt x="552722" y="1655242"/>
                  <a:pt x="611041" y="1655242"/>
                </a:cubicBezTo>
                <a:close/>
                <a:moveTo>
                  <a:pt x="387261" y="1634898"/>
                </a:moveTo>
                <a:cubicBezTo>
                  <a:pt x="400823" y="1641485"/>
                  <a:pt x="427948" y="1661248"/>
                  <a:pt x="414385" y="1681010"/>
                </a:cubicBezTo>
                <a:cubicBezTo>
                  <a:pt x="387261" y="1681010"/>
                  <a:pt x="394041" y="1648072"/>
                  <a:pt x="387261" y="1634898"/>
                </a:cubicBezTo>
                <a:close/>
                <a:moveTo>
                  <a:pt x="276049" y="1615911"/>
                </a:moveTo>
                <a:cubicBezTo>
                  <a:pt x="295715" y="1642131"/>
                  <a:pt x="308825" y="1661796"/>
                  <a:pt x="315380" y="1694572"/>
                </a:cubicBezTo>
                <a:cubicBezTo>
                  <a:pt x="282604" y="1688017"/>
                  <a:pt x="282604" y="1648686"/>
                  <a:pt x="276049" y="1615911"/>
                </a:cubicBezTo>
                <a:close/>
                <a:moveTo>
                  <a:pt x="335353" y="1576289"/>
                </a:moveTo>
                <a:cubicBezTo>
                  <a:pt x="361492" y="1608742"/>
                  <a:pt x="341888" y="1628214"/>
                  <a:pt x="335353" y="1660667"/>
                </a:cubicBezTo>
                <a:cubicBezTo>
                  <a:pt x="309215" y="1634704"/>
                  <a:pt x="309215" y="1615232"/>
                  <a:pt x="289611" y="1582779"/>
                </a:cubicBezTo>
                <a:cubicBezTo>
                  <a:pt x="296146" y="1569798"/>
                  <a:pt x="322284" y="1582779"/>
                  <a:pt x="335353" y="1576289"/>
                </a:cubicBezTo>
                <a:close/>
                <a:moveTo>
                  <a:pt x="460046" y="1556236"/>
                </a:moveTo>
                <a:cubicBezTo>
                  <a:pt x="446845" y="1601924"/>
                  <a:pt x="493047" y="1641086"/>
                  <a:pt x="466646" y="1660667"/>
                </a:cubicBezTo>
                <a:cubicBezTo>
                  <a:pt x="433644" y="1641086"/>
                  <a:pt x="420443" y="1601924"/>
                  <a:pt x="394041" y="1569290"/>
                </a:cubicBezTo>
                <a:cubicBezTo>
                  <a:pt x="407241" y="1556236"/>
                  <a:pt x="433644" y="1556236"/>
                  <a:pt x="460046" y="1556236"/>
                </a:cubicBezTo>
                <a:close/>
                <a:moveTo>
                  <a:pt x="72612" y="787248"/>
                </a:moveTo>
                <a:cubicBezTo>
                  <a:pt x="86175" y="793728"/>
                  <a:pt x="79393" y="826128"/>
                  <a:pt x="86175" y="845567"/>
                </a:cubicBezTo>
                <a:cubicBezTo>
                  <a:pt x="65831" y="839087"/>
                  <a:pt x="72612" y="806688"/>
                  <a:pt x="72612" y="787248"/>
                </a:cubicBezTo>
                <a:close/>
                <a:moveTo>
                  <a:pt x="506" y="445476"/>
                </a:moveTo>
                <a:cubicBezTo>
                  <a:pt x="7061" y="445476"/>
                  <a:pt x="13616" y="445476"/>
                  <a:pt x="20171" y="445476"/>
                </a:cubicBezTo>
                <a:cubicBezTo>
                  <a:pt x="33281" y="563631"/>
                  <a:pt x="72613" y="662094"/>
                  <a:pt x="72613" y="773686"/>
                </a:cubicBezTo>
                <a:cubicBezTo>
                  <a:pt x="52947" y="662094"/>
                  <a:pt x="-6049" y="550503"/>
                  <a:pt x="506" y="445476"/>
                </a:cubicBezTo>
                <a:close/>
                <a:moveTo>
                  <a:pt x="558147" y="313920"/>
                </a:moveTo>
                <a:cubicBezTo>
                  <a:pt x="564759" y="313920"/>
                  <a:pt x="571370" y="313920"/>
                  <a:pt x="577982" y="313920"/>
                </a:cubicBezTo>
                <a:cubicBezTo>
                  <a:pt x="584594" y="386140"/>
                  <a:pt x="617652" y="432098"/>
                  <a:pt x="624264" y="524014"/>
                </a:cubicBezTo>
                <a:cubicBezTo>
                  <a:pt x="637487" y="517448"/>
                  <a:pt x="650710" y="517448"/>
                  <a:pt x="657322" y="524014"/>
                </a:cubicBezTo>
                <a:cubicBezTo>
                  <a:pt x="683769" y="530579"/>
                  <a:pt x="670546" y="491187"/>
                  <a:pt x="703604" y="497753"/>
                </a:cubicBezTo>
                <a:cubicBezTo>
                  <a:pt x="716828" y="510884"/>
                  <a:pt x="710216" y="543710"/>
                  <a:pt x="710216" y="569972"/>
                </a:cubicBezTo>
                <a:cubicBezTo>
                  <a:pt x="584594" y="602800"/>
                  <a:pt x="571370" y="412401"/>
                  <a:pt x="558147" y="313920"/>
                </a:cubicBezTo>
                <a:close/>
                <a:moveTo>
                  <a:pt x="670489" y="300358"/>
                </a:moveTo>
                <a:cubicBezTo>
                  <a:pt x="703265" y="320058"/>
                  <a:pt x="696710" y="385729"/>
                  <a:pt x="696710" y="425132"/>
                </a:cubicBezTo>
                <a:cubicBezTo>
                  <a:pt x="670489" y="398864"/>
                  <a:pt x="663934" y="339760"/>
                  <a:pt x="670489" y="300358"/>
                </a:cubicBezTo>
                <a:close/>
                <a:moveTo>
                  <a:pt x="1373042" y="136253"/>
                </a:moveTo>
                <a:cubicBezTo>
                  <a:pt x="1379614" y="155971"/>
                  <a:pt x="1359900" y="155971"/>
                  <a:pt x="1353329" y="175689"/>
                </a:cubicBezTo>
                <a:cubicBezTo>
                  <a:pt x="1373042" y="182261"/>
                  <a:pt x="1379614" y="155971"/>
                  <a:pt x="1386184" y="169116"/>
                </a:cubicBezTo>
                <a:cubicBezTo>
                  <a:pt x="1399326" y="215123"/>
                  <a:pt x="1405898" y="261131"/>
                  <a:pt x="1412468" y="313712"/>
                </a:cubicBezTo>
                <a:cubicBezTo>
                  <a:pt x="1399326" y="313712"/>
                  <a:pt x="1386184" y="313712"/>
                  <a:pt x="1373042" y="313712"/>
                </a:cubicBezTo>
                <a:cubicBezTo>
                  <a:pt x="1373042" y="366292"/>
                  <a:pt x="1399326" y="386010"/>
                  <a:pt x="1373042" y="432018"/>
                </a:cubicBezTo>
                <a:cubicBezTo>
                  <a:pt x="1511034" y="806653"/>
                  <a:pt x="1642454" y="1201006"/>
                  <a:pt x="1833013" y="1529633"/>
                </a:cubicBezTo>
                <a:cubicBezTo>
                  <a:pt x="1537318" y="1608504"/>
                  <a:pt x="1215338" y="1680802"/>
                  <a:pt x="853932" y="1733383"/>
                </a:cubicBezTo>
                <a:cubicBezTo>
                  <a:pt x="807935" y="1674229"/>
                  <a:pt x="696228" y="1759673"/>
                  <a:pt x="650231" y="1693947"/>
                </a:cubicBezTo>
                <a:cubicBezTo>
                  <a:pt x="623947" y="1693947"/>
                  <a:pt x="656802" y="1720237"/>
                  <a:pt x="637089" y="1733383"/>
                </a:cubicBezTo>
                <a:cubicBezTo>
                  <a:pt x="610805" y="1726810"/>
                  <a:pt x="604234" y="1739955"/>
                  <a:pt x="577950" y="1739955"/>
                </a:cubicBezTo>
                <a:cubicBezTo>
                  <a:pt x="558237" y="1733383"/>
                  <a:pt x="558237" y="1713665"/>
                  <a:pt x="545095" y="1700519"/>
                </a:cubicBezTo>
                <a:cubicBezTo>
                  <a:pt x="610805" y="1661085"/>
                  <a:pt x="729083" y="1687375"/>
                  <a:pt x="801365" y="1661085"/>
                </a:cubicBezTo>
                <a:cubicBezTo>
                  <a:pt x="748796" y="1647939"/>
                  <a:pt x="715942" y="1661085"/>
                  <a:pt x="663373" y="1661085"/>
                </a:cubicBezTo>
                <a:cubicBezTo>
                  <a:pt x="683086" y="1621649"/>
                  <a:pt x="748796" y="1661085"/>
                  <a:pt x="781651" y="1634795"/>
                </a:cubicBezTo>
                <a:cubicBezTo>
                  <a:pt x="663373" y="1615077"/>
                  <a:pt x="623947" y="1647939"/>
                  <a:pt x="505669" y="1654512"/>
                </a:cubicBezTo>
                <a:cubicBezTo>
                  <a:pt x="499098" y="1628221"/>
                  <a:pt x="492527" y="1595359"/>
                  <a:pt x="499098" y="1555923"/>
                </a:cubicBezTo>
                <a:cubicBezTo>
                  <a:pt x="551666" y="1549351"/>
                  <a:pt x="604234" y="1542779"/>
                  <a:pt x="650231" y="1549351"/>
                </a:cubicBezTo>
                <a:cubicBezTo>
                  <a:pt x="577950" y="1523061"/>
                  <a:pt x="472814" y="1523061"/>
                  <a:pt x="374248" y="1542779"/>
                </a:cubicBezTo>
                <a:cubicBezTo>
                  <a:pt x="341393" y="1496771"/>
                  <a:pt x="367677" y="1398183"/>
                  <a:pt x="308538" y="1365320"/>
                </a:cubicBezTo>
                <a:cubicBezTo>
                  <a:pt x="295396" y="1371892"/>
                  <a:pt x="295396" y="1404755"/>
                  <a:pt x="301967" y="1417900"/>
                </a:cubicBezTo>
                <a:cubicBezTo>
                  <a:pt x="275683" y="1411327"/>
                  <a:pt x="282254" y="1365320"/>
                  <a:pt x="249399" y="1358747"/>
                </a:cubicBezTo>
                <a:cubicBezTo>
                  <a:pt x="249399" y="1417900"/>
                  <a:pt x="295396" y="1483625"/>
                  <a:pt x="334822" y="1523061"/>
                </a:cubicBezTo>
                <a:cubicBezTo>
                  <a:pt x="315109" y="1529633"/>
                  <a:pt x="321680" y="1555923"/>
                  <a:pt x="295396" y="1549351"/>
                </a:cubicBezTo>
                <a:cubicBezTo>
                  <a:pt x="262541" y="1496771"/>
                  <a:pt x="203402" y="1398183"/>
                  <a:pt x="249399" y="1345602"/>
                </a:cubicBezTo>
                <a:cubicBezTo>
                  <a:pt x="111408" y="1082700"/>
                  <a:pt x="157404" y="701492"/>
                  <a:pt x="52269" y="438590"/>
                </a:cubicBezTo>
                <a:cubicBezTo>
                  <a:pt x="190260" y="399155"/>
                  <a:pt x="334822" y="372865"/>
                  <a:pt x="479385" y="340002"/>
                </a:cubicBezTo>
                <a:cubicBezTo>
                  <a:pt x="531952" y="464880"/>
                  <a:pt x="525382" y="721210"/>
                  <a:pt x="715942" y="694920"/>
                </a:cubicBezTo>
                <a:cubicBezTo>
                  <a:pt x="860504" y="675202"/>
                  <a:pt x="775081" y="392582"/>
                  <a:pt x="761938" y="274277"/>
                </a:cubicBezTo>
                <a:cubicBezTo>
                  <a:pt x="959069" y="228269"/>
                  <a:pt x="1162770" y="175689"/>
                  <a:pt x="1373042" y="136253"/>
                </a:cubicBezTo>
                <a:close/>
                <a:moveTo>
                  <a:pt x="615335" y="458"/>
                </a:moveTo>
                <a:cubicBezTo>
                  <a:pt x="638659" y="3548"/>
                  <a:pt x="662906" y="22498"/>
                  <a:pt x="684277" y="63694"/>
                </a:cubicBezTo>
                <a:cubicBezTo>
                  <a:pt x="625096" y="50511"/>
                  <a:pt x="618520" y="103242"/>
                  <a:pt x="579066" y="90059"/>
                </a:cubicBezTo>
                <a:cubicBezTo>
                  <a:pt x="539612" y="123016"/>
                  <a:pt x="572490" y="202112"/>
                  <a:pt x="559339" y="228477"/>
                </a:cubicBezTo>
                <a:cubicBezTo>
                  <a:pt x="552763" y="228477"/>
                  <a:pt x="539612" y="228477"/>
                  <a:pt x="533036" y="228477"/>
                </a:cubicBezTo>
                <a:cubicBezTo>
                  <a:pt x="483718" y="124664"/>
                  <a:pt x="545365" y="-8810"/>
                  <a:pt x="615335" y="45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6"/>
          </p:nvPr>
        </p:nvSpPr>
        <p:spPr>
          <a:xfrm>
            <a:off x="8803870" y="2209489"/>
            <a:ext cx="1833013" cy="1872945"/>
          </a:xfrm>
          <a:custGeom>
            <a:avLst/>
            <a:gdLst>
              <a:gd name="connsiteX0" fmla="*/ 500231 w 1833013"/>
              <a:gd name="connsiteY0" fmla="*/ 1782189 h 1872945"/>
              <a:gd name="connsiteX1" fmla="*/ 525597 w 1833013"/>
              <a:gd name="connsiteY1" fmla="*/ 1786410 h 1872945"/>
              <a:gd name="connsiteX2" fmla="*/ 440153 w 1833013"/>
              <a:gd name="connsiteY2" fmla="*/ 1812760 h 1872945"/>
              <a:gd name="connsiteX3" fmla="*/ 475482 w 1833013"/>
              <a:gd name="connsiteY3" fmla="*/ 1782292 h 1872945"/>
              <a:gd name="connsiteX4" fmla="*/ 500231 w 1833013"/>
              <a:gd name="connsiteY4" fmla="*/ 1782189 h 1872945"/>
              <a:gd name="connsiteX5" fmla="*/ 292122 w 1833013"/>
              <a:gd name="connsiteY5" fmla="*/ 1769504 h 1872945"/>
              <a:gd name="connsiteX6" fmla="*/ 322290 w 1833013"/>
              <a:gd name="connsiteY6" fmla="*/ 1792448 h 1872945"/>
              <a:gd name="connsiteX7" fmla="*/ 309244 w 1833013"/>
              <a:gd name="connsiteY7" fmla="*/ 1812114 h 1872945"/>
              <a:gd name="connsiteX8" fmla="*/ 348382 w 1833013"/>
              <a:gd name="connsiteY8" fmla="*/ 1831780 h 1872945"/>
              <a:gd name="connsiteX9" fmla="*/ 394042 w 1833013"/>
              <a:gd name="connsiteY9" fmla="*/ 1812114 h 1872945"/>
              <a:gd name="connsiteX10" fmla="*/ 374473 w 1833013"/>
              <a:gd name="connsiteY10" fmla="*/ 1864555 h 1872945"/>
              <a:gd name="connsiteX11" fmla="*/ 289675 w 1833013"/>
              <a:gd name="connsiteY11" fmla="*/ 1871110 h 1872945"/>
              <a:gd name="connsiteX12" fmla="*/ 257061 w 1833013"/>
              <a:gd name="connsiteY12" fmla="*/ 1785893 h 1872945"/>
              <a:gd name="connsiteX13" fmla="*/ 292122 w 1833013"/>
              <a:gd name="connsiteY13" fmla="*/ 1769504 h 1872945"/>
              <a:gd name="connsiteX14" fmla="*/ 366476 w 1833013"/>
              <a:gd name="connsiteY14" fmla="*/ 1738966 h 1872945"/>
              <a:gd name="connsiteX15" fmla="*/ 387531 w 1833013"/>
              <a:gd name="connsiteY15" fmla="*/ 1740516 h 1872945"/>
              <a:gd name="connsiteX16" fmla="*/ 394041 w 1833013"/>
              <a:gd name="connsiteY16" fmla="*/ 1786798 h 1872945"/>
              <a:gd name="connsiteX17" fmla="*/ 335452 w 1833013"/>
              <a:gd name="connsiteY17" fmla="*/ 1786798 h 1872945"/>
              <a:gd name="connsiteX18" fmla="*/ 328942 w 1833013"/>
              <a:gd name="connsiteY18" fmla="*/ 1760350 h 1872945"/>
              <a:gd name="connsiteX19" fmla="*/ 366476 w 1833013"/>
              <a:gd name="connsiteY19" fmla="*/ 1738966 h 1872945"/>
              <a:gd name="connsiteX20" fmla="*/ 450948 w 1833013"/>
              <a:gd name="connsiteY20" fmla="*/ 1723367 h 1872945"/>
              <a:gd name="connsiteX21" fmla="*/ 479485 w 1833013"/>
              <a:gd name="connsiteY21" fmla="*/ 1760124 h 1872945"/>
              <a:gd name="connsiteX22" fmla="*/ 420331 w 1833013"/>
              <a:gd name="connsiteY22" fmla="*/ 1773234 h 1872945"/>
              <a:gd name="connsiteX23" fmla="*/ 450948 w 1833013"/>
              <a:gd name="connsiteY23" fmla="*/ 1723367 h 1872945"/>
              <a:gd name="connsiteX24" fmla="*/ 611041 w 1833013"/>
              <a:gd name="connsiteY24" fmla="*/ 1655242 h 1872945"/>
              <a:gd name="connsiteX25" fmla="*/ 611041 w 1833013"/>
              <a:gd name="connsiteY25" fmla="*/ 1655242 h 1872945"/>
              <a:gd name="connsiteX26" fmla="*/ 387261 w 1833013"/>
              <a:gd name="connsiteY26" fmla="*/ 1634898 h 1872945"/>
              <a:gd name="connsiteX27" fmla="*/ 414385 w 1833013"/>
              <a:gd name="connsiteY27" fmla="*/ 1681010 h 1872945"/>
              <a:gd name="connsiteX28" fmla="*/ 387261 w 1833013"/>
              <a:gd name="connsiteY28" fmla="*/ 1634898 h 1872945"/>
              <a:gd name="connsiteX29" fmla="*/ 276049 w 1833013"/>
              <a:gd name="connsiteY29" fmla="*/ 1615911 h 1872945"/>
              <a:gd name="connsiteX30" fmla="*/ 315380 w 1833013"/>
              <a:gd name="connsiteY30" fmla="*/ 1694572 h 1872945"/>
              <a:gd name="connsiteX31" fmla="*/ 276049 w 1833013"/>
              <a:gd name="connsiteY31" fmla="*/ 1615911 h 1872945"/>
              <a:gd name="connsiteX32" fmla="*/ 335353 w 1833013"/>
              <a:gd name="connsiteY32" fmla="*/ 1576289 h 1872945"/>
              <a:gd name="connsiteX33" fmla="*/ 335353 w 1833013"/>
              <a:gd name="connsiteY33" fmla="*/ 1660667 h 1872945"/>
              <a:gd name="connsiteX34" fmla="*/ 289611 w 1833013"/>
              <a:gd name="connsiteY34" fmla="*/ 1582779 h 1872945"/>
              <a:gd name="connsiteX35" fmla="*/ 335353 w 1833013"/>
              <a:gd name="connsiteY35" fmla="*/ 1576289 h 1872945"/>
              <a:gd name="connsiteX36" fmla="*/ 460046 w 1833013"/>
              <a:gd name="connsiteY36" fmla="*/ 1556236 h 1872945"/>
              <a:gd name="connsiteX37" fmla="*/ 466646 w 1833013"/>
              <a:gd name="connsiteY37" fmla="*/ 1660667 h 1872945"/>
              <a:gd name="connsiteX38" fmla="*/ 394041 w 1833013"/>
              <a:gd name="connsiteY38" fmla="*/ 1569290 h 1872945"/>
              <a:gd name="connsiteX39" fmla="*/ 460046 w 1833013"/>
              <a:gd name="connsiteY39" fmla="*/ 1556236 h 1872945"/>
              <a:gd name="connsiteX40" fmla="*/ 72612 w 1833013"/>
              <a:gd name="connsiteY40" fmla="*/ 787248 h 1872945"/>
              <a:gd name="connsiteX41" fmla="*/ 86175 w 1833013"/>
              <a:gd name="connsiteY41" fmla="*/ 845567 h 1872945"/>
              <a:gd name="connsiteX42" fmla="*/ 72612 w 1833013"/>
              <a:gd name="connsiteY42" fmla="*/ 787248 h 1872945"/>
              <a:gd name="connsiteX43" fmla="*/ 506 w 1833013"/>
              <a:gd name="connsiteY43" fmla="*/ 445476 h 1872945"/>
              <a:gd name="connsiteX44" fmla="*/ 20171 w 1833013"/>
              <a:gd name="connsiteY44" fmla="*/ 445476 h 1872945"/>
              <a:gd name="connsiteX45" fmla="*/ 72613 w 1833013"/>
              <a:gd name="connsiteY45" fmla="*/ 773686 h 1872945"/>
              <a:gd name="connsiteX46" fmla="*/ 506 w 1833013"/>
              <a:gd name="connsiteY46" fmla="*/ 445476 h 1872945"/>
              <a:gd name="connsiteX47" fmla="*/ 558147 w 1833013"/>
              <a:gd name="connsiteY47" fmla="*/ 313920 h 1872945"/>
              <a:gd name="connsiteX48" fmla="*/ 577982 w 1833013"/>
              <a:gd name="connsiteY48" fmla="*/ 313920 h 1872945"/>
              <a:gd name="connsiteX49" fmla="*/ 624264 w 1833013"/>
              <a:gd name="connsiteY49" fmla="*/ 524014 h 1872945"/>
              <a:gd name="connsiteX50" fmla="*/ 657322 w 1833013"/>
              <a:gd name="connsiteY50" fmla="*/ 524014 h 1872945"/>
              <a:gd name="connsiteX51" fmla="*/ 703604 w 1833013"/>
              <a:gd name="connsiteY51" fmla="*/ 497753 h 1872945"/>
              <a:gd name="connsiteX52" fmla="*/ 710216 w 1833013"/>
              <a:gd name="connsiteY52" fmla="*/ 569972 h 1872945"/>
              <a:gd name="connsiteX53" fmla="*/ 558147 w 1833013"/>
              <a:gd name="connsiteY53" fmla="*/ 313920 h 1872945"/>
              <a:gd name="connsiteX54" fmla="*/ 670489 w 1833013"/>
              <a:gd name="connsiteY54" fmla="*/ 300358 h 1872945"/>
              <a:gd name="connsiteX55" fmla="*/ 696710 w 1833013"/>
              <a:gd name="connsiteY55" fmla="*/ 425132 h 1872945"/>
              <a:gd name="connsiteX56" fmla="*/ 670489 w 1833013"/>
              <a:gd name="connsiteY56" fmla="*/ 300358 h 1872945"/>
              <a:gd name="connsiteX57" fmla="*/ 1373042 w 1833013"/>
              <a:gd name="connsiteY57" fmla="*/ 136253 h 1872945"/>
              <a:gd name="connsiteX58" fmla="*/ 1353329 w 1833013"/>
              <a:gd name="connsiteY58" fmla="*/ 175689 h 1872945"/>
              <a:gd name="connsiteX59" fmla="*/ 1386184 w 1833013"/>
              <a:gd name="connsiteY59" fmla="*/ 169116 h 1872945"/>
              <a:gd name="connsiteX60" fmla="*/ 1412468 w 1833013"/>
              <a:gd name="connsiteY60" fmla="*/ 313712 h 1872945"/>
              <a:gd name="connsiteX61" fmla="*/ 1373042 w 1833013"/>
              <a:gd name="connsiteY61" fmla="*/ 313712 h 1872945"/>
              <a:gd name="connsiteX62" fmla="*/ 1373042 w 1833013"/>
              <a:gd name="connsiteY62" fmla="*/ 432018 h 1872945"/>
              <a:gd name="connsiteX63" fmla="*/ 1833013 w 1833013"/>
              <a:gd name="connsiteY63" fmla="*/ 1529633 h 1872945"/>
              <a:gd name="connsiteX64" fmla="*/ 853932 w 1833013"/>
              <a:gd name="connsiteY64" fmla="*/ 1733383 h 1872945"/>
              <a:gd name="connsiteX65" fmla="*/ 650231 w 1833013"/>
              <a:gd name="connsiteY65" fmla="*/ 1693947 h 1872945"/>
              <a:gd name="connsiteX66" fmla="*/ 637089 w 1833013"/>
              <a:gd name="connsiteY66" fmla="*/ 1733383 h 1872945"/>
              <a:gd name="connsiteX67" fmla="*/ 577950 w 1833013"/>
              <a:gd name="connsiteY67" fmla="*/ 1739955 h 1872945"/>
              <a:gd name="connsiteX68" fmla="*/ 545095 w 1833013"/>
              <a:gd name="connsiteY68" fmla="*/ 1700519 h 1872945"/>
              <a:gd name="connsiteX69" fmla="*/ 801365 w 1833013"/>
              <a:gd name="connsiteY69" fmla="*/ 1661085 h 1872945"/>
              <a:gd name="connsiteX70" fmla="*/ 663373 w 1833013"/>
              <a:gd name="connsiteY70" fmla="*/ 1661085 h 1872945"/>
              <a:gd name="connsiteX71" fmla="*/ 781651 w 1833013"/>
              <a:gd name="connsiteY71" fmla="*/ 1634795 h 1872945"/>
              <a:gd name="connsiteX72" fmla="*/ 505669 w 1833013"/>
              <a:gd name="connsiteY72" fmla="*/ 1654512 h 1872945"/>
              <a:gd name="connsiteX73" fmla="*/ 499098 w 1833013"/>
              <a:gd name="connsiteY73" fmla="*/ 1555923 h 1872945"/>
              <a:gd name="connsiteX74" fmla="*/ 650231 w 1833013"/>
              <a:gd name="connsiteY74" fmla="*/ 1549351 h 1872945"/>
              <a:gd name="connsiteX75" fmla="*/ 374248 w 1833013"/>
              <a:gd name="connsiteY75" fmla="*/ 1542779 h 1872945"/>
              <a:gd name="connsiteX76" fmla="*/ 308538 w 1833013"/>
              <a:gd name="connsiteY76" fmla="*/ 1365320 h 1872945"/>
              <a:gd name="connsiteX77" fmla="*/ 301967 w 1833013"/>
              <a:gd name="connsiteY77" fmla="*/ 1417900 h 1872945"/>
              <a:gd name="connsiteX78" fmla="*/ 249399 w 1833013"/>
              <a:gd name="connsiteY78" fmla="*/ 1358747 h 1872945"/>
              <a:gd name="connsiteX79" fmla="*/ 334822 w 1833013"/>
              <a:gd name="connsiteY79" fmla="*/ 1523061 h 1872945"/>
              <a:gd name="connsiteX80" fmla="*/ 295396 w 1833013"/>
              <a:gd name="connsiteY80" fmla="*/ 1549351 h 1872945"/>
              <a:gd name="connsiteX81" fmla="*/ 249399 w 1833013"/>
              <a:gd name="connsiteY81" fmla="*/ 1345602 h 1872945"/>
              <a:gd name="connsiteX82" fmla="*/ 52269 w 1833013"/>
              <a:gd name="connsiteY82" fmla="*/ 438590 h 1872945"/>
              <a:gd name="connsiteX83" fmla="*/ 479385 w 1833013"/>
              <a:gd name="connsiteY83" fmla="*/ 340002 h 1872945"/>
              <a:gd name="connsiteX84" fmla="*/ 715942 w 1833013"/>
              <a:gd name="connsiteY84" fmla="*/ 694920 h 1872945"/>
              <a:gd name="connsiteX85" fmla="*/ 761938 w 1833013"/>
              <a:gd name="connsiteY85" fmla="*/ 274277 h 1872945"/>
              <a:gd name="connsiteX86" fmla="*/ 1373042 w 1833013"/>
              <a:gd name="connsiteY86" fmla="*/ 136253 h 1872945"/>
              <a:gd name="connsiteX87" fmla="*/ 615335 w 1833013"/>
              <a:gd name="connsiteY87" fmla="*/ 458 h 1872945"/>
              <a:gd name="connsiteX88" fmla="*/ 684277 w 1833013"/>
              <a:gd name="connsiteY88" fmla="*/ 63694 h 1872945"/>
              <a:gd name="connsiteX89" fmla="*/ 579066 w 1833013"/>
              <a:gd name="connsiteY89" fmla="*/ 90059 h 1872945"/>
              <a:gd name="connsiteX90" fmla="*/ 559339 w 1833013"/>
              <a:gd name="connsiteY90" fmla="*/ 228477 h 1872945"/>
              <a:gd name="connsiteX91" fmla="*/ 533036 w 1833013"/>
              <a:gd name="connsiteY91" fmla="*/ 228477 h 1872945"/>
              <a:gd name="connsiteX92" fmla="*/ 615335 w 1833013"/>
              <a:gd name="connsiteY92" fmla="*/ 458 h 187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833013" h="1872945">
                <a:moveTo>
                  <a:pt x="500231" y="1782189"/>
                </a:moveTo>
                <a:cubicBezTo>
                  <a:pt x="508755" y="1783116"/>
                  <a:pt x="517382" y="1784763"/>
                  <a:pt x="525597" y="1786410"/>
                </a:cubicBezTo>
                <a:cubicBezTo>
                  <a:pt x="505879" y="1806172"/>
                  <a:pt x="459871" y="1819347"/>
                  <a:pt x="440153" y="1812760"/>
                </a:cubicBezTo>
                <a:cubicBezTo>
                  <a:pt x="446727" y="1792998"/>
                  <a:pt x="459871" y="1784763"/>
                  <a:pt x="475482" y="1782292"/>
                </a:cubicBezTo>
                <a:cubicBezTo>
                  <a:pt x="483287" y="1781057"/>
                  <a:pt x="491708" y="1781263"/>
                  <a:pt x="500231" y="1782189"/>
                </a:cubicBezTo>
                <a:close/>
                <a:moveTo>
                  <a:pt x="292122" y="1769504"/>
                </a:moveTo>
                <a:cubicBezTo>
                  <a:pt x="304353" y="1771143"/>
                  <a:pt x="315767" y="1779338"/>
                  <a:pt x="322290" y="1792448"/>
                </a:cubicBezTo>
                <a:cubicBezTo>
                  <a:pt x="322290" y="1805559"/>
                  <a:pt x="309244" y="1799003"/>
                  <a:pt x="309244" y="1812114"/>
                </a:cubicBezTo>
                <a:cubicBezTo>
                  <a:pt x="322290" y="1818669"/>
                  <a:pt x="335336" y="1831780"/>
                  <a:pt x="348382" y="1831780"/>
                </a:cubicBezTo>
                <a:cubicBezTo>
                  <a:pt x="367950" y="1831780"/>
                  <a:pt x="361427" y="1805559"/>
                  <a:pt x="394042" y="1812114"/>
                </a:cubicBezTo>
                <a:cubicBezTo>
                  <a:pt x="394042" y="1831780"/>
                  <a:pt x="374473" y="1838335"/>
                  <a:pt x="374473" y="1864555"/>
                </a:cubicBezTo>
                <a:cubicBezTo>
                  <a:pt x="348382" y="1864555"/>
                  <a:pt x="322290" y="1877665"/>
                  <a:pt x="289675" y="1871110"/>
                </a:cubicBezTo>
                <a:cubicBezTo>
                  <a:pt x="283153" y="1838335"/>
                  <a:pt x="257061" y="1825224"/>
                  <a:pt x="257061" y="1785893"/>
                </a:cubicBezTo>
                <a:cubicBezTo>
                  <a:pt x="266846" y="1772782"/>
                  <a:pt x="279892" y="1767866"/>
                  <a:pt x="292122" y="1769504"/>
                </a:cubicBezTo>
                <a:close/>
                <a:moveTo>
                  <a:pt x="366476" y="1738966"/>
                </a:moveTo>
                <a:cubicBezTo>
                  <a:pt x="372477" y="1738449"/>
                  <a:pt x="379394" y="1738862"/>
                  <a:pt x="387531" y="1740516"/>
                </a:cubicBezTo>
                <a:cubicBezTo>
                  <a:pt x="394041" y="1747127"/>
                  <a:pt x="387531" y="1760350"/>
                  <a:pt x="394041" y="1786798"/>
                </a:cubicBezTo>
                <a:cubicBezTo>
                  <a:pt x="374511" y="1786798"/>
                  <a:pt x="354982" y="1786798"/>
                  <a:pt x="335452" y="1786798"/>
                </a:cubicBezTo>
                <a:cubicBezTo>
                  <a:pt x="335452" y="1773574"/>
                  <a:pt x="335452" y="1766962"/>
                  <a:pt x="328942" y="1760350"/>
                </a:cubicBezTo>
                <a:cubicBezTo>
                  <a:pt x="338707" y="1750433"/>
                  <a:pt x="348472" y="1740516"/>
                  <a:pt x="366476" y="1738966"/>
                </a:cubicBezTo>
                <a:close/>
                <a:moveTo>
                  <a:pt x="450948" y="1723367"/>
                </a:moveTo>
                <a:cubicBezTo>
                  <a:pt x="464389" y="1724787"/>
                  <a:pt x="477020" y="1735542"/>
                  <a:pt x="479485" y="1760124"/>
                </a:cubicBezTo>
                <a:cubicBezTo>
                  <a:pt x="459767" y="1747013"/>
                  <a:pt x="453195" y="1773234"/>
                  <a:pt x="420331" y="1773234"/>
                </a:cubicBezTo>
                <a:cubicBezTo>
                  <a:pt x="403900" y="1744556"/>
                  <a:pt x="428547" y="1720998"/>
                  <a:pt x="450948" y="1723367"/>
                </a:cubicBezTo>
                <a:close/>
                <a:moveTo>
                  <a:pt x="611041" y="1655242"/>
                </a:moveTo>
                <a:cubicBezTo>
                  <a:pt x="578641" y="1687792"/>
                  <a:pt x="552722" y="1655242"/>
                  <a:pt x="611041" y="1655242"/>
                </a:cubicBezTo>
                <a:close/>
                <a:moveTo>
                  <a:pt x="387261" y="1634898"/>
                </a:moveTo>
                <a:cubicBezTo>
                  <a:pt x="400823" y="1641485"/>
                  <a:pt x="427948" y="1661248"/>
                  <a:pt x="414385" y="1681010"/>
                </a:cubicBezTo>
                <a:cubicBezTo>
                  <a:pt x="387261" y="1681010"/>
                  <a:pt x="394041" y="1648072"/>
                  <a:pt x="387261" y="1634898"/>
                </a:cubicBezTo>
                <a:close/>
                <a:moveTo>
                  <a:pt x="276049" y="1615911"/>
                </a:moveTo>
                <a:cubicBezTo>
                  <a:pt x="295715" y="1642131"/>
                  <a:pt x="308825" y="1661796"/>
                  <a:pt x="315380" y="1694572"/>
                </a:cubicBezTo>
                <a:cubicBezTo>
                  <a:pt x="282604" y="1688017"/>
                  <a:pt x="282604" y="1648686"/>
                  <a:pt x="276049" y="1615911"/>
                </a:cubicBezTo>
                <a:close/>
                <a:moveTo>
                  <a:pt x="335353" y="1576289"/>
                </a:moveTo>
                <a:cubicBezTo>
                  <a:pt x="361492" y="1608742"/>
                  <a:pt x="341888" y="1628214"/>
                  <a:pt x="335353" y="1660667"/>
                </a:cubicBezTo>
                <a:cubicBezTo>
                  <a:pt x="309215" y="1634704"/>
                  <a:pt x="309215" y="1615232"/>
                  <a:pt x="289611" y="1582779"/>
                </a:cubicBezTo>
                <a:cubicBezTo>
                  <a:pt x="296146" y="1569798"/>
                  <a:pt x="322284" y="1582779"/>
                  <a:pt x="335353" y="1576289"/>
                </a:cubicBezTo>
                <a:close/>
                <a:moveTo>
                  <a:pt x="460046" y="1556236"/>
                </a:moveTo>
                <a:cubicBezTo>
                  <a:pt x="446845" y="1601924"/>
                  <a:pt x="493047" y="1641086"/>
                  <a:pt x="466646" y="1660667"/>
                </a:cubicBezTo>
                <a:cubicBezTo>
                  <a:pt x="433644" y="1641086"/>
                  <a:pt x="420443" y="1601924"/>
                  <a:pt x="394041" y="1569290"/>
                </a:cubicBezTo>
                <a:cubicBezTo>
                  <a:pt x="407241" y="1556236"/>
                  <a:pt x="433644" y="1556236"/>
                  <a:pt x="460046" y="1556236"/>
                </a:cubicBezTo>
                <a:close/>
                <a:moveTo>
                  <a:pt x="72612" y="787248"/>
                </a:moveTo>
                <a:cubicBezTo>
                  <a:pt x="86175" y="793728"/>
                  <a:pt x="79393" y="826128"/>
                  <a:pt x="86175" y="845567"/>
                </a:cubicBezTo>
                <a:cubicBezTo>
                  <a:pt x="65831" y="839087"/>
                  <a:pt x="72612" y="806688"/>
                  <a:pt x="72612" y="787248"/>
                </a:cubicBezTo>
                <a:close/>
                <a:moveTo>
                  <a:pt x="506" y="445476"/>
                </a:moveTo>
                <a:cubicBezTo>
                  <a:pt x="7061" y="445476"/>
                  <a:pt x="13616" y="445476"/>
                  <a:pt x="20171" y="445476"/>
                </a:cubicBezTo>
                <a:cubicBezTo>
                  <a:pt x="33281" y="563631"/>
                  <a:pt x="72613" y="662094"/>
                  <a:pt x="72613" y="773686"/>
                </a:cubicBezTo>
                <a:cubicBezTo>
                  <a:pt x="52947" y="662094"/>
                  <a:pt x="-6049" y="550503"/>
                  <a:pt x="506" y="445476"/>
                </a:cubicBezTo>
                <a:close/>
                <a:moveTo>
                  <a:pt x="558147" y="313920"/>
                </a:moveTo>
                <a:cubicBezTo>
                  <a:pt x="564759" y="313920"/>
                  <a:pt x="571370" y="313920"/>
                  <a:pt x="577982" y="313920"/>
                </a:cubicBezTo>
                <a:cubicBezTo>
                  <a:pt x="584594" y="386140"/>
                  <a:pt x="617652" y="432098"/>
                  <a:pt x="624264" y="524014"/>
                </a:cubicBezTo>
                <a:cubicBezTo>
                  <a:pt x="637487" y="517448"/>
                  <a:pt x="650710" y="517448"/>
                  <a:pt x="657322" y="524014"/>
                </a:cubicBezTo>
                <a:cubicBezTo>
                  <a:pt x="683769" y="530579"/>
                  <a:pt x="670546" y="491187"/>
                  <a:pt x="703604" y="497753"/>
                </a:cubicBezTo>
                <a:cubicBezTo>
                  <a:pt x="716828" y="510884"/>
                  <a:pt x="710216" y="543710"/>
                  <a:pt x="710216" y="569972"/>
                </a:cubicBezTo>
                <a:cubicBezTo>
                  <a:pt x="584594" y="602800"/>
                  <a:pt x="571370" y="412401"/>
                  <a:pt x="558147" y="313920"/>
                </a:cubicBezTo>
                <a:close/>
                <a:moveTo>
                  <a:pt x="670489" y="300358"/>
                </a:moveTo>
                <a:cubicBezTo>
                  <a:pt x="703265" y="320058"/>
                  <a:pt x="696710" y="385729"/>
                  <a:pt x="696710" y="425132"/>
                </a:cubicBezTo>
                <a:cubicBezTo>
                  <a:pt x="670489" y="398864"/>
                  <a:pt x="663934" y="339760"/>
                  <a:pt x="670489" y="300358"/>
                </a:cubicBezTo>
                <a:close/>
                <a:moveTo>
                  <a:pt x="1373042" y="136253"/>
                </a:moveTo>
                <a:cubicBezTo>
                  <a:pt x="1379614" y="155971"/>
                  <a:pt x="1359900" y="155971"/>
                  <a:pt x="1353329" y="175689"/>
                </a:cubicBezTo>
                <a:cubicBezTo>
                  <a:pt x="1373042" y="182261"/>
                  <a:pt x="1379614" y="155971"/>
                  <a:pt x="1386184" y="169116"/>
                </a:cubicBezTo>
                <a:cubicBezTo>
                  <a:pt x="1399326" y="215123"/>
                  <a:pt x="1405898" y="261131"/>
                  <a:pt x="1412468" y="313712"/>
                </a:cubicBezTo>
                <a:cubicBezTo>
                  <a:pt x="1399326" y="313712"/>
                  <a:pt x="1386184" y="313712"/>
                  <a:pt x="1373042" y="313712"/>
                </a:cubicBezTo>
                <a:cubicBezTo>
                  <a:pt x="1373042" y="366292"/>
                  <a:pt x="1399326" y="386010"/>
                  <a:pt x="1373042" y="432018"/>
                </a:cubicBezTo>
                <a:cubicBezTo>
                  <a:pt x="1511034" y="806653"/>
                  <a:pt x="1642454" y="1201006"/>
                  <a:pt x="1833013" y="1529633"/>
                </a:cubicBezTo>
                <a:cubicBezTo>
                  <a:pt x="1537318" y="1608504"/>
                  <a:pt x="1215338" y="1680802"/>
                  <a:pt x="853932" y="1733383"/>
                </a:cubicBezTo>
                <a:cubicBezTo>
                  <a:pt x="807935" y="1674229"/>
                  <a:pt x="696228" y="1759673"/>
                  <a:pt x="650231" y="1693947"/>
                </a:cubicBezTo>
                <a:cubicBezTo>
                  <a:pt x="623947" y="1693947"/>
                  <a:pt x="656802" y="1720237"/>
                  <a:pt x="637089" y="1733383"/>
                </a:cubicBezTo>
                <a:cubicBezTo>
                  <a:pt x="610805" y="1726810"/>
                  <a:pt x="604234" y="1739955"/>
                  <a:pt x="577950" y="1739955"/>
                </a:cubicBezTo>
                <a:cubicBezTo>
                  <a:pt x="558237" y="1733383"/>
                  <a:pt x="558237" y="1713665"/>
                  <a:pt x="545095" y="1700519"/>
                </a:cubicBezTo>
                <a:cubicBezTo>
                  <a:pt x="610805" y="1661085"/>
                  <a:pt x="729083" y="1687375"/>
                  <a:pt x="801365" y="1661085"/>
                </a:cubicBezTo>
                <a:cubicBezTo>
                  <a:pt x="748796" y="1647939"/>
                  <a:pt x="715942" y="1661085"/>
                  <a:pt x="663373" y="1661085"/>
                </a:cubicBezTo>
                <a:cubicBezTo>
                  <a:pt x="683086" y="1621649"/>
                  <a:pt x="748796" y="1661085"/>
                  <a:pt x="781651" y="1634795"/>
                </a:cubicBezTo>
                <a:cubicBezTo>
                  <a:pt x="663373" y="1615077"/>
                  <a:pt x="623947" y="1647939"/>
                  <a:pt x="505669" y="1654512"/>
                </a:cubicBezTo>
                <a:cubicBezTo>
                  <a:pt x="499098" y="1628221"/>
                  <a:pt x="492527" y="1595359"/>
                  <a:pt x="499098" y="1555923"/>
                </a:cubicBezTo>
                <a:cubicBezTo>
                  <a:pt x="551666" y="1549351"/>
                  <a:pt x="604234" y="1542779"/>
                  <a:pt x="650231" y="1549351"/>
                </a:cubicBezTo>
                <a:cubicBezTo>
                  <a:pt x="577950" y="1523061"/>
                  <a:pt x="472814" y="1523061"/>
                  <a:pt x="374248" y="1542779"/>
                </a:cubicBezTo>
                <a:cubicBezTo>
                  <a:pt x="341393" y="1496771"/>
                  <a:pt x="367677" y="1398183"/>
                  <a:pt x="308538" y="1365320"/>
                </a:cubicBezTo>
                <a:cubicBezTo>
                  <a:pt x="295396" y="1371892"/>
                  <a:pt x="295396" y="1404755"/>
                  <a:pt x="301967" y="1417900"/>
                </a:cubicBezTo>
                <a:cubicBezTo>
                  <a:pt x="275683" y="1411327"/>
                  <a:pt x="282254" y="1365320"/>
                  <a:pt x="249399" y="1358747"/>
                </a:cubicBezTo>
                <a:cubicBezTo>
                  <a:pt x="249399" y="1417900"/>
                  <a:pt x="295396" y="1483625"/>
                  <a:pt x="334822" y="1523061"/>
                </a:cubicBezTo>
                <a:cubicBezTo>
                  <a:pt x="315109" y="1529633"/>
                  <a:pt x="321680" y="1555923"/>
                  <a:pt x="295396" y="1549351"/>
                </a:cubicBezTo>
                <a:cubicBezTo>
                  <a:pt x="262541" y="1496771"/>
                  <a:pt x="203402" y="1398183"/>
                  <a:pt x="249399" y="1345602"/>
                </a:cubicBezTo>
                <a:cubicBezTo>
                  <a:pt x="111408" y="1082700"/>
                  <a:pt x="157404" y="701492"/>
                  <a:pt x="52269" y="438590"/>
                </a:cubicBezTo>
                <a:cubicBezTo>
                  <a:pt x="190260" y="399155"/>
                  <a:pt x="334822" y="372865"/>
                  <a:pt x="479385" y="340002"/>
                </a:cubicBezTo>
                <a:cubicBezTo>
                  <a:pt x="531952" y="464880"/>
                  <a:pt x="525382" y="721210"/>
                  <a:pt x="715942" y="694920"/>
                </a:cubicBezTo>
                <a:cubicBezTo>
                  <a:pt x="860504" y="675202"/>
                  <a:pt x="775081" y="392582"/>
                  <a:pt x="761938" y="274277"/>
                </a:cubicBezTo>
                <a:cubicBezTo>
                  <a:pt x="959069" y="228269"/>
                  <a:pt x="1162770" y="175689"/>
                  <a:pt x="1373042" y="136253"/>
                </a:cubicBezTo>
                <a:close/>
                <a:moveTo>
                  <a:pt x="615335" y="458"/>
                </a:moveTo>
                <a:cubicBezTo>
                  <a:pt x="638659" y="3548"/>
                  <a:pt x="662906" y="22498"/>
                  <a:pt x="684277" y="63694"/>
                </a:cubicBezTo>
                <a:cubicBezTo>
                  <a:pt x="625096" y="50511"/>
                  <a:pt x="618520" y="103242"/>
                  <a:pt x="579066" y="90059"/>
                </a:cubicBezTo>
                <a:cubicBezTo>
                  <a:pt x="539612" y="123016"/>
                  <a:pt x="572490" y="202112"/>
                  <a:pt x="559339" y="228477"/>
                </a:cubicBezTo>
                <a:cubicBezTo>
                  <a:pt x="552763" y="228477"/>
                  <a:pt x="539612" y="228477"/>
                  <a:pt x="533036" y="228477"/>
                </a:cubicBezTo>
                <a:cubicBezTo>
                  <a:pt x="483718" y="124664"/>
                  <a:pt x="545365" y="-8810"/>
                  <a:pt x="615335" y="45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64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976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947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047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42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1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34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92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99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20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8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1921714" y="2405169"/>
            <a:ext cx="3847346" cy="2583559"/>
          </a:xfrm>
          <a:custGeom>
            <a:avLst/>
            <a:gdLst>
              <a:gd name="connsiteX0" fmla="*/ 3847107 w 3847346"/>
              <a:gd name="connsiteY0" fmla="*/ 17512 h 2583559"/>
              <a:gd name="connsiteX1" fmla="*/ 3847346 w 3847346"/>
              <a:gd name="connsiteY1" fmla="*/ 17846 h 2583559"/>
              <a:gd name="connsiteX2" fmla="*/ 3847004 w 3847346"/>
              <a:gd name="connsiteY2" fmla="*/ 17849 h 2583559"/>
              <a:gd name="connsiteX3" fmla="*/ 10055 w 3847346"/>
              <a:gd name="connsiteY3" fmla="*/ 0 h 2583559"/>
              <a:gd name="connsiteX4" fmla="*/ 29246 w 3847346"/>
              <a:gd name="connsiteY4" fmla="*/ 4456 h 2583559"/>
              <a:gd name="connsiteX5" fmla="*/ 217856 w 3847346"/>
              <a:gd name="connsiteY5" fmla="*/ 18207 h 2583559"/>
              <a:gd name="connsiteX6" fmla="*/ 3790409 w 3847346"/>
              <a:gd name="connsiteY6" fmla="*/ 18207 h 2583559"/>
              <a:gd name="connsiteX7" fmla="*/ 3847004 w 3847346"/>
              <a:gd name="connsiteY7" fmla="*/ 17849 h 2583559"/>
              <a:gd name="connsiteX8" fmla="*/ 3843502 w 3847346"/>
              <a:gd name="connsiteY8" fmla="*/ 29330 h 2583559"/>
              <a:gd name="connsiteX9" fmla="*/ 3842284 w 3847346"/>
              <a:gd name="connsiteY9" fmla="*/ 28697 h 2583559"/>
              <a:gd name="connsiteX10" fmla="*/ 3843473 w 3847346"/>
              <a:gd name="connsiteY10" fmla="*/ 29426 h 2583559"/>
              <a:gd name="connsiteX11" fmla="*/ 3837282 w 3847346"/>
              <a:gd name="connsiteY11" fmla="*/ 49726 h 2583559"/>
              <a:gd name="connsiteX12" fmla="*/ 3832047 w 3847346"/>
              <a:gd name="connsiteY12" fmla="*/ 118139 h 2583559"/>
              <a:gd name="connsiteX13" fmla="*/ 3823719 w 3847346"/>
              <a:gd name="connsiteY13" fmla="*/ 2474857 h 2583559"/>
              <a:gd name="connsiteX14" fmla="*/ 3827237 w 3847346"/>
              <a:gd name="connsiteY14" fmla="*/ 2543593 h 2583559"/>
              <a:gd name="connsiteX15" fmla="*/ 3832830 w 3847346"/>
              <a:gd name="connsiteY15" fmla="*/ 2564059 h 2583559"/>
              <a:gd name="connsiteX16" fmla="*/ 3828890 w 3847346"/>
              <a:gd name="connsiteY16" fmla="*/ 2570442 h 2583559"/>
              <a:gd name="connsiteX17" fmla="*/ 3824517 w 3847346"/>
              <a:gd name="connsiteY17" fmla="*/ 2583559 h 2583559"/>
              <a:gd name="connsiteX18" fmla="*/ 3740444 w 3847346"/>
              <a:gd name="connsiteY18" fmla="*/ 2583117 h 2583559"/>
              <a:gd name="connsiteX19" fmla="*/ 39795 w 3847346"/>
              <a:gd name="connsiteY19" fmla="*/ 2574837 h 2583559"/>
              <a:gd name="connsiteX20" fmla="*/ 27506 w 3847346"/>
              <a:gd name="connsiteY20" fmla="*/ 2566330 h 2583559"/>
              <a:gd name="connsiteX21" fmla="*/ 19654 w 3847346"/>
              <a:gd name="connsiteY21" fmla="*/ 2560743 h 2583559"/>
              <a:gd name="connsiteX22" fmla="*/ 19778 w 3847346"/>
              <a:gd name="connsiteY22" fmla="*/ 2559805 h 2583559"/>
              <a:gd name="connsiteX23" fmla="*/ 36902 w 3847346"/>
              <a:gd name="connsiteY23" fmla="*/ 2484667 h 2583559"/>
              <a:gd name="connsiteX24" fmla="*/ 37481 w 3847346"/>
              <a:gd name="connsiteY24" fmla="*/ 2473784 h 2583559"/>
              <a:gd name="connsiteX25" fmla="*/ 37549 w 3847346"/>
              <a:gd name="connsiteY25" fmla="*/ 2502210 h 2583559"/>
              <a:gd name="connsiteX26" fmla="*/ 39367 w 3847346"/>
              <a:gd name="connsiteY26" fmla="*/ 2561002 h 2583559"/>
              <a:gd name="connsiteX27" fmla="*/ 39495 w 3847346"/>
              <a:gd name="connsiteY27" fmla="*/ 2430022 h 2583559"/>
              <a:gd name="connsiteX28" fmla="*/ 40778 w 3847346"/>
              <a:gd name="connsiteY28" fmla="*/ 2389622 h 2583559"/>
              <a:gd name="connsiteX29" fmla="*/ 40108 w 3847346"/>
              <a:gd name="connsiteY29" fmla="*/ 1803280 h 2583559"/>
              <a:gd name="connsiteX30" fmla="*/ 39495 w 3847346"/>
              <a:gd name="connsiteY30" fmla="*/ 2430022 h 2583559"/>
              <a:gd name="connsiteX31" fmla="*/ 39033 w 3847346"/>
              <a:gd name="connsiteY31" fmla="*/ 2444590 h 2583559"/>
              <a:gd name="connsiteX32" fmla="*/ 37481 w 3847346"/>
              <a:gd name="connsiteY32" fmla="*/ 2473784 h 2583559"/>
              <a:gd name="connsiteX33" fmla="*/ 37386 w 3847346"/>
              <a:gd name="connsiteY33" fmla="*/ 2434154 h 2583559"/>
              <a:gd name="connsiteX34" fmla="*/ 35018 w 3847346"/>
              <a:gd name="connsiteY34" fmla="*/ 1808647 h 2583559"/>
              <a:gd name="connsiteX35" fmla="*/ 9665 w 3847346"/>
              <a:gd name="connsiteY35" fmla="*/ 1552 h 2583559"/>
              <a:gd name="connsiteX36" fmla="*/ 9675 w 3847346"/>
              <a:gd name="connsiteY36" fmla="*/ 477 h 2583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847346" h="2583559">
                <a:moveTo>
                  <a:pt x="3847107" y="17512"/>
                </a:moveTo>
                <a:lnTo>
                  <a:pt x="3847346" y="17846"/>
                </a:lnTo>
                <a:lnTo>
                  <a:pt x="3847004" y="17849"/>
                </a:lnTo>
                <a:close/>
                <a:moveTo>
                  <a:pt x="10055" y="0"/>
                </a:moveTo>
                <a:lnTo>
                  <a:pt x="29246" y="4456"/>
                </a:lnTo>
                <a:cubicBezTo>
                  <a:pt x="77239" y="12677"/>
                  <a:pt x="139091" y="17861"/>
                  <a:pt x="217856" y="18207"/>
                </a:cubicBezTo>
                <a:cubicBezTo>
                  <a:pt x="847980" y="20982"/>
                  <a:pt x="3188044" y="1552"/>
                  <a:pt x="3790409" y="18207"/>
                </a:cubicBezTo>
                <a:lnTo>
                  <a:pt x="3847004" y="17849"/>
                </a:lnTo>
                <a:lnTo>
                  <a:pt x="3843502" y="29330"/>
                </a:lnTo>
                <a:lnTo>
                  <a:pt x="3842284" y="28697"/>
                </a:lnTo>
                <a:lnTo>
                  <a:pt x="3843473" y="29426"/>
                </a:lnTo>
                <a:lnTo>
                  <a:pt x="3837282" y="49726"/>
                </a:lnTo>
                <a:cubicBezTo>
                  <a:pt x="3833586" y="69832"/>
                  <a:pt x="3831700" y="92549"/>
                  <a:pt x="3832047" y="118139"/>
                </a:cubicBezTo>
                <a:cubicBezTo>
                  <a:pt x="3837598" y="527581"/>
                  <a:pt x="3838987" y="2064027"/>
                  <a:pt x="3823719" y="2474857"/>
                </a:cubicBezTo>
                <a:cubicBezTo>
                  <a:pt x="3822766" y="2500534"/>
                  <a:pt x="3824082" y="2523359"/>
                  <a:pt x="3827237" y="2543593"/>
                </a:cubicBezTo>
                <a:lnTo>
                  <a:pt x="3832830" y="2564059"/>
                </a:lnTo>
                <a:lnTo>
                  <a:pt x="3828890" y="2570442"/>
                </a:lnTo>
                <a:lnTo>
                  <a:pt x="3824517" y="2583559"/>
                </a:lnTo>
                <a:lnTo>
                  <a:pt x="3740444" y="2583117"/>
                </a:lnTo>
                <a:lnTo>
                  <a:pt x="39795" y="2574837"/>
                </a:lnTo>
                <a:lnTo>
                  <a:pt x="27506" y="2566330"/>
                </a:lnTo>
                <a:lnTo>
                  <a:pt x="19654" y="2560743"/>
                </a:lnTo>
                <a:lnTo>
                  <a:pt x="19778" y="2559805"/>
                </a:lnTo>
                <a:cubicBezTo>
                  <a:pt x="23895" y="2539826"/>
                  <a:pt x="31558" y="2562767"/>
                  <a:pt x="36902" y="2484667"/>
                </a:cubicBezTo>
                <a:lnTo>
                  <a:pt x="37481" y="2473784"/>
                </a:lnTo>
                <a:lnTo>
                  <a:pt x="37549" y="2502210"/>
                </a:lnTo>
                <a:cubicBezTo>
                  <a:pt x="37774" y="2539553"/>
                  <a:pt x="38281" y="2560278"/>
                  <a:pt x="39367" y="2561002"/>
                </a:cubicBezTo>
                <a:lnTo>
                  <a:pt x="39495" y="2430022"/>
                </a:lnTo>
                <a:lnTo>
                  <a:pt x="40778" y="2389622"/>
                </a:lnTo>
                <a:cubicBezTo>
                  <a:pt x="43305" y="2284200"/>
                  <a:pt x="43795" y="2106241"/>
                  <a:pt x="40108" y="1803280"/>
                </a:cubicBezTo>
                <a:lnTo>
                  <a:pt x="39495" y="2430022"/>
                </a:lnTo>
                <a:lnTo>
                  <a:pt x="39033" y="2444590"/>
                </a:lnTo>
                <a:lnTo>
                  <a:pt x="37481" y="2473784"/>
                </a:lnTo>
                <a:lnTo>
                  <a:pt x="37386" y="2434154"/>
                </a:lnTo>
                <a:cubicBezTo>
                  <a:pt x="37338" y="2301360"/>
                  <a:pt x="38111" y="2075257"/>
                  <a:pt x="35018" y="1808647"/>
                </a:cubicBezTo>
                <a:cubicBezTo>
                  <a:pt x="30069" y="1382073"/>
                  <a:pt x="-20806" y="299958"/>
                  <a:pt x="9665" y="1552"/>
                </a:cubicBezTo>
                <a:lnTo>
                  <a:pt x="9675" y="47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70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1503706" y="2429405"/>
            <a:ext cx="2586871" cy="1410722"/>
          </a:xfrm>
          <a:custGeom>
            <a:avLst/>
            <a:gdLst>
              <a:gd name="connsiteX0" fmla="*/ 2525702 w 2586871"/>
              <a:gd name="connsiteY0" fmla="*/ 0 h 1410722"/>
              <a:gd name="connsiteX1" fmla="*/ 2525702 w 2586871"/>
              <a:gd name="connsiteY1" fmla="*/ 431696 h 1410722"/>
              <a:gd name="connsiteX2" fmla="*/ 2563933 w 2586871"/>
              <a:gd name="connsiteY2" fmla="*/ 886519 h 1410722"/>
              <a:gd name="connsiteX3" fmla="*/ 2586871 w 2586871"/>
              <a:gd name="connsiteY3" fmla="*/ 1379887 h 1410722"/>
              <a:gd name="connsiteX4" fmla="*/ 1485818 w 2586871"/>
              <a:gd name="connsiteY4" fmla="*/ 1395304 h 1410722"/>
              <a:gd name="connsiteX5" fmla="*/ 2455 w 2586871"/>
              <a:gd name="connsiteY5" fmla="*/ 1410722 h 1410722"/>
              <a:gd name="connsiteX6" fmla="*/ 48333 w 2586871"/>
              <a:gd name="connsiteY6" fmla="*/ 1356760 h 1410722"/>
              <a:gd name="connsiteX7" fmla="*/ 2455 w 2586871"/>
              <a:gd name="connsiteY7" fmla="*/ 1302798 h 1410722"/>
              <a:gd name="connsiteX8" fmla="*/ 25394 w 2586871"/>
              <a:gd name="connsiteY8" fmla="*/ 647545 h 1410722"/>
              <a:gd name="connsiteX9" fmla="*/ 86564 w 2586871"/>
              <a:gd name="connsiteY9" fmla="*/ 38544 h 1410722"/>
              <a:gd name="connsiteX10" fmla="*/ 1592865 w 2586871"/>
              <a:gd name="connsiteY10" fmla="*/ 23127 h 1410722"/>
              <a:gd name="connsiteX11" fmla="*/ 2525702 w 2586871"/>
              <a:gd name="connsiteY11" fmla="*/ 0 h 141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86871" h="1410722">
                <a:moveTo>
                  <a:pt x="2525702" y="0"/>
                </a:moveTo>
                <a:cubicBezTo>
                  <a:pt x="2563933" y="138760"/>
                  <a:pt x="2525702" y="285228"/>
                  <a:pt x="2525702" y="431696"/>
                </a:cubicBezTo>
                <a:cubicBezTo>
                  <a:pt x="2518055" y="585874"/>
                  <a:pt x="2548640" y="732342"/>
                  <a:pt x="2563933" y="886519"/>
                </a:cubicBezTo>
                <a:cubicBezTo>
                  <a:pt x="2579225" y="1040697"/>
                  <a:pt x="2579225" y="1202583"/>
                  <a:pt x="2586871" y="1379887"/>
                </a:cubicBezTo>
                <a:cubicBezTo>
                  <a:pt x="2258085" y="1295089"/>
                  <a:pt x="1883421" y="1403013"/>
                  <a:pt x="1485818" y="1395304"/>
                </a:cubicBezTo>
                <a:cubicBezTo>
                  <a:pt x="981169" y="1379887"/>
                  <a:pt x="461227" y="1356760"/>
                  <a:pt x="2455" y="1410722"/>
                </a:cubicBezTo>
                <a:cubicBezTo>
                  <a:pt x="2455" y="1379887"/>
                  <a:pt x="33040" y="1379887"/>
                  <a:pt x="48333" y="1356760"/>
                </a:cubicBezTo>
                <a:cubicBezTo>
                  <a:pt x="48333" y="1325925"/>
                  <a:pt x="-12837" y="1356760"/>
                  <a:pt x="2455" y="1302798"/>
                </a:cubicBezTo>
                <a:cubicBezTo>
                  <a:pt x="10102" y="1079241"/>
                  <a:pt x="25394" y="878811"/>
                  <a:pt x="25394" y="647545"/>
                </a:cubicBezTo>
                <a:cubicBezTo>
                  <a:pt x="25394" y="423988"/>
                  <a:pt x="10102" y="215848"/>
                  <a:pt x="86564" y="38544"/>
                </a:cubicBezTo>
                <a:cubicBezTo>
                  <a:pt x="660029" y="46253"/>
                  <a:pt x="1034693" y="30836"/>
                  <a:pt x="1592865" y="23127"/>
                </a:cubicBezTo>
                <a:cubicBezTo>
                  <a:pt x="1898713" y="15418"/>
                  <a:pt x="2204561" y="7709"/>
                  <a:pt x="25257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4802566" y="2429405"/>
            <a:ext cx="2586871" cy="1410722"/>
          </a:xfrm>
          <a:custGeom>
            <a:avLst/>
            <a:gdLst>
              <a:gd name="connsiteX0" fmla="*/ 2525702 w 2586871"/>
              <a:gd name="connsiteY0" fmla="*/ 0 h 1410722"/>
              <a:gd name="connsiteX1" fmla="*/ 2525702 w 2586871"/>
              <a:gd name="connsiteY1" fmla="*/ 431696 h 1410722"/>
              <a:gd name="connsiteX2" fmla="*/ 2563933 w 2586871"/>
              <a:gd name="connsiteY2" fmla="*/ 886519 h 1410722"/>
              <a:gd name="connsiteX3" fmla="*/ 2586871 w 2586871"/>
              <a:gd name="connsiteY3" fmla="*/ 1379887 h 1410722"/>
              <a:gd name="connsiteX4" fmla="*/ 1485818 w 2586871"/>
              <a:gd name="connsiteY4" fmla="*/ 1395304 h 1410722"/>
              <a:gd name="connsiteX5" fmla="*/ 2455 w 2586871"/>
              <a:gd name="connsiteY5" fmla="*/ 1410722 h 1410722"/>
              <a:gd name="connsiteX6" fmla="*/ 48333 w 2586871"/>
              <a:gd name="connsiteY6" fmla="*/ 1356760 h 1410722"/>
              <a:gd name="connsiteX7" fmla="*/ 2455 w 2586871"/>
              <a:gd name="connsiteY7" fmla="*/ 1302798 h 1410722"/>
              <a:gd name="connsiteX8" fmla="*/ 25394 w 2586871"/>
              <a:gd name="connsiteY8" fmla="*/ 647545 h 1410722"/>
              <a:gd name="connsiteX9" fmla="*/ 86564 w 2586871"/>
              <a:gd name="connsiteY9" fmla="*/ 38544 h 1410722"/>
              <a:gd name="connsiteX10" fmla="*/ 1592865 w 2586871"/>
              <a:gd name="connsiteY10" fmla="*/ 23127 h 1410722"/>
              <a:gd name="connsiteX11" fmla="*/ 2525702 w 2586871"/>
              <a:gd name="connsiteY11" fmla="*/ 0 h 141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86871" h="1410722">
                <a:moveTo>
                  <a:pt x="2525702" y="0"/>
                </a:moveTo>
                <a:cubicBezTo>
                  <a:pt x="2563933" y="138760"/>
                  <a:pt x="2525702" y="285228"/>
                  <a:pt x="2525702" y="431696"/>
                </a:cubicBezTo>
                <a:cubicBezTo>
                  <a:pt x="2518055" y="585874"/>
                  <a:pt x="2548640" y="732342"/>
                  <a:pt x="2563933" y="886519"/>
                </a:cubicBezTo>
                <a:cubicBezTo>
                  <a:pt x="2579225" y="1040697"/>
                  <a:pt x="2579225" y="1202583"/>
                  <a:pt x="2586871" y="1379887"/>
                </a:cubicBezTo>
                <a:cubicBezTo>
                  <a:pt x="2258085" y="1295089"/>
                  <a:pt x="1883421" y="1403013"/>
                  <a:pt x="1485818" y="1395304"/>
                </a:cubicBezTo>
                <a:cubicBezTo>
                  <a:pt x="981169" y="1379887"/>
                  <a:pt x="461227" y="1356760"/>
                  <a:pt x="2455" y="1410722"/>
                </a:cubicBezTo>
                <a:cubicBezTo>
                  <a:pt x="2455" y="1379887"/>
                  <a:pt x="33040" y="1379887"/>
                  <a:pt x="48333" y="1356760"/>
                </a:cubicBezTo>
                <a:cubicBezTo>
                  <a:pt x="48333" y="1325925"/>
                  <a:pt x="-12837" y="1356760"/>
                  <a:pt x="2455" y="1302798"/>
                </a:cubicBezTo>
                <a:cubicBezTo>
                  <a:pt x="10102" y="1079241"/>
                  <a:pt x="25394" y="878811"/>
                  <a:pt x="25394" y="647545"/>
                </a:cubicBezTo>
                <a:cubicBezTo>
                  <a:pt x="25394" y="423988"/>
                  <a:pt x="10102" y="215848"/>
                  <a:pt x="86564" y="38544"/>
                </a:cubicBezTo>
                <a:cubicBezTo>
                  <a:pt x="660029" y="46253"/>
                  <a:pt x="1034693" y="30836"/>
                  <a:pt x="1592865" y="23127"/>
                </a:cubicBezTo>
                <a:cubicBezTo>
                  <a:pt x="1898713" y="15418"/>
                  <a:pt x="2204561" y="7709"/>
                  <a:pt x="25257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5"/>
          </p:nvPr>
        </p:nvSpPr>
        <p:spPr>
          <a:xfrm>
            <a:off x="8101425" y="2429405"/>
            <a:ext cx="2586871" cy="1410722"/>
          </a:xfrm>
          <a:custGeom>
            <a:avLst/>
            <a:gdLst>
              <a:gd name="connsiteX0" fmla="*/ 2525702 w 2586871"/>
              <a:gd name="connsiteY0" fmla="*/ 0 h 1410722"/>
              <a:gd name="connsiteX1" fmla="*/ 2525702 w 2586871"/>
              <a:gd name="connsiteY1" fmla="*/ 431696 h 1410722"/>
              <a:gd name="connsiteX2" fmla="*/ 2563933 w 2586871"/>
              <a:gd name="connsiteY2" fmla="*/ 886519 h 1410722"/>
              <a:gd name="connsiteX3" fmla="*/ 2586871 w 2586871"/>
              <a:gd name="connsiteY3" fmla="*/ 1379887 h 1410722"/>
              <a:gd name="connsiteX4" fmla="*/ 1485818 w 2586871"/>
              <a:gd name="connsiteY4" fmla="*/ 1395304 h 1410722"/>
              <a:gd name="connsiteX5" fmla="*/ 2455 w 2586871"/>
              <a:gd name="connsiteY5" fmla="*/ 1410722 h 1410722"/>
              <a:gd name="connsiteX6" fmla="*/ 48333 w 2586871"/>
              <a:gd name="connsiteY6" fmla="*/ 1356760 h 1410722"/>
              <a:gd name="connsiteX7" fmla="*/ 2455 w 2586871"/>
              <a:gd name="connsiteY7" fmla="*/ 1302798 h 1410722"/>
              <a:gd name="connsiteX8" fmla="*/ 25394 w 2586871"/>
              <a:gd name="connsiteY8" fmla="*/ 647545 h 1410722"/>
              <a:gd name="connsiteX9" fmla="*/ 86564 w 2586871"/>
              <a:gd name="connsiteY9" fmla="*/ 38544 h 1410722"/>
              <a:gd name="connsiteX10" fmla="*/ 1592865 w 2586871"/>
              <a:gd name="connsiteY10" fmla="*/ 23127 h 1410722"/>
              <a:gd name="connsiteX11" fmla="*/ 2525702 w 2586871"/>
              <a:gd name="connsiteY11" fmla="*/ 0 h 141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86871" h="1410722">
                <a:moveTo>
                  <a:pt x="2525702" y="0"/>
                </a:moveTo>
                <a:cubicBezTo>
                  <a:pt x="2563933" y="138760"/>
                  <a:pt x="2525702" y="285228"/>
                  <a:pt x="2525702" y="431696"/>
                </a:cubicBezTo>
                <a:cubicBezTo>
                  <a:pt x="2518055" y="585874"/>
                  <a:pt x="2548640" y="732342"/>
                  <a:pt x="2563933" y="886519"/>
                </a:cubicBezTo>
                <a:cubicBezTo>
                  <a:pt x="2579225" y="1040697"/>
                  <a:pt x="2579225" y="1202583"/>
                  <a:pt x="2586871" y="1379887"/>
                </a:cubicBezTo>
                <a:cubicBezTo>
                  <a:pt x="2258085" y="1295089"/>
                  <a:pt x="1883421" y="1403013"/>
                  <a:pt x="1485818" y="1395304"/>
                </a:cubicBezTo>
                <a:cubicBezTo>
                  <a:pt x="981169" y="1379887"/>
                  <a:pt x="461227" y="1356760"/>
                  <a:pt x="2455" y="1410722"/>
                </a:cubicBezTo>
                <a:cubicBezTo>
                  <a:pt x="2455" y="1379887"/>
                  <a:pt x="33040" y="1379887"/>
                  <a:pt x="48333" y="1356760"/>
                </a:cubicBezTo>
                <a:cubicBezTo>
                  <a:pt x="48333" y="1325925"/>
                  <a:pt x="-12837" y="1356760"/>
                  <a:pt x="2455" y="1302798"/>
                </a:cubicBezTo>
                <a:cubicBezTo>
                  <a:pt x="10102" y="1079241"/>
                  <a:pt x="25394" y="878811"/>
                  <a:pt x="25394" y="647545"/>
                </a:cubicBezTo>
                <a:cubicBezTo>
                  <a:pt x="25394" y="423988"/>
                  <a:pt x="10102" y="215848"/>
                  <a:pt x="86564" y="38544"/>
                </a:cubicBezTo>
                <a:cubicBezTo>
                  <a:pt x="660029" y="46253"/>
                  <a:pt x="1034693" y="30836"/>
                  <a:pt x="1592865" y="23127"/>
                </a:cubicBezTo>
                <a:cubicBezTo>
                  <a:pt x="1898713" y="15418"/>
                  <a:pt x="2204561" y="7709"/>
                  <a:pt x="25257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44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C55B0-E02D-48C5-90F4-23679AC170D0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45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8" r:id="rId8"/>
    <p:sldLayoutId id="2147483667" r:id="rId9"/>
    <p:sldLayoutId id="2147483666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tags" Target="../tags/tag90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5" Type="http://schemas.openxmlformats.org/officeDocument/2006/relationships/tags" Target="../tags/tag82.xml"/><Relationship Id="rId10" Type="http://schemas.openxmlformats.org/officeDocument/2006/relationships/tags" Target="../tags/tag87.xml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4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tags" Target="../tags/tag106.xml"/><Relationship Id="rId18" Type="http://schemas.openxmlformats.org/officeDocument/2006/relationships/tags" Target="../tags/tag111.xml"/><Relationship Id="rId3" Type="http://schemas.openxmlformats.org/officeDocument/2006/relationships/tags" Target="../tags/tag96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100.xml"/><Relationship Id="rId12" Type="http://schemas.openxmlformats.org/officeDocument/2006/relationships/tags" Target="../tags/tag105.xml"/><Relationship Id="rId17" Type="http://schemas.openxmlformats.org/officeDocument/2006/relationships/tags" Target="../tags/tag110.xml"/><Relationship Id="rId2" Type="http://schemas.openxmlformats.org/officeDocument/2006/relationships/tags" Target="../tags/tag95.xml"/><Relationship Id="rId16" Type="http://schemas.openxmlformats.org/officeDocument/2006/relationships/tags" Target="../tags/tag109.xml"/><Relationship Id="rId20" Type="http://schemas.openxmlformats.org/officeDocument/2006/relationships/tags" Target="../tags/tag113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5" Type="http://schemas.openxmlformats.org/officeDocument/2006/relationships/tags" Target="../tags/tag98.xml"/><Relationship Id="rId15" Type="http://schemas.openxmlformats.org/officeDocument/2006/relationships/tags" Target="../tags/tag108.xml"/><Relationship Id="rId10" Type="http://schemas.openxmlformats.org/officeDocument/2006/relationships/tags" Target="../tags/tag103.xml"/><Relationship Id="rId19" Type="http://schemas.openxmlformats.org/officeDocument/2006/relationships/tags" Target="../tags/tag112.xml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tags" Target="../tags/tag10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18" Type="http://schemas.openxmlformats.org/officeDocument/2006/relationships/tags" Target="../tags/tag131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17" Type="http://schemas.openxmlformats.org/officeDocument/2006/relationships/tags" Target="../tags/tag130.xml"/><Relationship Id="rId2" Type="http://schemas.openxmlformats.org/officeDocument/2006/relationships/tags" Target="../tags/tag115.xml"/><Relationship Id="rId16" Type="http://schemas.openxmlformats.org/officeDocument/2006/relationships/tags" Target="../tags/tag129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5" Type="http://schemas.openxmlformats.org/officeDocument/2006/relationships/tags" Target="../tags/tag118.xml"/><Relationship Id="rId15" Type="http://schemas.openxmlformats.org/officeDocument/2006/relationships/tags" Target="../tags/tag128.xml"/><Relationship Id="rId10" Type="http://schemas.openxmlformats.org/officeDocument/2006/relationships/tags" Target="../tags/tag123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tags" Target="../tags/tag12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9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9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50.xml"/><Relationship Id="rId7" Type="http://schemas.openxmlformats.org/officeDocument/2006/relationships/tags" Target="../tags/tag154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62.xml"/><Relationship Id="rId13" Type="http://schemas.openxmlformats.org/officeDocument/2006/relationships/tags" Target="../tags/tag167.xml"/><Relationship Id="rId18" Type="http://schemas.openxmlformats.org/officeDocument/2006/relationships/image" Target="../media/image11.jpeg"/><Relationship Id="rId3" Type="http://schemas.openxmlformats.org/officeDocument/2006/relationships/tags" Target="../tags/tag157.xml"/><Relationship Id="rId7" Type="http://schemas.openxmlformats.org/officeDocument/2006/relationships/tags" Target="../tags/tag161.xml"/><Relationship Id="rId12" Type="http://schemas.openxmlformats.org/officeDocument/2006/relationships/tags" Target="../tags/tag166.xml"/><Relationship Id="rId17" Type="http://schemas.openxmlformats.org/officeDocument/2006/relationships/image" Target="../media/image10.jpeg"/><Relationship Id="rId2" Type="http://schemas.openxmlformats.org/officeDocument/2006/relationships/tags" Target="../tags/tag156.xml"/><Relationship Id="rId16" Type="http://schemas.openxmlformats.org/officeDocument/2006/relationships/image" Target="../media/image9.jpeg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11" Type="http://schemas.openxmlformats.org/officeDocument/2006/relationships/tags" Target="../tags/tag165.xml"/><Relationship Id="rId5" Type="http://schemas.openxmlformats.org/officeDocument/2006/relationships/tags" Target="../tags/tag159.xml"/><Relationship Id="rId15" Type="http://schemas.openxmlformats.org/officeDocument/2006/relationships/slideLayout" Target="../slideLayouts/slideLayout9.xml"/><Relationship Id="rId10" Type="http://schemas.openxmlformats.org/officeDocument/2006/relationships/tags" Target="../tags/tag164.xml"/><Relationship Id="rId4" Type="http://schemas.openxmlformats.org/officeDocument/2006/relationships/tags" Target="../tags/tag158.xml"/><Relationship Id="rId9" Type="http://schemas.openxmlformats.org/officeDocument/2006/relationships/tags" Target="../tags/tag163.xml"/><Relationship Id="rId14" Type="http://schemas.openxmlformats.org/officeDocument/2006/relationships/tags" Target="../tags/tag16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76.xml"/><Relationship Id="rId3" Type="http://schemas.openxmlformats.org/officeDocument/2006/relationships/tags" Target="../tags/tag171.xml"/><Relationship Id="rId7" Type="http://schemas.openxmlformats.org/officeDocument/2006/relationships/tags" Target="../tags/tag175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11" Type="http://schemas.openxmlformats.org/officeDocument/2006/relationships/tags" Target="../tags/tag179.xml"/><Relationship Id="rId5" Type="http://schemas.openxmlformats.org/officeDocument/2006/relationships/tags" Target="../tags/tag173.xml"/><Relationship Id="rId10" Type="http://schemas.openxmlformats.org/officeDocument/2006/relationships/tags" Target="../tags/tag178.xml"/><Relationship Id="rId4" Type="http://schemas.openxmlformats.org/officeDocument/2006/relationships/tags" Target="../tags/tag172.xml"/><Relationship Id="rId9" Type="http://schemas.openxmlformats.org/officeDocument/2006/relationships/tags" Target="../tags/tag17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84.xml"/><Relationship Id="rId4" Type="http://schemas.openxmlformats.org/officeDocument/2006/relationships/tags" Target="../tags/tag18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92.xml"/><Relationship Id="rId13" Type="http://schemas.openxmlformats.org/officeDocument/2006/relationships/tags" Target="../tags/tag197.xml"/><Relationship Id="rId18" Type="http://schemas.openxmlformats.org/officeDocument/2006/relationships/tags" Target="../tags/tag202.xml"/><Relationship Id="rId26" Type="http://schemas.openxmlformats.org/officeDocument/2006/relationships/tags" Target="../tags/tag210.xml"/><Relationship Id="rId3" Type="http://schemas.openxmlformats.org/officeDocument/2006/relationships/tags" Target="../tags/tag187.xml"/><Relationship Id="rId21" Type="http://schemas.openxmlformats.org/officeDocument/2006/relationships/tags" Target="../tags/tag205.xml"/><Relationship Id="rId7" Type="http://schemas.openxmlformats.org/officeDocument/2006/relationships/tags" Target="../tags/tag191.xml"/><Relationship Id="rId12" Type="http://schemas.openxmlformats.org/officeDocument/2006/relationships/tags" Target="../tags/tag196.xml"/><Relationship Id="rId17" Type="http://schemas.openxmlformats.org/officeDocument/2006/relationships/tags" Target="../tags/tag201.xml"/><Relationship Id="rId25" Type="http://schemas.openxmlformats.org/officeDocument/2006/relationships/tags" Target="../tags/tag209.xml"/><Relationship Id="rId2" Type="http://schemas.openxmlformats.org/officeDocument/2006/relationships/tags" Target="../tags/tag186.xml"/><Relationship Id="rId16" Type="http://schemas.openxmlformats.org/officeDocument/2006/relationships/tags" Target="../tags/tag200.xml"/><Relationship Id="rId20" Type="http://schemas.openxmlformats.org/officeDocument/2006/relationships/tags" Target="../tags/tag204.xml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11" Type="http://schemas.openxmlformats.org/officeDocument/2006/relationships/tags" Target="../tags/tag195.xml"/><Relationship Id="rId24" Type="http://schemas.openxmlformats.org/officeDocument/2006/relationships/tags" Target="../tags/tag208.xml"/><Relationship Id="rId5" Type="http://schemas.openxmlformats.org/officeDocument/2006/relationships/tags" Target="../tags/tag189.xml"/><Relationship Id="rId15" Type="http://schemas.openxmlformats.org/officeDocument/2006/relationships/tags" Target="../tags/tag199.xml"/><Relationship Id="rId23" Type="http://schemas.openxmlformats.org/officeDocument/2006/relationships/tags" Target="../tags/tag207.xml"/><Relationship Id="rId10" Type="http://schemas.openxmlformats.org/officeDocument/2006/relationships/tags" Target="../tags/tag194.xml"/><Relationship Id="rId19" Type="http://schemas.openxmlformats.org/officeDocument/2006/relationships/tags" Target="../tags/tag203.xml"/><Relationship Id="rId4" Type="http://schemas.openxmlformats.org/officeDocument/2006/relationships/tags" Target="../tags/tag188.xml"/><Relationship Id="rId9" Type="http://schemas.openxmlformats.org/officeDocument/2006/relationships/tags" Target="../tags/tag193.xml"/><Relationship Id="rId14" Type="http://schemas.openxmlformats.org/officeDocument/2006/relationships/tags" Target="../tags/tag198.xml"/><Relationship Id="rId22" Type="http://schemas.openxmlformats.org/officeDocument/2006/relationships/tags" Target="../tags/tag206.xml"/><Relationship Id="rId27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18.xml"/><Relationship Id="rId13" Type="http://schemas.openxmlformats.org/officeDocument/2006/relationships/tags" Target="../tags/tag223.xml"/><Relationship Id="rId3" Type="http://schemas.openxmlformats.org/officeDocument/2006/relationships/tags" Target="../tags/tag213.xml"/><Relationship Id="rId7" Type="http://schemas.openxmlformats.org/officeDocument/2006/relationships/tags" Target="../tags/tag217.xml"/><Relationship Id="rId12" Type="http://schemas.openxmlformats.org/officeDocument/2006/relationships/tags" Target="../tags/tag222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tags" Target="../tags/tag216.xml"/><Relationship Id="rId11" Type="http://schemas.openxmlformats.org/officeDocument/2006/relationships/tags" Target="../tags/tag221.xml"/><Relationship Id="rId5" Type="http://schemas.openxmlformats.org/officeDocument/2006/relationships/tags" Target="../tags/tag215.xml"/><Relationship Id="rId15" Type="http://schemas.openxmlformats.org/officeDocument/2006/relationships/slideLayout" Target="../slideLayouts/slideLayout10.xml"/><Relationship Id="rId10" Type="http://schemas.openxmlformats.org/officeDocument/2006/relationships/tags" Target="../tags/tag220.xml"/><Relationship Id="rId4" Type="http://schemas.openxmlformats.org/officeDocument/2006/relationships/tags" Target="../tags/tag214.xml"/><Relationship Id="rId9" Type="http://schemas.openxmlformats.org/officeDocument/2006/relationships/tags" Target="../tags/tag219.xml"/><Relationship Id="rId14" Type="http://schemas.openxmlformats.org/officeDocument/2006/relationships/tags" Target="../tags/tag22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227.xml"/><Relationship Id="rId7" Type="http://schemas.openxmlformats.org/officeDocument/2006/relationships/tags" Target="../tags/tag231.xml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9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tags" Target="../tags/tag23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36.xml"/><Relationship Id="rId4" Type="http://schemas.openxmlformats.org/officeDocument/2006/relationships/tags" Target="../tags/tag23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44.xml"/><Relationship Id="rId3" Type="http://schemas.openxmlformats.org/officeDocument/2006/relationships/tags" Target="../tags/tag239.xml"/><Relationship Id="rId7" Type="http://schemas.openxmlformats.org/officeDocument/2006/relationships/tags" Target="../tags/tag243.xml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tags" Target="../tags/tag242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41.xml"/><Relationship Id="rId10" Type="http://schemas.openxmlformats.org/officeDocument/2006/relationships/tags" Target="../tags/tag246.xml"/><Relationship Id="rId4" Type="http://schemas.openxmlformats.org/officeDocument/2006/relationships/tags" Target="../tags/tag240.xml"/><Relationship Id="rId9" Type="http://schemas.openxmlformats.org/officeDocument/2006/relationships/tags" Target="../tags/tag2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tags" Target="../tags/tag46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2" Type="http://schemas.openxmlformats.org/officeDocument/2006/relationships/tags" Target="../tags/tag35.xml"/><Relationship Id="rId16" Type="http://schemas.openxmlformats.org/officeDocument/2006/relationships/image" Target="../media/image2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tags" Target="../tags/tag4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7.png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image" Target="../media/image6.png"/><Relationship Id="rId2" Type="http://schemas.openxmlformats.org/officeDocument/2006/relationships/tags" Target="../tags/tag49.xml"/><Relationship Id="rId16" Type="http://schemas.openxmlformats.org/officeDocument/2006/relationships/image" Target="../media/image5.png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5" Type="http://schemas.openxmlformats.org/officeDocument/2006/relationships/image" Target="../media/image4.png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7" Type="http://schemas.openxmlformats.org/officeDocument/2006/relationships/image" Target="../media/image8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1_10"/>
          <p:cNvGrpSpPr/>
          <p:nvPr>
            <p:custDataLst>
              <p:tags r:id="rId1"/>
            </p:custDataLst>
          </p:nvPr>
        </p:nvGrpSpPr>
        <p:grpSpPr>
          <a:xfrm>
            <a:off x="4527550" y="2020888"/>
            <a:ext cx="822326" cy="1773238"/>
            <a:chOff x="4527550" y="2020888"/>
            <a:chExt cx="822326" cy="1773238"/>
          </a:xfrm>
        </p:grpSpPr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4741863" y="3059113"/>
              <a:ext cx="454025" cy="735013"/>
            </a:xfrm>
            <a:custGeom>
              <a:avLst/>
              <a:gdLst>
                <a:gd name="T0" fmla="*/ 286 w 286"/>
                <a:gd name="T1" fmla="*/ 0 h 463"/>
                <a:gd name="T2" fmla="*/ 278 w 286"/>
                <a:gd name="T3" fmla="*/ 16 h 463"/>
                <a:gd name="T4" fmla="*/ 270 w 286"/>
                <a:gd name="T5" fmla="*/ 32 h 463"/>
                <a:gd name="T6" fmla="*/ 264 w 286"/>
                <a:gd name="T7" fmla="*/ 43 h 463"/>
                <a:gd name="T8" fmla="*/ 264 w 286"/>
                <a:gd name="T9" fmla="*/ 46 h 463"/>
                <a:gd name="T10" fmla="*/ 256 w 286"/>
                <a:gd name="T11" fmla="*/ 62 h 463"/>
                <a:gd name="T12" fmla="*/ 253 w 286"/>
                <a:gd name="T13" fmla="*/ 65 h 463"/>
                <a:gd name="T14" fmla="*/ 248 w 286"/>
                <a:gd name="T15" fmla="*/ 78 h 463"/>
                <a:gd name="T16" fmla="*/ 243 w 286"/>
                <a:gd name="T17" fmla="*/ 92 h 463"/>
                <a:gd name="T18" fmla="*/ 237 w 286"/>
                <a:gd name="T19" fmla="*/ 100 h 463"/>
                <a:gd name="T20" fmla="*/ 229 w 286"/>
                <a:gd name="T21" fmla="*/ 119 h 463"/>
                <a:gd name="T22" fmla="*/ 224 w 286"/>
                <a:gd name="T23" fmla="*/ 127 h 463"/>
                <a:gd name="T24" fmla="*/ 218 w 286"/>
                <a:gd name="T25" fmla="*/ 137 h 463"/>
                <a:gd name="T26" fmla="*/ 216 w 286"/>
                <a:gd name="T27" fmla="*/ 146 h 463"/>
                <a:gd name="T28" fmla="*/ 213 w 286"/>
                <a:gd name="T29" fmla="*/ 154 h 463"/>
                <a:gd name="T30" fmla="*/ 205 w 286"/>
                <a:gd name="T31" fmla="*/ 167 h 463"/>
                <a:gd name="T32" fmla="*/ 199 w 286"/>
                <a:gd name="T33" fmla="*/ 178 h 463"/>
                <a:gd name="T34" fmla="*/ 191 w 286"/>
                <a:gd name="T35" fmla="*/ 194 h 463"/>
                <a:gd name="T36" fmla="*/ 183 w 286"/>
                <a:gd name="T37" fmla="*/ 213 h 463"/>
                <a:gd name="T38" fmla="*/ 175 w 286"/>
                <a:gd name="T39" fmla="*/ 229 h 463"/>
                <a:gd name="T40" fmla="*/ 172 w 286"/>
                <a:gd name="T41" fmla="*/ 240 h 463"/>
                <a:gd name="T42" fmla="*/ 164 w 286"/>
                <a:gd name="T43" fmla="*/ 256 h 463"/>
                <a:gd name="T44" fmla="*/ 162 w 286"/>
                <a:gd name="T45" fmla="*/ 259 h 463"/>
                <a:gd name="T46" fmla="*/ 153 w 286"/>
                <a:gd name="T47" fmla="*/ 275 h 463"/>
                <a:gd name="T48" fmla="*/ 148 w 286"/>
                <a:gd name="T49" fmla="*/ 291 h 463"/>
                <a:gd name="T50" fmla="*/ 145 w 286"/>
                <a:gd name="T51" fmla="*/ 294 h 463"/>
                <a:gd name="T52" fmla="*/ 145 w 286"/>
                <a:gd name="T53" fmla="*/ 296 h 463"/>
                <a:gd name="T54" fmla="*/ 143 w 286"/>
                <a:gd name="T55" fmla="*/ 302 h 463"/>
                <a:gd name="T56" fmla="*/ 135 w 286"/>
                <a:gd name="T57" fmla="*/ 315 h 463"/>
                <a:gd name="T58" fmla="*/ 129 w 286"/>
                <a:gd name="T59" fmla="*/ 334 h 463"/>
                <a:gd name="T60" fmla="*/ 124 w 286"/>
                <a:gd name="T61" fmla="*/ 339 h 463"/>
                <a:gd name="T62" fmla="*/ 124 w 286"/>
                <a:gd name="T63" fmla="*/ 342 h 463"/>
                <a:gd name="T64" fmla="*/ 121 w 286"/>
                <a:gd name="T65" fmla="*/ 348 h 463"/>
                <a:gd name="T66" fmla="*/ 113 w 286"/>
                <a:gd name="T67" fmla="*/ 366 h 463"/>
                <a:gd name="T68" fmla="*/ 108 w 286"/>
                <a:gd name="T69" fmla="*/ 377 h 463"/>
                <a:gd name="T70" fmla="*/ 99 w 286"/>
                <a:gd name="T71" fmla="*/ 393 h 463"/>
                <a:gd name="T72" fmla="*/ 97 w 286"/>
                <a:gd name="T73" fmla="*/ 401 h 463"/>
                <a:gd name="T74" fmla="*/ 91 w 286"/>
                <a:gd name="T75" fmla="*/ 412 h 463"/>
                <a:gd name="T76" fmla="*/ 86 w 286"/>
                <a:gd name="T77" fmla="*/ 426 h 463"/>
                <a:gd name="T78" fmla="*/ 86 w 286"/>
                <a:gd name="T79" fmla="*/ 426 h 463"/>
                <a:gd name="T80" fmla="*/ 81 w 286"/>
                <a:gd name="T81" fmla="*/ 436 h 463"/>
                <a:gd name="T82" fmla="*/ 75 w 286"/>
                <a:gd name="T83" fmla="*/ 450 h 463"/>
                <a:gd name="T84" fmla="*/ 72 w 286"/>
                <a:gd name="T85" fmla="*/ 453 h 463"/>
                <a:gd name="T86" fmla="*/ 72 w 286"/>
                <a:gd name="T87" fmla="*/ 458 h 463"/>
                <a:gd name="T88" fmla="*/ 70 w 286"/>
                <a:gd name="T89" fmla="*/ 463 h 463"/>
                <a:gd name="T90" fmla="*/ 70 w 286"/>
                <a:gd name="T91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6" h="463">
                  <a:moveTo>
                    <a:pt x="0" y="164"/>
                  </a:moveTo>
                  <a:lnTo>
                    <a:pt x="286" y="0"/>
                  </a:lnTo>
                  <a:lnTo>
                    <a:pt x="21" y="162"/>
                  </a:lnTo>
                  <a:lnTo>
                    <a:pt x="278" y="16"/>
                  </a:lnTo>
                  <a:lnTo>
                    <a:pt x="43" y="162"/>
                  </a:lnTo>
                  <a:lnTo>
                    <a:pt x="270" y="32"/>
                  </a:lnTo>
                  <a:lnTo>
                    <a:pt x="56" y="162"/>
                  </a:lnTo>
                  <a:lnTo>
                    <a:pt x="264" y="43"/>
                  </a:lnTo>
                  <a:lnTo>
                    <a:pt x="59" y="164"/>
                  </a:lnTo>
                  <a:lnTo>
                    <a:pt x="264" y="46"/>
                  </a:lnTo>
                  <a:lnTo>
                    <a:pt x="67" y="170"/>
                  </a:lnTo>
                  <a:lnTo>
                    <a:pt x="256" y="62"/>
                  </a:lnTo>
                  <a:lnTo>
                    <a:pt x="67" y="172"/>
                  </a:lnTo>
                  <a:lnTo>
                    <a:pt x="253" y="65"/>
                  </a:lnTo>
                  <a:lnTo>
                    <a:pt x="70" y="181"/>
                  </a:lnTo>
                  <a:lnTo>
                    <a:pt x="248" y="78"/>
                  </a:lnTo>
                  <a:lnTo>
                    <a:pt x="70" y="191"/>
                  </a:lnTo>
                  <a:lnTo>
                    <a:pt x="243" y="92"/>
                  </a:lnTo>
                  <a:lnTo>
                    <a:pt x="70" y="197"/>
                  </a:lnTo>
                  <a:lnTo>
                    <a:pt x="237" y="100"/>
                  </a:lnTo>
                  <a:lnTo>
                    <a:pt x="70" y="210"/>
                  </a:lnTo>
                  <a:lnTo>
                    <a:pt x="229" y="119"/>
                  </a:lnTo>
                  <a:lnTo>
                    <a:pt x="70" y="218"/>
                  </a:lnTo>
                  <a:lnTo>
                    <a:pt x="224" y="127"/>
                  </a:lnTo>
                  <a:lnTo>
                    <a:pt x="70" y="224"/>
                  </a:lnTo>
                  <a:lnTo>
                    <a:pt x="218" y="137"/>
                  </a:lnTo>
                  <a:lnTo>
                    <a:pt x="70" y="232"/>
                  </a:lnTo>
                  <a:lnTo>
                    <a:pt x="216" y="146"/>
                  </a:lnTo>
                  <a:lnTo>
                    <a:pt x="70" y="234"/>
                  </a:lnTo>
                  <a:lnTo>
                    <a:pt x="213" y="154"/>
                  </a:lnTo>
                  <a:lnTo>
                    <a:pt x="70" y="245"/>
                  </a:lnTo>
                  <a:lnTo>
                    <a:pt x="205" y="167"/>
                  </a:lnTo>
                  <a:lnTo>
                    <a:pt x="70" y="253"/>
                  </a:lnTo>
                  <a:lnTo>
                    <a:pt x="199" y="178"/>
                  </a:lnTo>
                  <a:lnTo>
                    <a:pt x="70" y="267"/>
                  </a:lnTo>
                  <a:lnTo>
                    <a:pt x="191" y="194"/>
                  </a:lnTo>
                  <a:lnTo>
                    <a:pt x="70" y="277"/>
                  </a:lnTo>
                  <a:lnTo>
                    <a:pt x="183" y="213"/>
                  </a:lnTo>
                  <a:lnTo>
                    <a:pt x="70" y="291"/>
                  </a:lnTo>
                  <a:lnTo>
                    <a:pt x="175" y="229"/>
                  </a:lnTo>
                  <a:lnTo>
                    <a:pt x="70" y="299"/>
                  </a:lnTo>
                  <a:lnTo>
                    <a:pt x="172" y="240"/>
                  </a:lnTo>
                  <a:lnTo>
                    <a:pt x="70" y="310"/>
                  </a:lnTo>
                  <a:lnTo>
                    <a:pt x="164" y="256"/>
                  </a:lnTo>
                  <a:lnTo>
                    <a:pt x="70" y="312"/>
                  </a:lnTo>
                  <a:lnTo>
                    <a:pt x="162" y="259"/>
                  </a:lnTo>
                  <a:lnTo>
                    <a:pt x="70" y="326"/>
                  </a:lnTo>
                  <a:lnTo>
                    <a:pt x="153" y="275"/>
                  </a:lnTo>
                  <a:lnTo>
                    <a:pt x="70" y="337"/>
                  </a:lnTo>
                  <a:lnTo>
                    <a:pt x="148" y="291"/>
                  </a:lnTo>
                  <a:lnTo>
                    <a:pt x="70" y="337"/>
                  </a:lnTo>
                  <a:lnTo>
                    <a:pt x="145" y="294"/>
                  </a:lnTo>
                  <a:lnTo>
                    <a:pt x="70" y="339"/>
                  </a:lnTo>
                  <a:lnTo>
                    <a:pt x="145" y="296"/>
                  </a:lnTo>
                  <a:lnTo>
                    <a:pt x="70" y="342"/>
                  </a:lnTo>
                  <a:lnTo>
                    <a:pt x="143" y="302"/>
                  </a:lnTo>
                  <a:lnTo>
                    <a:pt x="70" y="356"/>
                  </a:lnTo>
                  <a:lnTo>
                    <a:pt x="135" y="315"/>
                  </a:lnTo>
                  <a:lnTo>
                    <a:pt x="70" y="366"/>
                  </a:lnTo>
                  <a:lnTo>
                    <a:pt x="129" y="334"/>
                  </a:lnTo>
                  <a:lnTo>
                    <a:pt x="70" y="372"/>
                  </a:lnTo>
                  <a:lnTo>
                    <a:pt x="124" y="339"/>
                  </a:lnTo>
                  <a:lnTo>
                    <a:pt x="70" y="374"/>
                  </a:lnTo>
                  <a:lnTo>
                    <a:pt x="124" y="342"/>
                  </a:lnTo>
                  <a:lnTo>
                    <a:pt x="70" y="380"/>
                  </a:lnTo>
                  <a:lnTo>
                    <a:pt x="121" y="348"/>
                  </a:lnTo>
                  <a:lnTo>
                    <a:pt x="70" y="391"/>
                  </a:lnTo>
                  <a:lnTo>
                    <a:pt x="113" y="366"/>
                  </a:lnTo>
                  <a:lnTo>
                    <a:pt x="70" y="399"/>
                  </a:lnTo>
                  <a:lnTo>
                    <a:pt x="108" y="377"/>
                  </a:lnTo>
                  <a:lnTo>
                    <a:pt x="70" y="412"/>
                  </a:lnTo>
                  <a:lnTo>
                    <a:pt x="99" y="393"/>
                  </a:lnTo>
                  <a:lnTo>
                    <a:pt x="70" y="418"/>
                  </a:lnTo>
                  <a:lnTo>
                    <a:pt x="97" y="401"/>
                  </a:lnTo>
                  <a:lnTo>
                    <a:pt x="70" y="426"/>
                  </a:lnTo>
                  <a:lnTo>
                    <a:pt x="91" y="412"/>
                  </a:lnTo>
                  <a:lnTo>
                    <a:pt x="70" y="436"/>
                  </a:lnTo>
                  <a:lnTo>
                    <a:pt x="86" y="426"/>
                  </a:lnTo>
                  <a:lnTo>
                    <a:pt x="70" y="436"/>
                  </a:lnTo>
                  <a:lnTo>
                    <a:pt x="86" y="426"/>
                  </a:lnTo>
                  <a:lnTo>
                    <a:pt x="70" y="442"/>
                  </a:lnTo>
                  <a:lnTo>
                    <a:pt x="81" y="436"/>
                  </a:lnTo>
                  <a:lnTo>
                    <a:pt x="70" y="453"/>
                  </a:lnTo>
                  <a:lnTo>
                    <a:pt x="75" y="450"/>
                  </a:lnTo>
                  <a:lnTo>
                    <a:pt x="70" y="455"/>
                  </a:lnTo>
                  <a:lnTo>
                    <a:pt x="72" y="453"/>
                  </a:lnTo>
                  <a:lnTo>
                    <a:pt x="70" y="461"/>
                  </a:lnTo>
                  <a:lnTo>
                    <a:pt x="72" y="458"/>
                  </a:lnTo>
                  <a:lnTo>
                    <a:pt x="70" y="463"/>
                  </a:lnTo>
                  <a:lnTo>
                    <a:pt x="70" y="463"/>
                  </a:lnTo>
                  <a:lnTo>
                    <a:pt x="70" y="463"/>
                  </a:lnTo>
                  <a:lnTo>
                    <a:pt x="70" y="463"/>
                  </a:lnTo>
                </a:path>
              </a:pathLst>
            </a:custGeom>
            <a:noFill/>
            <a:ln w="0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4527550" y="3028950"/>
              <a:ext cx="681038" cy="373063"/>
            </a:xfrm>
            <a:custGeom>
              <a:avLst/>
              <a:gdLst>
                <a:gd name="T0" fmla="*/ 24 w 429"/>
                <a:gd name="T1" fmla="*/ 97 h 235"/>
                <a:gd name="T2" fmla="*/ 35 w 429"/>
                <a:gd name="T3" fmla="*/ 92 h 235"/>
                <a:gd name="T4" fmla="*/ 10 w 429"/>
                <a:gd name="T5" fmla="*/ 116 h 235"/>
                <a:gd name="T6" fmla="*/ 54 w 429"/>
                <a:gd name="T7" fmla="*/ 89 h 235"/>
                <a:gd name="T8" fmla="*/ 5 w 429"/>
                <a:gd name="T9" fmla="*/ 129 h 235"/>
                <a:gd name="T10" fmla="*/ 67 w 429"/>
                <a:gd name="T11" fmla="*/ 94 h 235"/>
                <a:gd name="T12" fmla="*/ 2 w 429"/>
                <a:gd name="T13" fmla="*/ 135 h 235"/>
                <a:gd name="T14" fmla="*/ 72 w 429"/>
                <a:gd name="T15" fmla="*/ 97 h 235"/>
                <a:gd name="T16" fmla="*/ 2 w 429"/>
                <a:gd name="T17" fmla="*/ 143 h 235"/>
                <a:gd name="T18" fmla="*/ 75 w 429"/>
                <a:gd name="T19" fmla="*/ 100 h 235"/>
                <a:gd name="T20" fmla="*/ 2 w 429"/>
                <a:gd name="T21" fmla="*/ 146 h 235"/>
                <a:gd name="T22" fmla="*/ 81 w 429"/>
                <a:gd name="T23" fmla="*/ 100 h 235"/>
                <a:gd name="T24" fmla="*/ 0 w 429"/>
                <a:gd name="T25" fmla="*/ 162 h 235"/>
                <a:gd name="T26" fmla="*/ 91 w 429"/>
                <a:gd name="T27" fmla="*/ 108 h 235"/>
                <a:gd name="T28" fmla="*/ 0 w 429"/>
                <a:gd name="T29" fmla="*/ 167 h 235"/>
                <a:gd name="T30" fmla="*/ 97 w 429"/>
                <a:gd name="T31" fmla="*/ 113 h 235"/>
                <a:gd name="T32" fmla="*/ 2 w 429"/>
                <a:gd name="T33" fmla="*/ 173 h 235"/>
                <a:gd name="T34" fmla="*/ 102 w 429"/>
                <a:gd name="T35" fmla="*/ 116 h 235"/>
                <a:gd name="T36" fmla="*/ 2 w 429"/>
                <a:gd name="T37" fmla="*/ 175 h 235"/>
                <a:gd name="T38" fmla="*/ 102 w 429"/>
                <a:gd name="T39" fmla="*/ 116 h 235"/>
                <a:gd name="T40" fmla="*/ 2 w 429"/>
                <a:gd name="T41" fmla="*/ 175 h 235"/>
                <a:gd name="T42" fmla="*/ 102 w 429"/>
                <a:gd name="T43" fmla="*/ 116 h 235"/>
                <a:gd name="T44" fmla="*/ 2 w 429"/>
                <a:gd name="T45" fmla="*/ 181 h 235"/>
                <a:gd name="T46" fmla="*/ 108 w 429"/>
                <a:gd name="T47" fmla="*/ 121 h 235"/>
                <a:gd name="T48" fmla="*/ 2 w 429"/>
                <a:gd name="T49" fmla="*/ 183 h 235"/>
                <a:gd name="T50" fmla="*/ 110 w 429"/>
                <a:gd name="T51" fmla="*/ 121 h 235"/>
                <a:gd name="T52" fmla="*/ 5 w 429"/>
                <a:gd name="T53" fmla="*/ 194 h 235"/>
                <a:gd name="T54" fmla="*/ 116 w 429"/>
                <a:gd name="T55" fmla="*/ 129 h 235"/>
                <a:gd name="T56" fmla="*/ 5 w 429"/>
                <a:gd name="T57" fmla="*/ 197 h 235"/>
                <a:gd name="T58" fmla="*/ 118 w 429"/>
                <a:gd name="T59" fmla="*/ 132 h 235"/>
                <a:gd name="T60" fmla="*/ 8 w 429"/>
                <a:gd name="T61" fmla="*/ 200 h 235"/>
                <a:gd name="T62" fmla="*/ 121 w 429"/>
                <a:gd name="T63" fmla="*/ 135 h 235"/>
                <a:gd name="T64" fmla="*/ 8 w 429"/>
                <a:gd name="T65" fmla="*/ 202 h 235"/>
                <a:gd name="T66" fmla="*/ 124 w 429"/>
                <a:gd name="T67" fmla="*/ 135 h 235"/>
                <a:gd name="T68" fmla="*/ 10 w 429"/>
                <a:gd name="T69" fmla="*/ 210 h 235"/>
                <a:gd name="T70" fmla="*/ 137 w 429"/>
                <a:gd name="T71" fmla="*/ 138 h 235"/>
                <a:gd name="T72" fmla="*/ 13 w 429"/>
                <a:gd name="T73" fmla="*/ 210 h 235"/>
                <a:gd name="T74" fmla="*/ 143 w 429"/>
                <a:gd name="T75" fmla="*/ 138 h 235"/>
                <a:gd name="T76" fmla="*/ 18 w 429"/>
                <a:gd name="T77" fmla="*/ 221 h 235"/>
                <a:gd name="T78" fmla="*/ 164 w 429"/>
                <a:gd name="T79" fmla="*/ 138 h 235"/>
                <a:gd name="T80" fmla="*/ 27 w 429"/>
                <a:gd name="T81" fmla="*/ 226 h 235"/>
                <a:gd name="T82" fmla="*/ 180 w 429"/>
                <a:gd name="T83" fmla="*/ 138 h 235"/>
                <a:gd name="T84" fmla="*/ 32 w 429"/>
                <a:gd name="T85" fmla="*/ 229 h 235"/>
                <a:gd name="T86" fmla="*/ 429 w 429"/>
                <a:gd name="T87" fmla="*/ 0 h 235"/>
                <a:gd name="T88" fmla="*/ 35 w 429"/>
                <a:gd name="T89" fmla="*/ 232 h 235"/>
                <a:gd name="T90" fmla="*/ 426 w 429"/>
                <a:gd name="T91" fmla="*/ 6 h 235"/>
                <a:gd name="T92" fmla="*/ 37 w 429"/>
                <a:gd name="T93" fmla="*/ 235 h 235"/>
                <a:gd name="T94" fmla="*/ 423 w 429"/>
                <a:gd name="T95" fmla="*/ 11 h 235"/>
                <a:gd name="T96" fmla="*/ 45 w 429"/>
                <a:gd name="T97" fmla="*/ 235 h 235"/>
                <a:gd name="T98" fmla="*/ 135 w 429"/>
                <a:gd name="T99" fmla="*/ 183 h 235"/>
                <a:gd name="T100" fmla="*/ 51 w 429"/>
                <a:gd name="T101" fmla="*/ 235 h 235"/>
                <a:gd name="T102" fmla="*/ 121 w 429"/>
                <a:gd name="T103" fmla="*/ 194 h 235"/>
                <a:gd name="T104" fmla="*/ 78 w 429"/>
                <a:gd name="T105" fmla="*/ 229 h 235"/>
                <a:gd name="T106" fmla="*/ 86 w 429"/>
                <a:gd name="T107" fmla="*/ 22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9" h="235">
                  <a:moveTo>
                    <a:pt x="24" y="97"/>
                  </a:moveTo>
                  <a:lnTo>
                    <a:pt x="35" y="92"/>
                  </a:lnTo>
                  <a:lnTo>
                    <a:pt x="10" y="116"/>
                  </a:lnTo>
                  <a:lnTo>
                    <a:pt x="54" y="89"/>
                  </a:lnTo>
                  <a:lnTo>
                    <a:pt x="5" y="129"/>
                  </a:lnTo>
                  <a:lnTo>
                    <a:pt x="67" y="94"/>
                  </a:lnTo>
                  <a:lnTo>
                    <a:pt x="2" y="135"/>
                  </a:lnTo>
                  <a:lnTo>
                    <a:pt x="72" y="97"/>
                  </a:lnTo>
                  <a:lnTo>
                    <a:pt x="2" y="143"/>
                  </a:lnTo>
                  <a:lnTo>
                    <a:pt x="75" y="100"/>
                  </a:lnTo>
                  <a:lnTo>
                    <a:pt x="2" y="146"/>
                  </a:lnTo>
                  <a:lnTo>
                    <a:pt x="81" y="100"/>
                  </a:lnTo>
                  <a:lnTo>
                    <a:pt x="0" y="162"/>
                  </a:lnTo>
                  <a:lnTo>
                    <a:pt x="91" y="108"/>
                  </a:lnTo>
                  <a:lnTo>
                    <a:pt x="0" y="167"/>
                  </a:lnTo>
                  <a:lnTo>
                    <a:pt x="97" y="113"/>
                  </a:lnTo>
                  <a:lnTo>
                    <a:pt x="2" y="173"/>
                  </a:lnTo>
                  <a:lnTo>
                    <a:pt x="102" y="116"/>
                  </a:lnTo>
                  <a:lnTo>
                    <a:pt x="2" y="175"/>
                  </a:lnTo>
                  <a:lnTo>
                    <a:pt x="102" y="116"/>
                  </a:lnTo>
                  <a:lnTo>
                    <a:pt x="2" y="175"/>
                  </a:lnTo>
                  <a:lnTo>
                    <a:pt x="102" y="116"/>
                  </a:lnTo>
                  <a:lnTo>
                    <a:pt x="2" y="181"/>
                  </a:lnTo>
                  <a:lnTo>
                    <a:pt x="108" y="121"/>
                  </a:lnTo>
                  <a:lnTo>
                    <a:pt x="2" y="183"/>
                  </a:lnTo>
                  <a:lnTo>
                    <a:pt x="110" y="121"/>
                  </a:lnTo>
                  <a:lnTo>
                    <a:pt x="5" y="194"/>
                  </a:lnTo>
                  <a:lnTo>
                    <a:pt x="116" y="129"/>
                  </a:lnTo>
                  <a:lnTo>
                    <a:pt x="5" y="197"/>
                  </a:lnTo>
                  <a:lnTo>
                    <a:pt x="118" y="132"/>
                  </a:lnTo>
                  <a:lnTo>
                    <a:pt x="8" y="200"/>
                  </a:lnTo>
                  <a:lnTo>
                    <a:pt x="121" y="135"/>
                  </a:lnTo>
                  <a:lnTo>
                    <a:pt x="8" y="202"/>
                  </a:lnTo>
                  <a:lnTo>
                    <a:pt x="124" y="135"/>
                  </a:lnTo>
                  <a:lnTo>
                    <a:pt x="10" y="210"/>
                  </a:lnTo>
                  <a:lnTo>
                    <a:pt x="137" y="138"/>
                  </a:lnTo>
                  <a:lnTo>
                    <a:pt x="13" y="210"/>
                  </a:lnTo>
                  <a:lnTo>
                    <a:pt x="143" y="138"/>
                  </a:lnTo>
                  <a:lnTo>
                    <a:pt x="18" y="221"/>
                  </a:lnTo>
                  <a:lnTo>
                    <a:pt x="164" y="138"/>
                  </a:lnTo>
                  <a:lnTo>
                    <a:pt x="27" y="226"/>
                  </a:lnTo>
                  <a:lnTo>
                    <a:pt x="180" y="138"/>
                  </a:lnTo>
                  <a:lnTo>
                    <a:pt x="32" y="229"/>
                  </a:lnTo>
                  <a:lnTo>
                    <a:pt x="429" y="0"/>
                  </a:lnTo>
                  <a:lnTo>
                    <a:pt x="35" y="232"/>
                  </a:lnTo>
                  <a:lnTo>
                    <a:pt x="426" y="6"/>
                  </a:lnTo>
                  <a:lnTo>
                    <a:pt x="37" y="235"/>
                  </a:lnTo>
                  <a:lnTo>
                    <a:pt x="423" y="11"/>
                  </a:lnTo>
                  <a:lnTo>
                    <a:pt x="45" y="235"/>
                  </a:lnTo>
                  <a:lnTo>
                    <a:pt x="135" y="183"/>
                  </a:lnTo>
                  <a:lnTo>
                    <a:pt x="51" y="235"/>
                  </a:lnTo>
                  <a:lnTo>
                    <a:pt x="121" y="194"/>
                  </a:lnTo>
                  <a:lnTo>
                    <a:pt x="78" y="229"/>
                  </a:lnTo>
                  <a:lnTo>
                    <a:pt x="86" y="224"/>
                  </a:lnTo>
                </a:path>
              </a:pathLst>
            </a:custGeom>
            <a:noFill/>
            <a:ln w="0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4840288" y="2465388"/>
              <a:ext cx="509588" cy="777875"/>
            </a:xfrm>
            <a:custGeom>
              <a:avLst/>
              <a:gdLst>
                <a:gd name="T0" fmla="*/ 8 w 321"/>
                <a:gd name="T1" fmla="*/ 45 h 490"/>
                <a:gd name="T2" fmla="*/ 19 w 321"/>
                <a:gd name="T3" fmla="*/ 45 h 490"/>
                <a:gd name="T4" fmla="*/ 35 w 321"/>
                <a:gd name="T5" fmla="*/ 45 h 490"/>
                <a:gd name="T6" fmla="*/ 40 w 321"/>
                <a:gd name="T7" fmla="*/ 45 h 490"/>
                <a:gd name="T8" fmla="*/ 48 w 321"/>
                <a:gd name="T9" fmla="*/ 51 h 490"/>
                <a:gd name="T10" fmla="*/ 56 w 321"/>
                <a:gd name="T11" fmla="*/ 59 h 490"/>
                <a:gd name="T12" fmla="*/ 64 w 321"/>
                <a:gd name="T13" fmla="*/ 64 h 490"/>
                <a:gd name="T14" fmla="*/ 67 w 321"/>
                <a:gd name="T15" fmla="*/ 67 h 490"/>
                <a:gd name="T16" fmla="*/ 70 w 321"/>
                <a:gd name="T17" fmla="*/ 70 h 490"/>
                <a:gd name="T18" fmla="*/ 75 w 321"/>
                <a:gd name="T19" fmla="*/ 75 h 490"/>
                <a:gd name="T20" fmla="*/ 75 w 321"/>
                <a:gd name="T21" fmla="*/ 75 h 490"/>
                <a:gd name="T22" fmla="*/ 81 w 321"/>
                <a:gd name="T23" fmla="*/ 78 h 490"/>
                <a:gd name="T24" fmla="*/ 89 w 321"/>
                <a:gd name="T25" fmla="*/ 83 h 490"/>
                <a:gd name="T26" fmla="*/ 91 w 321"/>
                <a:gd name="T27" fmla="*/ 86 h 490"/>
                <a:gd name="T28" fmla="*/ 97 w 321"/>
                <a:gd name="T29" fmla="*/ 86 h 490"/>
                <a:gd name="T30" fmla="*/ 108 w 321"/>
                <a:gd name="T31" fmla="*/ 91 h 490"/>
                <a:gd name="T32" fmla="*/ 118 w 321"/>
                <a:gd name="T33" fmla="*/ 94 h 490"/>
                <a:gd name="T34" fmla="*/ 127 w 321"/>
                <a:gd name="T35" fmla="*/ 94 h 490"/>
                <a:gd name="T36" fmla="*/ 135 w 321"/>
                <a:gd name="T37" fmla="*/ 94 h 490"/>
                <a:gd name="T38" fmla="*/ 321 w 321"/>
                <a:gd name="T39" fmla="*/ 0 h 490"/>
                <a:gd name="T40" fmla="*/ 321 w 321"/>
                <a:gd name="T41" fmla="*/ 13 h 490"/>
                <a:gd name="T42" fmla="*/ 321 w 321"/>
                <a:gd name="T43" fmla="*/ 16 h 490"/>
                <a:gd name="T44" fmla="*/ 321 w 321"/>
                <a:gd name="T45" fmla="*/ 21 h 490"/>
                <a:gd name="T46" fmla="*/ 321 w 321"/>
                <a:gd name="T47" fmla="*/ 29 h 490"/>
                <a:gd name="T48" fmla="*/ 318 w 321"/>
                <a:gd name="T49" fmla="*/ 40 h 490"/>
                <a:gd name="T50" fmla="*/ 318 w 321"/>
                <a:gd name="T51" fmla="*/ 48 h 490"/>
                <a:gd name="T52" fmla="*/ 318 w 321"/>
                <a:gd name="T53" fmla="*/ 59 h 490"/>
                <a:gd name="T54" fmla="*/ 318 w 321"/>
                <a:gd name="T55" fmla="*/ 64 h 490"/>
                <a:gd name="T56" fmla="*/ 316 w 321"/>
                <a:gd name="T57" fmla="*/ 72 h 490"/>
                <a:gd name="T58" fmla="*/ 316 w 321"/>
                <a:gd name="T59" fmla="*/ 80 h 490"/>
                <a:gd name="T60" fmla="*/ 316 w 321"/>
                <a:gd name="T61" fmla="*/ 86 h 490"/>
                <a:gd name="T62" fmla="*/ 313 w 321"/>
                <a:gd name="T63" fmla="*/ 97 h 490"/>
                <a:gd name="T64" fmla="*/ 313 w 321"/>
                <a:gd name="T65" fmla="*/ 105 h 490"/>
                <a:gd name="T66" fmla="*/ 310 w 321"/>
                <a:gd name="T67" fmla="*/ 118 h 490"/>
                <a:gd name="T68" fmla="*/ 310 w 321"/>
                <a:gd name="T69" fmla="*/ 121 h 490"/>
                <a:gd name="T70" fmla="*/ 307 w 321"/>
                <a:gd name="T71" fmla="*/ 126 h 490"/>
                <a:gd name="T72" fmla="*/ 307 w 321"/>
                <a:gd name="T73" fmla="*/ 134 h 490"/>
                <a:gd name="T74" fmla="*/ 305 w 321"/>
                <a:gd name="T75" fmla="*/ 140 h 490"/>
                <a:gd name="T76" fmla="*/ 305 w 321"/>
                <a:gd name="T77" fmla="*/ 145 h 490"/>
                <a:gd name="T78" fmla="*/ 302 w 321"/>
                <a:gd name="T79" fmla="*/ 156 h 490"/>
                <a:gd name="T80" fmla="*/ 302 w 321"/>
                <a:gd name="T81" fmla="*/ 159 h 490"/>
                <a:gd name="T82" fmla="*/ 299 w 321"/>
                <a:gd name="T83" fmla="*/ 169 h 490"/>
                <a:gd name="T84" fmla="*/ 297 w 321"/>
                <a:gd name="T85" fmla="*/ 180 h 490"/>
                <a:gd name="T86" fmla="*/ 291 w 321"/>
                <a:gd name="T87" fmla="*/ 194 h 490"/>
                <a:gd name="T88" fmla="*/ 289 w 321"/>
                <a:gd name="T89" fmla="*/ 204 h 490"/>
                <a:gd name="T90" fmla="*/ 286 w 321"/>
                <a:gd name="T91" fmla="*/ 218 h 490"/>
                <a:gd name="T92" fmla="*/ 283 w 321"/>
                <a:gd name="T93" fmla="*/ 226 h 490"/>
                <a:gd name="T94" fmla="*/ 280 w 321"/>
                <a:gd name="T95" fmla="*/ 231 h 490"/>
                <a:gd name="T96" fmla="*/ 278 w 321"/>
                <a:gd name="T97" fmla="*/ 245 h 490"/>
                <a:gd name="T98" fmla="*/ 272 w 321"/>
                <a:gd name="T99" fmla="*/ 261 h 490"/>
                <a:gd name="T100" fmla="*/ 270 w 321"/>
                <a:gd name="T101" fmla="*/ 264 h 490"/>
                <a:gd name="T102" fmla="*/ 270 w 321"/>
                <a:gd name="T103" fmla="*/ 266 h 490"/>
                <a:gd name="T104" fmla="*/ 267 w 321"/>
                <a:gd name="T105" fmla="*/ 272 h 490"/>
                <a:gd name="T106" fmla="*/ 262 w 321"/>
                <a:gd name="T107" fmla="*/ 285 h 490"/>
                <a:gd name="T108" fmla="*/ 262 w 321"/>
                <a:gd name="T109" fmla="*/ 285 h 490"/>
                <a:gd name="T110" fmla="*/ 256 w 321"/>
                <a:gd name="T111" fmla="*/ 299 h 490"/>
                <a:gd name="T112" fmla="*/ 256 w 321"/>
                <a:gd name="T113" fmla="*/ 299 h 490"/>
                <a:gd name="T114" fmla="*/ 248 w 321"/>
                <a:gd name="T115" fmla="*/ 317 h 490"/>
                <a:gd name="T116" fmla="*/ 245 w 321"/>
                <a:gd name="T117" fmla="*/ 323 h 490"/>
                <a:gd name="T118" fmla="*/ 243 w 321"/>
                <a:gd name="T119" fmla="*/ 331 h 490"/>
                <a:gd name="T120" fmla="*/ 235 w 321"/>
                <a:gd name="T121" fmla="*/ 347 h 490"/>
                <a:gd name="T122" fmla="*/ 232 w 321"/>
                <a:gd name="T123" fmla="*/ 355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1" h="490">
                  <a:moveTo>
                    <a:pt x="5" y="48"/>
                  </a:moveTo>
                  <a:lnTo>
                    <a:pt x="8" y="45"/>
                  </a:lnTo>
                  <a:lnTo>
                    <a:pt x="5" y="54"/>
                  </a:lnTo>
                  <a:lnTo>
                    <a:pt x="19" y="45"/>
                  </a:lnTo>
                  <a:lnTo>
                    <a:pt x="5" y="64"/>
                  </a:lnTo>
                  <a:lnTo>
                    <a:pt x="35" y="45"/>
                  </a:lnTo>
                  <a:lnTo>
                    <a:pt x="5" y="67"/>
                  </a:lnTo>
                  <a:lnTo>
                    <a:pt x="40" y="45"/>
                  </a:lnTo>
                  <a:lnTo>
                    <a:pt x="5" y="75"/>
                  </a:lnTo>
                  <a:lnTo>
                    <a:pt x="48" y="51"/>
                  </a:lnTo>
                  <a:lnTo>
                    <a:pt x="5" y="89"/>
                  </a:lnTo>
                  <a:lnTo>
                    <a:pt x="56" y="59"/>
                  </a:lnTo>
                  <a:lnTo>
                    <a:pt x="5" y="99"/>
                  </a:lnTo>
                  <a:lnTo>
                    <a:pt x="64" y="64"/>
                  </a:lnTo>
                  <a:lnTo>
                    <a:pt x="5" y="102"/>
                  </a:lnTo>
                  <a:lnTo>
                    <a:pt x="67" y="67"/>
                  </a:lnTo>
                  <a:lnTo>
                    <a:pt x="5" y="105"/>
                  </a:lnTo>
                  <a:lnTo>
                    <a:pt x="70" y="70"/>
                  </a:lnTo>
                  <a:lnTo>
                    <a:pt x="5" y="113"/>
                  </a:lnTo>
                  <a:lnTo>
                    <a:pt x="75" y="75"/>
                  </a:lnTo>
                  <a:lnTo>
                    <a:pt x="5" y="115"/>
                  </a:lnTo>
                  <a:lnTo>
                    <a:pt x="75" y="75"/>
                  </a:lnTo>
                  <a:lnTo>
                    <a:pt x="5" y="124"/>
                  </a:lnTo>
                  <a:lnTo>
                    <a:pt x="81" y="78"/>
                  </a:lnTo>
                  <a:lnTo>
                    <a:pt x="5" y="132"/>
                  </a:lnTo>
                  <a:lnTo>
                    <a:pt x="89" y="83"/>
                  </a:lnTo>
                  <a:lnTo>
                    <a:pt x="5" y="134"/>
                  </a:lnTo>
                  <a:lnTo>
                    <a:pt x="91" y="86"/>
                  </a:lnTo>
                  <a:lnTo>
                    <a:pt x="5" y="140"/>
                  </a:lnTo>
                  <a:lnTo>
                    <a:pt x="97" y="86"/>
                  </a:lnTo>
                  <a:lnTo>
                    <a:pt x="5" y="150"/>
                  </a:lnTo>
                  <a:lnTo>
                    <a:pt x="108" y="91"/>
                  </a:lnTo>
                  <a:lnTo>
                    <a:pt x="5" y="159"/>
                  </a:lnTo>
                  <a:lnTo>
                    <a:pt x="118" y="94"/>
                  </a:lnTo>
                  <a:lnTo>
                    <a:pt x="5" y="164"/>
                  </a:lnTo>
                  <a:lnTo>
                    <a:pt x="127" y="94"/>
                  </a:lnTo>
                  <a:lnTo>
                    <a:pt x="5" y="169"/>
                  </a:lnTo>
                  <a:lnTo>
                    <a:pt x="135" y="94"/>
                  </a:lnTo>
                  <a:lnTo>
                    <a:pt x="5" y="183"/>
                  </a:lnTo>
                  <a:lnTo>
                    <a:pt x="321" y="0"/>
                  </a:lnTo>
                  <a:lnTo>
                    <a:pt x="5" y="196"/>
                  </a:lnTo>
                  <a:lnTo>
                    <a:pt x="321" y="13"/>
                  </a:lnTo>
                  <a:lnTo>
                    <a:pt x="5" y="199"/>
                  </a:lnTo>
                  <a:lnTo>
                    <a:pt x="321" y="16"/>
                  </a:lnTo>
                  <a:lnTo>
                    <a:pt x="5" y="202"/>
                  </a:lnTo>
                  <a:lnTo>
                    <a:pt x="321" y="21"/>
                  </a:lnTo>
                  <a:lnTo>
                    <a:pt x="5" y="210"/>
                  </a:lnTo>
                  <a:lnTo>
                    <a:pt x="321" y="29"/>
                  </a:lnTo>
                  <a:lnTo>
                    <a:pt x="5" y="221"/>
                  </a:lnTo>
                  <a:lnTo>
                    <a:pt x="318" y="40"/>
                  </a:lnTo>
                  <a:lnTo>
                    <a:pt x="5" y="229"/>
                  </a:lnTo>
                  <a:lnTo>
                    <a:pt x="318" y="48"/>
                  </a:lnTo>
                  <a:lnTo>
                    <a:pt x="5" y="237"/>
                  </a:lnTo>
                  <a:lnTo>
                    <a:pt x="318" y="59"/>
                  </a:lnTo>
                  <a:lnTo>
                    <a:pt x="5" y="245"/>
                  </a:lnTo>
                  <a:lnTo>
                    <a:pt x="318" y="64"/>
                  </a:lnTo>
                  <a:lnTo>
                    <a:pt x="5" y="250"/>
                  </a:lnTo>
                  <a:lnTo>
                    <a:pt x="316" y="72"/>
                  </a:lnTo>
                  <a:lnTo>
                    <a:pt x="5" y="258"/>
                  </a:lnTo>
                  <a:lnTo>
                    <a:pt x="316" y="80"/>
                  </a:lnTo>
                  <a:lnTo>
                    <a:pt x="5" y="264"/>
                  </a:lnTo>
                  <a:lnTo>
                    <a:pt x="316" y="86"/>
                  </a:lnTo>
                  <a:lnTo>
                    <a:pt x="5" y="272"/>
                  </a:lnTo>
                  <a:lnTo>
                    <a:pt x="313" y="97"/>
                  </a:lnTo>
                  <a:lnTo>
                    <a:pt x="5" y="280"/>
                  </a:lnTo>
                  <a:lnTo>
                    <a:pt x="313" y="105"/>
                  </a:lnTo>
                  <a:lnTo>
                    <a:pt x="5" y="293"/>
                  </a:lnTo>
                  <a:lnTo>
                    <a:pt x="310" y="118"/>
                  </a:lnTo>
                  <a:lnTo>
                    <a:pt x="5" y="296"/>
                  </a:lnTo>
                  <a:lnTo>
                    <a:pt x="310" y="121"/>
                  </a:lnTo>
                  <a:lnTo>
                    <a:pt x="5" y="301"/>
                  </a:lnTo>
                  <a:lnTo>
                    <a:pt x="307" y="126"/>
                  </a:lnTo>
                  <a:lnTo>
                    <a:pt x="5" y="307"/>
                  </a:lnTo>
                  <a:lnTo>
                    <a:pt x="307" y="134"/>
                  </a:lnTo>
                  <a:lnTo>
                    <a:pt x="5" y="312"/>
                  </a:lnTo>
                  <a:lnTo>
                    <a:pt x="305" y="140"/>
                  </a:lnTo>
                  <a:lnTo>
                    <a:pt x="5" y="317"/>
                  </a:lnTo>
                  <a:lnTo>
                    <a:pt x="305" y="145"/>
                  </a:lnTo>
                  <a:lnTo>
                    <a:pt x="5" y="328"/>
                  </a:lnTo>
                  <a:lnTo>
                    <a:pt x="302" y="156"/>
                  </a:lnTo>
                  <a:lnTo>
                    <a:pt x="5" y="331"/>
                  </a:lnTo>
                  <a:lnTo>
                    <a:pt x="302" y="159"/>
                  </a:lnTo>
                  <a:lnTo>
                    <a:pt x="5" y="339"/>
                  </a:lnTo>
                  <a:lnTo>
                    <a:pt x="299" y="169"/>
                  </a:lnTo>
                  <a:lnTo>
                    <a:pt x="5" y="347"/>
                  </a:lnTo>
                  <a:lnTo>
                    <a:pt x="297" y="180"/>
                  </a:lnTo>
                  <a:lnTo>
                    <a:pt x="5" y="361"/>
                  </a:lnTo>
                  <a:lnTo>
                    <a:pt x="291" y="194"/>
                  </a:lnTo>
                  <a:lnTo>
                    <a:pt x="5" y="369"/>
                  </a:lnTo>
                  <a:lnTo>
                    <a:pt x="289" y="204"/>
                  </a:lnTo>
                  <a:lnTo>
                    <a:pt x="5" y="379"/>
                  </a:lnTo>
                  <a:lnTo>
                    <a:pt x="286" y="218"/>
                  </a:lnTo>
                  <a:lnTo>
                    <a:pt x="5" y="385"/>
                  </a:lnTo>
                  <a:lnTo>
                    <a:pt x="283" y="226"/>
                  </a:lnTo>
                  <a:lnTo>
                    <a:pt x="5" y="390"/>
                  </a:lnTo>
                  <a:lnTo>
                    <a:pt x="280" y="231"/>
                  </a:lnTo>
                  <a:lnTo>
                    <a:pt x="5" y="401"/>
                  </a:lnTo>
                  <a:lnTo>
                    <a:pt x="278" y="245"/>
                  </a:lnTo>
                  <a:lnTo>
                    <a:pt x="5" y="412"/>
                  </a:lnTo>
                  <a:lnTo>
                    <a:pt x="272" y="261"/>
                  </a:lnTo>
                  <a:lnTo>
                    <a:pt x="5" y="414"/>
                  </a:lnTo>
                  <a:lnTo>
                    <a:pt x="270" y="264"/>
                  </a:lnTo>
                  <a:lnTo>
                    <a:pt x="5" y="417"/>
                  </a:lnTo>
                  <a:lnTo>
                    <a:pt x="270" y="266"/>
                  </a:lnTo>
                  <a:lnTo>
                    <a:pt x="5" y="420"/>
                  </a:lnTo>
                  <a:lnTo>
                    <a:pt x="267" y="272"/>
                  </a:lnTo>
                  <a:lnTo>
                    <a:pt x="5" y="431"/>
                  </a:lnTo>
                  <a:lnTo>
                    <a:pt x="262" y="285"/>
                  </a:lnTo>
                  <a:lnTo>
                    <a:pt x="5" y="433"/>
                  </a:lnTo>
                  <a:lnTo>
                    <a:pt x="262" y="285"/>
                  </a:lnTo>
                  <a:lnTo>
                    <a:pt x="5" y="441"/>
                  </a:lnTo>
                  <a:lnTo>
                    <a:pt x="256" y="299"/>
                  </a:lnTo>
                  <a:lnTo>
                    <a:pt x="5" y="444"/>
                  </a:lnTo>
                  <a:lnTo>
                    <a:pt x="256" y="299"/>
                  </a:lnTo>
                  <a:lnTo>
                    <a:pt x="5" y="455"/>
                  </a:lnTo>
                  <a:lnTo>
                    <a:pt x="248" y="317"/>
                  </a:lnTo>
                  <a:lnTo>
                    <a:pt x="8" y="463"/>
                  </a:lnTo>
                  <a:lnTo>
                    <a:pt x="245" y="323"/>
                  </a:lnTo>
                  <a:lnTo>
                    <a:pt x="8" y="468"/>
                  </a:lnTo>
                  <a:lnTo>
                    <a:pt x="243" y="331"/>
                  </a:lnTo>
                  <a:lnTo>
                    <a:pt x="5" y="479"/>
                  </a:lnTo>
                  <a:lnTo>
                    <a:pt x="235" y="347"/>
                  </a:lnTo>
                  <a:lnTo>
                    <a:pt x="0" y="490"/>
                  </a:lnTo>
                  <a:lnTo>
                    <a:pt x="232" y="355"/>
                  </a:lnTo>
                </a:path>
              </a:pathLst>
            </a:custGeom>
            <a:noFill/>
            <a:ln w="0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4999038" y="2139950"/>
              <a:ext cx="350838" cy="457200"/>
            </a:xfrm>
            <a:custGeom>
              <a:avLst/>
              <a:gdLst>
                <a:gd name="T0" fmla="*/ 191 w 221"/>
                <a:gd name="T1" fmla="*/ 0 h 288"/>
                <a:gd name="T2" fmla="*/ 194 w 221"/>
                <a:gd name="T3" fmla="*/ 3 h 288"/>
                <a:gd name="T4" fmla="*/ 197 w 221"/>
                <a:gd name="T5" fmla="*/ 11 h 288"/>
                <a:gd name="T6" fmla="*/ 199 w 221"/>
                <a:gd name="T7" fmla="*/ 21 h 288"/>
                <a:gd name="T8" fmla="*/ 199 w 221"/>
                <a:gd name="T9" fmla="*/ 21 h 288"/>
                <a:gd name="T10" fmla="*/ 199 w 221"/>
                <a:gd name="T11" fmla="*/ 27 h 288"/>
                <a:gd name="T12" fmla="*/ 202 w 221"/>
                <a:gd name="T13" fmla="*/ 35 h 288"/>
                <a:gd name="T14" fmla="*/ 202 w 221"/>
                <a:gd name="T15" fmla="*/ 35 h 288"/>
                <a:gd name="T16" fmla="*/ 202 w 221"/>
                <a:gd name="T17" fmla="*/ 35 h 288"/>
                <a:gd name="T18" fmla="*/ 202 w 221"/>
                <a:gd name="T19" fmla="*/ 38 h 288"/>
                <a:gd name="T20" fmla="*/ 202 w 221"/>
                <a:gd name="T21" fmla="*/ 40 h 288"/>
                <a:gd name="T22" fmla="*/ 205 w 221"/>
                <a:gd name="T23" fmla="*/ 46 h 288"/>
                <a:gd name="T24" fmla="*/ 205 w 221"/>
                <a:gd name="T25" fmla="*/ 51 h 288"/>
                <a:gd name="T26" fmla="*/ 207 w 221"/>
                <a:gd name="T27" fmla="*/ 57 h 288"/>
                <a:gd name="T28" fmla="*/ 207 w 221"/>
                <a:gd name="T29" fmla="*/ 59 h 288"/>
                <a:gd name="T30" fmla="*/ 207 w 221"/>
                <a:gd name="T31" fmla="*/ 65 h 288"/>
                <a:gd name="T32" fmla="*/ 207 w 221"/>
                <a:gd name="T33" fmla="*/ 67 h 288"/>
                <a:gd name="T34" fmla="*/ 210 w 221"/>
                <a:gd name="T35" fmla="*/ 81 h 288"/>
                <a:gd name="T36" fmla="*/ 213 w 221"/>
                <a:gd name="T37" fmla="*/ 89 h 288"/>
                <a:gd name="T38" fmla="*/ 213 w 221"/>
                <a:gd name="T39" fmla="*/ 100 h 288"/>
                <a:gd name="T40" fmla="*/ 216 w 221"/>
                <a:gd name="T41" fmla="*/ 102 h 288"/>
                <a:gd name="T42" fmla="*/ 216 w 221"/>
                <a:gd name="T43" fmla="*/ 113 h 288"/>
                <a:gd name="T44" fmla="*/ 216 w 221"/>
                <a:gd name="T45" fmla="*/ 118 h 288"/>
                <a:gd name="T46" fmla="*/ 218 w 221"/>
                <a:gd name="T47" fmla="*/ 127 h 288"/>
                <a:gd name="T48" fmla="*/ 218 w 221"/>
                <a:gd name="T49" fmla="*/ 132 h 288"/>
                <a:gd name="T50" fmla="*/ 221 w 221"/>
                <a:gd name="T51" fmla="*/ 143 h 288"/>
                <a:gd name="T52" fmla="*/ 221 w 221"/>
                <a:gd name="T53" fmla="*/ 148 h 288"/>
                <a:gd name="T54" fmla="*/ 221 w 221"/>
                <a:gd name="T55" fmla="*/ 151 h 288"/>
                <a:gd name="T56" fmla="*/ 221 w 221"/>
                <a:gd name="T57" fmla="*/ 162 h 288"/>
                <a:gd name="T58" fmla="*/ 221 w 221"/>
                <a:gd name="T59" fmla="*/ 172 h 288"/>
                <a:gd name="T60" fmla="*/ 221 w 221"/>
                <a:gd name="T61" fmla="*/ 183 h 288"/>
                <a:gd name="T62" fmla="*/ 221 w 221"/>
                <a:gd name="T63" fmla="*/ 183 h 288"/>
                <a:gd name="T64" fmla="*/ 221 w 221"/>
                <a:gd name="T65" fmla="*/ 186 h 288"/>
                <a:gd name="T66" fmla="*/ 221 w 221"/>
                <a:gd name="T67" fmla="*/ 199 h 288"/>
                <a:gd name="T68" fmla="*/ 221 w 221"/>
                <a:gd name="T69" fmla="*/ 20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1" h="288">
                  <a:moveTo>
                    <a:pt x="0" y="110"/>
                  </a:moveTo>
                  <a:lnTo>
                    <a:pt x="191" y="0"/>
                  </a:lnTo>
                  <a:lnTo>
                    <a:pt x="18" y="102"/>
                  </a:lnTo>
                  <a:lnTo>
                    <a:pt x="194" y="3"/>
                  </a:lnTo>
                  <a:lnTo>
                    <a:pt x="37" y="102"/>
                  </a:lnTo>
                  <a:lnTo>
                    <a:pt x="197" y="11"/>
                  </a:lnTo>
                  <a:lnTo>
                    <a:pt x="54" y="105"/>
                  </a:lnTo>
                  <a:lnTo>
                    <a:pt x="199" y="21"/>
                  </a:lnTo>
                  <a:lnTo>
                    <a:pt x="54" y="105"/>
                  </a:lnTo>
                  <a:lnTo>
                    <a:pt x="199" y="21"/>
                  </a:lnTo>
                  <a:lnTo>
                    <a:pt x="59" y="108"/>
                  </a:lnTo>
                  <a:lnTo>
                    <a:pt x="199" y="27"/>
                  </a:lnTo>
                  <a:lnTo>
                    <a:pt x="67" y="110"/>
                  </a:lnTo>
                  <a:lnTo>
                    <a:pt x="202" y="35"/>
                  </a:lnTo>
                  <a:lnTo>
                    <a:pt x="70" y="113"/>
                  </a:lnTo>
                  <a:lnTo>
                    <a:pt x="202" y="35"/>
                  </a:lnTo>
                  <a:lnTo>
                    <a:pt x="70" y="113"/>
                  </a:lnTo>
                  <a:lnTo>
                    <a:pt x="202" y="35"/>
                  </a:lnTo>
                  <a:lnTo>
                    <a:pt x="70" y="113"/>
                  </a:lnTo>
                  <a:lnTo>
                    <a:pt x="202" y="38"/>
                  </a:lnTo>
                  <a:lnTo>
                    <a:pt x="72" y="113"/>
                  </a:lnTo>
                  <a:lnTo>
                    <a:pt x="202" y="40"/>
                  </a:lnTo>
                  <a:lnTo>
                    <a:pt x="78" y="118"/>
                  </a:lnTo>
                  <a:lnTo>
                    <a:pt x="205" y="46"/>
                  </a:lnTo>
                  <a:lnTo>
                    <a:pt x="81" y="121"/>
                  </a:lnTo>
                  <a:lnTo>
                    <a:pt x="205" y="51"/>
                  </a:lnTo>
                  <a:lnTo>
                    <a:pt x="86" y="127"/>
                  </a:lnTo>
                  <a:lnTo>
                    <a:pt x="207" y="57"/>
                  </a:lnTo>
                  <a:lnTo>
                    <a:pt x="89" y="129"/>
                  </a:lnTo>
                  <a:lnTo>
                    <a:pt x="207" y="59"/>
                  </a:lnTo>
                  <a:lnTo>
                    <a:pt x="91" y="132"/>
                  </a:lnTo>
                  <a:lnTo>
                    <a:pt x="207" y="65"/>
                  </a:lnTo>
                  <a:lnTo>
                    <a:pt x="94" y="135"/>
                  </a:lnTo>
                  <a:lnTo>
                    <a:pt x="207" y="67"/>
                  </a:lnTo>
                  <a:lnTo>
                    <a:pt x="99" y="145"/>
                  </a:lnTo>
                  <a:lnTo>
                    <a:pt x="210" y="81"/>
                  </a:lnTo>
                  <a:lnTo>
                    <a:pt x="102" y="151"/>
                  </a:lnTo>
                  <a:lnTo>
                    <a:pt x="213" y="89"/>
                  </a:lnTo>
                  <a:lnTo>
                    <a:pt x="105" y="162"/>
                  </a:lnTo>
                  <a:lnTo>
                    <a:pt x="213" y="100"/>
                  </a:lnTo>
                  <a:lnTo>
                    <a:pt x="105" y="164"/>
                  </a:lnTo>
                  <a:lnTo>
                    <a:pt x="216" y="102"/>
                  </a:lnTo>
                  <a:lnTo>
                    <a:pt x="108" y="175"/>
                  </a:lnTo>
                  <a:lnTo>
                    <a:pt x="216" y="113"/>
                  </a:lnTo>
                  <a:lnTo>
                    <a:pt x="108" y="180"/>
                  </a:lnTo>
                  <a:lnTo>
                    <a:pt x="216" y="118"/>
                  </a:lnTo>
                  <a:lnTo>
                    <a:pt x="110" y="191"/>
                  </a:lnTo>
                  <a:lnTo>
                    <a:pt x="218" y="127"/>
                  </a:lnTo>
                  <a:lnTo>
                    <a:pt x="110" y="194"/>
                  </a:lnTo>
                  <a:lnTo>
                    <a:pt x="218" y="132"/>
                  </a:lnTo>
                  <a:lnTo>
                    <a:pt x="108" y="207"/>
                  </a:lnTo>
                  <a:lnTo>
                    <a:pt x="221" y="143"/>
                  </a:lnTo>
                  <a:lnTo>
                    <a:pt x="108" y="213"/>
                  </a:lnTo>
                  <a:lnTo>
                    <a:pt x="221" y="148"/>
                  </a:lnTo>
                  <a:lnTo>
                    <a:pt x="108" y="215"/>
                  </a:lnTo>
                  <a:lnTo>
                    <a:pt x="221" y="151"/>
                  </a:lnTo>
                  <a:lnTo>
                    <a:pt x="108" y="226"/>
                  </a:lnTo>
                  <a:lnTo>
                    <a:pt x="221" y="162"/>
                  </a:lnTo>
                  <a:lnTo>
                    <a:pt x="102" y="240"/>
                  </a:lnTo>
                  <a:lnTo>
                    <a:pt x="221" y="172"/>
                  </a:lnTo>
                  <a:lnTo>
                    <a:pt x="99" y="253"/>
                  </a:lnTo>
                  <a:lnTo>
                    <a:pt x="221" y="183"/>
                  </a:lnTo>
                  <a:lnTo>
                    <a:pt x="99" y="253"/>
                  </a:lnTo>
                  <a:lnTo>
                    <a:pt x="221" y="183"/>
                  </a:lnTo>
                  <a:lnTo>
                    <a:pt x="97" y="259"/>
                  </a:lnTo>
                  <a:lnTo>
                    <a:pt x="221" y="186"/>
                  </a:lnTo>
                  <a:lnTo>
                    <a:pt x="83" y="277"/>
                  </a:lnTo>
                  <a:lnTo>
                    <a:pt x="221" y="199"/>
                  </a:lnTo>
                  <a:lnTo>
                    <a:pt x="72" y="288"/>
                  </a:lnTo>
                  <a:lnTo>
                    <a:pt x="221" y="202"/>
                  </a:lnTo>
                </a:path>
              </a:pathLst>
            </a:custGeom>
            <a:noFill/>
            <a:ln w="0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4843463" y="2020888"/>
              <a:ext cx="458788" cy="366713"/>
            </a:xfrm>
            <a:custGeom>
              <a:avLst/>
              <a:gdLst>
                <a:gd name="T0" fmla="*/ 0 w 289"/>
                <a:gd name="T1" fmla="*/ 0 h 231"/>
                <a:gd name="T2" fmla="*/ 3 w 289"/>
                <a:gd name="T3" fmla="*/ 0 h 231"/>
                <a:gd name="T4" fmla="*/ 17 w 289"/>
                <a:gd name="T5" fmla="*/ 0 h 231"/>
                <a:gd name="T6" fmla="*/ 35 w 289"/>
                <a:gd name="T7" fmla="*/ 0 h 231"/>
                <a:gd name="T8" fmla="*/ 44 w 289"/>
                <a:gd name="T9" fmla="*/ 0 h 231"/>
                <a:gd name="T10" fmla="*/ 62 w 289"/>
                <a:gd name="T11" fmla="*/ 0 h 231"/>
                <a:gd name="T12" fmla="*/ 76 w 289"/>
                <a:gd name="T13" fmla="*/ 0 h 231"/>
                <a:gd name="T14" fmla="*/ 95 w 289"/>
                <a:gd name="T15" fmla="*/ 0 h 231"/>
                <a:gd name="T16" fmla="*/ 114 w 289"/>
                <a:gd name="T17" fmla="*/ 0 h 231"/>
                <a:gd name="T18" fmla="*/ 127 w 289"/>
                <a:gd name="T19" fmla="*/ 0 h 231"/>
                <a:gd name="T20" fmla="*/ 133 w 289"/>
                <a:gd name="T21" fmla="*/ 0 h 231"/>
                <a:gd name="T22" fmla="*/ 146 w 289"/>
                <a:gd name="T23" fmla="*/ 0 h 231"/>
                <a:gd name="T24" fmla="*/ 168 w 289"/>
                <a:gd name="T25" fmla="*/ 0 h 231"/>
                <a:gd name="T26" fmla="*/ 187 w 289"/>
                <a:gd name="T27" fmla="*/ 0 h 231"/>
                <a:gd name="T28" fmla="*/ 192 w 289"/>
                <a:gd name="T29" fmla="*/ 0 h 231"/>
                <a:gd name="T30" fmla="*/ 214 w 289"/>
                <a:gd name="T31" fmla="*/ 0 h 231"/>
                <a:gd name="T32" fmla="*/ 235 w 289"/>
                <a:gd name="T33" fmla="*/ 0 h 231"/>
                <a:gd name="T34" fmla="*/ 249 w 289"/>
                <a:gd name="T35" fmla="*/ 0 h 231"/>
                <a:gd name="T36" fmla="*/ 268 w 289"/>
                <a:gd name="T37" fmla="*/ 0 h 231"/>
                <a:gd name="T38" fmla="*/ 270 w 289"/>
                <a:gd name="T39" fmla="*/ 10 h 231"/>
                <a:gd name="T40" fmla="*/ 273 w 289"/>
                <a:gd name="T41" fmla="*/ 18 h 231"/>
                <a:gd name="T42" fmla="*/ 273 w 289"/>
                <a:gd name="T43" fmla="*/ 21 h 231"/>
                <a:gd name="T44" fmla="*/ 276 w 289"/>
                <a:gd name="T45" fmla="*/ 26 h 231"/>
                <a:gd name="T46" fmla="*/ 281 w 289"/>
                <a:gd name="T47" fmla="*/ 40 h 231"/>
                <a:gd name="T48" fmla="*/ 284 w 289"/>
                <a:gd name="T49" fmla="*/ 48 h 231"/>
                <a:gd name="T50" fmla="*/ 284 w 289"/>
                <a:gd name="T51" fmla="*/ 51 h 231"/>
                <a:gd name="T52" fmla="*/ 284 w 289"/>
                <a:gd name="T53" fmla="*/ 53 h 231"/>
                <a:gd name="T54" fmla="*/ 287 w 289"/>
                <a:gd name="T55" fmla="*/ 61 h 231"/>
                <a:gd name="T56" fmla="*/ 287 w 289"/>
                <a:gd name="T57" fmla="*/ 61 h 231"/>
                <a:gd name="T58" fmla="*/ 287 w 289"/>
                <a:gd name="T59" fmla="*/ 64 h 231"/>
                <a:gd name="T60" fmla="*/ 289 w 289"/>
                <a:gd name="T61" fmla="*/ 70 h 231"/>
                <a:gd name="T62" fmla="*/ 289 w 289"/>
                <a:gd name="T63" fmla="*/ 72 h 231"/>
                <a:gd name="T64" fmla="*/ 46 w 289"/>
                <a:gd name="T65" fmla="*/ 223 h 231"/>
                <a:gd name="T66" fmla="*/ 44 w 289"/>
                <a:gd name="T67" fmla="*/ 22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9" h="23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10"/>
                  </a:lnTo>
                  <a:lnTo>
                    <a:pt x="17" y="0"/>
                  </a:lnTo>
                  <a:lnTo>
                    <a:pt x="0" y="21"/>
                  </a:lnTo>
                  <a:lnTo>
                    <a:pt x="35" y="0"/>
                  </a:lnTo>
                  <a:lnTo>
                    <a:pt x="0" y="24"/>
                  </a:lnTo>
                  <a:lnTo>
                    <a:pt x="44" y="0"/>
                  </a:lnTo>
                  <a:lnTo>
                    <a:pt x="0" y="35"/>
                  </a:lnTo>
                  <a:lnTo>
                    <a:pt x="62" y="0"/>
                  </a:lnTo>
                  <a:lnTo>
                    <a:pt x="0" y="43"/>
                  </a:lnTo>
                  <a:lnTo>
                    <a:pt x="76" y="0"/>
                  </a:lnTo>
                  <a:lnTo>
                    <a:pt x="0" y="53"/>
                  </a:lnTo>
                  <a:lnTo>
                    <a:pt x="95" y="0"/>
                  </a:lnTo>
                  <a:lnTo>
                    <a:pt x="0" y="64"/>
                  </a:lnTo>
                  <a:lnTo>
                    <a:pt x="114" y="0"/>
                  </a:lnTo>
                  <a:lnTo>
                    <a:pt x="0" y="72"/>
                  </a:lnTo>
                  <a:lnTo>
                    <a:pt x="127" y="0"/>
                  </a:lnTo>
                  <a:lnTo>
                    <a:pt x="0" y="75"/>
                  </a:lnTo>
                  <a:lnTo>
                    <a:pt x="133" y="0"/>
                  </a:lnTo>
                  <a:lnTo>
                    <a:pt x="0" y="83"/>
                  </a:lnTo>
                  <a:lnTo>
                    <a:pt x="146" y="0"/>
                  </a:lnTo>
                  <a:lnTo>
                    <a:pt x="0" y="96"/>
                  </a:lnTo>
                  <a:lnTo>
                    <a:pt x="168" y="0"/>
                  </a:lnTo>
                  <a:lnTo>
                    <a:pt x="0" y="107"/>
                  </a:lnTo>
                  <a:lnTo>
                    <a:pt x="187" y="0"/>
                  </a:lnTo>
                  <a:lnTo>
                    <a:pt x="0" y="110"/>
                  </a:lnTo>
                  <a:lnTo>
                    <a:pt x="192" y="0"/>
                  </a:lnTo>
                  <a:lnTo>
                    <a:pt x="0" y="123"/>
                  </a:lnTo>
                  <a:lnTo>
                    <a:pt x="214" y="0"/>
                  </a:lnTo>
                  <a:lnTo>
                    <a:pt x="0" y="134"/>
                  </a:lnTo>
                  <a:lnTo>
                    <a:pt x="235" y="0"/>
                  </a:lnTo>
                  <a:lnTo>
                    <a:pt x="0" y="142"/>
                  </a:lnTo>
                  <a:lnTo>
                    <a:pt x="249" y="0"/>
                  </a:lnTo>
                  <a:lnTo>
                    <a:pt x="0" y="156"/>
                  </a:lnTo>
                  <a:lnTo>
                    <a:pt x="268" y="0"/>
                  </a:lnTo>
                  <a:lnTo>
                    <a:pt x="0" y="167"/>
                  </a:lnTo>
                  <a:lnTo>
                    <a:pt x="270" y="10"/>
                  </a:lnTo>
                  <a:lnTo>
                    <a:pt x="0" y="175"/>
                  </a:lnTo>
                  <a:lnTo>
                    <a:pt x="273" y="18"/>
                  </a:lnTo>
                  <a:lnTo>
                    <a:pt x="0" y="180"/>
                  </a:lnTo>
                  <a:lnTo>
                    <a:pt x="273" y="21"/>
                  </a:lnTo>
                  <a:lnTo>
                    <a:pt x="0" y="185"/>
                  </a:lnTo>
                  <a:lnTo>
                    <a:pt x="276" y="26"/>
                  </a:lnTo>
                  <a:lnTo>
                    <a:pt x="0" y="199"/>
                  </a:lnTo>
                  <a:lnTo>
                    <a:pt x="281" y="40"/>
                  </a:lnTo>
                  <a:lnTo>
                    <a:pt x="0" y="210"/>
                  </a:lnTo>
                  <a:lnTo>
                    <a:pt x="284" y="48"/>
                  </a:lnTo>
                  <a:lnTo>
                    <a:pt x="0" y="215"/>
                  </a:lnTo>
                  <a:lnTo>
                    <a:pt x="284" y="51"/>
                  </a:lnTo>
                  <a:lnTo>
                    <a:pt x="0" y="218"/>
                  </a:lnTo>
                  <a:lnTo>
                    <a:pt x="284" y="53"/>
                  </a:lnTo>
                  <a:lnTo>
                    <a:pt x="0" y="226"/>
                  </a:lnTo>
                  <a:lnTo>
                    <a:pt x="287" y="61"/>
                  </a:lnTo>
                  <a:lnTo>
                    <a:pt x="0" y="228"/>
                  </a:lnTo>
                  <a:lnTo>
                    <a:pt x="287" y="61"/>
                  </a:lnTo>
                  <a:lnTo>
                    <a:pt x="0" y="231"/>
                  </a:lnTo>
                  <a:lnTo>
                    <a:pt x="287" y="64"/>
                  </a:lnTo>
                  <a:lnTo>
                    <a:pt x="8" y="231"/>
                  </a:lnTo>
                  <a:lnTo>
                    <a:pt x="289" y="70"/>
                  </a:lnTo>
                  <a:lnTo>
                    <a:pt x="19" y="228"/>
                  </a:lnTo>
                  <a:lnTo>
                    <a:pt x="289" y="72"/>
                  </a:lnTo>
                  <a:lnTo>
                    <a:pt x="38" y="228"/>
                  </a:lnTo>
                  <a:lnTo>
                    <a:pt x="46" y="223"/>
                  </a:lnTo>
                  <a:lnTo>
                    <a:pt x="41" y="228"/>
                  </a:lnTo>
                  <a:lnTo>
                    <a:pt x="44" y="228"/>
                  </a:lnTo>
                </a:path>
              </a:pathLst>
            </a:custGeom>
            <a:noFill/>
            <a:ln w="0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1_9"/>
          <p:cNvGrpSpPr/>
          <p:nvPr>
            <p:custDataLst>
              <p:tags r:id="rId2"/>
            </p:custDataLst>
          </p:nvPr>
        </p:nvGrpSpPr>
        <p:grpSpPr>
          <a:xfrm>
            <a:off x="3952875" y="2968625"/>
            <a:ext cx="852488" cy="1249363"/>
            <a:chOff x="3952875" y="2968625"/>
            <a:chExt cx="852488" cy="1249363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4368800" y="3624263"/>
              <a:ext cx="436563" cy="252413"/>
            </a:xfrm>
            <a:custGeom>
              <a:avLst/>
              <a:gdLst>
                <a:gd name="T0" fmla="*/ 0 w 275"/>
                <a:gd name="T1" fmla="*/ 159 h 159"/>
                <a:gd name="T2" fmla="*/ 275 w 275"/>
                <a:gd name="T3" fmla="*/ 0 h 159"/>
                <a:gd name="T4" fmla="*/ 5 w 275"/>
                <a:gd name="T5" fmla="*/ 156 h 159"/>
                <a:gd name="T6" fmla="*/ 275 w 275"/>
                <a:gd name="T7" fmla="*/ 2 h 159"/>
                <a:gd name="T8" fmla="*/ 19 w 275"/>
                <a:gd name="T9" fmla="*/ 156 h 159"/>
                <a:gd name="T10" fmla="*/ 275 w 275"/>
                <a:gd name="T11" fmla="*/ 10 h 159"/>
                <a:gd name="T12" fmla="*/ 35 w 275"/>
                <a:gd name="T13" fmla="*/ 156 h 159"/>
                <a:gd name="T14" fmla="*/ 275 w 275"/>
                <a:gd name="T15" fmla="*/ 18 h 159"/>
                <a:gd name="T16" fmla="*/ 56 w 275"/>
                <a:gd name="T17" fmla="*/ 156 h 159"/>
                <a:gd name="T18" fmla="*/ 275 w 275"/>
                <a:gd name="T19" fmla="*/ 29 h 159"/>
                <a:gd name="T20" fmla="*/ 78 w 275"/>
                <a:gd name="T21" fmla="*/ 156 h 159"/>
                <a:gd name="T22" fmla="*/ 275 w 275"/>
                <a:gd name="T23" fmla="*/ 43 h 159"/>
                <a:gd name="T24" fmla="*/ 86 w 275"/>
                <a:gd name="T25" fmla="*/ 156 h 159"/>
                <a:gd name="T26" fmla="*/ 275 w 275"/>
                <a:gd name="T27" fmla="*/ 48 h 159"/>
                <a:gd name="T28" fmla="*/ 97 w 275"/>
                <a:gd name="T29" fmla="*/ 156 h 159"/>
                <a:gd name="T30" fmla="*/ 275 w 275"/>
                <a:gd name="T31" fmla="*/ 53 h 159"/>
                <a:gd name="T32" fmla="*/ 116 w 275"/>
                <a:gd name="T33" fmla="*/ 156 h 159"/>
                <a:gd name="T34" fmla="*/ 275 w 275"/>
                <a:gd name="T35" fmla="*/ 64 h 159"/>
                <a:gd name="T36" fmla="*/ 124 w 275"/>
                <a:gd name="T37" fmla="*/ 156 h 159"/>
                <a:gd name="T38" fmla="*/ 275 w 275"/>
                <a:gd name="T39" fmla="*/ 70 h 159"/>
                <a:gd name="T40" fmla="*/ 129 w 275"/>
                <a:gd name="T41" fmla="*/ 156 h 159"/>
                <a:gd name="T42" fmla="*/ 275 w 275"/>
                <a:gd name="T43" fmla="*/ 72 h 159"/>
                <a:gd name="T44" fmla="*/ 143 w 275"/>
                <a:gd name="T45" fmla="*/ 156 h 159"/>
                <a:gd name="T46" fmla="*/ 275 w 275"/>
                <a:gd name="T47" fmla="*/ 80 h 159"/>
                <a:gd name="T48" fmla="*/ 164 w 275"/>
                <a:gd name="T49" fmla="*/ 156 h 159"/>
                <a:gd name="T50" fmla="*/ 275 w 275"/>
                <a:gd name="T51" fmla="*/ 91 h 159"/>
                <a:gd name="T52" fmla="*/ 183 w 275"/>
                <a:gd name="T53" fmla="*/ 156 h 159"/>
                <a:gd name="T54" fmla="*/ 275 w 275"/>
                <a:gd name="T55" fmla="*/ 105 h 159"/>
                <a:gd name="T56" fmla="*/ 202 w 275"/>
                <a:gd name="T57" fmla="*/ 156 h 159"/>
                <a:gd name="T58" fmla="*/ 275 w 275"/>
                <a:gd name="T59" fmla="*/ 115 h 159"/>
                <a:gd name="T60" fmla="*/ 202 w 275"/>
                <a:gd name="T61" fmla="*/ 156 h 159"/>
                <a:gd name="T62" fmla="*/ 275 w 275"/>
                <a:gd name="T63" fmla="*/ 115 h 159"/>
                <a:gd name="T64" fmla="*/ 208 w 275"/>
                <a:gd name="T65" fmla="*/ 156 h 159"/>
                <a:gd name="T66" fmla="*/ 275 w 275"/>
                <a:gd name="T67" fmla="*/ 118 h 159"/>
                <a:gd name="T68" fmla="*/ 210 w 275"/>
                <a:gd name="T69" fmla="*/ 156 h 159"/>
                <a:gd name="T70" fmla="*/ 275 w 275"/>
                <a:gd name="T71" fmla="*/ 118 h 159"/>
                <a:gd name="T72" fmla="*/ 224 w 275"/>
                <a:gd name="T73" fmla="*/ 156 h 159"/>
                <a:gd name="T74" fmla="*/ 275 w 275"/>
                <a:gd name="T75" fmla="*/ 126 h 159"/>
                <a:gd name="T76" fmla="*/ 235 w 275"/>
                <a:gd name="T77" fmla="*/ 156 h 159"/>
                <a:gd name="T78" fmla="*/ 275 w 275"/>
                <a:gd name="T79" fmla="*/ 134 h 159"/>
                <a:gd name="T80" fmla="*/ 237 w 275"/>
                <a:gd name="T81" fmla="*/ 156 h 159"/>
                <a:gd name="T82" fmla="*/ 275 w 275"/>
                <a:gd name="T83" fmla="*/ 134 h 159"/>
                <a:gd name="T84" fmla="*/ 251 w 275"/>
                <a:gd name="T85" fmla="*/ 156 h 159"/>
                <a:gd name="T86" fmla="*/ 275 w 275"/>
                <a:gd name="T87" fmla="*/ 142 h 159"/>
                <a:gd name="T88" fmla="*/ 270 w 275"/>
                <a:gd name="T89" fmla="*/ 156 h 159"/>
                <a:gd name="T90" fmla="*/ 275 w 275"/>
                <a:gd name="T91" fmla="*/ 153 h 159"/>
                <a:gd name="T92" fmla="*/ 275 w 275"/>
                <a:gd name="T93" fmla="*/ 156 h 159"/>
                <a:gd name="T94" fmla="*/ 275 w 275"/>
                <a:gd name="T95" fmla="*/ 1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159">
                  <a:moveTo>
                    <a:pt x="0" y="159"/>
                  </a:moveTo>
                  <a:lnTo>
                    <a:pt x="275" y="0"/>
                  </a:lnTo>
                  <a:lnTo>
                    <a:pt x="5" y="156"/>
                  </a:lnTo>
                  <a:lnTo>
                    <a:pt x="275" y="2"/>
                  </a:lnTo>
                  <a:lnTo>
                    <a:pt x="19" y="156"/>
                  </a:lnTo>
                  <a:lnTo>
                    <a:pt x="275" y="10"/>
                  </a:lnTo>
                  <a:lnTo>
                    <a:pt x="35" y="156"/>
                  </a:lnTo>
                  <a:lnTo>
                    <a:pt x="275" y="18"/>
                  </a:lnTo>
                  <a:lnTo>
                    <a:pt x="56" y="156"/>
                  </a:lnTo>
                  <a:lnTo>
                    <a:pt x="275" y="29"/>
                  </a:lnTo>
                  <a:lnTo>
                    <a:pt x="78" y="156"/>
                  </a:lnTo>
                  <a:lnTo>
                    <a:pt x="275" y="43"/>
                  </a:lnTo>
                  <a:lnTo>
                    <a:pt x="86" y="156"/>
                  </a:lnTo>
                  <a:lnTo>
                    <a:pt x="275" y="48"/>
                  </a:lnTo>
                  <a:lnTo>
                    <a:pt x="97" y="156"/>
                  </a:lnTo>
                  <a:lnTo>
                    <a:pt x="275" y="53"/>
                  </a:lnTo>
                  <a:lnTo>
                    <a:pt x="116" y="156"/>
                  </a:lnTo>
                  <a:lnTo>
                    <a:pt x="275" y="64"/>
                  </a:lnTo>
                  <a:lnTo>
                    <a:pt x="124" y="156"/>
                  </a:lnTo>
                  <a:lnTo>
                    <a:pt x="275" y="70"/>
                  </a:lnTo>
                  <a:lnTo>
                    <a:pt x="129" y="156"/>
                  </a:lnTo>
                  <a:lnTo>
                    <a:pt x="275" y="72"/>
                  </a:lnTo>
                  <a:lnTo>
                    <a:pt x="143" y="156"/>
                  </a:lnTo>
                  <a:lnTo>
                    <a:pt x="275" y="80"/>
                  </a:lnTo>
                  <a:lnTo>
                    <a:pt x="164" y="156"/>
                  </a:lnTo>
                  <a:lnTo>
                    <a:pt x="275" y="91"/>
                  </a:lnTo>
                  <a:lnTo>
                    <a:pt x="183" y="156"/>
                  </a:lnTo>
                  <a:lnTo>
                    <a:pt x="275" y="105"/>
                  </a:lnTo>
                  <a:lnTo>
                    <a:pt x="202" y="156"/>
                  </a:lnTo>
                  <a:lnTo>
                    <a:pt x="275" y="115"/>
                  </a:lnTo>
                  <a:lnTo>
                    <a:pt x="202" y="156"/>
                  </a:lnTo>
                  <a:lnTo>
                    <a:pt x="275" y="115"/>
                  </a:lnTo>
                  <a:lnTo>
                    <a:pt x="208" y="156"/>
                  </a:lnTo>
                  <a:lnTo>
                    <a:pt x="275" y="118"/>
                  </a:lnTo>
                  <a:lnTo>
                    <a:pt x="210" y="156"/>
                  </a:lnTo>
                  <a:lnTo>
                    <a:pt x="275" y="118"/>
                  </a:lnTo>
                  <a:lnTo>
                    <a:pt x="224" y="156"/>
                  </a:lnTo>
                  <a:lnTo>
                    <a:pt x="275" y="126"/>
                  </a:lnTo>
                  <a:lnTo>
                    <a:pt x="235" y="156"/>
                  </a:lnTo>
                  <a:lnTo>
                    <a:pt x="275" y="134"/>
                  </a:lnTo>
                  <a:lnTo>
                    <a:pt x="237" y="156"/>
                  </a:lnTo>
                  <a:lnTo>
                    <a:pt x="275" y="134"/>
                  </a:lnTo>
                  <a:lnTo>
                    <a:pt x="251" y="156"/>
                  </a:lnTo>
                  <a:lnTo>
                    <a:pt x="275" y="142"/>
                  </a:lnTo>
                  <a:lnTo>
                    <a:pt x="270" y="156"/>
                  </a:lnTo>
                  <a:lnTo>
                    <a:pt x="275" y="153"/>
                  </a:lnTo>
                  <a:lnTo>
                    <a:pt x="275" y="156"/>
                  </a:lnTo>
                  <a:lnTo>
                    <a:pt x="275" y="156"/>
                  </a:lnTo>
                </a:path>
              </a:pathLst>
            </a:custGeom>
            <a:noFill/>
            <a:ln w="0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3" name="chenying0907 42"/>
            <p:cNvGrpSpPr/>
            <p:nvPr/>
          </p:nvGrpSpPr>
          <p:grpSpPr>
            <a:xfrm>
              <a:off x="3952875" y="2968625"/>
              <a:ext cx="852488" cy="1249363"/>
              <a:chOff x="3952875" y="2968625"/>
              <a:chExt cx="852488" cy="1249363"/>
            </a:xfrm>
          </p:grpSpPr>
          <p:sp>
            <p:nvSpPr>
              <p:cNvPr id="8" name="Freeform 6"/>
              <p:cNvSpPr>
                <a:spLocks/>
              </p:cNvSpPr>
              <p:nvPr/>
            </p:nvSpPr>
            <p:spPr bwMode="auto">
              <a:xfrm>
                <a:off x="4684713" y="3362325"/>
                <a:ext cx="112713" cy="65088"/>
              </a:xfrm>
              <a:custGeom>
                <a:avLst/>
                <a:gdLst>
                  <a:gd name="T0" fmla="*/ 46 w 71"/>
                  <a:gd name="T1" fmla="*/ 0 h 41"/>
                  <a:gd name="T2" fmla="*/ 49 w 71"/>
                  <a:gd name="T3" fmla="*/ 0 h 41"/>
                  <a:gd name="T4" fmla="*/ 11 w 71"/>
                  <a:gd name="T5" fmla="*/ 33 h 41"/>
                  <a:gd name="T6" fmla="*/ 71 w 71"/>
                  <a:gd name="T7" fmla="*/ 0 h 41"/>
                  <a:gd name="T8" fmla="*/ 0 w 71"/>
                  <a:gd name="T9" fmla="*/ 41 h 41"/>
                  <a:gd name="T10" fmla="*/ 71 w 71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41">
                    <a:moveTo>
                      <a:pt x="46" y="0"/>
                    </a:moveTo>
                    <a:lnTo>
                      <a:pt x="49" y="0"/>
                    </a:lnTo>
                    <a:lnTo>
                      <a:pt x="11" y="33"/>
                    </a:lnTo>
                    <a:lnTo>
                      <a:pt x="71" y="0"/>
                    </a:lnTo>
                    <a:lnTo>
                      <a:pt x="0" y="41"/>
                    </a:lnTo>
                    <a:lnTo>
                      <a:pt x="71" y="0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7"/>
              <p:cNvSpPr>
                <a:spLocks/>
              </p:cNvSpPr>
              <p:nvPr/>
            </p:nvSpPr>
            <p:spPr bwMode="auto">
              <a:xfrm>
                <a:off x="4556125" y="2990850"/>
                <a:ext cx="249238" cy="209550"/>
              </a:xfrm>
              <a:custGeom>
                <a:avLst/>
                <a:gdLst>
                  <a:gd name="T0" fmla="*/ 0 w 157"/>
                  <a:gd name="T1" fmla="*/ 92 h 132"/>
                  <a:gd name="T2" fmla="*/ 157 w 157"/>
                  <a:gd name="T3" fmla="*/ 0 h 132"/>
                  <a:gd name="T4" fmla="*/ 27 w 157"/>
                  <a:gd name="T5" fmla="*/ 86 h 132"/>
                  <a:gd name="T6" fmla="*/ 157 w 157"/>
                  <a:gd name="T7" fmla="*/ 11 h 132"/>
                  <a:gd name="T8" fmla="*/ 38 w 157"/>
                  <a:gd name="T9" fmla="*/ 86 h 132"/>
                  <a:gd name="T10" fmla="*/ 157 w 157"/>
                  <a:gd name="T11" fmla="*/ 16 h 132"/>
                  <a:gd name="T12" fmla="*/ 41 w 157"/>
                  <a:gd name="T13" fmla="*/ 86 h 132"/>
                  <a:gd name="T14" fmla="*/ 157 w 157"/>
                  <a:gd name="T15" fmla="*/ 22 h 132"/>
                  <a:gd name="T16" fmla="*/ 52 w 157"/>
                  <a:gd name="T17" fmla="*/ 89 h 132"/>
                  <a:gd name="T18" fmla="*/ 157 w 157"/>
                  <a:gd name="T19" fmla="*/ 27 h 132"/>
                  <a:gd name="T20" fmla="*/ 63 w 157"/>
                  <a:gd name="T21" fmla="*/ 94 h 132"/>
                  <a:gd name="T22" fmla="*/ 157 w 157"/>
                  <a:gd name="T23" fmla="*/ 40 h 132"/>
                  <a:gd name="T24" fmla="*/ 76 w 157"/>
                  <a:gd name="T25" fmla="*/ 100 h 132"/>
                  <a:gd name="T26" fmla="*/ 157 w 157"/>
                  <a:gd name="T27" fmla="*/ 54 h 132"/>
                  <a:gd name="T28" fmla="*/ 76 w 157"/>
                  <a:gd name="T29" fmla="*/ 100 h 132"/>
                  <a:gd name="T30" fmla="*/ 157 w 157"/>
                  <a:gd name="T31" fmla="*/ 54 h 132"/>
                  <a:gd name="T32" fmla="*/ 81 w 157"/>
                  <a:gd name="T33" fmla="*/ 105 h 132"/>
                  <a:gd name="T34" fmla="*/ 157 w 157"/>
                  <a:gd name="T35" fmla="*/ 59 h 132"/>
                  <a:gd name="T36" fmla="*/ 84 w 157"/>
                  <a:gd name="T37" fmla="*/ 105 h 132"/>
                  <a:gd name="T38" fmla="*/ 157 w 157"/>
                  <a:gd name="T39" fmla="*/ 65 h 132"/>
                  <a:gd name="T40" fmla="*/ 90 w 157"/>
                  <a:gd name="T41" fmla="*/ 108 h 132"/>
                  <a:gd name="T42" fmla="*/ 157 w 157"/>
                  <a:gd name="T43" fmla="*/ 70 h 132"/>
                  <a:gd name="T44" fmla="*/ 95 w 157"/>
                  <a:gd name="T45" fmla="*/ 113 h 132"/>
                  <a:gd name="T46" fmla="*/ 157 w 157"/>
                  <a:gd name="T47" fmla="*/ 78 h 132"/>
                  <a:gd name="T48" fmla="*/ 98 w 157"/>
                  <a:gd name="T49" fmla="*/ 116 h 132"/>
                  <a:gd name="T50" fmla="*/ 157 w 157"/>
                  <a:gd name="T51" fmla="*/ 81 h 132"/>
                  <a:gd name="T52" fmla="*/ 103 w 157"/>
                  <a:gd name="T53" fmla="*/ 118 h 132"/>
                  <a:gd name="T54" fmla="*/ 157 w 157"/>
                  <a:gd name="T55" fmla="*/ 86 h 132"/>
                  <a:gd name="T56" fmla="*/ 108 w 157"/>
                  <a:gd name="T57" fmla="*/ 124 h 132"/>
                  <a:gd name="T58" fmla="*/ 157 w 157"/>
                  <a:gd name="T59" fmla="*/ 97 h 132"/>
                  <a:gd name="T60" fmla="*/ 111 w 157"/>
                  <a:gd name="T61" fmla="*/ 127 h 132"/>
                  <a:gd name="T62" fmla="*/ 157 w 157"/>
                  <a:gd name="T63" fmla="*/ 100 h 132"/>
                  <a:gd name="T64" fmla="*/ 114 w 157"/>
                  <a:gd name="T65" fmla="*/ 129 h 132"/>
                  <a:gd name="T66" fmla="*/ 157 w 157"/>
                  <a:gd name="T67" fmla="*/ 102 h 132"/>
                  <a:gd name="T68" fmla="*/ 117 w 157"/>
                  <a:gd name="T69" fmla="*/ 132 h 132"/>
                  <a:gd name="T70" fmla="*/ 157 w 157"/>
                  <a:gd name="T71" fmla="*/ 108 h 132"/>
                  <a:gd name="T72" fmla="*/ 117 w 157"/>
                  <a:gd name="T73" fmla="*/ 132 h 132"/>
                  <a:gd name="T74" fmla="*/ 157 w 157"/>
                  <a:gd name="T75" fmla="*/ 110 h 132"/>
                  <a:gd name="T76" fmla="*/ 130 w 157"/>
                  <a:gd name="T77" fmla="*/ 132 h 132"/>
                  <a:gd name="T78" fmla="*/ 157 w 157"/>
                  <a:gd name="T79" fmla="*/ 116 h 132"/>
                  <a:gd name="T80" fmla="*/ 144 w 157"/>
                  <a:gd name="T81" fmla="*/ 132 h 132"/>
                  <a:gd name="T82" fmla="*/ 157 w 157"/>
                  <a:gd name="T83" fmla="*/ 124 h 132"/>
                  <a:gd name="T84" fmla="*/ 157 w 157"/>
                  <a:gd name="T85" fmla="*/ 132 h 132"/>
                  <a:gd name="T86" fmla="*/ 157 w 157"/>
                  <a:gd name="T87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57" h="132">
                    <a:moveTo>
                      <a:pt x="0" y="92"/>
                    </a:moveTo>
                    <a:lnTo>
                      <a:pt x="157" y="0"/>
                    </a:lnTo>
                    <a:lnTo>
                      <a:pt x="27" y="86"/>
                    </a:lnTo>
                    <a:lnTo>
                      <a:pt x="157" y="11"/>
                    </a:lnTo>
                    <a:lnTo>
                      <a:pt x="38" y="86"/>
                    </a:lnTo>
                    <a:lnTo>
                      <a:pt x="157" y="16"/>
                    </a:lnTo>
                    <a:lnTo>
                      <a:pt x="41" y="86"/>
                    </a:lnTo>
                    <a:lnTo>
                      <a:pt x="157" y="22"/>
                    </a:lnTo>
                    <a:lnTo>
                      <a:pt x="52" y="89"/>
                    </a:lnTo>
                    <a:lnTo>
                      <a:pt x="157" y="27"/>
                    </a:lnTo>
                    <a:lnTo>
                      <a:pt x="63" y="94"/>
                    </a:lnTo>
                    <a:lnTo>
                      <a:pt x="157" y="40"/>
                    </a:lnTo>
                    <a:lnTo>
                      <a:pt x="76" y="100"/>
                    </a:lnTo>
                    <a:lnTo>
                      <a:pt x="157" y="54"/>
                    </a:lnTo>
                    <a:lnTo>
                      <a:pt x="76" y="100"/>
                    </a:lnTo>
                    <a:lnTo>
                      <a:pt x="157" y="54"/>
                    </a:lnTo>
                    <a:lnTo>
                      <a:pt x="81" y="105"/>
                    </a:lnTo>
                    <a:lnTo>
                      <a:pt x="157" y="59"/>
                    </a:lnTo>
                    <a:lnTo>
                      <a:pt x="84" y="105"/>
                    </a:lnTo>
                    <a:lnTo>
                      <a:pt x="157" y="65"/>
                    </a:lnTo>
                    <a:lnTo>
                      <a:pt x="90" y="108"/>
                    </a:lnTo>
                    <a:lnTo>
                      <a:pt x="157" y="70"/>
                    </a:lnTo>
                    <a:lnTo>
                      <a:pt x="95" y="113"/>
                    </a:lnTo>
                    <a:lnTo>
                      <a:pt x="157" y="78"/>
                    </a:lnTo>
                    <a:lnTo>
                      <a:pt x="98" y="116"/>
                    </a:lnTo>
                    <a:lnTo>
                      <a:pt x="157" y="81"/>
                    </a:lnTo>
                    <a:lnTo>
                      <a:pt x="103" y="118"/>
                    </a:lnTo>
                    <a:lnTo>
                      <a:pt x="157" y="86"/>
                    </a:lnTo>
                    <a:lnTo>
                      <a:pt x="108" y="124"/>
                    </a:lnTo>
                    <a:lnTo>
                      <a:pt x="157" y="97"/>
                    </a:lnTo>
                    <a:lnTo>
                      <a:pt x="111" y="127"/>
                    </a:lnTo>
                    <a:lnTo>
                      <a:pt x="157" y="100"/>
                    </a:lnTo>
                    <a:lnTo>
                      <a:pt x="114" y="129"/>
                    </a:lnTo>
                    <a:lnTo>
                      <a:pt x="157" y="102"/>
                    </a:lnTo>
                    <a:lnTo>
                      <a:pt x="117" y="132"/>
                    </a:lnTo>
                    <a:lnTo>
                      <a:pt x="157" y="108"/>
                    </a:lnTo>
                    <a:lnTo>
                      <a:pt x="117" y="132"/>
                    </a:lnTo>
                    <a:lnTo>
                      <a:pt x="157" y="110"/>
                    </a:lnTo>
                    <a:lnTo>
                      <a:pt x="130" y="132"/>
                    </a:lnTo>
                    <a:lnTo>
                      <a:pt x="157" y="116"/>
                    </a:lnTo>
                    <a:lnTo>
                      <a:pt x="144" y="132"/>
                    </a:lnTo>
                    <a:lnTo>
                      <a:pt x="157" y="124"/>
                    </a:lnTo>
                    <a:lnTo>
                      <a:pt x="157" y="132"/>
                    </a:lnTo>
                    <a:lnTo>
                      <a:pt x="157" y="132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8"/>
              <p:cNvSpPr>
                <a:spLocks/>
              </p:cNvSpPr>
              <p:nvPr/>
            </p:nvSpPr>
            <p:spPr bwMode="auto">
              <a:xfrm>
                <a:off x="3952875" y="2968625"/>
                <a:ext cx="852488" cy="1249363"/>
              </a:xfrm>
              <a:custGeom>
                <a:avLst/>
                <a:gdLst>
                  <a:gd name="T0" fmla="*/ 13 w 537"/>
                  <a:gd name="T1" fmla="*/ 0 h 787"/>
                  <a:gd name="T2" fmla="*/ 24 w 537"/>
                  <a:gd name="T3" fmla="*/ 0 h 787"/>
                  <a:gd name="T4" fmla="*/ 54 w 537"/>
                  <a:gd name="T5" fmla="*/ 0 h 787"/>
                  <a:gd name="T6" fmla="*/ 92 w 537"/>
                  <a:gd name="T7" fmla="*/ 0 h 787"/>
                  <a:gd name="T8" fmla="*/ 116 w 537"/>
                  <a:gd name="T9" fmla="*/ 0 h 787"/>
                  <a:gd name="T10" fmla="*/ 140 w 537"/>
                  <a:gd name="T11" fmla="*/ 0 h 787"/>
                  <a:gd name="T12" fmla="*/ 178 w 537"/>
                  <a:gd name="T13" fmla="*/ 0 h 787"/>
                  <a:gd name="T14" fmla="*/ 210 w 537"/>
                  <a:gd name="T15" fmla="*/ 0 h 787"/>
                  <a:gd name="T16" fmla="*/ 232 w 537"/>
                  <a:gd name="T17" fmla="*/ 0 h 787"/>
                  <a:gd name="T18" fmla="*/ 251 w 537"/>
                  <a:gd name="T19" fmla="*/ 0 h 787"/>
                  <a:gd name="T20" fmla="*/ 278 w 537"/>
                  <a:gd name="T21" fmla="*/ 0 h 787"/>
                  <a:gd name="T22" fmla="*/ 294 w 537"/>
                  <a:gd name="T23" fmla="*/ 0 h 787"/>
                  <a:gd name="T24" fmla="*/ 313 w 537"/>
                  <a:gd name="T25" fmla="*/ 0 h 787"/>
                  <a:gd name="T26" fmla="*/ 335 w 537"/>
                  <a:gd name="T27" fmla="*/ 0 h 787"/>
                  <a:gd name="T28" fmla="*/ 372 w 537"/>
                  <a:gd name="T29" fmla="*/ 0 h 787"/>
                  <a:gd name="T30" fmla="*/ 410 w 537"/>
                  <a:gd name="T31" fmla="*/ 0 h 787"/>
                  <a:gd name="T32" fmla="*/ 432 w 537"/>
                  <a:gd name="T33" fmla="*/ 0 h 787"/>
                  <a:gd name="T34" fmla="*/ 467 w 537"/>
                  <a:gd name="T35" fmla="*/ 0 h 787"/>
                  <a:gd name="T36" fmla="*/ 497 w 537"/>
                  <a:gd name="T37" fmla="*/ 0 h 787"/>
                  <a:gd name="T38" fmla="*/ 521 w 537"/>
                  <a:gd name="T39" fmla="*/ 0 h 787"/>
                  <a:gd name="T40" fmla="*/ 534 w 537"/>
                  <a:gd name="T41" fmla="*/ 0 h 787"/>
                  <a:gd name="T42" fmla="*/ 537 w 537"/>
                  <a:gd name="T43" fmla="*/ 3 h 787"/>
                  <a:gd name="T44" fmla="*/ 351 w 537"/>
                  <a:gd name="T45" fmla="*/ 130 h 787"/>
                  <a:gd name="T46" fmla="*/ 343 w 537"/>
                  <a:gd name="T47" fmla="*/ 151 h 787"/>
                  <a:gd name="T48" fmla="*/ 335 w 537"/>
                  <a:gd name="T49" fmla="*/ 176 h 787"/>
                  <a:gd name="T50" fmla="*/ 335 w 537"/>
                  <a:gd name="T51" fmla="*/ 189 h 787"/>
                  <a:gd name="T52" fmla="*/ 335 w 537"/>
                  <a:gd name="T53" fmla="*/ 205 h 787"/>
                  <a:gd name="T54" fmla="*/ 335 w 537"/>
                  <a:gd name="T55" fmla="*/ 213 h 787"/>
                  <a:gd name="T56" fmla="*/ 337 w 537"/>
                  <a:gd name="T57" fmla="*/ 232 h 787"/>
                  <a:gd name="T58" fmla="*/ 343 w 537"/>
                  <a:gd name="T59" fmla="*/ 248 h 787"/>
                  <a:gd name="T60" fmla="*/ 348 w 537"/>
                  <a:gd name="T61" fmla="*/ 259 h 787"/>
                  <a:gd name="T62" fmla="*/ 356 w 537"/>
                  <a:gd name="T63" fmla="*/ 273 h 787"/>
                  <a:gd name="T64" fmla="*/ 364 w 537"/>
                  <a:gd name="T65" fmla="*/ 281 h 787"/>
                  <a:gd name="T66" fmla="*/ 378 w 537"/>
                  <a:gd name="T67" fmla="*/ 291 h 787"/>
                  <a:gd name="T68" fmla="*/ 389 w 537"/>
                  <a:gd name="T69" fmla="*/ 297 h 787"/>
                  <a:gd name="T70" fmla="*/ 407 w 537"/>
                  <a:gd name="T71" fmla="*/ 302 h 787"/>
                  <a:gd name="T72" fmla="*/ 437 w 537"/>
                  <a:gd name="T73" fmla="*/ 299 h 787"/>
                  <a:gd name="T74" fmla="*/ 537 w 537"/>
                  <a:gd name="T75" fmla="*/ 262 h 787"/>
                  <a:gd name="T76" fmla="*/ 537 w 537"/>
                  <a:gd name="T77" fmla="*/ 267 h 787"/>
                  <a:gd name="T78" fmla="*/ 537 w 537"/>
                  <a:gd name="T79" fmla="*/ 286 h 787"/>
                  <a:gd name="T80" fmla="*/ 537 w 537"/>
                  <a:gd name="T81" fmla="*/ 310 h 787"/>
                  <a:gd name="T82" fmla="*/ 537 w 537"/>
                  <a:gd name="T83" fmla="*/ 324 h 787"/>
                  <a:gd name="T84" fmla="*/ 537 w 537"/>
                  <a:gd name="T85" fmla="*/ 334 h 787"/>
                  <a:gd name="T86" fmla="*/ 537 w 537"/>
                  <a:gd name="T87" fmla="*/ 351 h 787"/>
                  <a:gd name="T88" fmla="*/ 537 w 537"/>
                  <a:gd name="T89" fmla="*/ 372 h 787"/>
                  <a:gd name="T90" fmla="*/ 537 w 537"/>
                  <a:gd name="T91" fmla="*/ 394 h 787"/>
                  <a:gd name="T92" fmla="*/ 254 w 537"/>
                  <a:gd name="T93" fmla="*/ 580 h 787"/>
                  <a:gd name="T94" fmla="*/ 254 w 537"/>
                  <a:gd name="T95" fmla="*/ 598 h 787"/>
                  <a:gd name="T96" fmla="*/ 254 w 537"/>
                  <a:gd name="T97" fmla="*/ 617 h 787"/>
                  <a:gd name="T98" fmla="*/ 254 w 537"/>
                  <a:gd name="T99" fmla="*/ 625 h 787"/>
                  <a:gd name="T100" fmla="*/ 254 w 537"/>
                  <a:gd name="T101" fmla="*/ 636 h 787"/>
                  <a:gd name="T102" fmla="*/ 254 w 537"/>
                  <a:gd name="T103" fmla="*/ 655 h 787"/>
                  <a:gd name="T104" fmla="*/ 267 w 537"/>
                  <a:gd name="T105" fmla="*/ 666 h 787"/>
                  <a:gd name="T106" fmla="*/ 278 w 537"/>
                  <a:gd name="T107" fmla="*/ 674 h 787"/>
                  <a:gd name="T108" fmla="*/ 286 w 537"/>
                  <a:gd name="T109" fmla="*/ 685 h 787"/>
                  <a:gd name="T110" fmla="*/ 299 w 537"/>
                  <a:gd name="T111" fmla="*/ 698 h 787"/>
                  <a:gd name="T112" fmla="*/ 308 w 537"/>
                  <a:gd name="T113" fmla="*/ 714 h 787"/>
                  <a:gd name="T114" fmla="*/ 310 w 537"/>
                  <a:gd name="T115" fmla="*/ 725 h 787"/>
                  <a:gd name="T116" fmla="*/ 310 w 537"/>
                  <a:gd name="T117" fmla="*/ 741 h 787"/>
                  <a:gd name="T118" fmla="*/ 289 w 537"/>
                  <a:gd name="T119" fmla="*/ 774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37" h="787">
                    <a:moveTo>
                      <a:pt x="0" y="0"/>
                    </a:moveTo>
                    <a:lnTo>
                      <a:pt x="2" y="0"/>
                    </a:lnTo>
                    <a:lnTo>
                      <a:pt x="0" y="9"/>
                    </a:lnTo>
                    <a:lnTo>
                      <a:pt x="13" y="0"/>
                    </a:lnTo>
                    <a:lnTo>
                      <a:pt x="0" y="14"/>
                    </a:lnTo>
                    <a:lnTo>
                      <a:pt x="21" y="0"/>
                    </a:lnTo>
                    <a:lnTo>
                      <a:pt x="0" y="14"/>
                    </a:lnTo>
                    <a:lnTo>
                      <a:pt x="24" y="0"/>
                    </a:lnTo>
                    <a:lnTo>
                      <a:pt x="0" y="25"/>
                    </a:lnTo>
                    <a:lnTo>
                      <a:pt x="43" y="0"/>
                    </a:lnTo>
                    <a:lnTo>
                      <a:pt x="0" y="33"/>
                    </a:lnTo>
                    <a:lnTo>
                      <a:pt x="54" y="0"/>
                    </a:lnTo>
                    <a:lnTo>
                      <a:pt x="0" y="44"/>
                    </a:lnTo>
                    <a:lnTo>
                      <a:pt x="73" y="0"/>
                    </a:lnTo>
                    <a:lnTo>
                      <a:pt x="0" y="54"/>
                    </a:lnTo>
                    <a:lnTo>
                      <a:pt x="92" y="0"/>
                    </a:lnTo>
                    <a:lnTo>
                      <a:pt x="0" y="57"/>
                    </a:lnTo>
                    <a:lnTo>
                      <a:pt x="97" y="0"/>
                    </a:lnTo>
                    <a:lnTo>
                      <a:pt x="0" y="68"/>
                    </a:lnTo>
                    <a:lnTo>
                      <a:pt x="116" y="0"/>
                    </a:lnTo>
                    <a:lnTo>
                      <a:pt x="0" y="73"/>
                    </a:lnTo>
                    <a:lnTo>
                      <a:pt x="127" y="0"/>
                    </a:lnTo>
                    <a:lnTo>
                      <a:pt x="0" y="81"/>
                    </a:lnTo>
                    <a:lnTo>
                      <a:pt x="140" y="0"/>
                    </a:lnTo>
                    <a:lnTo>
                      <a:pt x="0" y="92"/>
                    </a:lnTo>
                    <a:lnTo>
                      <a:pt x="159" y="0"/>
                    </a:lnTo>
                    <a:lnTo>
                      <a:pt x="0" y="103"/>
                    </a:lnTo>
                    <a:lnTo>
                      <a:pt x="178" y="0"/>
                    </a:lnTo>
                    <a:lnTo>
                      <a:pt x="0" y="114"/>
                    </a:lnTo>
                    <a:lnTo>
                      <a:pt x="194" y="0"/>
                    </a:lnTo>
                    <a:lnTo>
                      <a:pt x="0" y="122"/>
                    </a:lnTo>
                    <a:lnTo>
                      <a:pt x="210" y="0"/>
                    </a:lnTo>
                    <a:lnTo>
                      <a:pt x="0" y="132"/>
                    </a:lnTo>
                    <a:lnTo>
                      <a:pt x="229" y="0"/>
                    </a:lnTo>
                    <a:lnTo>
                      <a:pt x="0" y="135"/>
                    </a:lnTo>
                    <a:lnTo>
                      <a:pt x="232" y="0"/>
                    </a:lnTo>
                    <a:lnTo>
                      <a:pt x="0" y="138"/>
                    </a:lnTo>
                    <a:lnTo>
                      <a:pt x="240" y="0"/>
                    </a:lnTo>
                    <a:lnTo>
                      <a:pt x="0" y="146"/>
                    </a:lnTo>
                    <a:lnTo>
                      <a:pt x="251" y="0"/>
                    </a:lnTo>
                    <a:lnTo>
                      <a:pt x="0" y="157"/>
                    </a:lnTo>
                    <a:lnTo>
                      <a:pt x="270" y="0"/>
                    </a:lnTo>
                    <a:lnTo>
                      <a:pt x="0" y="162"/>
                    </a:lnTo>
                    <a:lnTo>
                      <a:pt x="278" y="0"/>
                    </a:lnTo>
                    <a:lnTo>
                      <a:pt x="0" y="165"/>
                    </a:lnTo>
                    <a:lnTo>
                      <a:pt x="283" y="0"/>
                    </a:lnTo>
                    <a:lnTo>
                      <a:pt x="0" y="170"/>
                    </a:lnTo>
                    <a:lnTo>
                      <a:pt x="294" y="0"/>
                    </a:lnTo>
                    <a:lnTo>
                      <a:pt x="0" y="170"/>
                    </a:lnTo>
                    <a:lnTo>
                      <a:pt x="297" y="0"/>
                    </a:lnTo>
                    <a:lnTo>
                      <a:pt x="0" y="181"/>
                    </a:lnTo>
                    <a:lnTo>
                      <a:pt x="313" y="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0" y="194"/>
                    </a:lnTo>
                    <a:lnTo>
                      <a:pt x="335" y="0"/>
                    </a:lnTo>
                    <a:lnTo>
                      <a:pt x="0" y="203"/>
                    </a:lnTo>
                    <a:lnTo>
                      <a:pt x="351" y="0"/>
                    </a:lnTo>
                    <a:lnTo>
                      <a:pt x="0" y="216"/>
                    </a:lnTo>
                    <a:lnTo>
                      <a:pt x="372" y="0"/>
                    </a:lnTo>
                    <a:lnTo>
                      <a:pt x="0" y="224"/>
                    </a:lnTo>
                    <a:lnTo>
                      <a:pt x="389" y="0"/>
                    </a:lnTo>
                    <a:lnTo>
                      <a:pt x="0" y="238"/>
                    </a:lnTo>
                    <a:lnTo>
                      <a:pt x="410" y="0"/>
                    </a:lnTo>
                    <a:lnTo>
                      <a:pt x="0" y="238"/>
                    </a:lnTo>
                    <a:lnTo>
                      <a:pt x="413" y="0"/>
                    </a:lnTo>
                    <a:lnTo>
                      <a:pt x="0" y="248"/>
                    </a:lnTo>
                    <a:lnTo>
                      <a:pt x="432" y="0"/>
                    </a:lnTo>
                    <a:lnTo>
                      <a:pt x="0" y="256"/>
                    </a:lnTo>
                    <a:lnTo>
                      <a:pt x="445" y="0"/>
                    </a:lnTo>
                    <a:lnTo>
                      <a:pt x="0" y="270"/>
                    </a:lnTo>
                    <a:lnTo>
                      <a:pt x="467" y="0"/>
                    </a:lnTo>
                    <a:lnTo>
                      <a:pt x="0" y="273"/>
                    </a:lnTo>
                    <a:lnTo>
                      <a:pt x="472" y="0"/>
                    </a:lnTo>
                    <a:lnTo>
                      <a:pt x="0" y="286"/>
                    </a:lnTo>
                    <a:lnTo>
                      <a:pt x="497" y="0"/>
                    </a:lnTo>
                    <a:lnTo>
                      <a:pt x="0" y="297"/>
                    </a:lnTo>
                    <a:lnTo>
                      <a:pt x="513" y="0"/>
                    </a:lnTo>
                    <a:lnTo>
                      <a:pt x="0" y="299"/>
                    </a:lnTo>
                    <a:lnTo>
                      <a:pt x="521" y="0"/>
                    </a:lnTo>
                    <a:lnTo>
                      <a:pt x="0" y="308"/>
                    </a:lnTo>
                    <a:lnTo>
                      <a:pt x="532" y="0"/>
                    </a:lnTo>
                    <a:lnTo>
                      <a:pt x="0" y="308"/>
                    </a:lnTo>
                    <a:lnTo>
                      <a:pt x="534" y="0"/>
                    </a:lnTo>
                    <a:lnTo>
                      <a:pt x="0" y="310"/>
                    </a:lnTo>
                    <a:lnTo>
                      <a:pt x="537" y="0"/>
                    </a:lnTo>
                    <a:lnTo>
                      <a:pt x="0" y="310"/>
                    </a:lnTo>
                    <a:lnTo>
                      <a:pt x="537" y="3"/>
                    </a:lnTo>
                    <a:lnTo>
                      <a:pt x="0" y="324"/>
                    </a:lnTo>
                    <a:lnTo>
                      <a:pt x="537" y="14"/>
                    </a:lnTo>
                    <a:lnTo>
                      <a:pt x="0" y="332"/>
                    </a:lnTo>
                    <a:lnTo>
                      <a:pt x="351" y="130"/>
                    </a:lnTo>
                    <a:lnTo>
                      <a:pt x="0" y="343"/>
                    </a:lnTo>
                    <a:lnTo>
                      <a:pt x="345" y="143"/>
                    </a:lnTo>
                    <a:lnTo>
                      <a:pt x="0" y="348"/>
                    </a:lnTo>
                    <a:lnTo>
                      <a:pt x="343" y="151"/>
                    </a:lnTo>
                    <a:lnTo>
                      <a:pt x="0" y="359"/>
                    </a:lnTo>
                    <a:lnTo>
                      <a:pt x="337" y="165"/>
                    </a:lnTo>
                    <a:lnTo>
                      <a:pt x="0" y="367"/>
                    </a:lnTo>
                    <a:lnTo>
                      <a:pt x="335" y="176"/>
                    </a:lnTo>
                    <a:lnTo>
                      <a:pt x="0" y="372"/>
                    </a:lnTo>
                    <a:lnTo>
                      <a:pt x="335" y="181"/>
                    </a:lnTo>
                    <a:lnTo>
                      <a:pt x="0" y="383"/>
                    </a:lnTo>
                    <a:lnTo>
                      <a:pt x="335" y="189"/>
                    </a:lnTo>
                    <a:lnTo>
                      <a:pt x="0" y="394"/>
                    </a:lnTo>
                    <a:lnTo>
                      <a:pt x="335" y="203"/>
                    </a:lnTo>
                    <a:lnTo>
                      <a:pt x="0" y="396"/>
                    </a:lnTo>
                    <a:lnTo>
                      <a:pt x="335" y="205"/>
                    </a:lnTo>
                    <a:lnTo>
                      <a:pt x="0" y="402"/>
                    </a:lnTo>
                    <a:lnTo>
                      <a:pt x="335" y="208"/>
                    </a:lnTo>
                    <a:lnTo>
                      <a:pt x="0" y="407"/>
                    </a:lnTo>
                    <a:lnTo>
                      <a:pt x="335" y="213"/>
                    </a:lnTo>
                    <a:lnTo>
                      <a:pt x="0" y="415"/>
                    </a:lnTo>
                    <a:lnTo>
                      <a:pt x="337" y="221"/>
                    </a:lnTo>
                    <a:lnTo>
                      <a:pt x="0" y="426"/>
                    </a:lnTo>
                    <a:lnTo>
                      <a:pt x="337" y="232"/>
                    </a:lnTo>
                    <a:lnTo>
                      <a:pt x="0" y="440"/>
                    </a:lnTo>
                    <a:lnTo>
                      <a:pt x="340" y="243"/>
                    </a:lnTo>
                    <a:lnTo>
                      <a:pt x="0" y="445"/>
                    </a:lnTo>
                    <a:lnTo>
                      <a:pt x="343" y="248"/>
                    </a:lnTo>
                    <a:lnTo>
                      <a:pt x="0" y="453"/>
                    </a:lnTo>
                    <a:lnTo>
                      <a:pt x="345" y="256"/>
                    </a:lnTo>
                    <a:lnTo>
                      <a:pt x="0" y="458"/>
                    </a:lnTo>
                    <a:lnTo>
                      <a:pt x="348" y="259"/>
                    </a:lnTo>
                    <a:lnTo>
                      <a:pt x="0" y="469"/>
                    </a:lnTo>
                    <a:lnTo>
                      <a:pt x="353" y="267"/>
                    </a:lnTo>
                    <a:lnTo>
                      <a:pt x="0" y="477"/>
                    </a:lnTo>
                    <a:lnTo>
                      <a:pt x="356" y="273"/>
                    </a:lnTo>
                    <a:lnTo>
                      <a:pt x="0" y="480"/>
                    </a:lnTo>
                    <a:lnTo>
                      <a:pt x="356" y="275"/>
                    </a:lnTo>
                    <a:lnTo>
                      <a:pt x="0" y="488"/>
                    </a:lnTo>
                    <a:lnTo>
                      <a:pt x="364" y="281"/>
                    </a:lnTo>
                    <a:lnTo>
                      <a:pt x="0" y="499"/>
                    </a:lnTo>
                    <a:lnTo>
                      <a:pt x="370" y="286"/>
                    </a:lnTo>
                    <a:lnTo>
                      <a:pt x="0" y="510"/>
                    </a:lnTo>
                    <a:lnTo>
                      <a:pt x="378" y="291"/>
                    </a:lnTo>
                    <a:lnTo>
                      <a:pt x="0" y="515"/>
                    </a:lnTo>
                    <a:lnTo>
                      <a:pt x="383" y="294"/>
                    </a:lnTo>
                    <a:lnTo>
                      <a:pt x="0" y="520"/>
                    </a:lnTo>
                    <a:lnTo>
                      <a:pt x="389" y="297"/>
                    </a:lnTo>
                    <a:lnTo>
                      <a:pt x="0" y="526"/>
                    </a:lnTo>
                    <a:lnTo>
                      <a:pt x="394" y="299"/>
                    </a:lnTo>
                    <a:lnTo>
                      <a:pt x="0" y="536"/>
                    </a:lnTo>
                    <a:lnTo>
                      <a:pt x="407" y="302"/>
                    </a:lnTo>
                    <a:lnTo>
                      <a:pt x="0" y="542"/>
                    </a:lnTo>
                    <a:lnTo>
                      <a:pt x="416" y="302"/>
                    </a:lnTo>
                    <a:lnTo>
                      <a:pt x="0" y="550"/>
                    </a:lnTo>
                    <a:lnTo>
                      <a:pt x="437" y="299"/>
                    </a:lnTo>
                    <a:lnTo>
                      <a:pt x="0" y="561"/>
                    </a:lnTo>
                    <a:lnTo>
                      <a:pt x="537" y="254"/>
                    </a:lnTo>
                    <a:lnTo>
                      <a:pt x="0" y="569"/>
                    </a:lnTo>
                    <a:lnTo>
                      <a:pt x="537" y="262"/>
                    </a:lnTo>
                    <a:lnTo>
                      <a:pt x="0" y="572"/>
                    </a:lnTo>
                    <a:lnTo>
                      <a:pt x="537" y="262"/>
                    </a:lnTo>
                    <a:lnTo>
                      <a:pt x="5" y="574"/>
                    </a:lnTo>
                    <a:lnTo>
                      <a:pt x="537" y="267"/>
                    </a:lnTo>
                    <a:lnTo>
                      <a:pt x="21" y="574"/>
                    </a:lnTo>
                    <a:lnTo>
                      <a:pt x="537" y="275"/>
                    </a:lnTo>
                    <a:lnTo>
                      <a:pt x="35" y="574"/>
                    </a:lnTo>
                    <a:lnTo>
                      <a:pt x="537" y="286"/>
                    </a:lnTo>
                    <a:lnTo>
                      <a:pt x="59" y="574"/>
                    </a:lnTo>
                    <a:lnTo>
                      <a:pt x="537" y="297"/>
                    </a:lnTo>
                    <a:lnTo>
                      <a:pt x="78" y="574"/>
                    </a:lnTo>
                    <a:lnTo>
                      <a:pt x="537" y="310"/>
                    </a:lnTo>
                    <a:lnTo>
                      <a:pt x="100" y="574"/>
                    </a:lnTo>
                    <a:lnTo>
                      <a:pt x="537" y="321"/>
                    </a:lnTo>
                    <a:lnTo>
                      <a:pt x="105" y="574"/>
                    </a:lnTo>
                    <a:lnTo>
                      <a:pt x="537" y="324"/>
                    </a:lnTo>
                    <a:lnTo>
                      <a:pt x="110" y="574"/>
                    </a:lnTo>
                    <a:lnTo>
                      <a:pt x="537" y="329"/>
                    </a:lnTo>
                    <a:lnTo>
                      <a:pt x="121" y="574"/>
                    </a:lnTo>
                    <a:lnTo>
                      <a:pt x="537" y="334"/>
                    </a:lnTo>
                    <a:lnTo>
                      <a:pt x="137" y="574"/>
                    </a:lnTo>
                    <a:lnTo>
                      <a:pt x="537" y="343"/>
                    </a:lnTo>
                    <a:lnTo>
                      <a:pt x="148" y="574"/>
                    </a:lnTo>
                    <a:lnTo>
                      <a:pt x="537" y="351"/>
                    </a:lnTo>
                    <a:lnTo>
                      <a:pt x="170" y="574"/>
                    </a:lnTo>
                    <a:lnTo>
                      <a:pt x="537" y="361"/>
                    </a:lnTo>
                    <a:lnTo>
                      <a:pt x="189" y="574"/>
                    </a:lnTo>
                    <a:lnTo>
                      <a:pt x="537" y="372"/>
                    </a:lnTo>
                    <a:lnTo>
                      <a:pt x="202" y="577"/>
                    </a:lnTo>
                    <a:lnTo>
                      <a:pt x="537" y="383"/>
                    </a:lnTo>
                    <a:lnTo>
                      <a:pt x="208" y="582"/>
                    </a:lnTo>
                    <a:lnTo>
                      <a:pt x="537" y="394"/>
                    </a:lnTo>
                    <a:lnTo>
                      <a:pt x="210" y="590"/>
                    </a:lnTo>
                    <a:lnTo>
                      <a:pt x="537" y="402"/>
                    </a:lnTo>
                    <a:lnTo>
                      <a:pt x="210" y="604"/>
                    </a:lnTo>
                    <a:lnTo>
                      <a:pt x="254" y="580"/>
                    </a:lnTo>
                    <a:lnTo>
                      <a:pt x="210" y="612"/>
                    </a:lnTo>
                    <a:lnTo>
                      <a:pt x="254" y="588"/>
                    </a:lnTo>
                    <a:lnTo>
                      <a:pt x="210" y="625"/>
                    </a:lnTo>
                    <a:lnTo>
                      <a:pt x="254" y="598"/>
                    </a:lnTo>
                    <a:lnTo>
                      <a:pt x="210" y="636"/>
                    </a:lnTo>
                    <a:lnTo>
                      <a:pt x="254" y="612"/>
                    </a:lnTo>
                    <a:lnTo>
                      <a:pt x="210" y="642"/>
                    </a:lnTo>
                    <a:lnTo>
                      <a:pt x="254" y="617"/>
                    </a:lnTo>
                    <a:lnTo>
                      <a:pt x="210" y="647"/>
                    </a:lnTo>
                    <a:lnTo>
                      <a:pt x="254" y="620"/>
                    </a:lnTo>
                    <a:lnTo>
                      <a:pt x="210" y="650"/>
                    </a:lnTo>
                    <a:lnTo>
                      <a:pt x="254" y="625"/>
                    </a:lnTo>
                    <a:lnTo>
                      <a:pt x="210" y="655"/>
                    </a:lnTo>
                    <a:lnTo>
                      <a:pt x="254" y="631"/>
                    </a:lnTo>
                    <a:lnTo>
                      <a:pt x="208" y="663"/>
                    </a:lnTo>
                    <a:lnTo>
                      <a:pt x="254" y="636"/>
                    </a:lnTo>
                    <a:lnTo>
                      <a:pt x="181" y="690"/>
                    </a:lnTo>
                    <a:lnTo>
                      <a:pt x="254" y="650"/>
                    </a:lnTo>
                    <a:lnTo>
                      <a:pt x="170" y="703"/>
                    </a:lnTo>
                    <a:lnTo>
                      <a:pt x="254" y="655"/>
                    </a:lnTo>
                    <a:lnTo>
                      <a:pt x="162" y="720"/>
                    </a:lnTo>
                    <a:lnTo>
                      <a:pt x="262" y="663"/>
                    </a:lnTo>
                    <a:lnTo>
                      <a:pt x="162" y="725"/>
                    </a:lnTo>
                    <a:lnTo>
                      <a:pt x="267" y="666"/>
                    </a:lnTo>
                    <a:lnTo>
                      <a:pt x="162" y="730"/>
                    </a:lnTo>
                    <a:lnTo>
                      <a:pt x="270" y="666"/>
                    </a:lnTo>
                    <a:lnTo>
                      <a:pt x="162" y="739"/>
                    </a:lnTo>
                    <a:lnTo>
                      <a:pt x="278" y="674"/>
                    </a:lnTo>
                    <a:lnTo>
                      <a:pt x="164" y="749"/>
                    </a:lnTo>
                    <a:lnTo>
                      <a:pt x="283" y="679"/>
                    </a:lnTo>
                    <a:lnTo>
                      <a:pt x="167" y="752"/>
                    </a:lnTo>
                    <a:lnTo>
                      <a:pt x="286" y="685"/>
                    </a:lnTo>
                    <a:lnTo>
                      <a:pt x="170" y="760"/>
                    </a:lnTo>
                    <a:lnTo>
                      <a:pt x="294" y="690"/>
                    </a:lnTo>
                    <a:lnTo>
                      <a:pt x="178" y="768"/>
                    </a:lnTo>
                    <a:lnTo>
                      <a:pt x="299" y="698"/>
                    </a:lnTo>
                    <a:lnTo>
                      <a:pt x="183" y="774"/>
                    </a:lnTo>
                    <a:lnTo>
                      <a:pt x="302" y="703"/>
                    </a:lnTo>
                    <a:lnTo>
                      <a:pt x="194" y="779"/>
                    </a:lnTo>
                    <a:lnTo>
                      <a:pt x="308" y="714"/>
                    </a:lnTo>
                    <a:lnTo>
                      <a:pt x="200" y="782"/>
                    </a:lnTo>
                    <a:lnTo>
                      <a:pt x="308" y="720"/>
                    </a:lnTo>
                    <a:lnTo>
                      <a:pt x="205" y="784"/>
                    </a:lnTo>
                    <a:lnTo>
                      <a:pt x="310" y="725"/>
                    </a:lnTo>
                    <a:lnTo>
                      <a:pt x="213" y="784"/>
                    </a:lnTo>
                    <a:lnTo>
                      <a:pt x="310" y="728"/>
                    </a:lnTo>
                    <a:lnTo>
                      <a:pt x="232" y="787"/>
                    </a:lnTo>
                    <a:lnTo>
                      <a:pt x="310" y="741"/>
                    </a:lnTo>
                    <a:lnTo>
                      <a:pt x="248" y="784"/>
                    </a:lnTo>
                    <a:lnTo>
                      <a:pt x="308" y="752"/>
                    </a:lnTo>
                    <a:lnTo>
                      <a:pt x="283" y="776"/>
                    </a:lnTo>
                    <a:lnTo>
                      <a:pt x="289" y="774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5" name="1_8"/>
          <p:cNvGrpSpPr/>
          <p:nvPr>
            <p:custDataLst>
              <p:tags r:id="rId3"/>
            </p:custDataLst>
          </p:nvPr>
        </p:nvGrpSpPr>
        <p:grpSpPr>
          <a:xfrm>
            <a:off x="3055938" y="1100138"/>
            <a:ext cx="2190750" cy="1206500"/>
            <a:chOff x="3055938" y="1100138"/>
            <a:chExt cx="2190750" cy="1206500"/>
          </a:xfrm>
        </p:grpSpPr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532188" y="1314450"/>
              <a:ext cx="1252538" cy="663575"/>
            </a:xfrm>
            <a:custGeom>
              <a:avLst/>
              <a:gdLst>
                <a:gd name="T0" fmla="*/ 726 w 789"/>
                <a:gd name="T1" fmla="*/ 0 h 418"/>
                <a:gd name="T2" fmla="*/ 735 w 789"/>
                <a:gd name="T3" fmla="*/ 5 h 418"/>
                <a:gd name="T4" fmla="*/ 743 w 789"/>
                <a:gd name="T5" fmla="*/ 11 h 418"/>
                <a:gd name="T6" fmla="*/ 751 w 789"/>
                <a:gd name="T7" fmla="*/ 16 h 418"/>
                <a:gd name="T8" fmla="*/ 753 w 789"/>
                <a:gd name="T9" fmla="*/ 19 h 418"/>
                <a:gd name="T10" fmla="*/ 764 w 789"/>
                <a:gd name="T11" fmla="*/ 24 h 418"/>
                <a:gd name="T12" fmla="*/ 767 w 789"/>
                <a:gd name="T13" fmla="*/ 27 h 418"/>
                <a:gd name="T14" fmla="*/ 778 w 789"/>
                <a:gd name="T15" fmla="*/ 35 h 418"/>
                <a:gd name="T16" fmla="*/ 780 w 789"/>
                <a:gd name="T17" fmla="*/ 38 h 418"/>
                <a:gd name="T18" fmla="*/ 786 w 789"/>
                <a:gd name="T19" fmla="*/ 40 h 418"/>
                <a:gd name="T20" fmla="*/ 789 w 789"/>
                <a:gd name="T21" fmla="*/ 43 h 418"/>
                <a:gd name="T22" fmla="*/ 470 w 789"/>
                <a:gd name="T23" fmla="*/ 234 h 418"/>
                <a:gd name="T24" fmla="*/ 462 w 789"/>
                <a:gd name="T25" fmla="*/ 245 h 418"/>
                <a:gd name="T26" fmla="*/ 454 w 789"/>
                <a:gd name="T27" fmla="*/ 264 h 418"/>
                <a:gd name="T28" fmla="*/ 454 w 789"/>
                <a:gd name="T29" fmla="*/ 267 h 418"/>
                <a:gd name="T30" fmla="*/ 451 w 789"/>
                <a:gd name="T31" fmla="*/ 275 h 418"/>
                <a:gd name="T32" fmla="*/ 451 w 789"/>
                <a:gd name="T33" fmla="*/ 286 h 418"/>
                <a:gd name="T34" fmla="*/ 451 w 789"/>
                <a:gd name="T35" fmla="*/ 291 h 418"/>
                <a:gd name="T36" fmla="*/ 451 w 789"/>
                <a:gd name="T37" fmla="*/ 294 h 418"/>
                <a:gd name="T38" fmla="*/ 454 w 789"/>
                <a:gd name="T39" fmla="*/ 299 h 418"/>
                <a:gd name="T40" fmla="*/ 454 w 789"/>
                <a:gd name="T41" fmla="*/ 302 h 418"/>
                <a:gd name="T42" fmla="*/ 454 w 789"/>
                <a:gd name="T43" fmla="*/ 307 h 418"/>
                <a:gd name="T44" fmla="*/ 456 w 789"/>
                <a:gd name="T45" fmla="*/ 315 h 418"/>
                <a:gd name="T46" fmla="*/ 456 w 789"/>
                <a:gd name="T47" fmla="*/ 315 h 418"/>
                <a:gd name="T48" fmla="*/ 459 w 789"/>
                <a:gd name="T49" fmla="*/ 318 h 418"/>
                <a:gd name="T50" fmla="*/ 459 w 789"/>
                <a:gd name="T51" fmla="*/ 323 h 418"/>
                <a:gd name="T52" fmla="*/ 465 w 789"/>
                <a:gd name="T53" fmla="*/ 331 h 418"/>
                <a:gd name="T54" fmla="*/ 467 w 789"/>
                <a:gd name="T55" fmla="*/ 334 h 418"/>
                <a:gd name="T56" fmla="*/ 473 w 789"/>
                <a:gd name="T57" fmla="*/ 345 h 418"/>
                <a:gd name="T58" fmla="*/ 473 w 789"/>
                <a:gd name="T59" fmla="*/ 348 h 418"/>
                <a:gd name="T60" fmla="*/ 475 w 789"/>
                <a:gd name="T61" fmla="*/ 348 h 418"/>
                <a:gd name="T62" fmla="*/ 478 w 789"/>
                <a:gd name="T63" fmla="*/ 350 h 418"/>
                <a:gd name="T64" fmla="*/ 478 w 789"/>
                <a:gd name="T65" fmla="*/ 353 h 418"/>
                <a:gd name="T66" fmla="*/ 481 w 789"/>
                <a:gd name="T67" fmla="*/ 356 h 418"/>
                <a:gd name="T68" fmla="*/ 486 w 789"/>
                <a:gd name="T69" fmla="*/ 361 h 418"/>
                <a:gd name="T70" fmla="*/ 489 w 789"/>
                <a:gd name="T71" fmla="*/ 364 h 418"/>
                <a:gd name="T72" fmla="*/ 494 w 789"/>
                <a:gd name="T73" fmla="*/ 366 h 418"/>
                <a:gd name="T74" fmla="*/ 500 w 789"/>
                <a:gd name="T75" fmla="*/ 369 h 418"/>
                <a:gd name="T76" fmla="*/ 502 w 789"/>
                <a:gd name="T77" fmla="*/ 377 h 418"/>
                <a:gd name="T78" fmla="*/ 502 w 789"/>
                <a:gd name="T79" fmla="*/ 385 h 418"/>
                <a:gd name="T80" fmla="*/ 502 w 789"/>
                <a:gd name="T81" fmla="*/ 396 h 418"/>
                <a:gd name="T82" fmla="*/ 502 w 789"/>
                <a:gd name="T83" fmla="*/ 404 h 418"/>
                <a:gd name="T84" fmla="*/ 502 w 789"/>
                <a:gd name="T85" fmla="*/ 407 h 418"/>
                <a:gd name="T86" fmla="*/ 502 w 789"/>
                <a:gd name="T87" fmla="*/ 415 h 418"/>
                <a:gd name="T88" fmla="*/ 502 w 789"/>
                <a:gd name="T89" fmla="*/ 41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9" h="418">
                  <a:moveTo>
                    <a:pt x="0" y="418"/>
                  </a:moveTo>
                  <a:lnTo>
                    <a:pt x="726" y="0"/>
                  </a:lnTo>
                  <a:lnTo>
                    <a:pt x="19" y="418"/>
                  </a:lnTo>
                  <a:lnTo>
                    <a:pt x="735" y="5"/>
                  </a:lnTo>
                  <a:lnTo>
                    <a:pt x="38" y="418"/>
                  </a:lnTo>
                  <a:lnTo>
                    <a:pt x="743" y="11"/>
                  </a:lnTo>
                  <a:lnTo>
                    <a:pt x="57" y="418"/>
                  </a:lnTo>
                  <a:lnTo>
                    <a:pt x="751" y="16"/>
                  </a:lnTo>
                  <a:lnTo>
                    <a:pt x="62" y="418"/>
                  </a:lnTo>
                  <a:lnTo>
                    <a:pt x="753" y="19"/>
                  </a:lnTo>
                  <a:lnTo>
                    <a:pt x="84" y="418"/>
                  </a:lnTo>
                  <a:lnTo>
                    <a:pt x="764" y="24"/>
                  </a:lnTo>
                  <a:lnTo>
                    <a:pt x="92" y="418"/>
                  </a:lnTo>
                  <a:lnTo>
                    <a:pt x="767" y="27"/>
                  </a:lnTo>
                  <a:lnTo>
                    <a:pt x="116" y="418"/>
                  </a:lnTo>
                  <a:lnTo>
                    <a:pt x="778" y="35"/>
                  </a:lnTo>
                  <a:lnTo>
                    <a:pt x="122" y="418"/>
                  </a:lnTo>
                  <a:lnTo>
                    <a:pt x="780" y="38"/>
                  </a:lnTo>
                  <a:lnTo>
                    <a:pt x="132" y="418"/>
                  </a:lnTo>
                  <a:lnTo>
                    <a:pt x="786" y="40"/>
                  </a:lnTo>
                  <a:lnTo>
                    <a:pt x="143" y="418"/>
                  </a:lnTo>
                  <a:lnTo>
                    <a:pt x="789" y="43"/>
                  </a:lnTo>
                  <a:lnTo>
                    <a:pt x="157" y="418"/>
                  </a:lnTo>
                  <a:lnTo>
                    <a:pt x="470" y="234"/>
                  </a:lnTo>
                  <a:lnTo>
                    <a:pt x="165" y="418"/>
                  </a:lnTo>
                  <a:lnTo>
                    <a:pt x="462" y="245"/>
                  </a:lnTo>
                  <a:lnTo>
                    <a:pt x="189" y="418"/>
                  </a:lnTo>
                  <a:lnTo>
                    <a:pt x="454" y="264"/>
                  </a:lnTo>
                  <a:lnTo>
                    <a:pt x="192" y="418"/>
                  </a:lnTo>
                  <a:lnTo>
                    <a:pt x="454" y="267"/>
                  </a:lnTo>
                  <a:lnTo>
                    <a:pt x="205" y="418"/>
                  </a:lnTo>
                  <a:lnTo>
                    <a:pt x="451" y="275"/>
                  </a:lnTo>
                  <a:lnTo>
                    <a:pt x="224" y="418"/>
                  </a:lnTo>
                  <a:lnTo>
                    <a:pt x="451" y="286"/>
                  </a:lnTo>
                  <a:lnTo>
                    <a:pt x="232" y="418"/>
                  </a:lnTo>
                  <a:lnTo>
                    <a:pt x="451" y="291"/>
                  </a:lnTo>
                  <a:lnTo>
                    <a:pt x="240" y="418"/>
                  </a:lnTo>
                  <a:lnTo>
                    <a:pt x="451" y="294"/>
                  </a:lnTo>
                  <a:lnTo>
                    <a:pt x="249" y="418"/>
                  </a:lnTo>
                  <a:lnTo>
                    <a:pt x="454" y="299"/>
                  </a:lnTo>
                  <a:lnTo>
                    <a:pt x="254" y="418"/>
                  </a:lnTo>
                  <a:lnTo>
                    <a:pt x="454" y="302"/>
                  </a:lnTo>
                  <a:lnTo>
                    <a:pt x="265" y="418"/>
                  </a:lnTo>
                  <a:lnTo>
                    <a:pt x="454" y="307"/>
                  </a:lnTo>
                  <a:lnTo>
                    <a:pt x="281" y="418"/>
                  </a:lnTo>
                  <a:lnTo>
                    <a:pt x="456" y="315"/>
                  </a:lnTo>
                  <a:lnTo>
                    <a:pt x="284" y="418"/>
                  </a:lnTo>
                  <a:lnTo>
                    <a:pt x="456" y="315"/>
                  </a:lnTo>
                  <a:lnTo>
                    <a:pt x="286" y="418"/>
                  </a:lnTo>
                  <a:lnTo>
                    <a:pt x="459" y="318"/>
                  </a:lnTo>
                  <a:lnTo>
                    <a:pt x="297" y="418"/>
                  </a:lnTo>
                  <a:lnTo>
                    <a:pt x="459" y="323"/>
                  </a:lnTo>
                  <a:lnTo>
                    <a:pt x="313" y="418"/>
                  </a:lnTo>
                  <a:lnTo>
                    <a:pt x="465" y="331"/>
                  </a:lnTo>
                  <a:lnTo>
                    <a:pt x="324" y="418"/>
                  </a:lnTo>
                  <a:lnTo>
                    <a:pt x="467" y="334"/>
                  </a:lnTo>
                  <a:lnTo>
                    <a:pt x="346" y="418"/>
                  </a:lnTo>
                  <a:lnTo>
                    <a:pt x="473" y="345"/>
                  </a:lnTo>
                  <a:lnTo>
                    <a:pt x="351" y="418"/>
                  </a:lnTo>
                  <a:lnTo>
                    <a:pt x="473" y="348"/>
                  </a:lnTo>
                  <a:lnTo>
                    <a:pt x="354" y="418"/>
                  </a:lnTo>
                  <a:lnTo>
                    <a:pt x="475" y="348"/>
                  </a:lnTo>
                  <a:lnTo>
                    <a:pt x="365" y="418"/>
                  </a:lnTo>
                  <a:lnTo>
                    <a:pt x="478" y="350"/>
                  </a:lnTo>
                  <a:lnTo>
                    <a:pt x="365" y="418"/>
                  </a:lnTo>
                  <a:lnTo>
                    <a:pt x="478" y="353"/>
                  </a:lnTo>
                  <a:lnTo>
                    <a:pt x="375" y="418"/>
                  </a:lnTo>
                  <a:lnTo>
                    <a:pt x="481" y="356"/>
                  </a:lnTo>
                  <a:lnTo>
                    <a:pt x="389" y="418"/>
                  </a:lnTo>
                  <a:lnTo>
                    <a:pt x="486" y="361"/>
                  </a:lnTo>
                  <a:lnTo>
                    <a:pt x="394" y="418"/>
                  </a:lnTo>
                  <a:lnTo>
                    <a:pt x="489" y="364"/>
                  </a:lnTo>
                  <a:lnTo>
                    <a:pt x="411" y="418"/>
                  </a:lnTo>
                  <a:lnTo>
                    <a:pt x="494" y="366"/>
                  </a:lnTo>
                  <a:lnTo>
                    <a:pt x="419" y="418"/>
                  </a:lnTo>
                  <a:lnTo>
                    <a:pt x="500" y="369"/>
                  </a:lnTo>
                  <a:lnTo>
                    <a:pt x="435" y="418"/>
                  </a:lnTo>
                  <a:lnTo>
                    <a:pt x="502" y="377"/>
                  </a:lnTo>
                  <a:lnTo>
                    <a:pt x="448" y="418"/>
                  </a:lnTo>
                  <a:lnTo>
                    <a:pt x="502" y="385"/>
                  </a:lnTo>
                  <a:lnTo>
                    <a:pt x="465" y="418"/>
                  </a:lnTo>
                  <a:lnTo>
                    <a:pt x="502" y="396"/>
                  </a:lnTo>
                  <a:lnTo>
                    <a:pt x="483" y="418"/>
                  </a:lnTo>
                  <a:lnTo>
                    <a:pt x="502" y="404"/>
                  </a:lnTo>
                  <a:lnTo>
                    <a:pt x="486" y="418"/>
                  </a:lnTo>
                  <a:lnTo>
                    <a:pt x="502" y="407"/>
                  </a:lnTo>
                  <a:lnTo>
                    <a:pt x="497" y="418"/>
                  </a:lnTo>
                  <a:lnTo>
                    <a:pt x="502" y="415"/>
                  </a:lnTo>
                  <a:lnTo>
                    <a:pt x="502" y="418"/>
                  </a:lnTo>
                  <a:lnTo>
                    <a:pt x="502" y="418"/>
                  </a:lnTo>
                </a:path>
              </a:pathLst>
            </a:custGeom>
            <a:noFill/>
            <a:ln w="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4" name="chenying0907 53"/>
            <p:cNvGrpSpPr/>
            <p:nvPr/>
          </p:nvGrpSpPr>
          <p:grpSpPr>
            <a:xfrm>
              <a:off x="3055938" y="1100138"/>
              <a:ext cx="2190750" cy="1206500"/>
              <a:chOff x="3055938" y="1100138"/>
              <a:chExt cx="2190750" cy="1206500"/>
            </a:xfrm>
          </p:grpSpPr>
          <p:sp>
            <p:nvSpPr>
              <p:cNvPr id="14" name="Freeform 12"/>
              <p:cNvSpPr>
                <a:spLocks/>
              </p:cNvSpPr>
              <p:nvPr/>
            </p:nvSpPr>
            <p:spPr bwMode="auto">
              <a:xfrm>
                <a:off x="4313238" y="1387475"/>
                <a:ext cx="933450" cy="585788"/>
              </a:xfrm>
              <a:custGeom>
                <a:avLst/>
                <a:gdLst>
                  <a:gd name="T0" fmla="*/ 43 w 588"/>
                  <a:gd name="T1" fmla="*/ 164 h 369"/>
                  <a:gd name="T2" fmla="*/ 321 w 588"/>
                  <a:gd name="T3" fmla="*/ 13 h 369"/>
                  <a:gd name="T4" fmla="*/ 83 w 588"/>
                  <a:gd name="T5" fmla="*/ 164 h 369"/>
                  <a:gd name="T6" fmla="*/ 334 w 588"/>
                  <a:gd name="T7" fmla="*/ 24 h 369"/>
                  <a:gd name="T8" fmla="*/ 102 w 588"/>
                  <a:gd name="T9" fmla="*/ 170 h 369"/>
                  <a:gd name="T10" fmla="*/ 345 w 588"/>
                  <a:gd name="T11" fmla="*/ 35 h 369"/>
                  <a:gd name="T12" fmla="*/ 126 w 588"/>
                  <a:gd name="T13" fmla="*/ 178 h 369"/>
                  <a:gd name="T14" fmla="*/ 364 w 588"/>
                  <a:gd name="T15" fmla="*/ 48 h 369"/>
                  <a:gd name="T16" fmla="*/ 145 w 588"/>
                  <a:gd name="T17" fmla="*/ 194 h 369"/>
                  <a:gd name="T18" fmla="*/ 380 w 588"/>
                  <a:gd name="T19" fmla="*/ 62 h 369"/>
                  <a:gd name="T20" fmla="*/ 151 w 588"/>
                  <a:gd name="T21" fmla="*/ 199 h 369"/>
                  <a:gd name="T22" fmla="*/ 388 w 588"/>
                  <a:gd name="T23" fmla="*/ 70 h 369"/>
                  <a:gd name="T24" fmla="*/ 156 w 588"/>
                  <a:gd name="T25" fmla="*/ 210 h 369"/>
                  <a:gd name="T26" fmla="*/ 394 w 588"/>
                  <a:gd name="T27" fmla="*/ 75 h 369"/>
                  <a:gd name="T28" fmla="*/ 159 w 588"/>
                  <a:gd name="T29" fmla="*/ 229 h 369"/>
                  <a:gd name="T30" fmla="*/ 413 w 588"/>
                  <a:gd name="T31" fmla="*/ 91 h 369"/>
                  <a:gd name="T32" fmla="*/ 159 w 588"/>
                  <a:gd name="T33" fmla="*/ 250 h 369"/>
                  <a:gd name="T34" fmla="*/ 429 w 588"/>
                  <a:gd name="T35" fmla="*/ 108 h 369"/>
                  <a:gd name="T36" fmla="*/ 145 w 588"/>
                  <a:gd name="T37" fmla="*/ 291 h 369"/>
                  <a:gd name="T38" fmla="*/ 448 w 588"/>
                  <a:gd name="T39" fmla="*/ 129 h 369"/>
                  <a:gd name="T40" fmla="*/ 110 w 588"/>
                  <a:gd name="T41" fmla="*/ 331 h 369"/>
                  <a:gd name="T42" fmla="*/ 456 w 588"/>
                  <a:gd name="T43" fmla="*/ 137 h 369"/>
                  <a:gd name="T44" fmla="*/ 110 w 588"/>
                  <a:gd name="T45" fmla="*/ 347 h 369"/>
                  <a:gd name="T46" fmla="*/ 467 w 588"/>
                  <a:gd name="T47" fmla="*/ 148 h 369"/>
                  <a:gd name="T48" fmla="*/ 110 w 588"/>
                  <a:gd name="T49" fmla="*/ 369 h 369"/>
                  <a:gd name="T50" fmla="*/ 477 w 588"/>
                  <a:gd name="T51" fmla="*/ 164 h 369"/>
                  <a:gd name="T52" fmla="*/ 145 w 588"/>
                  <a:gd name="T53" fmla="*/ 369 h 369"/>
                  <a:gd name="T54" fmla="*/ 488 w 588"/>
                  <a:gd name="T55" fmla="*/ 180 h 369"/>
                  <a:gd name="T56" fmla="*/ 178 w 588"/>
                  <a:gd name="T57" fmla="*/ 369 h 369"/>
                  <a:gd name="T58" fmla="*/ 496 w 588"/>
                  <a:gd name="T59" fmla="*/ 191 h 369"/>
                  <a:gd name="T60" fmla="*/ 197 w 588"/>
                  <a:gd name="T61" fmla="*/ 369 h 369"/>
                  <a:gd name="T62" fmla="*/ 504 w 588"/>
                  <a:gd name="T63" fmla="*/ 205 h 369"/>
                  <a:gd name="T64" fmla="*/ 240 w 588"/>
                  <a:gd name="T65" fmla="*/ 369 h 369"/>
                  <a:gd name="T66" fmla="*/ 513 w 588"/>
                  <a:gd name="T67" fmla="*/ 218 h 369"/>
                  <a:gd name="T68" fmla="*/ 272 w 588"/>
                  <a:gd name="T69" fmla="*/ 369 h 369"/>
                  <a:gd name="T70" fmla="*/ 521 w 588"/>
                  <a:gd name="T71" fmla="*/ 229 h 369"/>
                  <a:gd name="T72" fmla="*/ 307 w 588"/>
                  <a:gd name="T73" fmla="*/ 369 h 369"/>
                  <a:gd name="T74" fmla="*/ 529 w 588"/>
                  <a:gd name="T75" fmla="*/ 242 h 369"/>
                  <a:gd name="T76" fmla="*/ 337 w 588"/>
                  <a:gd name="T77" fmla="*/ 369 h 369"/>
                  <a:gd name="T78" fmla="*/ 540 w 588"/>
                  <a:gd name="T79" fmla="*/ 264 h 369"/>
                  <a:gd name="T80" fmla="*/ 394 w 588"/>
                  <a:gd name="T81" fmla="*/ 369 h 369"/>
                  <a:gd name="T82" fmla="*/ 550 w 588"/>
                  <a:gd name="T83" fmla="*/ 283 h 369"/>
                  <a:gd name="T84" fmla="*/ 423 w 588"/>
                  <a:gd name="T85" fmla="*/ 369 h 369"/>
                  <a:gd name="T86" fmla="*/ 558 w 588"/>
                  <a:gd name="T87" fmla="*/ 296 h 369"/>
                  <a:gd name="T88" fmla="*/ 472 w 588"/>
                  <a:gd name="T89" fmla="*/ 369 h 369"/>
                  <a:gd name="T90" fmla="*/ 567 w 588"/>
                  <a:gd name="T91" fmla="*/ 318 h 369"/>
                  <a:gd name="T92" fmla="*/ 504 w 588"/>
                  <a:gd name="T93" fmla="*/ 369 h 369"/>
                  <a:gd name="T94" fmla="*/ 575 w 588"/>
                  <a:gd name="T95" fmla="*/ 337 h 369"/>
                  <a:gd name="T96" fmla="*/ 537 w 588"/>
                  <a:gd name="T97" fmla="*/ 369 h 369"/>
                  <a:gd name="T98" fmla="*/ 583 w 588"/>
                  <a:gd name="T99" fmla="*/ 350 h 369"/>
                  <a:gd name="T100" fmla="*/ 567 w 588"/>
                  <a:gd name="T101" fmla="*/ 369 h 369"/>
                  <a:gd name="T102" fmla="*/ 585 w 588"/>
                  <a:gd name="T103" fmla="*/ 361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88" h="369">
                    <a:moveTo>
                      <a:pt x="0" y="175"/>
                    </a:moveTo>
                    <a:lnTo>
                      <a:pt x="302" y="0"/>
                    </a:lnTo>
                    <a:lnTo>
                      <a:pt x="43" y="164"/>
                    </a:lnTo>
                    <a:lnTo>
                      <a:pt x="313" y="8"/>
                    </a:lnTo>
                    <a:lnTo>
                      <a:pt x="62" y="161"/>
                    </a:lnTo>
                    <a:lnTo>
                      <a:pt x="321" y="13"/>
                    </a:lnTo>
                    <a:lnTo>
                      <a:pt x="64" y="161"/>
                    </a:lnTo>
                    <a:lnTo>
                      <a:pt x="321" y="16"/>
                    </a:lnTo>
                    <a:lnTo>
                      <a:pt x="83" y="164"/>
                    </a:lnTo>
                    <a:lnTo>
                      <a:pt x="329" y="21"/>
                    </a:lnTo>
                    <a:lnTo>
                      <a:pt x="91" y="167"/>
                    </a:lnTo>
                    <a:lnTo>
                      <a:pt x="334" y="24"/>
                    </a:lnTo>
                    <a:lnTo>
                      <a:pt x="99" y="167"/>
                    </a:lnTo>
                    <a:lnTo>
                      <a:pt x="340" y="30"/>
                    </a:lnTo>
                    <a:lnTo>
                      <a:pt x="102" y="170"/>
                    </a:lnTo>
                    <a:lnTo>
                      <a:pt x="342" y="32"/>
                    </a:lnTo>
                    <a:lnTo>
                      <a:pt x="110" y="170"/>
                    </a:lnTo>
                    <a:lnTo>
                      <a:pt x="345" y="35"/>
                    </a:lnTo>
                    <a:lnTo>
                      <a:pt x="121" y="175"/>
                    </a:lnTo>
                    <a:lnTo>
                      <a:pt x="356" y="43"/>
                    </a:lnTo>
                    <a:lnTo>
                      <a:pt x="126" y="178"/>
                    </a:lnTo>
                    <a:lnTo>
                      <a:pt x="359" y="46"/>
                    </a:lnTo>
                    <a:lnTo>
                      <a:pt x="135" y="183"/>
                    </a:lnTo>
                    <a:lnTo>
                      <a:pt x="364" y="48"/>
                    </a:lnTo>
                    <a:lnTo>
                      <a:pt x="140" y="188"/>
                    </a:lnTo>
                    <a:lnTo>
                      <a:pt x="372" y="56"/>
                    </a:lnTo>
                    <a:lnTo>
                      <a:pt x="145" y="194"/>
                    </a:lnTo>
                    <a:lnTo>
                      <a:pt x="378" y="62"/>
                    </a:lnTo>
                    <a:lnTo>
                      <a:pt x="148" y="197"/>
                    </a:lnTo>
                    <a:lnTo>
                      <a:pt x="380" y="62"/>
                    </a:lnTo>
                    <a:lnTo>
                      <a:pt x="148" y="197"/>
                    </a:lnTo>
                    <a:lnTo>
                      <a:pt x="380" y="62"/>
                    </a:lnTo>
                    <a:lnTo>
                      <a:pt x="151" y="199"/>
                    </a:lnTo>
                    <a:lnTo>
                      <a:pt x="383" y="65"/>
                    </a:lnTo>
                    <a:lnTo>
                      <a:pt x="153" y="207"/>
                    </a:lnTo>
                    <a:lnTo>
                      <a:pt x="388" y="70"/>
                    </a:lnTo>
                    <a:lnTo>
                      <a:pt x="153" y="207"/>
                    </a:lnTo>
                    <a:lnTo>
                      <a:pt x="391" y="70"/>
                    </a:lnTo>
                    <a:lnTo>
                      <a:pt x="156" y="210"/>
                    </a:lnTo>
                    <a:lnTo>
                      <a:pt x="394" y="73"/>
                    </a:lnTo>
                    <a:lnTo>
                      <a:pt x="156" y="213"/>
                    </a:lnTo>
                    <a:lnTo>
                      <a:pt x="394" y="75"/>
                    </a:lnTo>
                    <a:lnTo>
                      <a:pt x="159" y="221"/>
                    </a:lnTo>
                    <a:lnTo>
                      <a:pt x="402" y="81"/>
                    </a:lnTo>
                    <a:lnTo>
                      <a:pt x="159" y="229"/>
                    </a:lnTo>
                    <a:lnTo>
                      <a:pt x="407" y="86"/>
                    </a:lnTo>
                    <a:lnTo>
                      <a:pt x="162" y="237"/>
                    </a:lnTo>
                    <a:lnTo>
                      <a:pt x="413" y="91"/>
                    </a:lnTo>
                    <a:lnTo>
                      <a:pt x="159" y="248"/>
                    </a:lnTo>
                    <a:lnTo>
                      <a:pt x="418" y="97"/>
                    </a:lnTo>
                    <a:lnTo>
                      <a:pt x="159" y="250"/>
                    </a:lnTo>
                    <a:lnTo>
                      <a:pt x="421" y="100"/>
                    </a:lnTo>
                    <a:lnTo>
                      <a:pt x="156" y="264"/>
                    </a:lnTo>
                    <a:lnTo>
                      <a:pt x="429" y="108"/>
                    </a:lnTo>
                    <a:lnTo>
                      <a:pt x="151" y="277"/>
                    </a:lnTo>
                    <a:lnTo>
                      <a:pt x="434" y="113"/>
                    </a:lnTo>
                    <a:lnTo>
                      <a:pt x="145" y="291"/>
                    </a:lnTo>
                    <a:lnTo>
                      <a:pt x="440" y="121"/>
                    </a:lnTo>
                    <a:lnTo>
                      <a:pt x="132" y="310"/>
                    </a:lnTo>
                    <a:lnTo>
                      <a:pt x="448" y="129"/>
                    </a:lnTo>
                    <a:lnTo>
                      <a:pt x="110" y="328"/>
                    </a:lnTo>
                    <a:lnTo>
                      <a:pt x="453" y="135"/>
                    </a:lnTo>
                    <a:lnTo>
                      <a:pt x="110" y="331"/>
                    </a:lnTo>
                    <a:lnTo>
                      <a:pt x="453" y="135"/>
                    </a:lnTo>
                    <a:lnTo>
                      <a:pt x="110" y="337"/>
                    </a:lnTo>
                    <a:lnTo>
                      <a:pt x="456" y="137"/>
                    </a:lnTo>
                    <a:lnTo>
                      <a:pt x="110" y="342"/>
                    </a:lnTo>
                    <a:lnTo>
                      <a:pt x="459" y="143"/>
                    </a:lnTo>
                    <a:lnTo>
                      <a:pt x="110" y="347"/>
                    </a:lnTo>
                    <a:lnTo>
                      <a:pt x="461" y="145"/>
                    </a:lnTo>
                    <a:lnTo>
                      <a:pt x="110" y="353"/>
                    </a:lnTo>
                    <a:lnTo>
                      <a:pt x="467" y="148"/>
                    </a:lnTo>
                    <a:lnTo>
                      <a:pt x="110" y="355"/>
                    </a:lnTo>
                    <a:lnTo>
                      <a:pt x="467" y="151"/>
                    </a:lnTo>
                    <a:lnTo>
                      <a:pt x="110" y="369"/>
                    </a:lnTo>
                    <a:lnTo>
                      <a:pt x="475" y="159"/>
                    </a:lnTo>
                    <a:lnTo>
                      <a:pt x="118" y="369"/>
                    </a:lnTo>
                    <a:lnTo>
                      <a:pt x="477" y="164"/>
                    </a:lnTo>
                    <a:lnTo>
                      <a:pt x="137" y="369"/>
                    </a:lnTo>
                    <a:lnTo>
                      <a:pt x="480" y="170"/>
                    </a:lnTo>
                    <a:lnTo>
                      <a:pt x="145" y="369"/>
                    </a:lnTo>
                    <a:lnTo>
                      <a:pt x="486" y="175"/>
                    </a:lnTo>
                    <a:lnTo>
                      <a:pt x="164" y="369"/>
                    </a:lnTo>
                    <a:lnTo>
                      <a:pt x="488" y="180"/>
                    </a:lnTo>
                    <a:lnTo>
                      <a:pt x="172" y="369"/>
                    </a:lnTo>
                    <a:lnTo>
                      <a:pt x="491" y="186"/>
                    </a:lnTo>
                    <a:lnTo>
                      <a:pt x="178" y="369"/>
                    </a:lnTo>
                    <a:lnTo>
                      <a:pt x="494" y="188"/>
                    </a:lnTo>
                    <a:lnTo>
                      <a:pt x="186" y="369"/>
                    </a:lnTo>
                    <a:lnTo>
                      <a:pt x="496" y="191"/>
                    </a:lnTo>
                    <a:lnTo>
                      <a:pt x="186" y="369"/>
                    </a:lnTo>
                    <a:lnTo>
                      <a:pt x="496" y="191"/>
                    </a:lnTo>
                    <a:lnTo>
                      <a:pt x="197" y="369"/>
                    </a:lnTo>
                    <a:lnTo>
                      <a:pt x="499" y="197"/>
                    </a:lnTo>
                    <a:lnTo>
                      <a:pt x="218" y="369"/>
                    </a:lnTo>
                    <a:lnTo>
                      <a:pt x="504" y="205"/>
                    </a:lnTo>
                    <a:lnTo>
                      <a:pt x="221" y="369"/>
                    </a:lnTo>
                    <a:lnTo>
                      <a:pt x="507" y="205"/>
                    </a:lnTo>
                    <a:lnTo>
                      <a:pt x="240" y="369"/>
                    </a:lnTo>
                    <a:lnTo>
                      <a:pt x="510" y="213"/>
                    </a:lnTo>
                    <a:lnTo>
                      <a:pt x="251" y="369"/>
                    </a:lnTo>
                    <a:lnTo>
                      <a:pt x="513" y="218"/>
                    </a:lnTo>
                    <a:lnTo>
                      <a:pt x="253" y="369"/>
                    </a:lnTo>
                    <a:lnTo>
                      <a:pt x="515" y="218"/>
                    </a:lnTo>
                    <a:lnTo>
                      <a:pt x="272" y="369"/>
                    </a:lnTo>
                    <a:lnTo>
                      <a:pt x="518" y="226"/>
                    </a:lnTo>
                    <a:lnTo>
                      <a:pt x="275" y="369"/>
                    </a:lnTo>
                    <a:lnTo>
                      <a:pt x="521" y="229"/>
                    </a:lnTo>
                    <a:lnTo>
                      <a:pt x="288" y="369"/>
                    </a:lnTo>
                    <a:lnTo>
                      <a:pt x="523" y="234"/>
                    </a:lnTo>
                    <a:lnTo>
                      <a:pt x="307" y="369"/>
                    </a:lnTo>
                    <a:lnTo>
                      <a:pt x="529" y="242"/>
                    </a:lnTo>
                    <a:lnTo>
                      <a:pt x="310" y="369"/>
                    </a:lnTo>
                    <a:lnTo>
                      <a:pt x="529" y="242"/>
                    </a:lnTo>
                    <a:lnTo>
                      <a:pt x="321" y="369"/>
                    </a:lnTo>
                    <a:lnTo>
                      <a:pt x="531" y="248"/>
                    </a:lnTo>
                    <a:lnTo>
                      <a:pt x="337" y="369"/>
                    </a:lnTo>
                    <a:lnTo>
                      <a:pt x="537" y="256"/>
                    </a:lnTo>
                    <a:lnTo>
                      <a:pt x="359" y="369"/>
                    </a:lnTo>
                    <a:lnTo>
                      <a:pt x="540" y="264"/>
                    </a:lnTo>
                    <a:lnTo>
                      <a:pt x="378" y="369"/>
                    </a:lnTo>
                    <a:lnTo>
                      <a:pt x="545" y="272"/>
                    </a:lnTo>
                    <a:lnTo>
                      <a:pt x="394" y="369"/>
                    </a:lnTo>
                    <a:lnTo>
                      <a:pt x="548" y="280"/>
                    </a:lnTo>
                    <a:lnTo>
                      <a:pt x="399" y="369"/>
                    </a:lnTo>
                    <a:lnTo>
                      <a:pt x="550" y="283"/>
                    </a:lnTo>
                    <a:lnTo>
                      <a:pt x="405" y="369"/>
                    </a:lnTo>
                    <a:lnTo>
                      <a:pt x="550" y="285"/>
                    </a:lnTo>
                    <a:lnTo>
                      <a:pt x="423" y="369"/>
                    </a:lnTo>
                    <a:lnTo>
                      <a:pt x="556" y="293"/>
                    </a:lnTo>
                    <a:lnTo>
                      <a:pt x="434" y="369"/>
                    </a:lnTo>
                    <a:lnTo>
                      <a:pt x="558" y="296"/>
                    </a:lnTo>
                    <a:lnTo>
                      <a:pt x="453" y="369"/>
                    </a:lnTo>
                    <a:lnTo>
                      <a:pt x="561" y="307"/>
                    </a:lnTo>
                    <a:lnTo>
                      <a:pt x="472" y="369"/>
                    </a:lnTo>
                    <a:lnTo>
                      <a:pt x="567" y="315"/>
                    </a:lnTo>
                    <a:lnTo>
                      <a:pt x="480" y="369"/>
                    </a:lnTo>
                    <a:lnTo>
                      <a:pt x="567" y="318"/>
                    </a:lnTo>
                    <a:lnTo>
                      <a:pt x="499" y="369"/>
                    </a:lnTo>
                    <a:lnTo>
                      <a:pt x="572" y="328"/>
                    </a:lnTo>
                    <a:lnTo>
                      <a:pt x="504" y="369"/>
                    </a:lnTo>
                    <a:lnTo>
                      <a:pt x="572" y="328"/>
                    </a:lnTo>
                    <a:lnTo>
                      <a:pt x="518" y="369"/>
                    </a:lnTo>
                    <a:lnTo>
                      <a:pt x="575" y="337"/>
                    </a:lnTo>
                    <a:lnTo>
                      <a:pt x="529" y="369"/>
                    </a:lnTo>
                    <a:lnTo>
                      <a:pt x="577" y="339"/>
                    </a:lnTo>
                    <a:lnTo>
                      <a:pt x="537" y="369"/>
                    </a:lnTo>
                    <a:lnTo>
                      <a:pt x="580" y="345"/>
                    </a:lnTo>
                    <a:lnTo>
                      <a:pt x="553" y="369"/>
                    </a:lnTo>
                    <a:lnTo>
                      <a:pt x="583" y="350"/>
                    </a:lnTo>
                    <a:lnTo>
                      <a:pt x="558" y="369"/>
                    </a:lnTo>
                    <a:lnTo>
                      <a:pt x="583" y="355"/>
                    </a:lnTo>
                    <a:lnTo>
                      <a:pt x="567" y="369"/>
                    </a:lnTo>
                    <a:lnTo>
                      <a:pt x="585" y="358"/>
                    </a:lnTo>
                    <a:lnTo>
                      <a:pt x="572" y="369"/>
                    </a:lnTo>
                    <a:lnTo>
                      <a:pt x="585" y="361"/>
                    </a:lnTo>
                    <a:lnTo>
                      <a:pt x="588" y="369"/>
                    </a:lnTo>
                    <a:lnTo>
                      <a:pt x="588" y="369"/>
                    </a:lnTo>
                  </a:path>
                </a:pathLst>
              </a:custGeom>
              <a:noFill/>
              <a:ln w="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4"/>
              <p:cNvSpPr>
                <a:spLocks/>
              </p:cNvSpPr>
              <p:nvPr/>
            </p:nvSpPr>
            <p:spPr bwMode="auto">
              <a:xfrm>
                <a:off x="3055938" y="1100138"/>
                <a:ext cx="1628775" cy="1206500"/>
              </a:xfrm>
              <a:custGeom>
                <a:avLst/>
                <a:gdLst>
                  <a:gd name="T0" fmla="*/ 187 w 1026"/>
                  <a:gd name="T1" fmla="*/ 76 h 760"/>
                  <a:gd name="T2" fmla="*/ 273 w 1026"/>
                  <a:gd name="T3" fmla="*/ 46 h 760"/>
                  <a:gd name="T4" fmla="*/ 316 w 1026"/>
                  <a:gd name="T5" fmla="*/ 33 h 760"/>
                  <a:gd name="T6" fmla="*/ 357 w 1026"/>
                  <a:gd name="T7" fmla="*/ 22 h 760"/>
                  <a:gd name="T8" fmla="*/ 422 w 1026"/>
                  <a:gd name="T9" fmla="*/ 11 h 760"/>
                  <a:gd name="T10" fmla="*/ 457 w 1026"/>
                  <a:gd name="T11" fmla="*/ 6 h 760"/>
                  <a:gd name="T12" fmla="*/ 492 w 1026"/>
                  <a:gd name="T13" fmla="*/ 3 h 760"/>
                  <a:gd name="T14" fmla="*/ 500 w 1026"/>
                  <a:gd name="T15" fmla="*/ 3 h 760"/>
                  <a:gd name="T16" fmla="*/ 535 w 1026"/>
                  <a:gd name="T17" fmla="*/ 0 h 760"/>
                  <a:gd name="T18" fmla="*/ 557 w 1026"/>
                  <a:gd name="T19" fmla="*/ 0 h 760"/>
                  <a:gd name="T20" fmla="*/ 570 w 1026"/>
                  <a:gd name="T21" fmla="*/ 0 h 760"/>
                  <a:gd name="T22" fmla="*/ 594 w 1026"/>
                  <a:gd name="T23" fmla="*/ 3 h 760"/>
                  <a:gd name="T24" fmla="*/ 624 w 1026"/>
                  <a:gd name="T25" fmla="*/ 3 h 760"/>
                  <a:gd name="T26" fmla="*/ 654 w 1026"/>
                  <a:gd name="T27" fmla="*/ 6 h 760"/>
                  <a:gd name="T28" fmla="*/ 670 w 1026"/>
                  <a:gd name="T29" fmla="*/ 8 h 760"/>
                  <a:gd name="T30" fmla="*/ 694 w 1026"/>
                  <a:gd name="T31" fmla="*/ 11 h 760"/>
                  <a:gd name="T32" fmla="*/ 713 w 1026"/>
                  <a:gd name="T33" fmla="*/ 14 h 760"/>
                  <a:gd name="T34" fmla="*/ 746 w 1026"/>
                  <a:gd name="T35" fmla="*/ 19 h 760"/>
                  <a:gd name="T36" fmla="*/ 762 w 1026"/>
                  <a:gd name="T37" fmla="*/ 22 h 760"/>
                  <a:gd name="T38" fmla="*/ 770 w 1026"/>
                  <a:gd name="T39" fmla="*/ 25 h 760"/>
                  <a:gd name="T40" fmla="*/ 783 w 1026"/>
                  <a:gd name="T41" fmla="*/ 27 h 760"/>
                  <a:gd name="T42" fmla="*/ 810 w 1026"/>
                  <a:gd name="T43" fmla="*/ 35 h 760"/>
                  <a:gd name="T44" fmla="*/ 827 w 1026"/>
                  <a:gd name="T45" fmla="*/ 41 h 760"/>
                  <a:gd name="T46" fmla="*/ 848 w 1026"/>
                  <a:gd name="T47" fmla="*/ 46 h 760"/>
                  <a:gd name="T48" fmla="*/ 864 w 1026"/>
                  <a:gd name="T49" fmla="*/ 54 h 760"/>
                  <a:gd name="T50" fmla="*/ 878 w 1026"/>
                  <a:gd name="T51" fmla="*/ 60 h 760"/>
                  <a:gd name="T52" fmla="*/ 902 w 1026"/>
                  <a:gd name="T53" fmla="*/ 68 h 760"/>
                  <a:gd name="T54" fmla="*/ 916 w 1026"/>
                  <a:gd name="T55" fmla="*/ 73 h 760"/>
                  <a:gd name="T56" fmla="*/ 929 w 1026"/>
                  <a:gd name="T57" fmla="*/ 81 h 760"/>
                  <a:gd name="T58" fmla="*/ 943 w 1026"/>
                  <a:gd name="T59" fmla="*/ 87 h 760"/>
                  <a:gd name="T60" fmla="*/ 959 w 1026"/>
                  <a:gd name="T61" fmla="*/ 95 h 760"/>
                  <a:gd name="T62" fmla="*/ 967 w 1026"/>
                  <a:gd name="T63" fmla="*/ 100 h 760"/>
                  <a:gd name="T64" fmla="*/ 981 w 1026"/>
                  <a:gd name="T65" fmla="*/ 108 h 760"/>
                  <a:gd name="T66" fmla="*/ 999 w 1026"/>
                  <a:gd name="T67" fmla="*/ 119 h 760"/>
                  <a:gd name="T68" fmla="*/ 1008 w 1026"/>
                  <a:gd name="T69" fmla="*/ 124 h 760"/>
                  <a:gd name="T70" fmla="*/ 1026 w 1026"/>
                  <a:gd name="T71" fmla="*/ 135 h 760"/>
                  <a:gd name="T72" fmla="*/ 292 w 1026"/>
                  <a:gd name="T73" fmla="*/ 577 h 760"/>
                  <a:gd name="T74" fmla="*/ 289 w 1026"/>
                  <a:gd name="T75" fmla="*/ 582 h 760"/>
                  <a:gd name="T76" fmla="*/ 289 w 1026"/>
                  <a:gd name="T77" fmla="*/ 596 h 760"/>
                  <a:gd name="T78" fmla="*/ 289 w 1026"/>
                  <a:gd name="T79" fmla="*/ 604 h 760"/>
                  <a:gd name="T80" fmla="*/ 289 w 1026"/>
                  <a:gd name="T81" fmla="*/ 615 h 760"/>
                  <a:gd name="T82" fmla="*/ 289 w 1026"/>
                  <a:gd name="T83" fmla="*/ 631 h 760"/>
                  <a:gd name="T84" fmla="*/ 297 w 1026"/>
                  <a:gd name="T85" fmla="*/ 639 h 760"/>
                  <a:gd name="T86" fmla="*/ 306 w 1026"/>
                  <a:gd name="T87" fmla="*/ 641 h 760"/>
                  <a:gd name="T88" fmla="*/ 314 w 1026"/>
                  <a:gd name="T89" fmla="*/ 650 h 760"/>
                  <a:gd name="T90" fmla="*/ 324 w 1026"/>
                  <a:gd name="T91" fmla="*/ 658 h 760"/>
                  <a:gd name="T92" fmla="*/ 333 w 1026"/>
                  <a:gd name="T93" fmla="*/ 666 h 760"/>
                  <a:gd name="T94" fmla="*/ 341 w 1026"/>
                  <a:gd name="T95" fmla="*/ 674 h 760"/>
                  <a:gd name="T96" fmla="*/ 346 w 1026"/>
                  <a:gd name="T97" fmla="*/ 693 h 760"/>
                  <a:gd name="T98" fmla="*/ 346 w 1026"/>
                  <a:gd name="T99" fmla="*/ 703 h 760"/>
                  <a:gd name="T100" fmla="*/ 343 w 1026"/>
                  <a:gd name="T101" fmla="*/ 717 h 760"/>
                  <a:gd name="T102" fmla="*/ 330 w 1026"/>
                  <a:gd name="T103" fmla="*/ 736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26" h="760">
                    <a:moveTo>
                      <a:pt x="54" y="146"/>
                    </a:moveTo>
                    <a:lnTo>
                      <a:pt x="119" y="108"/>
                    </a:lnTo>
                    <a:lnTo>
                      <a:pt x="0" y="184"/>
                    </a:lnTo>
                    <a:lnTo>
                      <a:pt x="187" y="76"/>
                    </a:lnTo>
                    <a:lnTo>
                      <a:pt x="0" y="192"/>
                    </a:lnTo>
                    <a:lnTo>
                      <a:pt x="235" y="57"/>
                    </a:lnTo>
                    <a:lnTo>
                      <a:pt x="0" y="202"/>
                    </a:lnTo>
                    <a:lnTo>
                      <a:pt x="273" y="46"/>
                    </a:lnTo>
                    <a:lnTo>
                      <a:pt x="0" y="208"/>
                    </a:lnTo>
                    <a:lnTo>
                      <a:pt x="297" y="38"/>
                    </a:lnTo>
                    <a:lnTo>
                      <a:pt x="0" y="213"/>
                    </a:lnTo>
                    <a:lnTo>
                      <a:pt x="316" y="33"/>
                    </a:lnTo>
                    <a:lnTo>
                      <a:pt x="0" y="219"/>
                    </a:lnTo>
                    <a:lnTo>
                      <a:pt x="324" y="30"/>
                    </a:lnTo>
                    <a:lnTo>
                      <a:pt x="0" y="227"/>
                    </a:lnTo>
                    <a:lnTo>
                      <a:pt x="357" y="22"/>
                    </a:lnTo>
                    <a:lnTo>
                      <a:pt x="0" y="240"/>
                    </a:lnTo>
                    <a:lnTo>
                      <a:pt x="389" y="17"/>
                    </a:lnTo>
                    <a:lnTo>
                      <a:pt x="0" y="254"/>
                    </a:lnTo>
                    <a:lnTo>
                      <a:pt x="422" y="11"/>
                    </a:lnTo>
                    <a:lnTo>
                      <a:pt x="0" y="259"/>
                    </a:lnTo>
                    <a:lnTo>
                      <a:pt x="435" y="8"/>
                    </a:lnTo>
                    <a:lnTo>
                      <a:pt x="0" y="270"/>
                    </a:lnTo>
                    <a:lnTo>
                      <a:pt x="457" y="6"/>
                    </a:lnTo>
                    <a:lnTo>
                      <a:pt x="0" y="281"/>
                    </a:lnTo>
                    <a:lnTo>
                      <a:pt x="484" y="3"/>
                    </a:lnTo>
                    <a:lnTo>
                      <a:pt x="0" y="286"/>
                    </a:lnTo>
                    <a:lnTo>
                      <a:pt x="492" y="3"/>
                    </a:lnTo>
                    <a:lnTo>
                      <a:pt x="0" y="289"/>
                    </a:lnTo>
                    <a:lnTo>
                      <a:pt x="495" y="3"/>
                    </a:lnTo>
                    <a:lnTo>
                      <a:pt x="0" y="289"/>
                    </a:lnTo>
                    <a:lnTo>
                      <a:pt x="500" y="3"/>
                    </a:lnTo>
                    <a:lnTo>
                      <a:pt x="0" y="297"/>
                    </a:lnTo>
                    <a:lnTo>
                      <a:pt x="511" y="3"/>
                    </a:lnTo>
                    <a:lnTo>
                      <a:pt x="0" y="307"/>
                    </a:lnTo>
                    <a:lnTo>
                      <a:pt x="535" y="0"/>
                    </a:lnTo>
                    <a:lnTo>
                      <a:pt x="0" y="316"/>
                    </a:lnTo>
                    <a:lnTo>
                      <a:pt x="549" y="0"/>
                    </a:lnTo>
                    <a:lnTo>
                      <a:pt x="0" y="321"/>
                    </a:lnTo>
                    <a:lnTo>
                      <a:pt x="557" y="0"/>
                    </a:lnTo>
                    <a:lnTo>
                      <a:pt x="0" y="329"/>
                    </a:lnTo>
                    <a:lnTo>
                      <a:pt x="570" y="0"/>
                    </a:lnTo>
                    <a:lnTo>
                      <a:pt x="0" y="329"/>
                    </a:lnTo>
                    <a:lnTo>
                      <a:pt x="570" y="0"/>
                    </a:lnTo>
                    <a:lnTo>
                      <a:pt x="0" y="340"/>
                    </a:lnTo>
                    <a:lnTo>
                      <a:pt x="586" y="0"/>
                    </a:lnTo>
                    <a:lnTo>
                      <a:pt x="0" y="342"/>
                    </a:lnTo>
                    <a:lnTo>
                      <a:pt x="594" y="3"/>
                    </a:lnTo>
                    <a:lnTo>
                      <a:pt x="0" y="351"/>
                    </a:lnTo>
                    <a:lnTo>
                      <a:pt x="608" y="3"/>
                    </a:lnTo>
                    <a:lnTo>
                      <a:pt x="0" y="361"/>
                    </a:lnTo>
                    <a:lnTo>
                      <a:pt x="624" y="3"/>
                    </a:lnTo>
                    <a:lnTo>
                      <a:pt x="0" y="369"/>
                    </a:lnTo>
                    <a:lnTo>
                      <a:pt x="635" y="3"/>
                    </a:lnTo>
                    <a:lnTo>
                      <a:pt x="0" y="383"/>
                    </a:lnTo>
                    <a:lnTo>
                      <a:pt x="654" y="6"/>
                    </a:lnTo>
                    <a:lnTo>
                      <a:pt x="0" y="386"/>
                    </a:lnTo>
                    <a:lnTo>
                      <a:pt x="662" y="6"/>
                    </a:lnTo>
                    <a:lnTo>
                      <a:pt x="0" y="394"/>
                    </a:lnTo>
                    <a:lnTo>
                      <a:pt x="670" y="8"/>
                    </a:lnTo>
                    <a:lnTo>
                      <a:pt x="0" y="402"/>
                    </a:lnTo>
                    <a:lnTo>
                      <a:pt x="681" y="8"/>
                    </a:lnTo>
                    <a:lnTo>
                      <a:pt x="0" y="410"/>
                    </a:lnTo>
                    <a:lnTo>
                      <a:pt x="694" y="11"/>
                    </a:lnTo>
                    <a:lnTo>
                      <a:pt x="0" y="418"/>
                    </a:lnTo>
                    <a:lnTo>
                      <a:pt x="708" y="11"/>
                    </a:lnTo>
                    <a:lnTo>
                      <a:pt x="0" y="423"/>
                    </a:lnTo>
                    <a:lnTo>
                      <a:pt x="713" y="14"/>
                    </a:lnTo>
                    <a:lnTo>
                      <a:pt x="0" y="437"/>
                    </a:lnTo>
                    <a:lnTo>
                      <a:pt x="729" y="17"/>
                    </a:lnTo>
                    <a:lnTo>
                      <a:pt x="0" y="448"/>
                    </a:lnTo>
                    <a:lnTo>
                      <a:pt x="746" y="19"/>
                    </a:lnTo>
                    <a:lnTo>
                      <a:pt x="0" y="450"/>
                    </a:lnTo>
                    <a:lnTo>
                      <a:pt x="748" y="19"/>
                    </a:lnTo>
                    <a:lnTo>
                      <a:pt x="0" y="461"/>
                    </a:lnTo>
                    <a:lnTo>
                      <a:pt x="762" y="22"/>
                    </a:lnTo>
                    <a:lnTo>
                      <a:pt x="0" y="461"/>
                    </a:lnTo>
                    <a:lnTo>
                      <a:pt x="762" y="22"/>
                    </a:lnTo>
                    <a:lnTo>
                      <a:pt x="0" y="469"/>
                    </a:lnTo>
                    <a:lnTo>
                      <a:pt x="770" y="25"/>
                    </a:lnTo>
                    <a:lnTo>
                      <a:pt x="0" y="469"/>
                    </a:lnTo>
                    <a:lnTo>
                      <a:pt x="773" y="25"/>
                    </a:lnTo>
                    <a:lnTo>
                      <a:pt x="0" y="477"/>
                    </a:lnTo>
                    <a:lnTo>
                      <a:pt x="783" y="27"/>
                    </a:lnTo>
                    <a:lnTo>
                      <a:pt x="0" y="488"/>
                    </a:lnTo>
                    <a:lnTo>
                      <a:pt x="797" y="30"/>
                    </a:lnTo>
                    <a:lnTo>
                      <a:pt x="0" y="501"/>
                    </a:lnTo>
                    <a:lnTo>
                      <a:pt x="810" y="35"/>
                    </a:lnTo>
                    <a:lnTo>
                      <a:pt x="0" y="509"/>
                    </a:lnTo>
                    <a:lnTo>
                      <a:pt x="821" y="38"/>
                    </a:lnTo>
                    <a:lnTo>
                      <a:pt x="0" y="515"/>
                    </a:lnTo>
                    <a:lnTo>
                      <a:pt x="827" y="41"/>
                    </a:lnTo>
                    <a:lnTo>
                      <a:pt x="0" y="526"/>
                    </a:lnTo>
                    <a:lnTo>
                      <a:pt x="840" y="44"/>
                    </a:lnTo>
                    <a:lnTo>
                      <a:pt x="0" y="534"/>
                    </a:lnTo>
                    <a:lnTo>
                      <a:pt x="848" y="46"/>
                    </a:lnTo>
                    <a:lnTo>
                      <a:pt x="0" y="547"/>
                    </a:lnTo>
                    <a:lnTo>
                      <a:pt x="862" y="52"/>
                    </a:lnTo>
                    <a:lnTo>
                      <a:pt x="6" y="547"/>
                    </a:lnTo>
                    <a:lnTo>
                      <a:pt x="864" y="54"/>
                    </a:lnTo>
                    <a:lnTo>
                      <a:pt x="19" y="547"/>
                    </a:lnTo>
                    <a:lnTo>
                      <a:pt x="873" y="57"/>
                    </a:lnTo>
                    <a:lnTo>
                      <a:pt x="30" y="547"/>
                    </a:lnTo>
                    <a:lnTo>
                      <a:pt x="878" y="60"/>
                    </a:lnTo>
                    <a:lnTo>
                      <a:pt x="49" y="547"/>
                    </a:lnTo>
                    <a:lnTo>
                      <a:pt x="889" y="62"/>
                    </a:lnTo>
                    <a:lnTo>
                      <a:pt x="68" y="547"/>
                    </a:lnTo>
                    <a:lnTo>
                      <a:pt x="902" y="68"/>
                    </a:lnTo>
                    <a:lnTo>
                      <a:pt x="81" y="547"/>
                    </a:lnTo>
                    <a:lnTo>
                      <a:pt x="910" y="70"/>
                    </a:lnTo>
                    <a:lnTo>
                      <a:pt x="90" y="547"/>
                    </a:lnTo>
                    <a:lnTo>
                      <a:pt x="916" y="73"/>
                    </a:lnTo>
                    <a:lnTo>
                      <a:pt x="98" y="547"/>
                    </a:lnTo>
                    <a:lnTo>
                      <a:pt x="918" y="76"/>
                    </a:lnTo>
                    <a:lnTo>
                      <a:pt x="119" y="547"/>
                    </a:lnTo>
                    <a:lnTo>
                      <a:pt x="929" y="81"/>
                    </a:lnTo>
                    <a:lnTo>
                      <a:pt x="141" y="547"/>
                    </a:lnTo>
                    <a:lnTo>
                      <a:pt x="943" y="87"/>
                    </a:lnTo>
                    <a:lnTo>
                      <a:pt x="144" y="547"/>
                    </a:lnTo>
                    <a:lnTo>
                      <a:pt x="943" y="87"/>
                    </a:lnTo>
                    <a:lnTo>
                      <a:pt x="152" y="547"/>
                    </a:lnTo>
                    <a:lnTo>
                      <a:pt x="948" y="89"/>
                    </a:lnTo>
                    <a:lnTo>
                      <a:pt x="173" y="547"/>
                    </a:lnTo>
                    <a:lnTo>
                      <a:pt x="959" y="95"/>
                    </a:lnTo>
                    <a:lnTo>
                      <a:pt x="176" y="547"/>
                    </a:lnTo>
                    <a:lnTo>
                      <a:pt x="959" y="95"/>
                    </a:lnTo>
                    <a:lnTo>
                      <a:pt x="189" y="547"/>
                    </a:lnTo>
                    <a:lnTo>
                      <a:pt x="967" y="100"/>
                    </a:lnTo>
                    <a:lnTo>
                      <a:pt x="203" y="547"/>
                    </a:lnTo>
                    <a:lnTo>
                      <a:pt x="975" y="103"/>
                    </a:lnTo>
                    <a:lnTo>
                      <a:pt x="216" y="547"/>
                    </a:lnTo>
                    <a:lnTo>
                      <a:pt x="981" y="108"/>
                    </a:lnTo>
                    <a:lnTo>
                      <a:pt x="233" y="547"/>
                    </a:lnTo>
                    <a:lnTo>
                      <a:pt x="989" y="114"/>
                    </a:lnTo>
                    <a:lnTo>
                      <a:pt x="243" y="555"/>
                    </a:lnTo>
                    <a:lnTo>
                      <a:pt x="999" y="119"/>
                    </a:lnTo>
                    <a:lnTo>
                      <a:pt x="246" y="558"/>
                    </a:lnTo>
                    <a:lnTo>
                      <a:pt x="1002" y="122"/>
                    </a:lnTo>
                    <a:lnTo>
                      <a:pt x="246" y="563"/>
                    </a:lnTo>
                    <a:lnTo>
                      <a:pt x="1008" y="124"/>
                    </a:lnTo>
                    <a:lnTo>
                      <a:pt x="246" y="574"/>
                    </a:lnTo>
                    <a:lnTo>
                      <a:pt x="1018" y="130"/>
                    </a:lnTo>
                    <a:lnTo>
                      <a:pt x="246" y="582"/>
                    </a:lnTo>
                    <a:lnTo>
                      <a:pt x="1026" y="135"/>
                    </a:lnTo>
                    <a:lnTo>
                      <a:pt x="246" y="596"/>
                    </a:lnTo>
                    <a:lnTo>
                      <a:pt x="292" y="569"/>
                    </a:lnTo>
                    <a:lnTo>
                      <a:pt x="246" y="601"/>
                    </a:lnTo>
                    <a:lnTo>
                      <a:pt x="292" y="577"/>
                    </a:lnTo>
                    <a:lnTo>
                      <a:pt x="246" y="604"/>
                    </a:lnTo>
                    <a:lnTo>
                      <a:pt x="292" y="577"/>
                    </a:lnTo>
                    <a:lnTo>
                      <a:pt x="246" y="606"/>
                    </a:lnTo>
                    <a:lnTo>
                      <a:pt x="289" y="582"/>
                    </a:lnTo>
                    <a:lnTo>
                      <a:pt x="246" y="606"/>
                    </a:lnTo>
                    <a:lnTo>
                      <a:pt x="289" y="582"/>
                    </a:lnTo>
                    <a:lnTo>
                      <a:pt x="246" y="620"/>
                    </a:lnTo>
                    <a:lnTo>
                      <a:pt x="289" y="596"/>
                    </a:lnTo>
                    <a:lnTo>
                      <a:pt x="246" y="620"/>
                    </a:lnTo>
                    <a:lnTo>
                      <a:pt x="289" y="596"/>
                    </a:lnTo>
                    <a:lnTo>
                      <a:pt x="246" y="628"/>
                    </a:lnTo>
                    <a:lnTo>
                      <a:pt x="289" y="604"/>
                    </a:lnTo>
                    <a:lnTo>
                      <a:pt x="243" y="639"/>
                    </a:lnTo>
                    <a:lnTo>
                      <a:pt x="289" y="612"/>
                    </a:lnTo>
                    <a:lnTo>
                      <a:pt x="230" y="650"/>
                    </a:lnTo>
                    <a:lnTo>
                      <a:pt x="289" y="615"/>
                    </a:lnTo>
                    <a:lnTo>
                      <a:pt x="211" y="671"/>
                    </a:lnTo>
                    <a:lnTo>
                      <a:pt x="289" y="625"/>
                    </a:lnTo>
                    <a:lnTo>
                      <a:pt x="206" y="679"/>
                    </a:lnTo>
                    <a:lnTo>
                      <a:pt x="289" y="631"/>
                    </a:lnTo>
                    <a:lnTo>
                      <a:pt x="206" y="682"/>
                    </a:lnTo>
                    <a:lnTo>
                      <a:pt x="292" y="631"/>
                    </a:lnTo>
                    <a:lnTo>
                      <a:pt x="203" y="693"/>
                    </a:lnTo>
                    <a:lnTo>
                      <a:pt x="297" y="639"/>
                    </a:lnTo>
                    <a:lnTo>
                      <a:pt x="200" y="698"/>
                    </a:lnTo>
                    <a:lnTo>
                      <a:pt x="300" y="641"/>
                    </a:lnTo>
                    <a:lnTo>
                      <a:pt x="200" y="701"/>
                    </a:lnTo>
                    <a:lnTo>
                      <a:pt x="306" y="641"/>
                    </a:lnTo>
                    <a:lnTo>
                      <a:pt x="200" y="703"/>
                    </a:lnTo>
                    <a:lnTo>
                      <a:pt x="306" y="644"/>
                    </a:lnTo>
                    <a:lnTo>
                      <a:pt x="203" y="714"/>
                    </a:lnTo>
                    <a:lnTo>
                      <a:pt x="314" y="650"/>
                    </a:lnTo>
                    <a:lnTo>
                      <a:pt x="203" y="714"/>
                    </a:lnTo>
                    <a:lnTo>
                      <a:pt x="316" y="650"/>
                    </a:lnTo>
                    <a:lnTo>
                      <a:pt x="208" y="725"/>
                    </a:lnTo>
                    <a:lnTo>
                      <a:pt x="324" y="658"/>
                    </a:lnTo>
                    <a:lnTo>
                      <a:pt x="208" y="728"/>
                    </a:lnTo>
                    <a:lnTo>
                      <a:pt x="327" y="660"/>
                    </a:lnTo>
                    <a:lnTo>
                      <a:pt x="214" y="736"/>
                    </a:lnTo>
                    <a:lnTo>
                      <a:pt x="333" y="666"/>
                    </a:lnTo>
                    <a:lnTo>
                      <a:pt x="219" y="744"/>
                    </a:lnTo>
                    <a:lnTo>
                      <a:pt x="338" y="674"/>
                    </a:lnTo>
                    <a:lnTo>
                      <a:pt x="222" y="744"/>
                    </a:lnTo>
                    <a:lnTo>
                      <a:pt x="341" y="674"/>
                    </a:lnTo>
                    <a:lnTo>
                      <a:pt x="227" y="749"/>
                    </a:lnTo>
                    <a:lnTo>
                      <a:pt x="343" y="682"/>
                    </a:lnTo>
                    <a:lnTo>
                      <a:pt x="238" y="755"/>
                    </a:lnTo>
                    <a:lnTo>
                      <a:pt x="346" y="693"/>
                    </a:lnTo>
                    <a:lnTo>
                      <a:pt x="241" y="755"/>
                    </a:lnTo>
                    <a:lnTo>
                      <a:pt x="346" y="695"/>
                    </a:lnTo>
                    <a:lnTo>
                      <a:pt x="249" y="757"/>
                    </a:lnTo>
                    <a:lnTo>
                      <a:pt x="346" y="703"/>
                    </a:lnTo>
                    <a:lnTo>
                      <a:pt x="254" y="760"/>
                    </a:lnTo>
                    <a:lnTo>
                      <a:pt x="346" y="706"/>
                    </a:lnTo>
                    <a:lnTo>
                      <a:pt x="268" y="760"/>
                    </a:lnTo>
                    <a:lnTo>
                      <a:pt x="343" y="717"/>
                    </a:lnTo>
                    <a:lnTo>
                      <a:pt x="281" y="760"/>
                    </a:lnTo>
                    <a:lnTo>
                      <a:pt x="341" y="725"/>
                    </a:lnTo>
                    <a:lnTo>
                      <a:pt x="300" y="755"/>
                    </a:lnTo>
                    <a:lnTo>
                      <a:pt x="330" y="736"/>
                    </a:lnTo>
                    <a:lnTo>
                      <a:pt x="314" y="749"/>
                    </a:lnTo>
                    <a:lnTo>
                      <a:pt x="324" y="744"/>
                    </a:lnTo>
                  </a:path>
                </a:pathLst>
              </a:custGeom>
              <a:noFill/>
              <a:ln w="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8" name="1_7"/>
          <p:cNvGrpSpPr/>
          <p:nvPr>
            <p:custDataLst>
              <p:tags r:id="rId4"/>
            </p:custDataLst>
          </p:nvPr>
        </p:nvGrpSpPr>
        <p:grpSpPr>
          <a:xfrm>
            <a:off x="3952875" y="1690688"/>
            <a:ext cx="1174751" cy="1236662"/>
            <a:chOff x="3952875" y="1690688"/>
            <a:chExt cx="1174751" cy="1236662"/>
          </a:xfrm>
        </p:grpSpPr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4929188" y="2349500"/>
              <a:ext cx="138113" cy="76200"/>
            </a:xfrm>
            <a:custGeom>
              <a:avLst/>
              <a:gdLst>
                <a:gd name="T0" fmla="*/ 44 w 87"/>
                <a:gd name="T1" fmla="*/ 11 h 48"/>
                <a:gd name="T2" fmla="*/ 54 w 87"/>
                <a:gd name="T3" fmla="*/ 5 h 48"/>
                <a:gd name="T4" fmla="*/ 0 w 87"/>
                <a:gd name="T5" fmla="*/ 48 h 48"/>
                <a:gd name="T6" fmla="*/ 87 w 87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48">
                  <a:moveTo>
                    <a:pt x="44" y="11"/>
                  </a:moveTo>
                  <a:lnTo>
                    <a:pt x="54" y="5"/>
                  </a:lnTo>
                  <a:lnTo>
                    <a:pt x="0" y="48"/>
                  </a:lnTo>
                  <a:lnTo>
                    <a:pt x="87" y="0"/>
                  </a:lnTo>
                </a:path>
              </a:pathLst>
            </a:custGeom>
            <a:noFill/>
            <a:ln w="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7" name="chenying0907 36"/>
            <p:cNvGrpSpPr/>
            <p:nvPr/>
          </p:nvGrpSpPr>
          <p:grpSpPr>
            <a:xfrm>
              <a:off x="3952875" y="1690688"/>
              <a:ext cx="1174751" cy="1236662"/>
              <a:chOff x="3952875" y="1690688"/>
              <a:chExt cx="1174751" cy="1236662"/>
            </a:xfrm>
          </p:grpSpPr>
          <p:sp>
            <p:nvSpPr>
              <p:cNvPr id="17" name="Freeform 15"/>
              <p:cNvSpPr>
                <a:spLocks/>
              </p:cNvSpPr>
              <p:nvPr/>
            </p:nvSpPr>
            <p:spPr bwMode="auto">
              <a:xfrm>
                <a:off x="4818063" y="2349500"/>
                <a:ext cx="309563" cy="222250"/>
              </a:xfrm>
              <a:custGeom>
                <a:avLst/>
                <a:gdLst>
                  <a:gd name="T0" fmla="*/ 0 w 195"/>
                  <a:gd name="T1" fmla="*/ 94 h 140"/>
                  <a:gd name="T2" fmla="*/ 162 w 195"/>
                  <a:gd name="T3" fmla="*/ 0 h 140"/>
                  <a:gd name="T4" fmla="*/ 8 w 195"/>
                  <a:gd name="T5" fmla="*/ 92 h 140"/>
                  <a:gd name="T6" fmla="*/ 165 w 195"/>
                  <a:gd name="T7" fmla="*/ 3 h 140"/>
                  <a:gd name="T8" fmla="*/ 33 w 195"/>
                  <a:gd name="T9" fmla="*/ 92 h 140"/>
                  <a:gd name="T10" fmla="*/ 176 w 195"/>
                  <a:gd name="T11" fmla="*/ 8 h 140"/>
                  <a:gd name="T12" fmla="*/ 38 w 195"/>
                  <a:gd name="T13" fmla="*/ 92 h 140"/>
                  <a:gd name="T14" fmla="*/ 178 w 195"/>
                  <a:gd name="T15" fmla="*/ 11 h 140"/>
                  <a:gd name="T16" fmla="*/ 54 w 195"/>
                  <a:gd name="T17" fmla="*/ 92 h 140"/>
                  <a:gd name="T18" fmla="*/ 184 w 195"/>
                  <a:gd name="T19" fmla="*/ 19 h 140"/>
                  <a:gd name="T20" fmla="*/ 65 w 195"/>
                  <a:gd name="T21" fmla="*/ 92 h 140"/>
                  <a:gd name="T22" fmla="*/ 186 w 195"/>
                  <a:gd name="T23" fmla="*/ 21 h 140"/>
                  <a:gd name="T24" fmla="*/ 73 w 195"/>
                  <a:gd name="T25" fmla="*/ 94 h 140"/>
                  <a:gd name="T26" fmla="*/ 189 w 195"/>
                  <a:gd name="T27" fmla="*/ 27 h 140"/>
                  <a:gd name="T28" fmla="*/ 78 w 195"/>
                  <a:gd name="T29" fmla="*/ 100 h 140"/>
                  <a:gd name="T30" fmla="*/ 192 w 195"/>
                  <a:gd name="T31" fmla="*/ 35 h 140"/>
                  <a:gd name="T32" fmla="*/ 84 w 195"/>
                  <a:gd name="T33" fmla="*/ 105 h 140"/>
                  <a:gd name="T34" fmla="*/ 195 w 195"/>
                  <a:gd name="T35" fmla="*/ 40 h 140"/>
                  <a:gd name="T36" fmla="*/ 84 w 195"/>
                  <a:gd name="T37" fmla="*/ 105 h 140"/>
                  <a:gd name="T38" fmla="*/ 195 w 195"/>
                  <a:gd name="T39" fmla="*/ 43 h 140"/>
                  <a:gd name="T40" fmla="*/ 89 w 195"/>
                  <a:gd name="T41" fmla="*/ 110 h 140"/>
                  <a:gd name="T42" fmla="*/ 195 w 195"/>
                  <a:gd name="T43" fmla="*/ 51 h 140"/>
                  <a:gd name="T44" fmla="*/ 92 w 195"/>
                  <a:gd name="T45" fmla="*/ 113 h 140"/>
                  <a:gd name="T46" fmla="*/ 195 w 195"/>
                  <a:gd name="T47" fmla="*/ 54 h 140"/>
                  <a:gd name="T48" fmla="*/ 97 w 195"/>
                  <a:gd name="T49" fmla="*/ 118 h 140"/>
                  <a:gd name="T50" fmla="*/ 195 w 195"/>
                  <a:gd name="T51" fmla="*/ 62 h 140"/>
                  <a:gd name="T52" fmla="*/ 108 w 195"/>
                  <a:gd name="T53" fmla="*/ 127 h 140"/>
                  <a:gd name="T54" fmla="*/ 195 w 195"/>
                  <a:gd name="T55" fmla="*/ 75 h 140"/>
                  <a:gd name="T56" fmla="*/ 114 w 195"/>
                  <a:gd name="T57" fmla="*/ 129 h 140"/>
                  <a:gd name="T58" fmla="*/ 195 w 195"/>
                  <a:gd name="T59" fmla="*/ 83 h 140"/>
                  <a:gd name="T60" fmla="*/ 119 w 195"/>
                  <a:gd name="T61" fmla="*/ 132 h 140"/>
                  <a:gd name="T62" fmla="*/ 192 w 195"/>
                  <a:gd name="T63" fmla="*/ 92 h 140"/>
                  <a:gd name="T64" fmla="*/ 127 w 195"/>
                  <a:gd name="T65" fmla="*/ 137 h 140"/>
                  <a:gd name="T66" fmla="*/ 192 w 195"/>
                  <a:gd name="T67" fmla="*/ 100 h 140"/>
                  <a:gd name="T68" fmla="*/ 141 w 195"/>
                  <a:gd name="T69" fmla="*/ 140 h 140"/>
                  <a:gd name="T70" fmla="*/ 184 w 195"/>
                  <a:gd name="T71" fmla="*/ 113 h 140"/>
                  <a:gd name="T72" fmla="*/ 159 w 195"/>
                  <a:gd name="T73" fmla="*/ 137 h 140"/>
                  <a:gd name="T74" fmla="*/ 170 w 195"/>
                  <a:gd name="T75" fmla="*/ 132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5" h="140">
                    <a:moveTo>
                      <a:pt x="0" y="94"/>
                    </a:moveTo>
                    <a:lnTo>
                      <a:pt x="162" y="0"/>
                    </a:lnTo>
                    <a:lnTo>
                      <a:pt x="8" y="92"/>
                    </a:lnTo>
                    <a:lnTo>
                      <a:pt x="165" y="3"/>
                    </a:lnTo>
                    <a:lnTo>
                      <a:pt x="33" y="92"/>
                    </a:lnTo>
                    <a:lnTo>
                      <a:pt x="176" y="8"/>
                    </a:lnTo>
                    <a:lnTo>
                      <a:pt x="38" y="92"/>
                    </a:lnTo>
                    <a:lnTo>
                      <a:pt x="178" y="11"/>
                    </a:lnTo>
                    <a:lnTo>
                      <a:pt x="54" y="92"/>
                    </a:lnTo>
                    <a:lnTo>
                      <a:pt x="184" y="19"/>
                    </a:lnTo>
                    <a:lnTo>
                      <a:pt x="65" y="92"/>
                    </a:lnTo>
                    <a:lnTo>
                      <a:pt x="186" y="21"/>
                    </a:lnTo>
                    <a:lnTo>
                      <a:pt x="73" y="94"/>
                    </a:lnTo>
                    <a:lnTo>
                      <a:pt x="189" y="27"/>
                    </a:lnTo>
                    <a:lnTo>
                      <a:pt x="78" y="100"/>
                    </a:lnTo>
                    <a:lnTo>
                      <a:pt x="192" y="35"/>
                    </a:lnTo>
                    <a:lnTo>
                      <a:pt x="84" y="105"/>
                    </a:lnTo>
                    <a:lnTo>
                      <a:pt x="195" y="40"/>
                    </a:lnTo>
                    <a:lnTo>
                      <a:pt x="84" y="105"/>
                    </a:lnTo>
                    <a:lnTo>
                      <a:pt x="195" y="43"/>
                    </a:lnTo>
                    <a:lnTo>
                      <a:pt x="89" y="110"/>
                    </a:lnTo>
                    <a:lnTo>
                      <a:pt x="195" y="51"/>
                    </a:lnTo>
                    <a:lnTo>
                      <a:pt x="92" y="113"/>
                    </a:lnTo>
                    <a:lnTo>
                      <a:pt x="195" y="54"/>
                    </a:lnTo>
                    <a:lnTo>
                      <a:pt x="97" y="118"/>
                    </a:lnTo>
                    <a:lnTo>
                      <a:pt x="195" y="62"/>
                    </a:lnTo>
                    <a:lnTo>
                      <a:pt x="108" y="127"/>
                    </a:lnTo>
                    <a:lnTo>
                      <a:pt x="195" y="75"/>
                    </a:lnTo>
                    <a:lnTo>
                      <a:pt x="114" y="129"/>
                    </a:lnTo>
                    <a:lnTo>
                      <a:pt x="195" y="83"/>
                    </a:lnTo>
                    <a:lnTo>
                      <a:pt x="119" y="132"/>
                    </a:lnTo>
                    <a:lnTo>
                      <a:pt x="192" y="92"/>
                    </a:lnTo>
                    <a:lnTo>
                      <a:pt x="127" y="137"/>
                    </a:lnTo>
                    <a:lnTo>
                      <a:pt x="192" y="100"/>
                    </a:lnTo>
                    <a:lnTo>
                      <a:pt x="141" y="140"/>
                    </a:lnTo>
                    <a:lnTo>
                      <a:pt x="184" y="113"/>
                    </a:lnTo>
                    <a:lnTo>
                      <a:pt x="159" y="137"/>
                    </a:lnTo>
                    <a:lnTo>
                      <a:pt x="170" y="132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3952875" y="1978025"/>
                <a:ext cx="968375" cy="949325"/>
              </a:xfrm>
              <a:custGeom>
                <a:avLst/>
                <a:gdLst>
                  <a:gd name="T0" fmla="*/ 19 w 610"/>
                  <a:gd name="T1" fmla="*/ 27 h 598"/>
                  <a:gd name="T2" fmla="*/ 59 w 610"/>
                  <a:gd name="T3" fmla="*/ 27 h 598"/>
                  <a:gd name="T4" fmla="*/ 78 w 610"/>
                  <a:gd name="T5" fmla="*/ 27 h 598"/>
                  <a:gd name="T6" fmla="*/ 89 w 610"/>
                  <a:gd name="T7" fmla="*/ 27 h 598"/>
                  <a:gd name="T8" fmla="*/ 116 w 610"/>
                  <a:gd name="T9" fmla="*/ 27 h 598"/>
                  <a:gd name="T10" fmla="*/ 143 w 610"/>
                  <a:gd name="T11" fmla="*/ 27 h 598"/>
                  <a:gd name="T12" fmla="*/ 175 w 610"/>
                  <a:gd name="T13" fmla="*/ 27 h 598"/>
                  <a:gd name="T14" fmla="*/ 202 w 610"/>
                  <a:gd name="T15" fmla="*/ 27 h 598"/>
                  <a:gd name="T16" fmla="*/ 224 w 610"/>
                  <a:gd name="T17" fmla="*/ 27 h 598"/>
                  <a:gd name="T18" fmla="*/ 245 w 610"/>
                  <a:gd name="T19" fmla="*/ 27 h 598"/>
                  <a:gd name="T20" fmla="*/ 310 w 610"/>
                  <a:gd name="T21" fmla="*/ 8 h 598"/>
                  <a:gd name="T22" fmla="*/ 316 w 610"/>
                  <a:gd name="T23" fmla="*/ 21 h 598"/>
                  <a:gd name="T24" fmla="*/ 321 w 610"/>
                  <a:gd name="T25" fmla="*/ 24 h 598"/>
                  <a:gd name="T26" fmla="*/ 353 w 610"/>
                  <a:gd name="T27" fmla="*/ 24 h 598"/>
                  <a:gd name="T28" fmla="*/ 378 w 610"/>
                  <a:gd name="T29" fmla="*/ 24 h 598"/>
                  <a:gd name="T30" fmla="*/ 397 w 610"/>
                  <a:gd name="T31" fmla="*/ 24 h 598"/>
                  <a:gd name="T32" fmla="*/ 429 w 610"/>
                  <a:gd name="T33" fmla="*/ 24 h 598"/>
                  <a:gd name="T34" fmla="*/ 472 w 610"/>
                  <a:gd name="T35" fmla="*/ 24 h 598"/>
                  <a:gd name="T36" fmla="*/ 483 w 610"/>
                  <a:gd name="T37" fmla="*/ 24 h 598"/>
                  <a:gd name="T38" fmla="*/ 497 w 610"/>
                  <a:gd name="T39" fmla="*/ 24 h 598"/>
                  <a:gd name="T40" fmla="*/ 518 w 610"/>
                  <a:gd name="T41" fmla="*/ 24 h 598"/>
                  <a:gd name="T42" fmla="*/ 534 w 610"/>
                  <a:gd name="T43" fmla="*/ 29 h 598"/>
                  <a:gd name="T44" fmla="*/ 534 w 610"/>
                  <a:gd name="T45" fmla="*/ 48 h 598"/>
                  <a:gd name="T46" fmla="*/ 534 w 610"/>
                  <a:gd name="T47" fmla="*/ 70 h 598"/>
                  <a:gd name="T48" fmla="*/ 534 w 610"/>
                  <a:gd name="T49" fmla="*/ 86 h 598"/>
                  <a:gd name="T50" fmla="*/ 534 w 610"/>
                  <a:gd name="T51" fmla="*/ 105 h 598"/>
                  <a:gd name="T52" fmla="*/ 534 w 610"/>
                  <a:gd name="T53" fmla="*/ 121 h 598"/>
                  <a:gd name="T54" fmla="*/ 534 w 610"/>
                  <a:gd name="T55" fmla="*/ 126 h 598"/>
                  <a:gd name="T56" fmla="*/ 534 w 610"/>
                  <a:gd name="T57" fmla="*/ 148 h 598"/>
                  <a:gd name="T58" fmla="*/ 534 w 610"/>
                  <a:gd name="T59" fmla="*/ 172 h 598"/>
                  <a:gd name="T60" fmla="*/ 534 w 610"/>
                  <a:gd name="T61" fmla="*/ 177 h 598"/>
                  <a:gd name="T62" fmla="*/ 534 w 610"/>
                  <a:gd name="T63" fmla="*/ 188 h 598"/>
                  <a:gd name="T64" fmla="*/ 534 w 610"/>
                  <a:gd name="T65" fmla="*/ 202 h 598"/>
                  <a:gd name="T66" fmla="*/ 534 w 610"/>
                  <a:gd name="T67" fmla="*/ 212 h 598"/>
                  <a:gd name="T68" fmla="*/ 534 w 610"/>
                  <a:gd name="T69" fmla="*/ 231 h 598"/>
                  <a:gd name="T70" fmla="*/ 534 w 610"/>
                  <a:gd name="T71" fmla="*/ 247 h 598"/>
                  <a:gd name="T72" fmla="*/ 534 w 610"/>
                  <a:gd name="T73" fmla="*/ 261 h 598"/>
                  <a:gd name="T74" fmla="*/ 534 w 610"/>
                  <a:gd name="T75" fmla="*/ 266 h 598"/>
                  <a:gd name="T76" fmla="*/ 542 w 610"/>
                  <a:gd name="T77" fmla="*/ 282 h 598"/>
                  <a:gd name="T78" fmla="*/ 567 w 610"/>
                  <a:gd name="T79" fmla="*/ 285 h 598"/>
                  <a:gd name="T80" fmla="*/ 586 w 610"/>
                  <a:gd name="T81" fmla="*/ 285 h 598"/>
                  <a:gd name="T82" fmla="*/ 537 w 610"/>
                  <a:gd name="T83" fmla="*/ 336 h 598"/>
                  <a:gd name="T84" fmla="*/ 537 w 610"/>
                  <a:gd name="T85" fmla="*/ 347 h 598"/>
                  <a:gd name="T86" fmla="*/ 537 w 610"/>
                  <a:gd name="T87" fmla="*/ 361 h 598"/>
                  <a:gd name="T88" fmla="*/ 537 w 610"/>
                  <a:gd name="T89" fmla="*/ 379 h 598"/>
                  <a:gd name="T90" fmla="*/ 537 w 610"/>
                  <a:gd name="T91" fmla="*/ 393 h 598"/>
                  <a:gd name="T92" fmla="*/ 537 w 610"/>
                  <a:gd name="T93" fmla="*/ 406 h 598"/>
                  <a:gd name="T94" fmla="*/ 537 w 610"/>
                  <a:gd name="T95" fmla="*/ 431 h 598"/>
                  <a:gd name="T96" fmla="*/ 537 w 610"/>
                  <a:gd name="T97" fmla="*/ 444 h 598"/>
                  <a:gd name="T98" fmla="*/ 537 w 610"/>
                  <a:gd name="T99" fmla="*/ 460 h 598"/>
                  <a:gd name="T100" fmla="*/ 537 w 610"/>
                  <a:gd name="T101" fmla="*/ 476 h 598"/>
                  <a:gd name="T102" fmla="*/ 537 w 610"/>
                  <a:gd name="T103" fmla="*/ 501 h 598"/>
                  <a:gd name="T104" fmla="*/ 537 w 610"/>
                  <a:gd name="T105" fmla="*/ 506 h 598"/>
                  <a:gd name="T106" fmla="*/ 537 w 610"/>
                  <a:gd name="T107" fmla="*/ 525 h 598"/>
                  <a:gd name="T108" fmla="*/ 537 w 610"/>
                  <a:gd name="T109" fmla="*/ 541 h 598"/>
                  <a:gd name="T110" fmla="*/ 537 w 610"/>
                  <a:gd name="T111" fmla="*/ 554 h 598"/>
                  <a:gd name="T112" fmla="*/ 537 w 610"/>
                  <a:gd name="T113" fmla="*/ 565 h 598"/>
                  <a:gd name="T114" fmla="*/ 537 w 610"/>
                  <a:gd name="T115" fmla="*/ 581 h 598"/>
                  <a:gd name="T116" fmla="*/ 537 w 610"/>
                  <a:gd name="T117" fmla="*/ 592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10" h="598">
                    <a:moveTo>
                      <a:pt x="0" y="27"/>
                    </a:moveTo>
                    <a:lnTo>
                      <a:pt x="2" y="27"/>
                    </a:lnTo>
                    <a:lnTo>
                      <a:pt x="0" y="37"/>
                    </a:lnTo>
                    <a:lnTo>
                      <a:pt x="19" y="27"/>
                    </a:lnTo>
                    <a:lnTo>
                      <a:pt x="0" y="48"/>
                    </a:lnTo>
                    <a:lnTo>
                      <a:pt x="40" y="27"/>
                    </a:lnTo>
                    <a:lnTo>
                      <a:pt x="0" y="62"/>
                    </a:lnTo>
                    <a:lnTo>
                      <a:pt x="59" y="27"/>
                    </a:lnTo>
                    <a:lnTo>
                      <a:pt x="0" y="64"/>
                    </a:lnTo>
                    <a:lnTo>
                      <a:pt x="67" y="27"/>
                    </a:lnTo>
                    <a:lnTo>
                      <a:pt x="0" y="70"/>
                    </a:lnTo>
                    <a:lnTo>
                      <a:pt x="78" y="27"/>
                    </a:lnTo>
                    <a:lnTo>
                      <a:pt x="0" y="72"/>
                    </a:lnTo>
                    <a:lnTo>
                      <a:pt x="81" y="27"/>
                    </a:lnTo>
                    <a:lnTo>
                      <a:pt x="0" y="78"/>
                    </a:lnTo>
                    <a:lnTo>
                      <a:pt x="89" y="27"/>
                    </a:lnTo>
                    <a:lnTo>
                      <a:pt x="0" y="91"/>
                    </a:lnTo>
                    <a:lnTo>
                      <a:pt x="113" y="27"/>
                    </a:lnTo>
                    <a:lnTo>
                      <a:pt x="0" y="94"/>
                    </a:lnTo>
                    <a:lnTo>
                      <a:pt x="116" y="27"/>
                    </a:lnTo>
                    <a:lnTo>
                      <a:pt x="0" y="102"/>
                    </a:lnTo>
                    <a:lnTo>
                      <a:pt x="132" y="27"/>
                    </a:lnTo>
                    <a:lnTo>
                      <a:pt x="0" y="107"/>
                    </a:lnTo>
                    <a:lnTo>
                      <a:pt x="143" y="27"/>
                    </a:lnTo>
                    <a:lnTo>
                      <a:pt x="0" y="118"/>
                    </a:lnTo>
                    <a:lnTo>
                      <a:pt x="162" y="27"/>
                    </a:lnTo>
                    <a:lnTo>
                      <a:pt x="0" y="126"/>
                    </a:lnTo>
                    <a:lnTo>
                      <a:pt x="175" y="27"/>
                    </a:lnTo>
                    <a:lnTo>
                      <a:pt x="0" y="137"/>
                    </a:lnTo>
                    <a:lnTo>
                      <a:pt x="191" y="27"/>
                    </a:lnTo>
                    <a:lnTo>
                      <a:pt x="0" y="142"/>
                    </a:lnTo>
                    <a:lnTo>
                      <a:pt x="202" y="27"/>
                    </a:lnTo>
                    <a:lnTo>
                      <a:pt x="0" y="153"/>
                    </a:lnTo>
                    <a:lnTo>
                      <a:pt x="221" y="27"/>
                    </a:lnTo>
                    <a:lnTo>
                      <a:pt x="0" y="156"/>
                    </a:lnTo>
                    <a:lnTo>
                      <a:pt x="224" y="27"/>
                    </a:lnTo>
                    <a:lnTo>
                      <a:pt x="0" y="159"/>
                    </a:lnTo>
                    <a:lnTo>
                      <a:pt x="227" y="27"/>
                    </a:lnTo>
                    <a:lnTo>
                      <a:pt x="0" y="167"/>
                    </a:lnTo>
                    <a:lnTo>
                      <a:pt x="245" y="27"/>
                    </a:lnTo>
                    <a:lnTo>
                      <a:pt x="0" y="177"/>
                    </a:lnTo>
                    <a:lnTo>
                      <a:pt x="310" y="0"/>
                    </a:lnTo>
                    <a:lnTo>
                      <a:pt x="0" y="185"/>
                    </a:lnTo>
                    <a:lnTo>
                      <a:pt x="310" y="8"/>
                    </a:lnTo>
                    <a:lnTo>
                      <a:pt x="0" y="191"/>
                    </a:lnTo>
                    <a:lnTo>
                      <a:pt x="310" y="13"/>
                    </a:lnTo>
                    <a:lnTo>
                      <a:pt x="0" y="204"/>
                    </a:lnTo>
                    <a:lnTo>
                      <a:pt x="316" y="21"/>
                    </a:lnTo>
                    <a:lnTo>
                      <a:pt x="0" y="207"/>
                    </a:lnTo>
                    <a:lnTo>
                      <a:pt x="318" y="24"/>
                    </a:lnTo>
                    <a:lnTo>
                      <a:pt x="0" y="207"/>
                    </a:lnTo>
                    <a:lnTo>
                      <a:pt x="321" y="24"/>
                    </a:lnTo>
                    <a:lnTo>
                      <a:pt x="0" y="215"/>
                    </a:lnTo>
                    <a:lnTo>
                      <a:pt x="332" y="24"/>
                    </a:lnTo>
                    <a:lnTo>
                      <a:pt x="0" y="229"/>
                    </a:lnTo>
                    <a:lnTo>
                      <a:pt x="353" y="24"/>
                    </a:lnTo>
                    <a:lnTo>
                      <a:pt x="0" y="229"/>
                    </a:lnTo>
                    <a:lnTo>
                      <a:pt x="356" y="24"/>
                    </a:lnTo>
                    <a:lnTo>
                      <a:pt x="0" y="242"/>
                    </a:lnTo>
                    <a:lnTo>
                      <a:pt x="378" y="24"/>
                    </a:lnTo>
                    <a:lnTo>
                      <a:pt x="0" y="247"/>
                    </a:lnTo>
                    <a:lnTo>
                      <a:pt x="389" y="24"/>
                    </a:lnTo>
                    <a:lnTo>
                      <a:pt x="0" y="253"/>
                    </a:lnTo>
                    <a:lnTo>
                      <a:pt x="397" y="24"/>
                    </a:lnTo>
                    <a:lnTo>
                      <a:pt x="0" y="258"/>
                    </a:lnTo>
                    <a:lnTo>
                      <a:pt x="407" y="24"/>
                    </a:lnTo>
                    <a:lnTo>
                      <a:pt x="0" y="272"/>
                    </a:lnTo>
                    <a:lnTo>
                      <a:pt x="429" y="24"/>
                    </a:lnTo>
                    <a:lnTo>
                      <a:pt x="0" y="282"/>
                    </a:lnTo>
                    <a:lnTo>
                      <a:pt x="451" y="24"/>
                    </a:lnTo>
                    <a:lnTo>
                      <a:pt x="0" y="296"/>
                    </a:lnTo>
                    <a:lnTo>
                      <a:pt x="472" y="24"/>
                    </a:lnTo>
                    <a:lnTo>
                      <a:pt x="0" y="299"/>
                    </a:lnTo>
                    <a:lnTo>
                      <a:pt x="478" y="24"/>
                    </a:lnTo>
                    <a:lnTo>
                      <a:pt x="0" y="301"/>
                    </a:lnTo>
                    <a:lnTo>
                      <a:pt x="483" y="24"/>
                    </a:lnTo>
                    <a:lnTo>
                      <a:pt x="0" y="307"/>
                    </a:lnTo>
                    <a:lnTo>
                      <a:pt x="494" y="24"/>
                    </a:lnTo>
                    <a:lnTo>
                      <a:pt x="0" y="309"/>
                    </a:lnTo>
                    <a:lnTo>
                      <a:pt x="497" y="24"/>
                    </a:lnTo>
                    <a:lnTo>
                      <a:pt x="0" y="320"/>
                    </a:lnTo>
                    <a:lnTo>
                      <a:pt x="513" y="24"/>
                    </a:lnTo>
                    <a:lnTo>
                      <a:pt x="0" y="323"/>
                    </a:lnTo>
                    <a:lnTo>
                      <a:pt x="518" y="24"/>
                    </a:lnTo>
                    <a:lnTo>
                      <a:pt x="0" y="326"/>
                    </a:lnTo>
                    <a:lnTo>
                      <a:pt x="524" y="24"/>
                    </a:lnTo>
                    <a:lnTo>
                      <a:pt x="0" y="336"/>
                    </a:lnTo>
                    <a:lnTo>
                      <a:pt x="534" y="29"/>
                    </a:lnTo>
                    <a:lnTo>
                      <a:pt x="0" y="342"/>
                    </a:lnTo>
                    <a:lnTo>
                      <a:pt x="534" y="35"/>
                    </a:lnTo>
                    <a:lnTo>
                      <a:pt x="0" y="355"/>
                    </a:lnTo>
                    <a:lnTo>
                      <a:pt x="534" y="48"/>
                    </a:lnTo>
                    <a:lnTo>
                      <a:pt x="0" y="366"/>
                    </a:lnTo>
                    <a:lnTo>
                      <a:pt x="534" y="59"/>
                    </a:lnTo>
                    <a:lnTo>
                      <a:pt x="0" y="377"/>
                    </a:lnTo>
                    <a:lnTo>
                      <a:pt x="534" y="70"/>
                    </a:lnTo>
                    <a:lnTo>
                      <a:pt x="0" y="385"/>
                    </a:lnTo>
                    <a:lnTo>
                      <a:pt x="534" y="80"/>
                    </a:lnTo>
                    <a:lnTo>
                      <a:pt x="0" y="393"/>
                    </a:lnTo>
                    <a:lnTo>
                      <a:pt x="534" y="86"/>
                    </a:lnTo>
                    <a:lnTo>
                      <a:pt x="0" y="404"/>
                    </a:lnTo>
                    <a:lnTo>
                      <a:pt x="534" y="97"/>
                    </a:lnTo>
                    <a:lnTo>
                      <a:pt x="0" y="412"/>
                    </a:lnTo>
                    <a:lnTo>
                      <a:pt x="534" y="105"/>
                    </a:lnTo>
                    <a:lnTo>
                      <a:pt x="0" y="420"/>
                    </a:lnTo>
                    <a:lnTo>
                      <a:pt x="534" y="115"/>
                    </a:lnTo>
                    <a:lnTo>
                      <a:pt x="0" y="428"/>
                    </a:lnTo>
                    <a:lnTo>
                      <a:pt x="534" y="121"/>
                    </a:lnTo>
                    <a:lnTo>
                      <a:pt x="0" y="431"/>
                    </a:lnTo>
                    <a:lnTo>
                      <a:pt x="534" y="123"/>
                    </a:lnTo>
                    <a:lnTo>
                      <a:pt x="0" y="433"/>
                    </a:lnTo>
                    <a:lnTo>
                      <a:pt x="534" y="126"/>
                    </a:lnTo>
                    <a:lnTo>
                      <a:pt x="0" y="441"/>
                    </a:lnTo>
                    <a:lnTo>
                      <a:pt x="534" y="134"/>
                    </a:lnTo>
                    <a:lnTo>
                      <a:pt x="0" y="455"/>
                    </a:lnTo>
                    <a:lnTo>
                      <a:pt x="534" y="148"/>
                    </a:lnTo>
                    <a:lnTo>
                      <a:pt x="0" y="466"/>
                    </a:lnTo>
                    <a:lnTo>
                      <a:pt x="534" y="159"/>
                    </a:lnTo>
                    <a:lnTo>
                      <a:pt x="0" y="479"/>
                    </a:lnTo>
                    <a:lnTo>
                      <a:pt x="534" y="172"/>
                    </a:lnTo>
                    <a:lnTo>
                      <a:pt x="0" y="482"/>
                    </a:lnTo>
                    <a:lnTo>
                      <a:pt x="534" y="175"/>
                    </a:lnTo>
                    <a:lnTo>
                      <a:pt x="0" y="484"/>
                    </a:lnTo>
                    <a:lnTo>
                      <a:pt x="534" y="177"/>
                    </a:lnTo>
                    <a:lnTo>
                      <a:pt x="0" y="487"/>
                    </a:lnTo>
                    <a:lnTo>
                      <a:pt x="534" y="180"/>
                    </a:lnTo>
                    <a:lnTo>
                      <a:pt x="0" y="495"/>
                    </a:lnTo>
                    <a:lnTo>
                      <a:pt x="534" y="188"/>
                    </a:lnTo>
                    <a:lnTo>
                      <a:pt x="0" y="501"/>
                    </a:lnTo>
                    <a:lnTo>
                      <a:pt x="534" y="194"/>
                    </a:lnTo>
                    <a:lnTo>
                      <a:pt x="0" y="509"/>
                    </a:lnTo>
                    <a:lnTo>
                      <a:pt x="534" y="202"/>
                    </a:lnTo>
                    <a:lnTo>
                      <a:pt x="0" y="511"/>
                    </a:lnTo>
                    <a:lnTo>
                      <a:pt x="534" y="207"/>
                    </a:lnTo>
                    <a:lnTo>
                      <a:pt x="0" y="519"/>
                    </a:lnTo>
                    <a:lnTo>
                      <a:pt x="534" y="212"/>
                    </a:lnTo>
                    <a:lnTo>
                      <a:pt x="0" y="533"/>
                    </a:lnTo>
                    <a:lnTo>
                      <a:pt x="534" y="226"/>
                    </a:lnTo>
                    <a:lnTo>
                      <a:pt x="0" y="538"/>
                    </a:lnTo>
                    <a:lnTo>
                      <a:pt x="534" y="231"/>
                    </a:lnTo>
                    <a:lnTo>
                      <a:pt x="0" y="544"/>
                    </a:lnTo>
                    <a:lnTo>
                      <a:pt x="534" y="237"/>
                    </a:lnTo>
                    <a:lnTo>
                      <a:pt x="0" y="554"/>
                    </a:lnTo>
                    <a:lnTo>
                      <a:pt x="534" y="247"/>
                    </a:lnTo>
                    <a:lnTo>
                      <a:pt x="0" y="563"/>
                    </a:lnTo>
                    <a:lnTo>
                      <a:pt x="534" y="255"/>
                    </a:lnTo>
                    <a:lnTo>
                      <a:pt x="0" y="568"/>
                    </a:lnTo>
                    <a:lnTo>
                      <a:pt x="534" y="261"/>
                    </a:lnTo>
                    <a:lnTo>
                      <a:pt x="0" y="573"/>
                    </a:lnTo>
                    <a:lnTo>
                      <a:pt x="534" y="266"/>
                    </a:lnTo>
                    <a:lnTo>
                      <a:pt x="0" y="573"/>
                    </a:lnTo>
                    <a:lnTo>
                      <a:pt x="534" y="266"/>
                    </a:lnTo>
                    <a:lnTo>
                      <a:pt x="0" y="587"/>
                    </a:lnTo>
                    <a:lnTo>
                      <a:pt x="537" y="277"/>
                    </a:lnTo>
                    <a:lnTo>
                      <a:pt x="0" y="595"/>
                    </a:lnTo>
                    <a:lnTo>
                      <a:pt x="542" y="282"/>
                    </a:lnTo>
                    <a:lnTo>
                      <a:pt x="19" y="598"/>
                    </a:lnTo>
                    <a:lnTo>
                      <a:pt x="564" y="285"/>
                    </a:lnTo>
                    <a:lnTo>
                      <a:pt x="24" y="598"/>
                    </a:lnTo>
                    <a:lnTo>
                      <a:pt x="567" y="285"/>
                    </a:lnTo>
                    <a:lnTo>
                      <a:pt x="38" y="598"/>
                    </a:lnTo>
                    <a:lnTo>
                      <a:pt x="580" y="285"/>
                    </a:lnTo>
                    <a:lnTo>
                      <a:pt x="43" y="598"/>
                    </a:lnTo>
                    <a:lnTo>
                      <a:pt x="586" y="285"/>
                    </a:lnTo>
                    <a:lnTo>
                      <a:pt x="67" y="598"/>
                    </a:lnTo>
                    <a:lnTo>
                      <a:pt x="610" y="285"/>
                    </a:lnTo>
                    <a:lnTo>
                      <a:pt x="86" y="598"/>
                    </a:lnTo>
                    <a:lnTo>
                      <a:pt x="537" y="336"/>
                    </a:lnTo>
                    <a:lnTo>
                      <a:pt x="92" y="598"/>
                    </a:lnTo>
                    <a:lnTo>
                      <a:pt x="537" y="342"/>
                    </a:lnTo>
                    <a:lnTo>
                      <a:pt x="102" y="598"/>
                    </a:lnTo>
                    <a:lnTo>
                      <a:pt x="537" y="347"/>
                    </a:lnTo>
                    <a:lnTo>
                      <a:pt x="108" y="598"/>
                    </a:lnTo>
                    <a:lnTo>
                      <a:pt x="537" y="350"/>
                    </a:lnTo>
                    <a:lnTo>
                      <a:pt x="129" y="598"/>
                    </a:lnTo>
                    <a:lnTo>
                      <a:pt x="537" y="361"/>
                    </a:lnTo>
                    <a:lnTo>
                      <a:pt x="140" y="598"/>
                    </a:lnTo>
                    <a:lnTo>
                      <a:pt x="537" y="369"/>
                    </a:lnTo>
                    <a:lnTo>
                      <a:pt x="159" y="598"/>
                    </a:lnTo>
                    <a:lnTo>
                      <a:pt x="537" y="379"/>
                    </a:lnTo>
                    <a:lnTo>
                      <a:pt x="167" y="598"/>
                    </a:lnTo>
                    <a:lnTo>
                      <a:pt x="537" y="385"/>
                    </a:lnTo>
                    <a:lnTo>
                      <a:pt x="183" y="598"/>
                    </a:lnTo>
                    <a:lnTo>
                      <a:pt x="537" y="393"/>
                    </a:lnTo>
                    <a:lnTo>
                      <a:pt x="202" y="598"/>
                    </a:lnTo>
                    <a:lnTo>
                      <a:pt x="537" y="404"/>
                    </a:lnTo>
                    <a:lnTo>
                      <a:pt x="205" y="598"/>
                    </a:lnTo>
                    <a:lnTo>
                      <a:pt x="537" y="406"/>
                    </a:lnTo>
                    <a:lnTo>
                      <a:pt x="227" y="598"/>
                    </a:lnTo>
                    <a:lnTo>
                      <a:pt x="537" y="420"/>
                    </a:lnTo>
                    <a:lnTo>
                      <a:pt x="248" y="598"/>
                    </a:lnTo>
                    <a:lnTo>
                      <a:pt x="537" y="431"/>
                    </a:lnTo>
                    <a:lnTo>
                      <a:pt x="267" y="598"/>
                    </a:lnTo>
                    <a:lnTo>
                      <a:pt x="537" y="441"/>
                    </a:lnTo>
                    <a:lnTo>
                      <a:pt x="270" y="598"/>
                    </a:lnTo>
                    <a:lnTo>
                      <a:pt x="537" y="444"/>
                    </a:lnTo>
                    <a:lnTo>
                      <a:pt x="281" y="598"/>
                    </a:lnTo>
                    <a:lnTo>
                      <a:pt x="537" y="449"/>
                    </a:lnTo>
                    <a:lnTo>
                      <a:pt x="299" y="598"/>
                    </a:lnTo>
                    <a:lnTo>
                      <a:pt x="537" y="460"/>
                    </a:lnTo>
                    <a:lnTo>
                      <a:pt x="321" y="598"/>
                    </a:lnTo>
                    <a:lnTo>
                      <a:pt x="537" y="474"/>
                    </a:lnTo>
                    <a:lnTo>
                      <a:pt x="329" y="598"/>
                    </a:lnTo>
                    <a:lnTo>
                      <a:pt x="537" y="476"/>
                    </a:lnTo>
                    <a:lnTo>
                      <a:pt x="345" y="598"/>
                    </a:lnTo>
                    <a:lnTo>
                      <a:pt x="537" y="487"/>
                    </a:lnTo>
                    <a:lnTo>
                      <a:pt x="367" y="598"/>
                    </a:lnTo>
                    <a:lnTo>
                      <a:pt x="537" y="501"/>
                    </a:lnTo>
                    <a:lnTo>
                      <a:pt x="378" y="598"/>
                    </a:lnTo>
                    <a:lnTo>
                      <a:pt x="537" y="506"/>
                    </a:lnTo>
                    <a:lnTo>
                      <a:pt x="380" y="598"/>
                    </a:lnTo>
                    <a:lnTo>
                      <a:pt x="537" y="506"/>
                    </a:lnTo>
                    <a:lnTo>
                      <a:pt x="402" y="598"/>
                    </a:lnTo>
                    <a:lnTo>
                      <a:pt x="537" y="519"/>
                    </a:lnTo>
                    <a:lnTo>
                      <a:pt x="413" y="598"/>
                    </a:lnTo>
                    <a:lnTo>
                      <a:pt x="537" y="525"/>
                    </a:lnTo>
                    <a:lnTo>
                      <a:pt x="424" y="598"/>
                    </a:lnTo>
                    <a:lnTo>
                      <a:pt x="537" y="530"/>
                    </a:lnTo>
                    <a:lnTo>
                      <a:pt x="440" y="598"/>
                    </a:lnTo>
                    <a:lnTo>
                      <a:pt x="537" y="541"/>
                    </a:lnTo>
                    <a:lnTo>
                      <a:pt x="448" y="598"/>
                    </a:lnTo>
                    <a:lnTo>
                      <a:pt x="537" y="546"/>
                    </a:lnTo>
                    <a:lnTo>
                      <a:pt x="464" y="598"/>
                    </a:lnTo>
                    <a:lnTo>
                      <a:pt x="537" y="554"/>
                    </a:lnTo>
                    <a:lnTo>
                      <a:pt x="475" y="598"/>
                    </a:lnTo>
                    <a:lnTo>
                      <a:pt x="537" y="560"/>
                    </a:lnTo>
                    <a:lnTo>
                      <a:pt x="483" y="598"/>
                    </a:lnTo>
                    <a:lnTo>
                      <a:pt x="537" y="565"/>
                    </a:lnTo>
                    <a:lnTo>
                      <a:pt x="505" y="598"/>
                    </a:lnTo>
                    <a:lnTo>
                      <a:pt x="537" y="579"/>
                    </a:lnTo>
                    <a:lnTo>
                      <a:pt x="510" y="598"/>
                    </a:lnTo>
                    <a:lnTo>
                      <a:pt x="537" y="581"/>
                    </a:lnTo>
                    <a:lnTo>
                      <a:pt x="518" y="598"/>
                    </a:lnTo>
                    <a:lnTo>
                      <a:pt x="537" y="587"/>
                    </a:lnTo>
                    <a:lnTo>
                      <a:pt x="529" y="598"/>
                    </a:lnTo>
                    <a:lnTo>
                      <a:pt x="537" y="592"/>
                    </a:lnTo>
                    <a:lnTo>
                      <a:pt x="537" y="598"/>
                    </a:lnTo>
                    <a:lnTo>
                      <a:pt x="537" y="598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4295775" y="1690688"/>
                <a:ext cx="227013" cy="325438"/>
              </a:xfrm>
              <a:custGeom>
                <a:avLst/>
                <a:gdLst>
                  <a:gd name="T0" fmla="*/ 19 w 143"/>
                  <a:gd name="T1" fmla="*/ 11 h 205"/>
                  <a:gd name="T2" fmla="*/ 24 w 143"/>
                  <a:gd name="T3" fmla="*/ 8 h 205"/>
                  <a:gd name="T4" fmla="*/ 2 w 143"/>
                  <a:gd name="T5" fmla="*/ 30 h 205"/>
                  <a:gd name="T6" fmla="*/ 51 w 143"/>
                  <a:gd name="T7" fmla="*/ 0 h 205"/>
                  <a:gd name="T8" fmla="*/ 0 w 143"/>
                  <a:gd name="T9" fmla="*/ 41 h 205"/>
                  <a:gd name="T10" fmla="*/ 73 w 143"/>
                  <a:gd name="T11" fmla="*/ 0 h 205"/>
                  <a:gd name="T12" fmla="*/ 0 w 143"/>
                  <a:gd name="T13" fmla="*/ 51 h 205"/>
                  <a:gd name="T14" fmla="*/ 86 w 143"/>
                  <a:gd name="T15" fmla="*/ 0 h 205"/>
                  <a:gd name="T16" fmla="*/ 0 w 143"/>
                  <a:gd name="T17" fmla="*/ 59 h 205"/>
                  <a:gd name="T18" fmla="*/ 97 w 143"/>
                  <a:gd name="T19" fmla="*/ 3 h 205"/>
                  <a:gd name="T20" fmla="*/ 2 w 143"/>
                  <a:gd name="T21" fmla="*/ 67 h 205"/>
                  <a:gd name="T22" fmla="*/ 110 w 143"/>
                  <a:gd name="T23" fmla="*/ 6 h 205"/>
                  <a:gd name="T24" fmla="*/ 5 w 143"/>
                  <a:gd name="T25" fmla="*/ 78 h 205"/>
                  <a:gd name="T26" fmla="*/ 124 w 143"/>
                  <a:gd name="T27" fmla="*/ 11 h 205"/>
                  <a:gd name="T28" fmla="*/ 8 w 143"/>
                  <a:gd name="T29" fmla="*/ 81 h 205"/>
                  <a:gd name="T30" fmla="*/ 127 w 143"/>
                  <a:gd name="T31" fmla="*/ 14 h 205"/>
                  <a:gd name="T32" fmla="*/ 13 w 143"/>
                  <a:gd name="T33" fmla="*/ 89 h 205"/>
                  <a:gd name="T34" fmla="*/ 132 w 143"/>
                  <a:gd name="T35" fmla="*/ 19 h 205"/>
                  <a:gd name="T36" fmla="*/ 16 w 143"/>
                  <a:gd name="T37" fmla="*/ 94 h 205"/>
                  <a:gd name="T38" fmla="*/ 137 w 143"/>
                  <a:gd name="T39" fmla="*/ 24 h 205"/>
                  <a:gd name="T40" fmla="*/ 21 w 143"/>
                  <a:gd name="T41" fmla="*/ 100 h 205"/>
                  <a:gd name="T42" fmla="*/ 140 w 143"/>
                  <a:gd name="T43" fmla="*/ 32 h 205"/>
                  <a:gd name="T44" fmla="*/ 27 w 143"/>
                  <a:gd name="T45" fmla="*/ 105 h 205"/>
                  <a:gd name="T46" fmla="*/ 143 w 143"/>
                  <a:gd name="T47" fmla="*/ 38 h 205"/>
                  <a:gd name="T48" fmla="*/ 29 w 143"/>
                  <a:gd name="T49" fmla="*/ 108 h 205"/>
                  <a:gd name="T50" fmla="*/ 143 w 143"/>
                  <a:gd name="T51" fmla="*/ 43 h 205"/>
                  <a:gd name="T52" fmla="*/ 40 w 143"/>
                  <a:gd name="T53" fmla="*/ 116 h 205"/>
                  <a:gd name="T54" fmla="*/ 143 w 143"/>
                  <a:gd name="T55" fmla="*/ 57 h 205"/>
                  <a:gd name="T56" fmla="*/ 46 w 143"/>
                  <a:gd name="T57" fmla="*/ 121 h 205"/>
                  <a:gd name="T58" fmla="*/ 140 w 143"/>
                  <a:gd name="T59" fmla="*/ 65 h 205"/>
                  <a:gd name="T60" fmla="*/ 46 w 143"/>
                  <a:gd name="T61" fmla="*/ 121 h 205"/>
                  <a:gd name="T62" fmla="*/ 140 w 143"/>
                  <a:gd name="T63" fmla="*/ 67 h 205"/>
                  <a:gd name="T64" fmla="*/ 48 w 143"/>
                  <a:gd name="T65" fmla="*/ 124 h 205"/>
                  <a:gd name="T66" fmla="*/ 137 w 143"/>
                  <a:gd name="T67" fmla="*/ 73 h 205"/>
                  <a:gd name="T68" fmla="*/ 48 w 143"/>
                  <a:gd name="T69" fmla="*/ 135 h 205"/>
                  <a:gd name="T70" fmla="*/ 129 w 143"/>
                  <a:gd name="T71" fmla="*/ 89 h 205"/>
                  <a:gd name="T72" fmla="*/ 48 w 143"/>
                  <a:gd name="T73" fmla="*/ 140 h 205"/>
                  <a:gd name="T74" fmla="*/ 124 w 143"/>
                  <a:gd name="T75" fmla="*/ 97 h 205"/>
                  <a:gd name="T76" fmla="*/ 48 w 143"/>
                  <a:gd name="T77" fmla="*/ 151 h 205"/>
                  <a:gd name="T78" fmla="*/ 97 w 143"/>
                  <a:gd name="T79" fmla="*/ 121 h 205"/>
                  <a:gd name="T80" fmla="*/ 48 w 143"/>
                  <a:gd name="T81" fmla="*/ 151 h 205"/>
                  <a:gd name="T82" fmla="*/ 97 w 143"/>
                  <a:gd name="T83" fmla="*/ 124 h 205"/>
                  <a:gd name="T84" fmla="*/ 48 w 143"/>
                  <a:gd name="T85" fmla="*/ 154 h 205"/>
                  <a:gd name="T86" fmla="*/ 94 w 143"/>
                  <a:gd name="T87" fmla="*/ 127 h 205"/>
                  <a:gd name="T88" fmla="*/ 48 w 143"/>
                  <a:gd name="T89" fmla="*/ 159 h 205"/>
                  <a:gd name="T90" fmla="*/ 94 w 143"/>
                  <a:gd name="T91" fmla="*/ 135 h 205"/>
                  <a:gd name="T92" fmla="*/ 48 w 143"/>
                  <a:gd name="T93" fmla="*/ 164 h 205"/>
                  <a:gd name="T94" fmla="*/ 94 w 143"/>
                  <a:gd name="T95" fmla="*/ 137 h 205"/>
                  <a:gd name="T96" fmla="*/ 48 w 143"/>
                  <a:gd name="T97" fmla="*/ 173 h 205"/>
                  <a:gd name="T98" fmla="*/ 94 w 143"/>
                  <a:gd name="T99" fmla="*/ 146 h 205"/>
                  <a:gd name="T100" fmla="*/ 48 w 143"/>
                  <a:gd name="T101" fmla="*/ 178 h 205"/>
                  <a:gd name="T102" fmla="*/ 94 w 143"/>
                  <a:gd name="T103" fmla="*/ 151 h 205"/>
                  <a:gd name="T104" fmla="*/ 48 w 143"/>
                  <a:gd name="T105" fmla="*/ 183 h 205"/>
                  <a:gd name="T106" fmla="*/ 94 w 143"/>
                  <a:gd name="T107" fmla="*/ 156 h 205"/>
                  <a:gd name="T108" fmla="*/ 48 w 143"/>
                  <a:gd name="T109" fmla="*/ 191 h 205"/>
                  <a:gd name="T110" fmla="*/ 94 w 143"/>
                  <a:gd name="T111" fmla="*/ 164 h 205"/>
                  <a:gd name="T112" fmla="*/ 48 w 143"/>
                  <a:gd name="T113" fmla="*/ 194 h 205"/>
                  <a:gd name="T114" fmla="*/ 94 w 143"/>
                  <a:gd name="T115" fmla="*/ 170 h 205"/>
                  <a:gd name="T116" fmla="*/ 48 w 143"/>
                  <a:gd name="T117" fmla="*/ 199 h 205"/>
                  <a:gd name="T118" fmla="*/ 94 w 143"/>
                  <a:gd name="T119" fmla="*/ 173 h 205"/>
                  <a:gd name="T120" fmla="*/ 43 w 143"/>
                  <a:gd name="T121" fmla="*/ 205 h 205"/>
                  <a:gd name="T122" fmla="*/ 94 w 143"/>
                  <a:gd name="T123" fmla="*/ 17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43" h="205">
                    <a:moveTo>
                      <a:pt x="19" y="11"/>
                    </a:moveTo>
                    <a:lnTo>
                      <a:pt x="24" y="8"/>
                    </a:lnTo>
                    <a:lnTo>
                      <a:pt x="2" y="30"/>
                    </a:lnTo>
                    <a:lnTo>
                      <a:pt x="51" y="0"/>
                    </a:lnTo>
                    <a:lnTo>
                      <a:pt x="0" y="41"/>
                    </a:lnTo>
                    <a:lnTo>
                      <a:pt x="73" y="0"/>
                    </a:lnTo>
                    <a:lnTo>
                      <a:pt x="0" y="51"/>
                    </a:lnTo>
                    <a:lnTo>
                      <a:pt x="86" y="0"/>
                    </a:lnTo>
                    <a:lnTo>
                      <a:pt x="0" y="59"/>
                    </a:lnTo>
                    <a:lnTo>
                      <a:pt x="97" y="3"/>
                    </a:lnTo>
                    <a:lnTo>
                      <a:pt x="2" y="67"/>
                    </a:lnTo>
                    <a:lnTo>
                      <a:pt x="110" y="6"/>
                    </a:lnTo>
                    <a:lnTo>
                      <a:pt x="5" y="78"/>
                    </a:lnTo>
                    <a:lnTo>
                      <a:pt x="124" y="11"/>
                    </a:lnTo>
                    <a:lnTo>
                      <a:pt x="8" y="81"/>
                    </a:lnTo>
                    <a:lnTo>
                      <a:pt x="127" y="14"/>
                    </a:lnTo>
                    <a:lnTo>
                      <a:pt x="13" y="89"/>
                    </a:lnTo>
                    <a:lnTo>
                      <a:pt x="132" y="19"/>
                    </a:lnTo>
                    <a:lnTo>
                      <a:pt x="16" y="94"/>
                    </a:lnTo>
                    <a:lnTo>
                      <a:pt x="137" y="24"/>
                    </a:lnTo>
                    <a:lnTo>
                      <a:pt x="21" y="100"/>
                    </a:lnTo>
                    <a:lnTo>
                      <a:pt x="140" y="32"/>
                    </a:lnTo>
                    <a:lnTo>
                      <a:pt x="27" y="105"/>
                    </a:lnTo>
                    <a:lnTo>
                      <a:pt x="143" y="38"/>
                    </a:lnTo>
                    <a:lnTo>
                      <a:pt x="29" y="108"/>
                    </a:lnTo>
                    <a:lnTo>
                      <a:pt x="143" y="43"/>
                    </a:lnTo>
                    <a:lnTo>
                      <a:pt x="40" y="116"/>
                    </a:lnTo>
                    <a:lnTo>
                      <a:pt x="143" y="57"/>
                    </a:lnTo>
                    <a:lnTo>
                      <a:pt x="46" y="121"/>
                    </a:lnTo>
                    <a:lnTo>
                      <a:pt x="140" y="65"/>
                    </a:lnTo>
                    <a:lnTo>
                      <a:pt x="46" y="121"/>
                    </a:lnTo>
                    <a:lnTo>
                      <a:pt x="140" y="67"/>
                    </a:lnTo>
                    <a:lnTo>
                      <a:pt x="48" y="124"/>
                    </a:lnTo>
                    <a:lnTo>
                      <a:pt x="137" y="73"/>
                    </a:lnTo>
                    <a:lnTo>
                      <a:pt x="48" y="135"/>
                    </a:lnTo>
                    <a:lnTo>
                      <a:pt x="129" y="89"/>
                    </a:lnTo>
                    <a:lnTo>
                      <a:pt x="48" y="140"/>
                    </a:lnTo>
                    <a:lnTo>
                      <a:pt x="124" y="97"/>
                    </a:lnTo>
                    <a:lnTo>
                      <a:pt x="48" y="151"/>
                    </a:lnTo>
                    <a:lnTo>
                      <a:pt x="97" y="121"/>
                    </a:lnTo>
                    <a:lnTo>
                      <a:pt x="48" y="151"/>
                    </a:lnTo>
                    <a:lnTo>
                      <a:pt x="97" y="124"/>
                    </a:lnTo>
                    <a:lnTo>
                      <a:pt x="48" y="154"/>
                    </a:lnTo>
                    <a:lnTo>
                      <a:pt x="94" y="127"/>
                    </a:lnTo>
                    <a:lnTo>
                      <a:pt x="48" y="159"/>
                    </a:lnTo>
                    <a:lnTo>
                      <a:pt x="94" y="135"/>
                    </a:lnTo>
                    <a:lnTo>
                      <a:pt x="48" y="164"/>
                    </a:lnTo>
                    <a:lnTo>
                      <a:pt x="94" y="137"/>
                    </a:lnTo>
                    <a:lnTo>
                      <a:pt x="48" y="173"/>
                    </a:lnTo>
                    <a:lnTo>
                      <a:pt x="94" y="146"/>
                    </a:lnTo>
                    <a:lnTo>
                      <a:pt x="48" y="178"/>
                    </a:lnTo>
                    <a:lnTo>
                      <a:pt x="94" y="151"/>
                    </a:lnTo>
                    <a:lnTo>
                      <a:pt x="48" y="183"/>
                    </a:lnTo>
                    <a:lnTo>
                      <a:pt x="94" y="156"/>
                    </a:lnTo>
                    <a:lnTo>
                      <a:pt x="48" y="191"/>
                    </a:lnTo>
                    <a:lnTo>
                      <a:pt x="94" y="164"/>
                    </a:lnTo>
                    <a:lnTo>
                      <a:pt x="48" y="194"/>
                    </a:lnTo>
                    <a:lnTo>
                      <a:pt x="94" y="170"/>
                    </a:lnTo>
                    <a:lnTo>
                      <a:pt x="48" y="199"/>
                    </a:lnTo>
                    <a:lnTo>
                      <a:pt x="94" y="173"/>
                    </a:lnTo>
                    <a:lnTo>
                      <a:pt x="43" y="205"/>
                    </a:lnTo>
                    <a:lnTo>
                      <a:pt x="94" y="175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5" name="1_6"/>
          <p:cNvGrpSpPr/>
          <p:nvPr>
            <p:custDataLst>
              <p:tags r:id="rId5"/>
            </p:custDataLst>
          </p:nvPr>
        </p:nvGrpSpPr>
        <p:grpSpPr>
          <a:xfrm>
            <a:off x="3090863" y="3917950"/>
            <a:ext cx="1701800" cy="701676"/>
            <a:chOff x="3090863" y="3917950"/>
            <a:chExt cx="1701800" cy="701676"/>
          </a:xfrm>
        </p:grpSpPr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398963" y="3917950"/>
              <a:ext cx="393700" cy="307975"/>
            </a:xfrm>
            <a:custGeom>
              <a:avLst/>
              <a:gdLst>
                <a:gd name="T0" fmla="*/ 0 w 248"/>
                <a:gd name="T1" fmla="*/ 0 h 194"/>
                <a:gd name="T2" fmla="*/ 16 w 248"/>
                <a:gd name="T3" fmla="*/ 0 h 194"/>
                <a:gd name="T4" fmla="*/ 18 w 248"/>
                <a:gd name="T5" fmla="*/ 0 h 194"/>
                <a:gd name="T6" fmla="*/ 24 w 248"/>
                <a:gd name="T7" fmla="*/ 0 h 194"/>
                <a:gd name="T8" fmla="*/ 37 w 248"/>
                <a:gd name="T9" fmla="*/ 0 h 194"/>
                <a:gd name="T10" fmla="*/ 56 w 248"/>
                <a:gd name="T11" fmla="*/ 0 h 194"/>
                <a:gd name="T12" fmla="*/ 64 w 248"/>
                <a:gd name="T13" fmla="*/ 0 h 194"/>
                <a:gd name="T14" fmla="*/ 83 w 248"/>
                <a:gd name="T15" fmla="*/ 0 h 194"/>
                <a:gd name="T16" fmla="*/ 86 w 248"/>
                <a:gd name="T17" fmla="*/ 0 h 194"/>
                <a:gd name="T18" fmla="*/ 94 w 248"/>
                <a:gd name="T19" fmla="*/ 0 h 194"/>
                <a:gd name="T20" fmla="*/ 108 w 248"/>
                <a:gd name="T21" fmla="*/ 0 h 194"/>
                <a:gd name="T22" fmla="*/ 121 w 248"/>
                <a:gd name="T23" fmla="*/ 0 h 194"/>
                <a:gd name="T24" fmla="*/ 129 w 248"/>
                <a:gd name="T25" fmla="*/ 0 h 194"/>
                <a:gd name="T26" fmla="*/ 137 w 248"/>
                <a:gd name="T27" fmla="*/ 0 h 194"/>
                <a:gd name="T28" fmla="*/ 143 w 248"/>
                <a:gd name="T29" fmla="*/ 0 h 194"/>
                <a:gd name="T30" fmla="*/ 159 w 248"/>
                <a:gd name="T31" fmla="*/ 0 h 194"/>
                <a:gd name="T32" fmla="*/ 172 w 248"/>
                <a:gd name="T33" fmla="*/ 0 h 194"/>
                <a:gd name="T34" fmla="*/ 194 w 248"/>
                <a:gd name="T35" fmla="*/ 0 h 194"/>
                <a:gd name="T36" fmla="*/ 213 w 248"/>
                <a:gd name="T37" fmla="*/ 0 h 194"/>
                <a:gd name="T38" fmla="*/ 216 w 248"/>
                <a:gd name="T39" fmla="*/ 0 h 194"/>
                <a:gd name="T40" fmla="*/ 226 w 248"/>
                <a:gd name="T41" fmla="*/ 0 h 194"/>
                <a:gd name="T42" fmla="*/ 232 w 248"/>
                <a:gd name="T43" fmla="*/ 0 h 194"/>
                <a:gd name="T44" fmla="*/ 232 w 248"/>
                <a:gd name="T45" fmla="*/ 0 h 194"/>
                <a:gd name="T46" fmla="*/ 234 w 248"/>
                <a:gd name="T47" fmla="*/ 0 h 194"/>
                <a:gd name="T48" fmla="*/ 248 w 248"/>
                <a:gd name="T49" fmla="*/ 3 h 194"/>
                <a:gd name="T50" fmla="*/ 243 w 248"/>
                <a:gd name="T51" fmla="*/ 17 h 194"/>
                <a:gd name="T52" fmla="*/ 243 w 248"/>
                <a:gd name="T53" fmla="*/ 19 h 194"/>
                <a:gd name="T54" fmla="*/ 237 w 248"/>
                <a:gd name="T55" fmla="*/ 27 h 194"/>
                <a:gd name="T56" fmla="*/ 237 w 248"/>
                <a:gd name="T57" fmla="*/ 30 h 194"/>
                <a:gd name="T58" fmla="*/ 234 w 248"/>
                <a:gd name="T59" fmla="*/ 33 h 194"/>
                <a:gd name="T60" fmla="*/ 232 w 248"/>
                <a:gd name="T61" fmla="*/ 44 h 194"/>
                <a:gd name="T62" fmla="*/ 226 w 248"/>
                <a:gd name="T63" fmla="*/ 52 h 194"/>
                <a:gd name="T64" fmla="*/ 221 w 248"/>
                <a:gd name="T65" fmla="*/ 65 h 194"/>
                <a:gd name="T66" fmla="*/ 218 w 248"/>
                <a:gd name="T67" fmla="*/ 79 h 194"/>
                <a:gd name="T68" fmla="*/ 216 w 248"/>
                <a:gd name="T69" fmla="*/ 8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8" h="194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6" y="0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0" y="14"/>
                  </a:lnTo>
                  <a:lnTo>
                    <a:pt x="24" y="0"/>
                  </a:lnTo>
                  <a:lnTo>
                    <a:pt x="0" y="22"/>
                  </a:lnTo>
                  <a:lnTo>
                    <a:pt x="37" y="0"/>
                  </a:lnTo>
                  <a:lnTo>
                    <a:pt x="0" y="33"/>
                  </a:lnTo>
                  <a:lnTo>
                    <a:pt x="56" y="0"/>
                  </a:lnTo>
                  <a:lnTo>
                    <a:pt x="0" y="38"/>
                  </a:lnTo>
                  <a:lnTo>
                    <a:pt x="64" y="0"/>
                  </a:lnTo>
                  <a:lnTo>
                    <a:pt x="2" y="46"/>
                  </a:lnTo>
                  <a:lnTo>
                    <a:pt x="83" y="0"/>
                  </a:lnTo>
                  <a:lnTo>
                    <a:pt x="5" y="46"/>
                  </a:lnTo>
                  <a:lnTo>
                    <a:pt x="86" y="0"/>
                  </a:lnTo>
                  <a:lnTo>
                    <a:pt x="8" y="49"/>
                  </a:lnTo>
                  <a:lnTo>
                    <a:pt x="94" y="0"/>
                  </a:lnTo>
                  <a:lnTo>
                    <a:pt x="13" y="54"/>
                  </a:lnTo>
                  <a:lnTo>
                    <a:pt x="108" y="0"/>
                  </a:lnTo>
                  <a:lnTo>
                    <a:pt x="18" y="57"/>
                  </a:lnTo>
                  <a:lnTo>
                    <a:pt x="121" y="0"/>
                  </a:lnTo>
                  <a:lnTo>
                    <a:pt x="21" y="62"/>
                  </a:lnTo>
                  <a:lnTo>
                    <a:pt x="129" y="0"/>
                  </a:lnTo>
                  <a:lnTo>
                    <a:pt x="24" y="65"/>
                  </a:lnTo>
                  <a:lnTo>
                    <a:pt x="137" y="0"/>
                  </a:lnTo>
                  <a:lnTo>
                    <a:pt x="27" y="68"/>
                  </a:lnTo>
                  <a:lnTo>
                    <a:pt x="143" y="0"/>
                  </a:lnTo>
                  <a:lnTo>
                    <a:pt x="32" y="73"/>
                  </a:lnTo>
                  <a:lnTo>
                    <a:pt x="159" y="0"/>
                  </a:lnTo>
                  <a:lnTo>
                    <a:pt x="37" y="79"/>
                  </a:lnTo>
                  <a:lnTo>
                    <a:pt x="172" y="0"/>
                  </a:lnTo>
                  <a:lnTo>
                    <a:pt x="43" y="87"/>
                  </a:lnTo>
                  <a:lnTo>
                    <a:pt x="194" y="0"/>
                  </a:lnTo>
                  <a:lnTo>
                    <a:pt x="48" y="95"/>
                  </a:lnTo>
                  <a:lnTo>
                    <a:pt x="213" y="0"/>
                  </a:lnTo>
                  <a:lnTo>
                    <a:pt x="48" y="97"/>
                  </a:lnTo>
                  <a:lnTo>
                    <a:pt x="216" y="0"/>
                  </a:lnTo>
                  <a:lnTo>
                    <a:pt x="51" y="100"/>
                  </a:lnTo>
                  <a:lnTo>
                    <a:pt x="226" y="0"/>
                  </a:lnTo>
                  <a:lnTo>
                    <a:pt x="51" y="103"/>
                  </a:lnTo>
                  <a:lnTo>
                    <a:pt x="232" y="0"/>
                  </a:lnTo>
                  <a:lnTo>
                    <a:pt x="51" y="103"/>
                  </a:lnTo>
                  <a:lnTo>
                    <a:pt x="232" y="0"/>
                  </a:lnTo>
                  <a:lnTo>
                    <a:pt x="51" y="105"/>
                  </a:lnTo>
                  <a:lnTo>
                    <a:pt x="234" y="0"/>
                  </a:lnTo>
                  <a:lnTo>
                    <a:pt x="54" y="116"/>
                  </a:lnTo>
                  <a:lnTo>
                    <a:pt x="248" y="3"/>
                  </a:lnTo>
                  <a:lnTo>
                    <a:pt x="56" y="124"/>
                  </a:lnTo>
                  <a:lnTo>
                    <a:pt x="243" y="17"/>
                  </a:lnTo>
                  <a:lnTo>
                    <a:pt x="56" y="127"/>
                  </a:lnTo>
                  <a:lnTo>
                    <a:pt x="243" y="19"/>
                  </a:lnTo>
                  <a:lnTo>
                    <a:pt x="56" y="132"/>
                  </a:lnTo>
                  <a:lnTo>
                    <a:pt x="237" y="27"/>
                  </a:lnTo>
                  <a:lnTo>
                    <a:pt x="56" y="135"/>
                  </a:lnTo>
                  <a:lnTo>
                    <a:pt x="237" y="30"/>
                  </a:lnTo>
                  <a:lnTo>
                    <a:pt x="56" y="135"/>
                  </a:lnTo>
                  <a:lnTo>
                    <a:pt x="234" y="33"/>
                  </a:lnTo>
                  <a:lnTo>
                    <a:pt x="56" y="146"/>
                  </a:lnTo>
                  <a:lnTo>
                    <a:pt x="232" y="44"/>
                  </a:lnTo>
                  <a:lnTo>
                    <a:pt x="56" y="151"/>
                  </a:lnTo>
                  <a:lnTo>
                    <a:pt x="226" y="52"/>
                  </a:lnTo>
                  <a:lnTo>
                    <a:pt x="51" y="162"/>
                  </a:lnTo>
                  <a:lnTo>
                    <a:pt x="221" y="65"/>
                  </a:lnTo>
                  <a:lnTo>
                    <a:pt x="43" y="181"/>
                  </a:lnTo>
                  <a:lnTo>
                    <a:pt x="218" y="79"/>
                  </a:lnTo>
                  <a:lnTo>
                    <a:pt x="27" y="194"/>
                  </a:lnTo>
                  <a:lnTo>
                    <a:pt x="216" y="87"/>
                  </a:lnTo>
                </a:path>
              </a:pathLst>
            </a:custGeom>
            <a:noFill/>
            <a:ln w="0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3090863" y="3922713"/>
              <a:ext cx="1651000" cy="696913"/>
            </a:xfrm>
            <a:custGeom>
              <a:avLst/>
              <a:gdLst>
                <a:gd name="T0" fmla="*/ 5 w 1040"/>
                <a:gd name="T1" fmla="*/ 16 h 439"/>
                <a:gd name="T2" fmla="*/ 54 w 1040"/>
                <a:gd name="T3" fmla="*/ 0 h 439"/>
                <a:gd name="T4" fmla="*/ 14 w 1040"/>
                <a:gd name="T5" fmla="*/ 41 h 439"/>
                <a:gd name="T6" fmla="*/ 122 w 1040"/>
                <a:gd name="T7" fmla="*/ 0 h 439"/>
                <a:gd name="T8" fmla="*/ 27 w 1040"/>
                <a:gd name="T9" fmla="*/ 84 h 439"/>
                <a:gd name="T10" fmla="*/ 192 w 1040"/>
                <a:gd name="T11" fmla="*/ 0 h 439"/>
                <a:gd name="T12" fmla="*/ 30 w 1040"/>
                <a:gd name="T13" fmla="*/ 108 h 439"/>
                <a:gd name="T14" fmla="*/ 221 w 1040"/>
                <a:gd name="T15" fmla="*/ 0 h 439"/>
                <a:gd name="T16" fmla="*/ 30 w 1040"/>
                <a:gd name="T17" fmla="*/ 132 h 439"/>
                <a:gd name="T18" fmla="*/ 275 w 1040"/>
                <a:gd name="T19" fmla="*/ 0 h 439"/>
                <a:gd name="T20" fmla="*/ 30 w 1040"/>
                <a:gd name="T21" fmla="*/ 156 h 439"/>
                <a:gd name="T22" fmla="*/ 321 w 1040"/>
                <a:gd name="T23" fmla="*/ 0 h 439"/>
                <a:gd name="T24" fmla="*/ 32 w 1040"/>
                <a:gd name="T25" fmla="*/ 183 h 439"/>
                <a:gd name="T26" fmla="*/ 375 w 1040"/>
                <a:gd name="T27" fmla="*/ 0 h 439"/>
                <a:gd name="T28" fmla="*/ 35 w 1040"/>
                <a:gd name="T29" fmla="*/ 218 h 439"/>
                <a:gd name="T30" fmla="*/ 448 w 1040"/>
                <a:gd name="T31" fmla="*/ 0 h 439"/>
                <a:gd name="T32" fmla="*/ 41 w 1040"/>
                <a:gd name="T33" fmla="*/ 251 h 439"/>
                <a:gd name="T34" fmla="*/ 502 w 1040"/>
                <a:gd name="T35" fmla="*/ 0 h 439"/>
                <a:gd name="T36" fmla="*/ 49 w 1040"/>
                <a:gd name="T37" fmla="*/ 283 h 439"/>
                <a:gd name="T38" fmla="*/ 567 w 1040"/>
                <a:gd name="T39" fmla="*/ 0 h 439"/>
                <a:gd name="T40" fmla="*/ 57 w 1040"/>
                <a:gd name="T41" fmla="*/ 305 h 439"/>
                <a:gd name="T42" fmla="*/ 594 w 1040"/>
                <a:gd name="T43" fmla="*/ 0 h 439"/>
                <a:gd name="T44" fmla="*/ 65 w 1040"/>
                <a:gd name="T45" fmla="*/ 326 h 439"/>
                <a:gd name="T46" fmla="*/ 653 w 1040"/>
                <a:gd name="T47" fmla="*/ 0 h 439"/>
                <a:gd name="T48" fmla="*/ 73 w 1040"/>
                <a:gd name="T49" fmla="*/ 342 h 439"/>
                <a:gd name="T50" fmla="*/ 689 w 1040"/>
                <a:gd name="T51" fmla="*/ 0 h 439"/>
                <a:gd name="T52" fmla="*/ 86 w 1040"/>
                <a:gd name="T53" fmla="*/ 364 h 439"/>
                <a:gd name="T54" fmla="*/ 726 w 1040"/>
                <a:gd name="T55" fmla="*/ 3 h 439"/>
                <a:gd name="T56" fmla="*/ 103 w 1040"/>
                <a:gd name="T57" fmla="*/ 380 h 439"/>
                <a:gd name="T58" fmla="*/ 726 w 1040"/>
                <a:gd name="T59" fmla="*/ 43 h 439"/>
                <a:gd name="T60" fmla="*/ 124 w 1040"/>
                <a:gd name="T61" fmla="*/ 401 h 439"/>
                <a:gd name="T62" fmla="*/ 691 w 1040"/>
                <a:gd name="T63" fmla="*/ 84 h 439"/>
                <a:gd name="T64" fmla="*/ 151 w 1040"/>
                <a:gd name="T65" fmla="*/ 420 h 439"/>
                <a:gd name="T66" fmla="*/ 678 w 1040"/>
                <a:gd name="T67" fmla="*/ 132 h 439"/>
                <a:gd name="T68" fmla="*/ 192 w 1040"/>
                <a:gd name="T69" fmla="*/ 436 h 439"/>
                <a:gd name="T70" fmla="*/ 683 w 1040"/>
                <a:gd name="T71" fmla="*/ 164 h 439"/>
                <a:gd name="T72" fmla="*/ 243 w 1040"/>
                <a:gd name="T73" fmla="*/ 439 h 439"/>
                <a:gd name="T74" fmla="*/ 699 w 1040"/>
                <a:gd name="T75" fmla="*/ 186 h 439"/>
                <a:gd name="T76" fmla="*/ 281 w 1040"/>
                <a:gd name="T77" fmla="*/ 439 h 439"/>
                <a:gd name="T78" fmla="*/ 718 w 1040"/>
                <a:gd name="T79" fmla="*/ 199 h 439"/>
                <a:gd name="T80" fmla="*/ 346 w 1040"/>
                <a:gd name="T81" fmla="*/ 439 h 439"/>
                <a:gd name="T82" fmla="*/ 770 w 1040"/>
                <a:gd name="T83" fmla="*/ 213 h 439"/>
                <a:gd name="T84" fmla="*/ 421 w 1040"/>
                <a:gd name="T85" fmla="*/ 439 h 439"/>
                <a:gd name="T86" fmla="*/ 1040 w 1040"/>
                <a:gd name="T87" fmla="*/ 100 h 439"/>
                <a:gd name="T88" fmla="*/ 502 w 1040"/>
                <a:gd name="T89" fmla="*/ 439 h 439"/>
                <a:gd name="T90" fmla="*/ 1034 w 1040"/>
                <a:gd name="T91" fmla="*/ 156 h 439"/>
                <a:gd name="T92" fmla="*/ 575 w 1040"/>
                <a:gd name="T93" fmla="*/ 439 h 439"/>
                <a:gd name="T94" fmla="*/ 1034 w 1040"/>
                <a:gd name="T95" fmla="*/ 189 h 439"/>
                <a:gd name="T96" fmla="*/ 645 w 1040"/>
                <a:gd name="T97" fmla="*/ 439 h 439"/>
                <a:gd name="T98" fmla="*/ 1031 w 1040"/>
                <a:gd name="T99" fmla="*/ 232 h 439"/>
                <a:gd name="T100" fmla="*/ 726 w 1040"/>
                <a:gd name="T101" fmla="*/ 439 h 439"/>
                <a:gd name="T102" fmla="*/ 1018 w 1040"/>
                <a:gd name="T103" fmla="*/ 291 h 439"/>
                <a:gd name="T104" fmla="*/ 783 w 1040"/>
                <a:gd name="T105" fmla="*/ 439 h 439"/>
                <a:gd name="T106" fmla="*/ 1004 w 1040"/>
                <a:gd name="T107" fmla="*/ 318 h 439"/>
                <a:gd name="T108" fmla="*/ 826 w 1040"/>
                <a:gd name="T109" fmla="*/ 439 h 439"/>
                <a:gd name="T110" fmla="*/ 972 w 1040"/>
                <a:gd name="T111" fmla="*/ 369 h 439"/>
                <a:gd name="T112" fmla="*/ 910 w 1040"/>
                <a:gd name="T113" fmla="*/ 42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40" h="439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11" y="0"/>
                  </a:lnTo>
                  <a:lnTo>
                    <a:pt x="5" y="16"/>
                  </a:lnTo>
                  <a:lnTo>
                    <a:pt x="35" y="0"/>
                  </a:lnTo>
                  <a:lnTo>
                    <a:pt x="5" y="19"/>
                  </a:lnTo>
                  <a:lnTo>
                    <a:pt x="35" y="0"/>
                  </a:lnTo>
                  <a:lnTo>
                    <a:pt x="8" y="27"/>
                  </a:lnTo>
                  <a:lnTo>
                    <a:pt x="54" y="0"/>
                  </a:lnTo>
                  <a:lnTo>
                    <a:pt x="11" y="30"/>
                  </a:lnTo>
                  <a:lnTo>
                    <a:pt x="62" y="0"/>
                  </a:lnTo>
                  <a:lnTo>
                    <a:pt x="11" y="32"/>
                  </a:lnTo>
                  <a:lnTo>
                    <a:pt x="68" y="0"/>
                  </a:lnTo>
                  <a:lnTo>
                    <a:pt x="14" y="41"/>
                  </a:lnTo>
                  <a:lnTo>
                    <a:pt x="81" y="0"/>
                  </a:lnTo>
                  <a:lnTo>
                    <a:pt x="16" y="49"/>
                  </a:lnTo>
                  <a:lnTo>
                    <a:pt x="103" y="0"/>
                  </a:lnTo>
                  <a:lnTo>
                    <a:pt x="19" y="59"/>
                  </a:lnTo>
                  <a:lnTo>
                    <a:pt x="122" y="0"/>
                  </a:lnTo>
                  <a:lnTo>
                    <a:pt x="22" y="65"/>
                  </a:lnTo>
                  <a:lnTo>
                    <a:pt x="135" y="0"/>
                  </a:lnTo>
                  <a:lnTo>
                    <a:pt x="24" y="73"/>
                  </a:lnTo>
                  <a:lnTo>
                    <a:pt x="149" y="0"/>
                  </a:lnTo>
                  <a:lnTo>
                    <a:pt x="27" y="84"/>
                  </a:lnTo>
                  <a:lnTo>
                    <a:pt x="173" y="0"/>
                  </a:lnTo>
                  <a:lnTo>
                    <a:pt x="27" y="92"/>
                  </a:lnTo>
                  <a:lnTo>
                    <a:pt x="186" y="0"/>
                  </a:lnTo>
                  <a:lnTo>
                    <a:pt x="27" y="94"/>
                  </a:lnTo>
                  <a:lnTo>
                    <a:pt x="192" y="0"/>
                  </a:lnTo>
                  <a:lnTo>
                    <a:pt x="30" y="97"/>
                  </a:lnTo>
                  <a:lnTo>
                    <a:pt x="197" y="0"/>
                  </a:lnTo>
                  <a:lnTo>
                    <a:pt x="30" y="100"/>
                  </a:lnTo>
                  <a:lnTo>
                    <a:pt x="203" y="0"/>
                  </a:lnTo>
                  <a:lnTo>
                    <a:pt x="30" y="108"/>
                  </a:lnTo>
                  <a:lnTo>
                    <a:pt x="216" y="0"/>
                  </a:lnTo>
                  <a:lnTo>
                    <a:pt x="30" y="111"/>
                  </a:lnTo>
                  <a:lnTo>
                    <a:pt x="219" y="0"/>
                  </a:lnTo>
                  <a:lnTo>
                    <a:pt x="30" y="111"/>
                  </a:lnTo>
                  <a:lnTo>
                    <a:pt x="221" y="0"/>
                  </a:lnTo>
                  <a:lnTo>
                    <a:pt x="30" y="119"/>
                  </a:lnTo>
                  <a:lnTo>
                    <a:pt x="235" y="0"/>
                  </a:lnTo>
                  <a:lnTo>
                    <a:pt x="30" y="129"/>
                  </a:lnTo>
                  <a:lnTo>
                    <a:pt x="257" y="0"/>
                  </a:lnTo>
                  <a:lnTo>
                    <a:pt x="30" y="132"/>
                  </a:lnTo>
                  <a:lnTo>
                    <a:pt x="259" y="0"/>
                  </a:lnTo>
                  <a:lnTo>
                    <a:pt x="30" y="138"/>
                  </a:lnTo>
                  <a:lnTo>
                    <a:pt x="267" y="0"/>
                  </a:lnTo>
                  <a:lnTo>
                    <a:pt x="30" y="143"/>
                  </a:lnTo>
                  <a:lnTo>
                    <a:pt x="275" y="0"/>
                  </a:lnTo>
                  <a:lnTo>
                    <a:pt x="30" y="143"/>
                  </a:lnTo>
                  <a:lnTo>
                    <a:pt x="278" y="0"/>
                  </a:lnTo>
                  <a:lnTo>
                    <a:pt x="30" y="154"/>
                  </a:lnTo>
                  <a:lnTo>
                    <a:pt x="297" y="0"/>
                  </a:lnTo>
                  <a:lnTo>
                    <a:pt x="30" y="156"/>
                  </a:lnTo>
                  <a:lnTo>
                    <a:pt x="302" y="0"/>
                  </a:lnTo>
                  <a:lnTo>
                    <a:pt x="30" y="162"/>
                  </a:lnTo>
                  <a:lnTo>
                    <a:pt x="311" y="0"/>
                  </a:lnTo>
                  <a:lnTo>
                    <a:pt x="30" y="167"/>
                  </a:lnTo>
                  <a:lnTo>
                    <a:pt x="321" y="0"/>
                  </a:lnTo>
                  <a:lnTo>
                    <a:pt x="30" y="170"/>
                  </a:lnTo>
                  <a:lnTo>
                    <a:pt x="324" y="0"/>
                  </a:lnTo>
                  <a:lnTo>
                    <a:pt x="32" y="178"/>
                  </a:lnTo>
                  <a:lnTo>
                    <a:pt x="340" y="0"/>
                  </a:lnTo>
                  <a:lnTo>
                    <a:pt x="32" y="183"/>
                  </a:lnTo>
                  <a:lnTo>
                    <a:pt x="351" y="0"/>
                  </a:lnTo>
                  <a:lnTo>
                    <a:pt x="32" y="194"/>
                  </a:lnTo>
                  <a:lnTo>
                    <a:pt x="370" y="0"/>
                  </a:lnTo>
                  <a:lnTo>
                    <a:pt x="32" y="197"/>
                  </a:lnTo>
                  <a:lnTo>
                    <a:pt x="375" y="0"/>
                  </a:lnTo>
                  <a:lnTo>
                    <a:pt x="35" y="208"/>
                  </a:lnTo>
                  <a:lnTo>
                    <a:pt x="394" y="0"/>
                  </a:lnTo>
                  <a:lnTo>
                    <a:pt x="35" y="213"/>
                  </a:lnTo>
                  <a:lnTo>
                    <a:pt x="402" y="0"/>
                  </a:lnTo>
                  <a:lnTo>
                    <a:pt x="35" y="218"/>
                  </a:lnTo>
                  <a:lnTo>
                    <a:pt x="413" y="0"/>
                  </a:lnTo>
                  <a:lnTo>
                    <a:pt x="35" y="229"/>
                  </a:lnTo>
                  <a:lnTo>
                    <a:pt x="432" y="0"/>
                  </a:lnTo>
                  <a:lnTo>
                    <a:pt x="38" y="237"/>
                  </a:lnTo>
                  <a:lnTo>
                    <a:pt x="448" y="0"/>
                  </a:lnTo>
                  <a:lnTo>
                    <a:pt x="38" y="240"/>
                  </a:lnTo>
                  <a:lnTo>
                    <a:pt x="454" y="0"/>
                  </a:lnTo>
                  <a:lnTo>
                    <a:pt x="41" y="248"/>
                  </a:lnTo>
                  <a:lnTo>
                    <a:pt x="470" y="0"/>
                  </a:lnTo>
                  <a:lnTo>
                    <a:pt x="41" y="251"/>
                  </a:lnTo>
                  <a:lnTo>
                    <a:pt x="475" y="0"/>
                  </a:lnTo>
                  <a:lnTo>
                    <a:pt x="43" y="264"/>
                  </a:lnTo>
                  <a:lnTo>
                    <a:pt x="500" y="0"/>
                  </a:lnTo>
                  <a:lnTo>
                    <a:pt x="43" y="264"/>
                  </a:lnTo>
                  <a:lnTo>
                    <a:pt x="502" y="0"/>
                  </a:lnTo>
                  <a:lnTo>
                    <a:pt x="46" y="272"/>
                  </a:lnTo>
                  <a:lnTo>
                    <a:pt x="518" y="0"/>
                  </a:lnTo>
                  <a:lnTo>
                    <a:pt x="49" y="280"/>
                  </a:lnTo>
                  <a:lnTo>
                    <a:pt x="532" y="0"/>
                  </a:lnTo>
                  <a:lnTo>
                    <a:pt x="49" y="283"/>
                  </a:lnTo>
                  <a:lnTo>
                    <a:pt x="540" y="0"/>
                  </a:lnTo>
                  <a:lnTo>
                    <a:pt x="51" y="291"/>
                  </a:lnTo>
                  <a:lnTo>
                    <a:pt x="559" y="0"/>
                  </a:lnTo>
                  <a:lnTo>
                    <a:pt x="54" y="296"/>
                  </a:lnTo>
                  <a:lnTo>
                    <a:pt x="567" y="0"/>
                  </a:lnTo>
                  <a:lnTo>
                    <a:pt x="54" y="299"/>
                  </a:lnTo>
                  <a:lnTo>
                    <a:pt x="570" y="0"/>
                  </a:lnTo>
                  <a:lnTo>
                    <a:pt x="54" y="299"/>
                  </a:lnTo>
                  <a:lnTo>
                    <a:pt x="572" y="0"/>
                  </a:lnTo>
                  <a:lnTo>
                    <a:pt x="57" y="305"/>
                  </a:lnTo>
                  <a:lnTo>
                    <a:pt x="583" y="0"/>
                  </a:lnTo>
                  <a:lnTo>
                    <a:pt x="57" y="307"/>
                  </a:lnTo>
                  <a:lnTo>
                    <a:pt x="591" y="0"/>
                  </a:lnTo>
                  <a:lnTo>
                    <a:pt x="59" y="310"/>
                  </a:lnTo>
                  <a:lnTo>
                    <a:pt x="594" y="0"/>
                  </a:lnTo>
                  <a:lnTo>
                    <a:pt x="62" y="315"/>
                  </a:lnTo>
                  <a:lnTo>
                    <a:pt x="608" y="0"/>
                  </a:lnTo>
                  <a:lnTo>
                    <a:pt x="62" y="318"/>
                  </a:lnTo>
                  <a:lnTo>
                    <a:pt x="616" y="0"/>
                  </a:lnTo>
                  <a:lnTo>
                    <a:pt x="65" y="326"/>
                  </a:lnTo>
                  <a:lnTo>
                    <a:pt x="629" y="0"/>
                  </a:lnTo>
                  <a:lnTo>
                    <a:pt x="68" y="331"/>
                  </a:lnTo>
                  <a:lnTo>
                    <a:pt x="643" y="0"/>
                  </a:lnTo>
                  <a:lnTo>
                    <a:pt x="70" y="337"/>
                  </a:lnTo>
                  <a:lnTo>
                    <a:pt x="653" y="0"/>
                  </a:lnTo>
                  <a:lnTo>
                    <a:pt x="73" y="337"/>
                  </a:lnTo>
                  <a:lnTo>
                    <a:pt x="659" y="0"/>
                  </a:lnTo>
                  <a:lnTo>
                    <a:pt x="73" y="340"/>
                  </a:lnTo>
                  <a:lnTo>
                    <a:pt x="662" y="0"/>
                  </a:lnTo>
                  <a:lnTo>
                    <a:pt x="73" y="342"/>
                  </a:lnTo>
                  <a:lnTo>
                    <a:pt x="664" y="0"/>
                  </a:lnTo>
                  <a:lnTo>
                    <a:pt x="76" y="348"/>
                  </a:lnTo>
                  <a:lnTo>
                    <a:pt x="678" y="0"/>
                  </a:lnTo>
                  <a:lnTo>
                    <a:pt x="78" y="350"/>
                  </a:lnTo>
                  <a:lnTo>
                    <a:pt x="689" y="0"/>
                  </a:lnTo>
                  <a:lnTo>
                    <a:pt x="81" y="353"/>
                  </a:lnTo>
                  <a:lnTo>
                    <a:pt x="694" y="0"/>
                  </a:lnTo>
                  <a:lnTo>
                    <a:pt x="81" y="356"/>
                  </a:lnTo>
                  <a:lnTo>
                    <a:pt x="697" y="0"/>
                  </a:lnTo>
                  <a:lnTo>
                    <a:pt x="86" y="364"/>
                  </a:lnTo>
                  <a:lnTo>
                    <a:pt x="716" y="0"/>
                  </a:lnTo>
                  <a:lnTo>
                    <a:pt x="89" y="366"/>
                  </a:lnTo>
                  <a:lnTo>
                    <a:pt x="724" y="0"/>
                  </a:lnTo>
                  <a:lnTo>
                    <a:pt x="92" y="366"/>
                  </a:lnTo>
                  <a:lnTo>
                    <a:pt x="726" y="3"/>
                  </a:lnTo>
                  <a:lnTo>
                    <a:pt x="97" y="375"/>
                  </a:lnTo>
                  <a:lnTo>
                    <a:pt x="726" y="14"/>
                  </a:lnTo>
                  <a:lnTo>
                    <a:pt x="97" y="377"/>
                  </a:lnTo>
                  <a:lnTo>
                    <a:pt x="726" y="14"/>
                  </a:lnTo>
                  <a:lnTo>
                    <a:pt x="103" y="380"/>
                  </a:lnTo>
                  <a:lnTo>
                    <a:pt x="726" y="22"/>
                  </a:lnTo>
                  <a:lnTo>
                    <a:pt x="108" y="388"/>
                  </a:lnTo>
                  <a:lnTo>
                    <a:pt x="726" y="30"/>
                  </a:lnTo>
                  <a:lnTo>
                    <a:pt x="113" y="393"/>
                  </a:lnTo>
                  <a:lnTo>
                    <a:pt x="726" y="43"/>
                  </a:lnTo>
                  <a:lnTo>
                    <a:pt x="119" y="399"/>
                  </a:lnTo>
                  <a:lnTo>
                    <a:pt x="716" y="54"/>
                  </a:lnTo>
                  <a:lnTo>
                    <a:pt x="122" y="401"/>
                  </a:lnTo>
                  <a:lnTo>
                    <a:pt x="710" y="62"/>
                  </a:lnTo>
                  <a:lnTo>
                    <a:pt x="124" y="401"/>
                  </a:lnTo>
                  <a:lnTo>
                    <a:pt x="705" y="67"/>
                  </a:lnTo>
                  <a:lnTo>
                    <a:pt x="127" y="404"/>
                  </a:lnTo>
                  <a:lnTo>
                    <a:pt x="699" y="76"/>
                  </a:lnTo>
                  <a:lnTo>
                    <a:pt x="130" y="407"/>
                  </a:lnTo>
                  <a:lnTo>
                    <a:pt x="691" y="84"/>
                  </a:lnTo>
                  <a:lnTo>
                    <a:pt x="132" y="410"/>
                  </a:lnTo>
                  <a:lnTo>
                    <a:pt x="689" y="89"/>
                  </a:lnTo>
                  <a:lnTo>
                    <a:pt x="140" y="415"/>
                  </a:lnTo>
                  <a:lnTo>
                    <a:pt x="680" y="102"/>
                  </a:lnTo>
                  <a:lnTo>
                    <a:pt x="151" y="420"/>
                  </a:lnTo>
                  <a:lnTo>
                    <a:pt x="678" y="116"/>
                  </a:lnTo>
                  <a:lnTo>
                    <a:pt x="162" y="428"/>
                  </a:lnTo>
                  <a:lnTo>
                    <a:pt x="675" y="132"/>
                  </a:lnTo>
                  <a:lnTo>
                    <a:pt x="165" y="428"/>
                  </a:lnTo>
                  <a:lnTo>
                    <a:pt x="678" y="132"/>
                  </a:lnTo>
                  <a:lnTo>
                    <a:pt x="167" y="431"/>
                  </a:lnTo>
                  <a:lnTo>
                    <a:pt x="678" y="135"/>
                  </a:lnTo>
                  <a:lnTo>
                    <a:pt x="178" y="434"/>
                  </a:lnTo>
                  <a:lnTo>
                    <a:pt x="678" y="146"/>
                  </a:lnTo>
                  <a:lnTo>
                    <a:pt x="192" y="436"/>
                  </a:lnTo>
                  <a:lnTo>
                    <a:pt x="680" y="156"/>
                  </a:lnTo>
                  <a:lnTo>
                    <a:pt x="200" y="439"/>
                  </a:lnTo>
                  <a:lnTo>
                    <a:pt x="683" y="159"/>
                  </a:lnTo>
                  <a:lnTo>
                    <a:pt x="205" y="439"/>
                  </a:lnTo>
                  <a:lnTo>
                    <a:pt x="683" y="164"/>
                  </a:lnTo>
                  <a:lnTo>
                    <a:pt x="224" y="439"/>
                  </a:lnTo>
                  <a:lnTo>
                    <a:pt x="689" y="173"/>
                  </a:lnTo>
                  <a:lnTo>
                    <a:pt x="238" y="439"/>
                  </a:lnTo>
                  <a:lnTo>
                    <a:pt x="691" y="178"/>
                  </a:lnTo>
                  <a:lnTo>
                    <a:pt x="243" y="439"/>
                  </a:lnTo>
                  <a:lnTo>
                    <a:pt x="694" y="181"/>
                  </a:lnTo>
                  <a:lnTo>
                    <a:pt x="251" y="439"/>
                  </a:lnTo>
                  <a:lnTo>
                    <a:pt x="697" y="183"/>
                  </a:lnTo>
                  <a:lnTo>
                    <a:pt x="262" y="439"/>
                  </a:lnTo>
                  <a:lnTo>
                    <a:pt x="699" y="186"/>
                  </a:lnTo>
                  <a:lnTo>
                    <a:pt x="273" y="439"/>
                  </a:lnTo>
                  <a:lnTo>
                    <a:pt x="705" y="191"/>
                  </a:lnTo>
                  <a:lnTo>
                    <a:pt x="275" y="439"/>
                  </a:lnTo>
                  <a:lnTo>
                    <a:pt x="705" y="191"/>
                  </a:lnTo>
                  <a:lnTo>
                    <a:pt x="281" y="439"/>
                  </a:lnTo>
                  <a:lnTo>
                    <a:pt x="707" y="194"/>
                  </a:lnTo>
                  <a:lnTo>
                    <a:pt x="300" y="439"/>
                  </a:lnTo>
                  <a:lnTo>
                    <a:pt x="716" y="199"/>
                  </a:lnTo>
                  <a:lnTo>
                    <a:pt x="302" y="439"/>
                  </a:lnTo>
                  <a:lnTo>
                    <a:pt x="718" y="199"/>
                  </a:lnTo>
                  <a:lnTo>
                    <a:pt x="319" y="439"/>
                  </a:lnTo>
                  <a:lnTo>
                    <a:pt x="726" y="205"/>
                  </a:lnTo>
                  <a:lnTo>
                    <a:pt x="324" y="439"/>
                  </a:lnTo>
                  <a:lnTo>
                    <a:pt x="729" y="205"/>
                  </a:lnTo>
                  <a:lnTo>
                    <a:pt x="346" y="439"/>
                  </a:lnTo>
                  <a:lnTo>
                    <a:pt x="745" y="210"/>
                  </a:lnTo>
                  <a:lnTo>
                    <a:pt x="365" y="439"/>
                  </a:lnTo>
                  <a:lnTo>
                    <a:pt x="759" y="213"/>
                  </a:lnTo>
                  <a:lnTo>
                    <a:pt x="378" y="439"/>
                  </a:lnTo>
                  <a:lnTo>
                    <a:pt x="770" y="213"/>
                  </a:lnTo>
                  <a:lnTo>
                    <a:pt x="389" y="439"/>
                  </a:lnTo>
                  <a:lnTo>
                    <a:pt x="783" y="213"/>
                  </a:lnTo>
                  <a:lnTo>
                    <a:pt x="402" y="439"/>
                  </a:lnTo>
                  <a:lnTo>
                    <a:pt x="799" y="210"/>
                  </a:lnTo>
                  <a:lnTo>
                    <a:pt x="421" y="439"/>
                  </a:lnTo>
                  <a:lnTo>
                    <a:pt x="845" y="197"/>
                  </a:lnTo>
                  <a:lnTo>
                    <a:pt x="435" y="439"/>
                  </a:lnTo>
                  <a:lnTo>
                    <a:pt x="1040" y="89"/>
                  </a:lnTo>
                  <a:lnTo>
                    <a:pt x="451" y="439"/>
                  </a:lnTo>
                  <a:lnTo>
                    <a:pt x="1040" y="100"/>
                  </a:lnTo>
                  <a:lnTo>
                    <a:pt x="459" y="439"/>
                  </a:lnTo>
                  <a:lnTo>
                    <a:pt x="1037" y="105"/>
                  </a:lnTo>
                  <a:lnTo>
                    <a:pt x="481" y="439"/>
                  </a:lnTo>
                  <a:lnTo>
                    <a:pt x="1037" y="119"/>
                  </a:lnTo>
                  <a:lnTo>
                    <a:pt x="502" y="439"/>
                  </a:lnTo>
                  <a:lnTo>
                    <a:pt x="1037" y="132"/>
                  </a:lnTo>
                  <a:lnTo>
                    <a:pt x="521" y="439"/>
                  </a:lnTo>
                  <a:lnTo>
                    <a:pt x="1037" y="143"/>
                  </a:lnTo>
                  <a:lnTo>
                    <a:pt x="543" y="439"/>
                  </a:lnTo>
                  <a:lnTo>
                    <a:pt x="1034" y="156"/>
                  </a:lnTo>
                  <a:lnTo>
                    <a:pt x="559" y="439"/>
                  </a:lnTo>
                  <a:lnTo>
                    <a:pt x="1034" y="164"/>
                  </a:lnTo>
                  <a:lnTo>
                    <a:pt x="575" y="439"/>
                  </a:lnTo>
                  <a:lnTo>
                    <a:pt x="1034" y="175"/>
                  </a:lnTo>
                  <a:lnTo>
                    <a:pt x="575" y="439"/>
                  </a:lnTo>
                  <a:lnTo>
                    <a:pt x="1034" y="175"/>
                  </a:lnTo>
                  <a:lnTo>
                    <a:pt x="589" y="439"/>
                  </a:lnTo>
                  <a:lnTo>
                    <a:pt x="1034" y="183"/>
                  </a:lnTo>
                  <a:lnTo>
                    <a:pt x="599" y="439"/>
                  </a:lnTo>
                  <a:lnTo>
                    <a:pt x="1034" y="189"/>
                  </a:lnTo>
                  <a:lnTo>
                    <a:pt x="610" y="439"/>
                  </a:lnTo>
                  <a:lnTo>
                    <a:pt x="1034" y="197"/>
                  </a:lnTo>
                  <a:lnTo>
                    <a:pt x="632" y="439"/>
                  </a:lnTo>
                  <a:lnTo>
                    <a:pt x="1034" y="208"/>
                  </a:lnTo>
                  <a:lnTo>
                    <a:pt x="645" y="439"/>
                  </a:lnTo>
                  <a:lnTo>
                    <a:pt x="1031" y="216"/>
                  </a:lnTo>
                  <a:lnTo>
                    <a:pt x="656" y="439"/>
                  </a:lnTo>
                  <a:lnTo>
                    <a:pt x="1031" y="224"/>
                  </a:lnTo>
                  <a:lnTo>
                    <a:pt x="670" y="439"/>
                  </a:lnTo>
                  <a:lnTo>
                    <a:pt x="1031" y="232"/>
                  </a:lnTo>
                  <a:lnTo>
                    <a:pt x="694" y="439"/>
                  </a:lnTo>
                  <a:lnTo>
                    <a:pt x="1029" y="245"/>
                  </a:lnTo>
                  <a:lnTo>
                    <a:pt x="716" y="439"/>
                  </a:lnTo>
                  <a:lnTo>
                    <a:pt x="1026" y="259"/>
                  </a:lnTo>
                  <a:lnTo>
                    <a:pt x="726" y="439"/>
                  </a:lnTo>
                  <a:lnTo>
                    <a:pt x="1026" y="267"/>
                  </a:lnTo>
                  <a:lnTo>
                    <a:pt x="740" y="439"/>
                  </a:lnTo>
                  <a:lnTo>
                    <a:pt x="1023" y="278"/>
                  </a:lnTo>
                  <a:lnTo>
                    <a:pt x="761" y="439"/>
                  </a:lnTo>
                  <a:lnTo>
                    <a:pt x="1018" y="291"/>
                  </a:lnTo>
                  <a:lnTo>
                    <a:pt x="761" y="439"/>
                  </a:lnTo>
                  <a:lnTo>
                    <a:pt x="1018" y="294"/>
                  </a:lnTo>
                  <a:lnTo>
                    <a:pt x="770" y="439"/>
                  </a:lnTo>
                  <a:lnTo>
                    <a:pt x="1015" y="299"/>
                  </a:lnTo>
                  <a:lnTo>
                    <a:pt x="783" y="439"/>
                  </a:lnTo>
                  <a:lnTo>
                    <a:pt x="1010" y="310"/>
                  </a:lnTo>
                  <a:lnTo>
                    <a:pt x="786" y="439"/>
                  </a:lnTo>
                  <a:lnTo>
                    <a:pt x="1010" y="310"/>
                  </a:lnTo>
                  <a:lnTo>
                    <a:pt x="794" y="439"/>
                  </a:lnTo>
                  <a:lnTo>
                    <a:pt x="1004" y="318"/>
                  </a:lnTo>
                  <a:lnTo>
                    <a:pt x="810" y="439"/>
                  </a:lnTo>
                  <a:lnTo>
                    <a:pt x="996" y="331"/>
                  </a:lnTo>
                  <a:lnTo>
                    <a:pt x="821" y="439"/>
                  </a:lnTo>
                  <a:lnTo>
                    <a:pt x="991" y="342"/>
                  </a:lnTo>
                  <a:lnTo>
                    <a:pt x="826" y="439"/>
                  </a:lnTo>
                  <a:lnTo>
                    <a:pt x="988" y="345"/>
                  </a:lnTo>
                  <a:lnTo>
                    <a:pt x="837" y="439"/>
                  </a:lnTo>
                  <a:lnTo>
                    <a:pt x="983" y="356"/>
                  </a:lnTo>
                  <a:lnTo>
                    <a:pt x="851" y="439"/>
                  </a:lnTo>
                  <a:lnTo>
                    <a:pt x="972" y="369"/>
                  </a:lnTo>
                  <a:lnTo>
                    <a:pt x="864" y="439"/>
                  </a:lnTo>
                  <a:lnTo>
                    <a:pt x="959" y="385"/>
                  </a:lnTo>
                  <a:lnTo>
                    <a:pt x="880" y="436"/>
                  </a:lnTo>
                  <a:lnTo>
                    <a:pt x="942" y="401"/>
                  </a:lnTo>
                  <a:lnTo>
                    <a:pt x="910" y="426"/>
                  </a:lnTo>
                  <a:lnTo>
                    <a:pt x="915" y="423"/>
                  </a:lnTo>
                </a:path>
              </a:pathLst>
            </a:custGeom>
            <a:noFill/>
            <a:ln w="0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1_5"/>
          <p:cNvGrpSpPr/>
          <p:nvPr>
            <p:custDataLst>
              <p:tags r:id="rId6"/>
            </p:custDataLst>
          </p:nvPr>
        </p:nvGrpSpPr>
        <p:grpSpPr>
          <a:xfrm>
            <a:off x="3055938" y="2968625"/>
            <a:ext cx="854075" cy="911226"/>
            <a:chOff x="3055938" y="2968625"/>
            <a:chExt cx="854075" cy="911226"/>
          </a:xfrm>
        </p:grpSpPr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055938" y="3081338"/>
              <a:ext cx="854075" cy="798513"/>
            </a:xfrm>
            <a:custGeom>
              <a:avLst/>
              <a:gdLst>
                <a:gd name="T0" fmla="*/ 0 w 538"/>
                <a:gd name="T1" fmla="*/ 177 h 503"/>
                <a:gd name="T2" fmla="*/ 17 w 538"/>
                <a:gd name="T3" fmla="*/ 169 h 503"/>
                <a:gd name="T4" fmla="*/ 0 w 538"/>
                <a:gd name="T5" fmla="*/ 199 h 503"/>
                <a:gd name="T6" fmla="*/ 46 w 538"/>
                <a:gd name="T7" fmla="*/ 175 h 503"/>
                <a:gd name="T8" fmla="*/ 0 w 538"/>
                <a:gd name="T9" fmla="*/ 215 h 503"/>
                <a:gd name="T10" fmla="*/ 52 w 538"/>
                <a:gd name="T11" fmla="*/ 185 h 503"/>
                <a:gd name="T12" fmla="*/ 0 w 538"/>
                <a:gd name="T13" fmla="*/ 237 h 503"/>
                <a:gd name="T14" fmla="*/ 71 w 538"/>
                <a:gd name="T15" fmla="*/ 204 h 503"/>
                <a:gd name="T16" fmla="*/ 0 w 538"/>
                <a:gd name="T17" fmla="*/ 269 h 503"/>
                <a:gd name="T18" fmla="*/ 100 w 538"/>
                <a:gd name="T19" fmla="*/ 215 h 503"/>
                <a:gd name="T20" fmla="*/ 0 w 538"/>
                <a:gd name="T21" fmla="*/ 296 h 503"/>
                <a:gd name="T22" fmla="*/ 144 w 538"/>
                <a:gd name="T23" fmla="*/ 218 h 503"/>
                <a:gd name="T24" fmla="*/ 0 w 538"/>
                <a:gd name="T25" fmla="*/ 317 h 503"/>
                <a:gd name="T26" fmla="*/ 538 w 538"/>
                <a:gd name="T27" fmla="*/ 10 h 503"/>
                <a:gd name="T28" fmla="*/ 0 w 538"/>
                <a:gd name="T29" fmla="*/ 339 h 503"/>
                <a:gd name="T30" fmla="*/ 538 w 538"/>
                <a:gd name="T31" fmla="*/ 40 h 503"/>
                <a:gd name="T32" fmla="*/ 0 w 538"/>
                <a:gd name="T33" fmla="*/ 363 h 503"/>
                <a:gd name="T34" fmla="*/ 538 w 538"/>
                <a:gd name="T35" fmla="*/ 61 h 503"/>
                <a:gd name="T36" fmla="*/ 0 w 538"/>
                <a:gd name="T37" fmla="*/ 379 h 503"/>
                <a:gd name="T38" fmla="*/ 538 w 538"/>
                <a:gd name="T39" fmla="*/ 83 h 503"/>
                <a:gd name="T40" fmla="*/ 0 w 538"/>
                <a:gd name="T41" fmla="*/ 406 h 503"/>
                <a:gd name="T42" fmla="*/ 538 w 538"/>
                <a:gd name="T43" fmla="*/ 102 h 503"/>
                <a:gd name="T44" fmla="*/ 0 w 538"/>
                <a:gd name="T45" fmla="*/ 425 h 503"/>
                <a:gd name="T46" fmla="*/ 538 w 538"/>
                <a:gd name="T47" fmla="*/ 126 h 503"/>
                <a:gd name="T48" fmla="*/ 0 w 538"/>
                <a:gd name="T49" fmla="*/ 452 h 503"/>
                <a:gd name="T50" fmla="*/ 538 w 538"/>
                <a:gd name="T51" fmla="*/ 150 h 503"/>
                <a:gd name="T52" fmla="*/ 0 w 538"/>
                <a:gd name="T53" fmla="*/ 468 h 503"/>
                <a:gd name="T54" fmla="*/ 538 w 538"/>
                <a:gd name="T55" fmla="*/ 169 h 503"/>
                <a:gd name="T56" fmla="*/ 6 w 538"/>
                <a:gd name="T57" fmla="*/ 492 h 503"/>
                <a:gd name="T58" fmla="*/ 538 w 538"/>
                <a:gd name="T59" fmla="*/ 196 h 503"/>
                <a:gd name="T60" fmla="*/ 22 w 538"/>
                <a:gd name="T61" fmla="*/ 503 h 503"/>
                <a:gd name="T62" fmla="*/ 538 w 538"/>
                <a:gd name="T63" fmla="*/ 212 h 503"/>
                <a:gd name="T64" fmla="*/ 65 w 538"/>
                <a:gd name="T65" fmla="*/ 503 h 503"/>
                <a:gd name="T66" fmla="*/ 538 w 538"/>
                <a:gd name="T67" fmla="*/ 237 h 503"/>
                <a:gd name="T68" fmla="*/ 108 w 538"/>
                <a:gd name="T69" fmla="*/ 503 h 503"/>
                <a:gd name="T70" fmla="*/ 538 w 538"/>
                <a:gd name="T71" fmla="*/ 263 h 503"/>
                <a:gd name="T72" fmla="*/ 152 w 538"/>
                <a:gd name="T73" fmla="*/ 503 h 503"/>
                <a:gd name="T74" fmla="*/ 538 w 538"/>
                <a:gd name="T75" fmla="*/ 288 h 503"/>
                <a:gd name="T76" fmla="*/ 189 w 538"/>
                <a:gd name="T77" fmla="*/ 503 h 503"/>
                <a:gd name="T78" fmla="*/ 538 w 538"/>
                <a:gd name="T79" fmla="*/ 304 h 503"/>
                <a:gd name="T80" fmla="*/ 216 w 538"/>
                <a:gd name="T81" fmla="*/ 503 h 503"/>
                <a:gd name="T82" fmla="*/ 538 w 538"/>
                <a:gd name="T83" fmla="*/ 331 h 503"/>
                <a:gd name="T84" fmla="*/ 254 w 538"/>
                <a:gd name="T85" fmla="*/ 503 h 503"/>
                <a:gd name="T86" fmla="*/ 538 w 538"/>
                <a:gd name="T87" fmla="*/ 352 h 503"/>
                <a:gd name="T88" fmla="*/ 295 w 538"/>
                <a:gd name="T89" fmla="*/ 503 h 503"/>
                <a:gd name="T90" fmla="*/ 538 w 538"/>
                <a:gd name="T91" fmla="*/ 363 h 503"/>
                <a:gd name="T92" fmla="*/ 327 w 538"/>
                <a:gd name="T93" fmla="*/ 503 h 503"/>
                <a:gd name="T94" fmla="*/ 538 w 538"/>
                <a:gd name="T95" fmla="*/ 387 h 503"/>
                <a:gd name="T96" fmla="*/ 360 w 538"/>
                <a:gd name="T97" fmla="*/ 503 h 503"/>
                <a:gd name="T98" fmla="*/ 538 w 538"/>
                <a:gd name="T99" fmla="*/ 404 h 503"/>
                <a:gd name="T100" fmla="*/ 414 w 538"/>
                <a:gd name="T101" fmla="*/ 503 h 503"/>
                <a:gd name="T102" fmla="*/ 538 w 538"/>
                <a:gd name="T103" fmla="*/ 441 h 503"/>
                <a:gd name="T104" fmla="*/ 441 w 538"/>
                <a:gd name="T105" fmla="*/ 503 h 503"/>
                <a:gd name="T106" fmla="*/ 538 w 538"/>
                <a:gd name="T107" fmla="*/ 452 h 503"/>
                <a:gd name="T108" fmla="*/ 473 w 538"/>
                <a:gd name="T109" fmla="*/ 503 h 503"/>
                <a:gd name="T110" fmla="*/ 538 w 538"/>
                <a:gd name="T111" fmla="*/ 474 h 503"/>
                <a:gd name="T112" fmla="*/ 527 w 538"/>
                <a:gd name="T113" fmla="*/ 503 h 503"/>
                <a:gd name="T114" fmla="*/ 538 w 538"/>
                <a:gd name="T115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38" h="503">
                  <a:moveTo>
                    <a:pt x="0" y="169"/>
                  </a:moveTo>
                  <a:lnTo>
                    <a:pt x="0" y="169"/>
                  </a:lnTo>
                  <a:lnTo>
                    <a:pt x="0" y="177"/>
                  </a:lnTo>
                  <a:lnTo>
                    <a:pt x="14" y="169"/>
                  </a:lnTo>
                  <a:lnTo>
                    <a:pt x="0" y="177"/>
                  </a:lnTo>
                  <a:lnTo>
                    <a:pt x="17" y="169"/>
                  </a:lnTo>
                  <a:lnTo>
                    <a:pt x="0" y="191"/>
                  </a:lnTo>
                  <a:lnTo>
                    <a:pt x="36" y="169"/>
                  </a:lnTo>
                  <a:lnTo>
                    <a:pt x="0" y="199"/>
                  </a:lnTo>
                  <a:lnTo>
                    <a:pt x="44" y="172"/>
                  </a:lnTo>
                  <a:lnTo>
                    <a:pt x="0" y="202"/>
                  </a:lnTo>
                  <a:lnTo>
                    <a:pt x="46" y="175"/>
                  </a:lnTo>
                  <a:lnTo>
                    <a:pt x="0" y="210"/>
                  </a:lnTo>
                  <a:lnTo>
                    <a:pt x="49" y="183"/>
                  </a:lnTo>
                  <a:lnTo>
                    <a:pt x="0" y="215"/>
                  </a:lnTo>
                  <a:lnTo>
                    <a:pt x="52" y="185"/>
                  </a:lnTo>
                  <a:lnTo>
                    <a:pt x="0" y="218"/>
                  </a:lnTo>
                  <a:lnTo>
                    <a:pt x="52" y="185"/>
                  </a:lnTo>
                  <a:lnTo>
                    <a:pt x="0" y="228"/>
                  </a:lnTo>
                  <a:lnTo>
                    <a:pt x="60" y="193"/>
                  </a:lnTo>
                  <a:lnTo>
                    <a:pt x="0" y="237"/>
                  </a:lnTo>
                  <a:lnTo>
                    <a:pt x="65" y="199"/>
                  </a:lnTo>
                  <a:lnTo>
                    <a:pt x="0" y="245"/>
                  </a:lnTo>
                  <a:lnTo>
                    <a:pt x="71" y="204"/>
                  </a:lnTo>
                  <a:lnTo>
                    <a:pt x="0" y="255"/>
                  </a:lnTo>
                  <a:lnTo>
                    <a:pt x="81" y="210"/>
                  </a:lnTo>
                  <a:lnTo>
                    <a:pt x="0" y="269"/>
                  </a:lnTo>
                  <a:lnTo>
                    <a:pt x="95" y="215"/>
                  </a:lnTo>
                  <a:lnTo>
                    <a:pt x="0" y="274"/>
                  </a:lnTo>
                  <a:lnTo>
                    <a:pt x="100" y="215"/>
                  </a:lnTo>
                  <a:lnTo>
                    <a:pt x="0" y="282"/>
                  </a:lnTo>
                  <a:lnTo>
                    <a:pt x="111" y="218"/>
                  </a:lnTo>
                  <a:lnTo>
                    <a:pt x="0" y="296"/>
                  </a:lnTo>
                  <a:lnTo>
                    <a:pt x="130" y="220"/>
                  </a:lnTo>
                  <a:lnTo>
                    <a:pt x="0" y="301"/>
                  </a:lnTo>
                  <a:lnTo>
                    <a:pt x="144" y="218"/>
                  </a:lnTo>
                  <a:lnTo>
                    <a:pt x="0" y="309"/>
                  </a:lnTo>
                  <a:lnTo>
                    <a:pt x="538" y="0"/>
                  </a:lnTo>
                  <a:lnTo>
                    <a:pt x="0" y="317"/>
                  </a:lnTo>
                  <a:lnTo>
                    <a:pt x="538" y="5"/>
                  </a:lnTo>
                  <a:lnTo>
                    <a:pt x="0" y="320"/>
                  </a:lnTo>
                  <a:lnTo>
                    <a:pt x="538" y="10"/>
                  </a:lnTo>
                  <a:lnTo>
                    <a:pt x="0" y="334"/>
                  </a:lnTo>
                  <a:lnTo>
                    <a:pt x="538" y="24"/>
                  </a:lnTo>
                  <a:lnTo>
                    <a:pt x="0" y="339"/>
                  </a:lnTo>
                  <a:lnTo>
                    <a:pt x="538" y="26"/>
                  </a:lnTo>
                  <a:lnTo>
                    <a:pt x="0" y="350"/>
                  </a:lnTo>
                  <a:lnTo>
                    <a:pt x="538" y="40"/>
                  </a:lnTo>
                  <a:lnTo>
                    <a:pt x="0" y="360"/>
                  </a:lnTo>
                  <a:lnTo>
                    <a:pt x="538" y="48"/>
                  </a:lnTo>
                  <a:lnTo>
                    <a:pt x="0" y="363"/>
                  </a:lnTo>
                  <a:lnTo>
                    <a:pt x="538" y="53"/>
                  </a:lnTo>
                  <a:lnTo>
                    <a:pt x="0" y="371"/>
                  </a:lnTo>
                  <a:lnTo>
                    <a:pt x="538" y="61"/>
                  </a:lnTo>
                  <a:lnTo>
                    <a:pt x="0" y="377"/>
                  </a:lnTo>
                  <a:lnTo>
                    <a:pt x="538" y="67"/>
                  </a:lnTo>
                  <a:lnTo>
                    <a:pt x="0" y="379"/>
                  </a:lnTo>
                  <a:lnTo>
                    <a:pt x="538" y="70"/>
                  </a:lnTo>
                  <a:lnTo>
                    <a:pt x="0" y="393"/>
                  </a:lnTo>
                  <a:lnTo>
                    <a:pt x="538" y="83"/>
                  </a:lnTo>
                  <a:lnTo>
                    <a:pt x="0" y="398"/>
                  </a:lnTo>
                  <a:lnTo>
                    <a:pt x="538" y="86"/>
                  </a:lnTo>
                  <a:lnTo>
                    <a:pt x="0" y="406"/>
                  </a:lnTo>
                  <a:lnTo>
                    <a:pt x="538" y="96"/>
                  </a:lnTo>
                  <a:lnTo>
                    <a:pt x="0" y="412"/>
                  </a:lnTo>
                  <a:lnTo>
                    <a:pt x="538" y="102"/>
                  </a:lnTo>
                  <a:lnTo>
                    <a:pt x="0" y="417"/>
                  </a:lnTo>
                  <a:lnTo>
                    <a:pt x="538" y="107"/>
                  </a:lnTo>
                  <a:lnTo>
                    <a:pt x="0" y="425"/>
                  </a:lnTo>
                  <a:lnTo>
                    <a:pt x="538" y="115"/>
                  </a:lnTo>
                  <a:lnTo>
                    <a:pt x="0" y="436"/>
                  </a:lnTo>
                  <a:lnTo>
                    <a:pt x="538" y="126"/>
                  </a:lnTo>
                  <a:lnTo>
                    <a:pt x="0" y="444"/>
                  </a:lnTo>
                  <a:lnTo>
                    <a:pt x="538" y="134"/>
                  </a:lnTo>
                  <a:lnTo>
                    <a:pt x="0" y="452"/>
                  </a:lnTo>
                  <a:lnTo>
                    <a:pt x="538" y="140"/>
                  </a:lnTo>
                  <a:lnTo>
                    <a:pt x="0" y="460"/>
                  </a:lnTo>
                  <a:lnTo>
                    <a:pt x="538" y="150"/>
                  </a:lnTo>
                  <a:lnTo>
                    <a:pt x="0" y="463"/>
                  </a:lnTo>
                  <a:lnTo>
                    <a:pt x="538" y="153"/>
                  </a:lnTo>
                  <a:lnTo>
                    <a:pt x="0" y="468"/>
                  </a:lnTo>
                  <a:lnTo>
                    <a:pt x="538" y="158"/>
                  </a:lnTo>
                  <a:lnTo>
                    <a:pt x="0" y="479"/>
                  </a:lnTo>
                  <a:lnTo>
                    <a:pt x="538" y="169"/>
                  </a:lnTo>
                  <a:lnTo>
                    <a:pt x="3" y="484"/>
                  </a:lnTo>
                  <a:lnTo>
                    <a:pt x="538" y="175"/>
                  </a:lnTo>
                  <a:lnTo>
                    <a:pt x="6" y="492"/>
                  </a:lnTo>
                  <a:lnTo>
                    <a:pt x="538" y="185"/>
                  </a:lnTo>
                  <a:lnTo>
                    <a:pt x="9" y="501"/>
                  </a:lnTo>
                  <a:lnTo>
                    <a:pt x="538" y="196"/>
                  </a:lnTo>
                  <a:lnTo>
                    <a:pt x="17" y="503"/>
                  </a:lnTo>
                  <a:lnTo>
                    <a:pt x="538" y="202"/>
                  </a:lnTo>
                  <a:lnTo>
                    <a:pt x="22" y="503"/>
                  </a:lnTo>
                  <a:lnTo>
                    <a:pt x="538" y="207"/>
                  </a:lnTo>
                  <a:lnTo>
                    <a:pt x="30" y="503"/>
                  </a:lnTo>
                  <a:lnTo>
                    <a:pt x="538" y="212"/>
                  </a:lnTo>
                  <a:lnTo>
                    <a:pt x="46" y="503"/>
                  </a:lnTo>
                  <a:lnTo>
                    <a:pt x="538" y="220"/>
                  </a:lnTo>
                  <a:lnTo>
                    <a:pt x="65" y="503"/>
                  </a:lnTo>
                  <a:lnTo>
                    <a:pt x="538" y="231"/>
                  </a:lnTo>
                  <a:lnTo>
                    <a:pt x="76" y="503"/>
                  </a:lnTo>
                  <a:lnTo>
                    <a:pt x="538" y="237"/>
                  </a:lnTo>
                  <a:lnTo>
                    <a:pt x="95" y="503"/>
                  </a:lnTo>
                  <a:lnTo>
                    <a:pt x="538" y="247"/>
                  </a:lnTo>
                  <a:lnTo>
                    <a:pt x="108" y="503"/>
                  </a:lnTo>
                  <a:lnTo>
                    <a:pt x="538" y="255"/>
                  </a:lnTo>
                  <a:lnTo>
                    <a:pt x="125" y="503"/>
                  </a:lnTo>
                  <a:lnTo>
                    <a:pt x="538" y="263"/>
                  </a:lnTo>
                  <a:lnTo>
                    <a:pt x="141" y="503"/>
                  </a:lnTo>
                  <a:lnTo>
                    <a:pt x="538" y="274"/>
                  </a:lnTo>
                  <a:lnTo>
                    <a:pt x="152" y="503"/>
                  </a:lnTo>
                  <a:lnTo>
                    <a:pt x="538" y="280"/>
                  </a:lnTo>
                  <a:lnTo>
                    <a:pt x="162" y="503"/>
                  </a:lnTo>
                  <a:lnTo>
                    <a:pt x="538" y="288"/>
                  </a:lnTo>
                  <a:lnTo>
                    <a:pt x="168" y="503"/>
                  </a:lnTo>
                  <a:lnTo>
                    <a:pt x="538" y="290"/>
                  </a:lnTo>
                  <a:lnTo>
                    <a:pt x="189" y="503"/>
                  </a:lnTo>
                  <a:lnTo>
                    <a:pt x="538" y="301"/>
                  </a:lnTo>
                  <a:lnTo>
                    <a:pt x="195" y="503"/>
                  </a:lnTo>
                  <a:lnTo>
                    <a:pt x="538" y="304"/>
                  </a:lnTo>
                  <a:lnTo>
                    <a:pt x="216" y="503"/>
                  </a:lnTo>
                  <a:lnTo>
                    <a:pt x="538" y="317"/>
                  </a:lnTo>
                  <a:lnTo>
                    <a:pt x="216" y="503"/>
                  </a:lnTo>
                  <a:lnTo>
                    <a:pt x="538" y="317"/>
                  </a:lnTo>
                  <a:lnTo>
                    <a:pt x="241" y="503"/>
                  </a:lnTo>
                  <a:lnTo>
                    <a:pt x="538" y="331"/>
                  </a:lnTo>
                  <a:lnTo>
                    <a:pt x="243" y="503"/>
                  </a:lnTo>
                  <a:lnTo>
                    <a:pt x="538" y="334"/>
                  </a:lnTo>
                  <a:lnTo>
                    <a:pt x="254" y="503"/>
                  </a:lnTo>
                  <a:lnTo>
                    <a:pt x="538" y="339"/>
                  </a:lnTo>
                  <a:lnTo>
                    <a:pt x="276" y="503"/>
                  </a:lnTo>
                  <a:lnTo>
                    <a:pt x="538" y="352"/>
                  </a:lnTo>
                  <a:lnTo>
                    <a:pt x="279" y="503"/>
                  </a:lnTo>
                  <a:lnTo>
                    <a:pt x="538" y="355"/>
                  </a:lnTo>
                  <a:lnTo>
                    <a:pt x="295" y="503"/>
                  </a:lnTo>
                  <a:lnTo>
                    <a:pt x="538" y="363"/>
                  </a:lnTo>
                  <a:lnTo>
                    <a:pt x="297" y="503"/>
                  </a:lnTo>
                  <a:lnTo>
                    <a:pt x="538" y="363"/>
                  </a:lnTo>
                  <a:lnTo>
                    <a:pt x="319" y="503"/>
                  </a:lnTo>
                  <a:lnTo>
                    <a:pt x="538" y="377"/>
                  </a:lnTo>
                  <a:lnTo>
                    <a:pt x="327" y="503"/>
                  </a:lnTo>
                  <a:lnTo>
                    <a:pt x="538" y="382"/>
                  </a:lnTo>
                  <a:lnTo>
                    <a:pt x="338" y="503"/>
                  </a:lnTo>
                  <a:lnTo>
                    <a:pt x="538" y="387"/>
                  </a:lnTo>
                  <a:lnTo>
                    <a:pt x="346" y="503"/>
                  </a:lnTo>
                  <a:lnTo>
                    <a:pt x="538" y="393"/>
                  </a:lnTo>
                  <a:lnTo>
                    <a:pt x="360" y="503"/>
                  </a:lnTo>
                  <a:lnTo>
                    <a:pt x="538" y="401"/>
                  </a:lnTo>
                  <a:lnTo>
                    <a:pt x="368" y="503"/>
                  </a:lnTo>
                  <a:lnTo>
                    <a:pt x="538" y="404"/>
                  </a:lnTo>
                  <a:lnTo>
                    <a:pt x="389" y="503"/>
                  </a:lnTo>
                  <a:lnTo>
                    <a:pt x="538" y="417"/>
                  </a:lnTo>
                  <a:lnTo>
                    <a:pt x="414" y="503"/>
                  </a:lnTo>
                  <a:lnTo>
                    <a:pt x="538" y="430"/>
                  </a:lnTo>
                  <a:lnTo>
                    <a:pt x="430" y="503"/>
                  </a:lnTo>
                  <a:lnTo>
                    <a:pt x="538" y="441"/>
                  </a:lnTo>
                  <a:lnTo>
                    <a:pt x="435" y="503"/>
                  </a:lnTo>
                  <a:lnTo>
                    <a:pt x="538" y="444"/>
                  </a:lnTo>
                  <a:lnTo>
                    <a:pt x="441" y="503"/>
                  </a:lnTo>
                  <a:lnTo>
                    <a:pt x="538" y="447"/>
                  </a:lnTo>
                  <a:lnTo>
                    <a:pt x="451" y="503"/>
                  </a:lnTo>
                  <a:lnTo>
                    <a:pt x="538" y="452"/>
                  </a:lnTo>
                  <a:lnTo>
                    <a:pt x="462" y="503"/>
                  </a:lnTo>
                  <a:lnTo>
                    <a:pt x="538" y="457"/>
                  </a:lnTo>
                  <a:lnTo>
                    <a:pt x="473" y="503"/>
                  </a:lnTo>
                  <a:lnTo>
                    <a:pt x="538" y="465"/>
                  </a:lnTo>
                  <a:lnTo>
                    <a:pt x="486" y="503"/>
                  </a:lnTo>
                  <a:lnTo>
                    <a:pt x="538" y="474"/>
                  </a:lnTo>
                  <a:lnTo>
                    <a:pt x="503" y="503"/>
                  </a:lnTo>
                  <a:lnTo>
                    <a:pt x="538" y="482"/>
                  </a:lnTo>
                  <a:lnTo>
                    <a:pt x="527" y="503"/>
                  </a:lnTo>
                  <a:lnTo>
                    <a:pt x="538" y="495"/>
                  </a:lnTo>
                  <a:lnTo>
                    <a:pt x="538" y="503"/>
                  </a:lnTo>
                  <a:lnTo>
                    <a:pt x="538" y="503"/>
                  </a:lnTo>
                </a:path>
              </a:pathLst>
            </a:custGeom>
            <a:noFill/>
            <a:ln w="0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181350" y="2968625"/>
              <a:ext cx="728663" cy="446088"/>
            </a:xfrm>
            <a:custGeom>
              <a:avLst/>
              <a:gdLst>
                <a:gd name="T0" fmla="*/ 170 w 459"/>
                <a:gd name="T1" fmla="*/ 0 h 281"/>
                <a:gd name="T2" fmla="*/ 178 w 459"/>
                <a:gd name="T3" fmla="*/ 0 h 281"/>
                <a:gd name="T4" fmla="*/ 181 w 459"/>
                <a:gd name="T5" fmla="*/ 0 h 281"/>
                <a:gd name="T6" fmla="*/ 197 w 459"/>
                <a:gd name="T7" fmla="*/ 0 h 281"/>
                <a:gd name="T8" fmla="*/ 218 w 459"/>
                <a:gd name="T9" fmla="*/ 0 h 281"/>
                <a:gd name="T10" fmla="*/ 235 w 459"/>
                <a:gd name="T11" fmla="*/ 0 h 281"/>
                <a:gd name="T12" fmla="*/ 245 w 459"/>
                <a:gd name="T13" fmla="*/ 0 h 281"/>
                <a:gd name="T14" fmla="*/ 248 w 459"/>
                <a:gd name="T15" fmla="*/ 0 h 281"/>
                <a:gd name="T16" fmla="*/ 270 w 459"/>
                <a:gd name="T17" fmla="*/ 0 h 281"/>
                <a:gd name="T18" fmla="*/ 281 w 459"/>
                <a:gd name="T19" fmla="*/ 0 h 281"/>
                <a:gd name="T20" fmla="*/ 294 w 459"/>
                <a:gd name="T21" fmla="*/ 0 h 281"/>
                <a:gd name="T22" fmla="*/ 310 w 459"/>
                <a:gd name="T23" fmla="*/ 0 h 281"/>
                <a:gd name="T24" fmla="*/ 321 w 459"/>
                <a:gd name="T25" fmla="*/ 0 h 281"/>
                <a:gd name="T26" fmla="*/ 329 w 459"/>
                <a:gd name="T27" fmla="*/ 0 h 281"/>
                <a:gd name="T28" fmla="*/ 337 w 459"/>
                <a:gd name="T29" fmla="*/ 0 h 281"/>
                <a:gd name="T30" fmla="*/ 340 w 459"/>
                <a:gd name="T31" fmla="*/ 0 h 281"/>
                <a:gd name="T32" fmla="*/ 353 w 459"/>
                <a:gd name="T33" fmla="*/ 0 h 281"/>
                <a:gd name="T34" fmla="*/ 356 w 459"/>
                <a:gd name="T35" fmla="*/ 0 h 281"/>
                <a:gd name="T36" fmla="*/ 375 w 459"/>
                <a:gd name="T37" fmla="*/ 0 h 281"/>
                <a:gd name="T38" fmla="*/ 389 w 459"/>
                <a:gd name="T39" fmla="*/ 0 h 281"/>
                <a:gd name="T40" fmla="*/ 399 w 459"/>
                <a:gd name="T41" fmla="*/ 0 h 281"/>
                <a:gd name="T42" fmla="*/ 413 w 459"/>
                <a:gd name="T43" fmla="*/ 0 h 281"/>
                <a:gd name="T44" fmla="*/ 424 w 459"/>
                <a:gd name="T45" fmla="*/ 0 h 281"/>
                <a:gd name="T46" fmla="*/ 432 w 459"/>
                <a:gd name="T47" fmla="*/ 0 h 281"/>
                <a:gd name="T48" fmla="*/ 434 w 459"/>
                <a:gd name="T49" fmla="*/ 0 h 281"/>
                <a:gd name="T50" fmla="*/ 448 w 459"/>
                <a:gd name="T51" fmla="*/ 0 h 281"/>
                <a:gd name="T52" fmla="*/ 459 w 459"/>
                <a:gd name="T53" fmla="*/ 0 h 281"/>
                <a:gd name="T54" fmla="*/ 459 w 459"/>
                <a:gd name="T55" fmla="*/ 11 h 281"/>
                <a:gd name="T56" fmla="*/ 459 w 459"/>
                <a:gd name="T57" fmla="*/ 19 h 281"/>
                <a:gd name="T58" fmla="*/ 459 w 459"/>
                <a:gd name="T59" fmla="*/ 25 h 281"/>
                <a:gd name="T60" fmla="*/ 459 w 459"/>
                <a:gd name="T61" fmla="*/ 36 h 281"/>
                <a:gd name="T62" fmla="*/ 459 w 459"/>
                <a:gd name="T63" fmla="*/ 46 h 281"/>
                <a:gd name="T64" fmla="*/ 459 w 459"/>
                <a:gd name="T65" fmla="*/ 60 h 281"/>
                <a:gd name="T66" fmla="*/ 459 w 459"/>
                <a:gd name="T67" fmla="*/ 65 h 281"/>
                <a:gd name="T68" fmla="*/ 459 w 459"/>
                <a:gd name="T69" fmla="*/ 68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9" h="281">
                  <a:moveTo>
                    <a:pt x="0" y="97"/>
                  </a:moveTo>
                  <a:lnTo>
                    <a:pt x="170" y="0"/>
                  </a:lnTo>
                  <a:lnTo>
                    <a:pt x="24" y="89"/>
                  </a:lnTo>
                  <a:lnTo>
                    <a:pt x="178" y="0"/>
                  </a:lnTo>
                  <a:lnTo>
                    <a:pt x="27" y="89"/>
                  </a:lnTo>
                  <a:lnTo>
                    <a:pt x="181" y="0"/>
                  </a:lnTo>
                  <a:lnTo>
                    <a:pt x="46" y="87"/>
                  </a:lnTo>
                  <a:lnTo>
                    <a:pt x="197" y="0"/>
                  </a:lnTo>
                  <a:lnTo>
                    <a:pt x="65" y="89"/>
                  </a:lnTo>
                  <a:lnTo>
                    <a:pt x="218" y="0"/>
                  </a:lnTo>
                  <a:lnTo>
                    <a:pt x="75" y="92"/>
                  </a:lnTo>
                  <a:lnTo>
                    <a:pt x="235" y="0"/>
                  </a:lnTo>
                  <a:lnTo>
                    <a:pt x="83" y="95"/>
                  </a:lnTo>
                  <a:lnTo>
                    <a:pt x="245" y="0"/>
                  </a:lnTo>
                  <a:lnTo>
                    <a:pt x="83" y="95"/>
                  </a:lnTo>
                  <a:lnTo>
                    <a:pt x="248" y="0"/>
                  </a:lnTo>
                  <a:lnTo>
                    <a:pt x="94" y="103"/>
                  </a:lnTo>
                  <a:lnTo>
                    <a:pt x="270" y="0"/>
                  </a:lnTo>
                  <a:lnTo>
                    <a:pt x="97" y="106"/>
                  </a:lnTo>
                  <a:lnTo>
                    <a:pt x="281" y="0"/>
                  </a:lnTo>
                  <a:lnTo>
                    <a:pt x="102" y="111"/>
                  </a:lnTo>
                  <a:lnTo>
                    <a:pt x="294" y="0"/>
                  </a:lnTo>
                  <a:lnTo>
                    <a:pt x="108" y="116"/>
                  </a:lnTo>
                  <a:lnTo>
                    <a:pt x="310" y="0"/>
                  </a:lnTo>
                  <a:lnTo>
                    <a:pt x="110" y="122"/>
                  </a:lnTo>
                  <a:lnTo>
                    <a:pt x="321" y="0"/>
                  </a:lnTo>
                  <a:lnTo>
                    <a:pt x="113" y="124"/>
                  </a:lnTo>
                  <a:lnTo>
                    <a:pt x="329" y="0"/>
                  </a:lnTo>
                  <a:lnTo>
                    <a:pt x="116" y="130"/>
                  </a:lnTo>
                  <a:lnTo>
                    <a:pt x="337" y="0"/>
                  </a:lnTo>
                  <a:lnTo>
                    <a:pt x="116" y="130"/>
                  </a:lnTo>
                  <a:lnTo>
                    <a:pt x="340" y="0"/>
                  </a:lnTo>
                  <a:lnTo>
                    <a:pt x="119" y="135"/>
                  </a:lnTo>
                  <a:lnTo>
                    <a:pt x="353" y="0"/>
                  </a:lnTo>
                  <a:lnTo>
                    <a:pt x="119" y="138"/>
                  </a:lnTo>
                  <a:lnTo>
                    <a:pt x="356" y="0"/>
                  </a:lnTo>
                  <a:lnTo>
                    <a:pt x="121" y="149"/>
                  </a:lnTo>
                  <a:lnTo>
                    <a:pt x="375" y="0"/>
                  </a:lnTo>
                  <a:lnTo>
                    <a:pt x="124" y="154"/>
                  </a:lnTo>
                  <a:lnTo>
                    <a:pt x="389" y="0"/>
                  </a:lnTo>
                  <a:lnTo>
                    <a:pt x="124" y="159"/>
                  </a:lnTo>
                  <a:lnTo>
                    <a:pt x="399" y="0"/>
                  </a:lnTo>
                  <a:lnTo>
                    <a:pt x="124" y="167"/>
                  </a:lnTo>
                  <a:lnTo>
                    <a:pt x="413" y="0"/>
                  </a:lnTo>
                  <a:lnTo>
                    <a:pt x="124" y="173"/>
                  </a:lnTo>
                  <a:lnTo>
                    <a:pt x="424" y="0"/>
                  </a:lnTo>
                  <a:lnTo>
                    <a:pt x="127" y="178"/>
                  </a:lnTo>
                  <a:lnTo>
                    <a:pt x="432" y="0"/>
                  </a:lnTo>
                  <a:lnTo>
                    <a:pt x="127" y="178"/>
                  </a:lnTo>
                  <a:lnTo>
                    <a:pt x="434" y="0"/>
                  </a:lnTo>
                  <a:lnTo>
                    <a:pt x="127" y="186"/>
                  </a:lnTo>
                  <a:lnTo>
                    <a:pt x="448" y="0"/>
                  </a:lnTo>
                  <a:lnTo>
                    <a:pt x="127" y="192"/>
                  </a:lnTo>
                  <a:lnTo>
                    <a:pt x="459" y="0"/>
                  </a:lnTo>
                  <a:lnTo>
                    <a:pt x="124" y="205"/>
                  </a:lnTo>
                  <a:lnTo>
                    <a:pt x="459" y="11"/>
                  </a:lnTo>
                  <a:lnTo>
                    <a:pt x="124" y="213"/>
                  </a:lnTo>
                  <a:lnTo>
                    <a:pt x="459" y="19"/>
                  </a:lnTo>
                  <a:lnTo>
                    <a:pt x="124" y="219"/>
                  </a:lnTo>
                  <a:lnTo>
                    <a:pt x="459" y="25"/>
                  </a:lnTo>
                  <a:lnTo>
                    <a:pt x="121" y="229"/>
                  </a:lnTo>
                  <a:lnTo>
                    <a:pt x="459" y="36"/>
                  </a:lnTo>
                  <a:lnTo>
                    <a:pt x="119" y="243"/>
                  </a:lnTo>
                  <a:lnTo>
                    <a:pt x="459" y="46"/>
                  </a:lnTo>
                  <a:lnTo>
                    <a:pt x="108" y="264"/>
                  </a:lnTo>
                  <a:lnTo>
                    <a:pt x="459" y="60"/>
                  </a:lnTo>
                  <a:lnTo>
                    <a:pt x="92" y="278"/>
                  </a:lnTo>
                  <a:lnTo>
                    <a:pt x="459" y="65"/>
                  </a:lnTo>
                  <a:lnTo>
                    <a:pt x="86" y="281"/>
                  </a:lnTo>
                  <a:lnTo>
                    <a:pt x="459" y="68"/>
                  </a:lnTo>
                </a:path>
              </a:pathLst>
            </a:custGeom>
            <a:noFill/>
            <a:ln w="0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3055938" y="2968625"/>
              <a:ext cx="395288" cy="223838"/>
            </a:xfrm>
            <a:custGeom>
              <a:avLst/>
              <a:gdLst>
                <a:gd name="T0" fmla="*/ 0 w 249"/>
                <a:gd name="T1" fmla="*/ 0 h 141"/>
                <a:gd name="T2" fmla="*/ 3 w 249"/>
                <a:gd name="T3" fmla="*/ 0 h 141"/>
                <a:gd name="T4" fmla="*/ 0 w 249"/>
                <a:gd name="T5" fmla="*/ 3 h 141"/>
                <a:gd name="T6" fmla="*/ 6 w 249"/>
                <a:gd name="T7" fmla="*/ 0 h 141"/>
                <a:gd name="T8" fmla="*/ 0 w 249"/>
                <a:gd name="T9" fmla="*/ 17 h 141"/>
                <a:gd name="T10" fmla="*/ 27 w 249"/>
                <a:gd name="T11" fmla="*/ 0 h 141"/>
                <a:gd name="T12" fmla="*/ 0 w 249"/>
                <a:gd name="T13" fmla="*/ 22 h 141"/>
                <a:gd name="T14" fmla="*/ 38 w 249"/>
                <a:gd name="T15" fmla="*/ 0 h 141"/>
                <a:gd name="T16" fmla="*/ 0 w 249"/>
                <a:gd name="T17" fmla="*/ 27 h 141"/>
                <a:gd name="T18" fmla="*/ 46 w 249"/>
                <a:gd name="T19" fmla="*/ 0 h 141"/>
                <a:gd name="T20" fmla="*/ 0 w 249"/>
                <a:gd name="T21" fmla="*/ 30 h 141"/>
                <a:gd name="T22" fmla="*/ 52 w 249"/>
                <a:gd name="T23" fmla="*/ 0 h 141"/>
                <a:gd name="T24" fmla="*/ 0 w 249"/>
                <a:gd name="T25" fmla="*/ 36 h 141"/>
                <a:gd name="T26" fmla="*/ 60 w 249"/>
                <a:gd name="T27" fmla="*/ 0 h 141"/>
                <a:gd name="T28" fmla="*/ 0 w 249"/>
                <a:gd name="T29" fmla="*/ 46 h 141"/>
                <a:gd name="T30" fmla="*/ 79 w 249"/>
                <a:gd name="T31" fmla="*/ 0 h 141"/>
                <a:gd name="T32" fmla="*/ 0 w 249"/>
                <a:gd name="T33" fmla="*/ 54 h 141"/>
                <a:gd name="T34" fmla="*/ 95 w 249"/>
                <a:gd name="T35" fmla="*/ 0 h 141"/>
                <a:gd name="T36" fmla="*/ 0 w 249"/>
                <a:gd name="T37" fmla="*/ 68 h 141"/>
                <a:gd name="T38" fmla="*/ 117 w 249"/>
                <a:gd name="T39" fmla="*/ 0 h 141"/>
                <a:gd name="T40" fmla="*/ 0 w 249"/>
                <a:gd name="T41" fmla="*/ 76 h 141"/>
                <a:gd name="T42" fmla="*/ 130 w 249"/>
                <a:gd name="T43" fmla="*/ 0 h 141"/>
                <a:gd name="T44" fmla="*/ 0 w 249"/>
                <a:gd name="T45" fmla="*/ 87 h 141"/>
                <a:gd name="T46" fmla="*/ 149 w 249"/>
                <a:gd name="T47" fmla="*/ 0 h 141"/>
                <a:gd name="T48" fmla="*/ 0 w 249"/>
                <a:gd name="T49" fmla="*/ 87 h 141"/>
                <a:gd name="T50" fmla="*/ 152 w 249"/>
                <a:gd name="T51" fmla="*/ 0 h 141"/>
                <a:gd name="T52" fmla="*/ 0 w 249"/>
                <a:gd name="T53" fmla="*/ 95 h 141"/>
                <a:gd name="T54" fmla="*/ 165 w 249"/>
                <a:gd name="T55" fmla="*/ 0 h 141"/>
                <a:gd name="T56" fmla="*/ 0 w 249"/>
                <a:gd name="T57" fmla="*/ 100 h 141"/>
                <a:gd name="T58" fmla="*/ 173 w 249"/>
                <a:gd name="T59" fmla="*/ 0 h 141"/>
                <a:gd name="T60" fmla="*/ 0 w 249"/>
                <a:gd name="T61" fmla="*/ 111 h 141"/>
                <a:gd name="T62" fmla="*/ 189 w 249"/>
                <a:gd name="T63" fmla="*/ 0 h 141"/>
                <a:gd name="T64" fmla="*/ 0 w 249"/>
                <a:gd name="T65" fmla="*/ 111 h 141"/>
                <a:gd name="T66" fmla="*/ 192 w 249"/>
                <a:gd name="T67" fmla="*/ 0 h 141"/>
                <a:gd name="T68" fmla="*/ 0 w 249"/>
                <a:gd name="T69" fmla="*/ 122 h 141"/>
                <a:gd name="T70" fmla="*/ 211 w 249"/>
                <a:gd name="T71" fmla="*/ 0 h 141"/>
                <a:gd name="T72" fmla="*/ 0 w 249"/>
                <a:gd name="T73" fmla="*/ 124 h 141"/>
                <a:gd name="T74" fmla="*/ 214 w 249"/>
                <a:gd name="T75" fmla="*/ 0 h 141"/>
                <a:gd name="T76" fmla="*/ 0 w 249"/>
                <a:gd name="T77" fmla="*/ 130 h 141"/>
                <a:gd name="T78" fmla="*/ 225 w 249"/>
                <a:gd name="T79" fmla="*/ 0 h 141"/>
                <a:gd name="T80" fmla="*/ 0 w 249"/>
                <a:gd name="T81" fmla="*/ 141 h 141"/>
                <a:gd name="T82" fmla="*/ 243 w 249"/>
                <a:gd name="T83" fmla="*/ 0 h 141"/>
                <a:gd name="T84" fmla="*/ 6 w 249"/>
                <a:gd name="T85" fmla="*/ 141 h 141"/>
                <a:gd name="T86" fmla="*/ 249 w 249"/>
                <a:gd name="T87" fmla="*/ 0 h 141"/>
                <a:gd name="T88" fmla="*/ 19 w 249"/>
                <a:gd name="T89" fmla="*/ 141 h 141"/>
                <a:gd name="T90" fmla="*/ 52 w 249"/>
                <a:gd name="T91" fmla="*/ 122 h 141"/>
                <a:gd name="T92" fmla="*/ 30 w 249"/>
                <a:gd name="T93" fmla="*/ 141 h 141"/>
                <a:gd name="T94" fmla="*/ 41 w 249"/>
                <a:gd name="T95" fmla="*/ 135 h 141"/>
                <a:gd name="T96" fmla="*/ 38 w 249"/>
                <a:gd name="T97" fmla="*/ 141 h 141"/>
                <a:gd name="T98" fmla="*/ 38 w 249"/>
                <a:gd name="T9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9" h="141">
                  <a:moveTo>
                    <a:pt x="0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6" y="0"/>
                  </a:lnTo>
                  <a:lnTo>
                    <a:pt x="0" y="17"/>
                  </a:lnTo>
                  <a:lnTo>
                    <a:pt x="27" y="0"/>
                  </a:lnTo>
                  <a:lnTo>
                    <a:pt x="0" y="22"/>
                  </a:lnTo>
                  <a:lnTo>
                    <a:pt x="38" y="0"/>
                  </a:lnTo>
                  <a:lnTo>
                    <a:pt x="0" y="27"/>
                  </a:lnTo>
                  <a:lnTo>
                    <a:pt x="46" y="0"/>
                  </a:lnTo>
                  <a:lnTo>
                    <a:pt x="0" y="30"/>
                  </a:lnTo>
                  <a:lnTo>
                    <a:pt x="52" y="0"/>
                  </a:lnTo>
                  <a:lnTo>
                    <a:pt x="0" y="36"/>
                  </a:lnTo>
                  <a:lnTo>
                    <a:pt x="60" y="0"/>
                  </a:lnTo>
                  <a:lnTo>
                    <a:pt x="0" y="46"/>
                  </a:lnTo>
                  <a:lnTo>
                    <a:pt x="79" y="0"/>
                  </a:lnTo>
                  <a:lnTo>
                    <a:pt x="0" y="54"/>
                  </a:lnTo>
                  <a:lnTo>
                    <a:pt x="95" y="0"/>
                  </a:lnTo>
                  <a:lnTo>
                    <a:pt x="0" y="68"/>
                  </a:lnTo>
                  <a:lnTo>
                    <a:pt x="117" y="0"/>
                  </a:lnTo>
                  <a:lnTo>
                    <a:pt x="0" y="76"/>
                  </a:lnTo>
                  <a:lnTo>
                    <a:pt x="130" y="0"/>
                  </a:lnTo>
                  <a:lnTo>
                    <a:pt x="0" y="87"/>
                  </a:lnTo>
                  <a:lnTo>
                    <a:pt x="149" y="0"/>
                  </a:lnTo>
                  <a:lnTo>
                    <a:pt x="0" y="87"/>
                  </a:lnTo>
                  <a:lnTo>
                    <a:pt x="152" y="0"/>
                  </a:lnTo>
                  <a:lnTo>
                    <a:pt x="0" y="95"/>
                  </a:lnTo>
                  <a:lnTo>
                    <a:pt x="165" y="0"/>
                  </a:lnTo>
                  <a:lnTo>
                    <a:pt x="0" y="100"/>
                  </a:lnTo>
                  <a:lnTo>
                    <a:pt x="173" y="0"/>
                  </a:lnTo>
                  <a:lnTo>
                    <a:pt x="0" y="111"/>
                  </a:lnTo>
                  <a:lnTo>
                    <a:pt x="189" y="0"/>
                  </a:lnTo>
                  <a:lnTo>
                    <a:pt x="0" y="111"/>
                  </a:lnTo>
                  <a:lnTo>
                    <a:pt x="192" y="0"/>
                  </a:lnTo>
                  <a:lnTo>
                    <a:pt x="0" y="122"/>
                  </a:lnTo>
                  <a:lnTo>
                    <a:pt x="211" y="0"/>
                  </a:lnTo>
                  <a:lnTo>
                    <a:pt x="0" y="124"/>
                  </a:lnTo>
                  <a:lnTo>
                    <a:pt x="214" y="0"/>
                  </a:lnTo>
                  <a:lnTo>
                    <a:pt x="0" y="130"/>
                  </a:lnTo>
                  <a:lnTo>
                    <a:pt x="225" y="0"/>
                  </a:lnTo>
                  <a:lnTo>
                    <a:pt x="0" y="141"/>
                  </a:lnTo>
                  <a:lnTo>
                    <a:pt x="243" y="0"/>
                  </a:lnTo>
                  <a:lnTo>
                    <a:pt x="6" y="141"/>
                  </a:lnTo>
                  <a:lnTo>
                    <a:pt x="249" y="0"/>
                  </a:lnTo>
                  <a:lnTo>
                    <a:pt x="19" y="141"/>
                  </a:lnTo>
                  <a:lnTo>
                    <a:pt x="52" y="122"/>
                  </a:lnTo>
                  <a:lnTo>
                    <a:pt x="30" y="141"/>
                  </a:lnTo>
                  <a:lnTo>
                    <a:pt x="41" y="135"/>
                  </a:lnTo>
                  <a:lnTo>
                    <a:pt x="38" y="141"/>
                  </a:lnTo>
                  <a:lnTo>
                    <a:pt x="38" y="141"/>
                  </a:lnTo>
                </a:path>
              </a:pathLst>
            </a:custGeom>
            <a:noFill/>
            <a:ln w="0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2" name="1_4"/>
          <p:cNvGrpSpPr/>
          <p:nvPr>
            <p:custDataLst>
              <p:tags r:id="rId7"/>
            </p:custDataLst>
          </p:nvPr>
        </p:nvGrpSpPr>
        <p:grpSpPr>
          <a:xfrm>
            <a:off x="2525713" y="1425575"/>
            <a:ext cx="809625" cy="2312988"/>
            <a:chOff x="2525713" y="1425575"/>
            <a:chExt cx="809625" cy="2312988"/>
          </a:xfrm>
        </p:grpSpPr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3141663" y="3152775"/>
              <a:ext cx="133350" cy="77788"/>
            </a:xfrm>
            <a:custGeom>
              <a:avLst/>
              <a:gdLst>
                <a:gd name="T0" fmla="*/ 36 w 84"/>
                <a:gd name="T1" fmla="*/ 8 h 49"/>
                <a:gd name="T2" fmla="*/ 41 w 84"/>
                <a:gd name="T3" fmla="*/ 6 h 49"/>
                <a:gd name="T4" fmla="*/ 14 w 84"/>
                <a:gd name="T5" fmla="*/ 30 h 49"/>
                <a:gd name="T6" fmla="*/ 65 w 84"/>
                <a:gd name="T7" fmla="*/ 0 h 49"/>
                <a:gd name="T8" fmla="*/ 9 w 84"/>
                <a:gd name="T9" fmla="*/ 38 h 49"/>
                <a:gd name="T10" fmla="*/ 73 w 84"/>
                <a:gd name="T11" fmla="*/ 0 h 49"/>
                <a:gd name="T12" fmla="*/ 0 w 84"/>
                <a:gd name="T13" fmla="*/ 49 h 49"/>
                <a:gd name="T14" fmla="*/ 84 w 84"/>
                <a:gd name="T1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49">
                  <a:moveTo>
                    <a:pt x="36" y="8"/>
                  </a:moveTo>
                  <a:lnTo>
                    <a:pt x="41" y="6"/>
                  </a:lnTo>
                  <a:lnTo>
                    <a:pt x="14" y="30"/>
                  </a:lnTo>
                  <a:lnTo>
                    <a:pt x="65" y="0"/>
                  </a:lnTo>
                  <a:lnTo>
                    <a:pt x="9" y="38"/>
                  </a:lnTo>
                  <a:lnTo>
                    <a:pt x="73" y="0"/>
                  </a:lnTo>
                  <a:lnTo>
                    <a:pt x="0" y="49"/>
                  </a:lnTo>
                  <a:lnTo>
                    <a:pt x="84" y="0"/>
                  </a:lnTo>
                </a:path>
              </a:pathLst>
            </a:custGeom>
            <a:noFill/>
            <a:ln w="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5" name="chenying0907 34"/>
            <p:cNvGrpSpPr/>
            <p:nvPr/>
          </p:nvGrpSpPr>
          <p:grpSpPr>
            <a:xfrm>
              <a:off x="2525713" y="1425575"/>
              <a:ext cx="809625" cy="2312988"/>
              <a:chOff x="2525713" y="1425575"/>
              <a:chExt cx="809625" cy="2312988"/>
            </a:xfrm>
          </p:grpSpPr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3022600" y="3157538"/>
                <a:ext cx="312738" cy="227013"/>
              </a:xfrm>
              <a:custGeom>
                <a:avLst/>
                <a:gdLst>
                  <a:gd name="T0" fmla="*/ 0 w 197"/>
                  <a:gd name="T1" fmla="*/ 94 h 143"/>
                  <a:gd name="T2" fmla="*/ 165 w 197"/>
                  <a:gd name="T3" fmla="*/ 0 h 143"/>
                  <a:gd name="T4" fmla="*/ 21 w 197"/>
                  <a:gd name="T5" fmla="*/ 92 h 143"/>
                  <a:gd name="T6" fmla="*/ 175 w 197"/>
                  <a:gd name="T7" fmla="*/ 3 h 143"/>
                  <a:gd name="T8" fmla="*/ 32 w 197"/>
                  <a:gd name="T9" fmla="*/ 92 h 143"/>
                  <a:gd name="T10" fmla="*/ 181 w 197"/>
                  <a:gd name="T11" fmla="*/ 8 h 143"/>
                  <a:gd name="T12" fmla="*/ 51 w 197"/>
                  <a:gd name="T13" fmla="*/ 92 h 143"/>
                  <a:gd name="T14" fmla="*/ 186 w 197"/>
                  <a:gd name="T15" fmla="*/ 16 h 143"/>
                  <a:gd name="T16" fmla="*/ 62 w 197"/>
                  <a:gd name="T17" fmla="*/ 92 h 143"/>
                  <a:gd name="T18" fmla="*/ 189 w 197"/>
                  <a:gd name="T19" fmla="*/ 19 h 143"/>
                  <a:gd name="T20" fmla="*/ 78 w 197"/>
                  <a:gd name="T21" fmla="*/ 94 h 143"/>
                  <a:gd name="T22" fmla="*/ 192 w 197"/>
                  <a:gd name="T23" fmla="*/ 30 h 143"/>
                  <a:gd name="T24" fmla="*/ 86 w 197"/>
                  <a:gd name="T25" fmla="*/ 105 h 143"/>
                  <a:gd name="T26" fmla="*/ 194 w 197"/>
                  <a:gd name="T27" fmla="*/ 40 h 143"/>
                  <a:gd name="T28" fmla="*/ 86 w 197"/>
                  <a:gd name="T29" fmla="*/ 105 h 143"/>
                  <a:gd name="T30" fmla="*/ 194 w 197"/>
                  <a:gd name="T31" fmla="*/ 43 h 143"/>
                  <a:gd name="T32" fmla="*/ 86 w 197"/>
                  <a:gd name="T33" fmla="*/ 108 h 143"/>
                  <a:gd name="T34" fmla="*/ 197 w 197"/>
                  <a:gd name="T35" fmla="*/ 46 h 143"/>
                  <a:gd name="T36" fmla="*/ 92 w 197"/>
                  <a:gd name="T37" fmla="*/ 116 h 143"/>
                  <a:gd name="T38" fmla="*/ 197 w 197"/>
                  <a:gd name="T39" fmla="*/ 57 h 143"/>
                  <a:gd name="T40" fmla="*/ 97 w 197"/>
                  <a:gd name="T41" fmla="*/ 124 h 143"/>
                  <a:gd name="T42" fmla="*/ 197 w 197"/>
                  <a:gd name="T43" fmla="*/ 65 h 143"/>
                  <a:gd name="T44" fmla="*/ 105 w 197"/>
                  <a:gd name="T45" fmla="*/ 129 h 143"/>
                  <a:gd name="T46" fmla="*/ 197 w 197"/>
                  <a:gd name="T47" fmla="*/ 75 h 143"/>
                  <a:gd name="T48" fmla="*/ 108 w 197"/>
                  <a:gd name="T49" fmla="*/ 132 h 143"/>
                  <a:gd name="T50" fmla="*/ 197 w 197"/>
                  <a:gd name="T51" fmla="*/ 81 h 143"/>
                  <a:gd name="T52" fmla="*/ 111 w 197"/>
                  <a:gd name="T53" fmla="*/ 135 h 143"/>
                  <a:gd name="T54" fmla="*/ 197 w 197"/>
                  <a:gd name="T55" fmla="*/ 84 h 143"/>
                  <a:gd name="T56" fmla="*/ 113 w 197"/>
                  <a:gd name="T57" fmla="*/ 135 h 143"/>
                  <a:gd name="T58" fmla="*/ 197 w 197"/>
                  <a:gd name="T59" fmla="*/ 86 h 143"/>
                  <a:gd name="T60" fmla="*/ 121 w 197"/>
                  <a:gd name="T61" fmla="*/ 140 h 143"/>
                  <a:gd name="T62" fmla="*/ 197 w 197"/>
                  <a:gd name="T63" fmla="*/ 97 h 143"/>
                  <a:gd name="T64" fmla="*/ 124 w 197"/>
                  <a:gd name="T65" fmla="*/ 140 h 143"/>
                  <a:gd name="T66" fmla="*/ 194 w 197"/>
                  <a:gd name="T67" fmla="*/ 100 h 143"/>
                  <a:gd name="T68" fmla="*/ 132 w 197"/>
                  <a:gd name="T69" fmla="*/ 143 h 143"/>
                  <a:gd name="T70" fmla="*/ 194 w 197"/>
                  <a:gd name="T71" fmla="*/ 105 h 143"/>
                  <a:gd name="T72" fmla="*/ 140 w 197"/>
                  <a:gd name="T73" fmla="*/ 143 h 143"/>
                  <a:gd name="T74" fmla="*/ 192 w 197"/>
                  <a:gd name="T75" fmla="*/ 113 h 143"/>
                  <a:gd name="T76" fmla="*/ 143 w 197"/>
                  <a:gd name="T77" fmla="*/ 143 h 143"/>
                  <a:gd name="T78" fmla="*/ 192 w 197"/>
                  <a:gd name="T79" fmla="*/ 116 h 143"/>
                  <a:gd name="T80" fmla="*/ 165 w 197"/>
                  <a:gd name="T81" fmla="*/ 140 h 143"/>
                  <a:gd name="T82" fmla="*/ 181 w 197"/>
                  <a:gd name="T83" fmla="*/ 132 h 143"/>
                  <a:gd name="T84" fmla="*/ 170 w 197"/>
                  <a:gd name="T85" fmla="*/ 140 h 143"/>
                  <a:gd name="T86" fmla="*/ 175 w 197"/>
                  <a:gd name="T87" fmla="*/ 13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7" h="143">
                    <a:moveTo>
                      <a:pt x="0" y="94"/>
                    </a:moveTo>
                    <a:lnTo>
                      <a:pt x="165" y="0"/>
                    </a:lnTo>
                    <a:lnTo>
                      <a:pt x="21" y="92"/>
                    </a:lnTo>
                    <a:lnTo>
                      <a:pt x="175" y="3"/>
                    </a:lnTo>
                    <a:lnTo>
                      <a:pt x="32" y="92"/>
                    </a:lnTo>
                    <a:lnTo>
                      <a:pt x="181" y="8"/>
                    </a:lnTo>
                    <a:lnTo>
                      <a:pt x="51" y="92"/>
                    </a:lnTo>
                    <a:lnTo>
                      <a:pt x="186" y="16"/>
                    </a:lnTo>
                    <a:lnTo>
                      <a:pt x="62" y="92"/>
                    </a:lnTo>
                    <a:lnTo>
                      <a:pt x="189" y="19"/>
                    </a:lnTo>
                    <a:lnTo>
                      <a:pt x="78" y="94"/>
                    </a:lnTo>
                    <a:lnTo>
                      <a:pt x="192" y="30"/>
                    </a:lnTo>
                    <a:lnTo>
                      <a:pt x="86" y="105"/>
                    </a:lnTo>
                    <a:lnTo>
                      <a:pt x="194" y="40"/>
                    </a:lnTo>
                    <a:lnTo>
                      <a:pt x="86" y="105"/>
                    </a:lnTo>
                    <a:lnTo>
                      <a:pt x="194" y="43"/>
                    </a:lnTo>
                    <a:lnTo>
                      <a:pt x="86" y="108"/>
                    </a:lnTo>
                    <a:lnTo>
                      <a:pt x="197" y="46"/>
                    </a:lnTo>
                    <a:lnTo>
                      <a:pt x="92" y="116"/>
                    </a:lnTo>
                    <a:lnTo>
                      <a:pt x="197" y="57"/>
                    </a:lnTo>
                    <a:lnTo>
                      <a:pt x="97" y="124"/>
                    </a:lnTo>
                    <a:lnTo>
                      <a:pt x="197" y="65"/>
                    </a:lnTo>
                    <a:lnTo>
                      <a:pt x="105" y="129"/>
                    </a:lnTo>
                    <a:lnTo>
                      <a:pt x="197" y="75"/>
                    </a:lnTo>
                    <a:lnTo>
                      <a:pt x="108" y="132"/>
                    </a:lnTo>
                    <a:lnTo>
                      <a:pt x="197" y="81"/>
                    </a:lnTo>
                    <a:lnTo>
                      <a:pt x="111" y="135"/>
                    </a:lnTo>
                    <a:lnTo>
                      <a:pt x="197" y="84"/>
                    </a:lnTo>
                    <a:lnTo>
                      <a:pt x="113" y="135"/>
                    </a:lnTo>
                    <a:lnTo>
                      <a:pt x="197" y="86"/>
                    </a:lnTo>
                    <a:lnTo>
                      <a:pt x="121" y="140"/>
                    </a:lnTo>
                    <a:lnTo>
                      <a:pt x="197" y="97"/>
                    </a:lnTo>
                    <a:lnTo>
                      <a:pt x="124" y="140"/>
                    </a:lnTo>
                    <a:lnTo>
                      <a:pt x="194" y="100"/>
                    </a:lnTo>
                    <a:lnTo>
                      <a:pt x="132" y="143"/>
                    </a:lnTo>
                    <a:lnTo>
                      <a:pt x="194" y="105"/>
                    </a:lnTo>
                    <a:lnTo>
                      <a:pt x="140" y="143"/>
                    </a:lnTo>
                    <a:lnTo>
                      <a:pt x="192" y="113"/>
                    </a:lnTo>
                    <a:lnTo>
                      <a:pt x="143" y="143"/>
                    </a:lnTo>
                    <a:lnTo>
                      <a:pt x="192" y="116"/>
                    </a:lnTo>
                    <a:lnTo>
                      <a:pt x="165" y="140"/>
                    </a:lnTo>
                    <a:lnTo>
                      <a:pt x="181" y="132"/>
                    </a:lnTo>
                    <a:lnTo>
                      <a:pt x="170" y="140"/>
                    </a:lnTo>
                    <a:lnTo>
                      <a:pt x="175" y="137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2525713" y="1425575"/>
                <a:ext cx="595313" cy="2312988"/>
              </a:xfrm>
              <a:custGeom>
                <a:avLst/>
                <a:gdLst>
                  <a:gd name="T0" fmla="*/ 256 w 375"/>
                  <a:gd name="T1" fmla="*/ 43 h 1457"/>
                  <a:gd name="T2" fmla="*/ 307 w 375"/>
                  <a:gd name="T3" fmla="*/ 49 h 1457"/>
                  <a:gd name="T4" fmla="*/ 140 w 375"/>
                  <a:gd name="T5" fmla="*/ 189 h 1457"/>
                  <a:gd name="T6" fmla="*/ 307 w 375"/>
                  <a:gd name="T7" fmla="*/ 121 h 1457"/>
                  <a:gd name="T8" fmla="*/ 89 w 375"/>
                  <a:gd name="T9" fmla="*/ 272 h 1457"/>
                  <a:gd name="T10" fmla="*/ 307 w 375"/>
                  <a:gd name="T11" fmla="*/ 164 h 1457"/>
                  <a:gd name="T12" fmla="*/ 64 w 375"/>
                  <a:gd name="T13" fmla="*/ 331 h 1457"/>
                  <a:gd name="T14" fmla="*/ 307 w 375"/>
                  <a:gd name="T15" fmla="*/ 208 h 1457"/>
                  <a:gd name="T16" fmla="*/ 43 w 375"/>
                  <a:gd name="T17" fmla="*/ 388 h 1457"/>
                  <a:gd name="T18" fmla="*/ 307 w 375"/>
                  <a:gd name="T19" fmla="*/ 245 h 1457"/>
                  <a:gd name="T20" fmla="*/ 27 w 375"/>
                  <a:gd name="T21" fmla="*/ 439 h 1457"/>
                  <a:gd name="T22" fmla="*/ 307 w 375"/>
                  <a:gd name="T23" fmla="*/ 299 h 1457"/>
                  <a:gd name="T24" fmla="*/ 13 w 375"/>
                  <a:gd name="T25" fmla="*/ 501 h 1457"/>
                  <a:gd name="T26" fmla="*/ 307 w 375"/>
                  <a:gd name="T27" fmla="*/ 366 h 1457"/>
                  <a:gd name="T28" fmla="*/ 5 w 375"/>
                  <a:gd name="T29" fmla="*/ 552 h 1457"/>
                  <a:gd name="T30" fmla="*/ 307 w 375"/>
                  <a:gd name="T31" fmla="*/ 401 h 1457"/>
                  <a:gd name="T32" fmla="*/ 0 w 375"/>
                  <a:gd name="T33" fmla="*/ 603 h 1457"/>
                  <a:gd name="T34" fmla="*/ 307 w 375"/>
                  <a:gd name="T35" fmla="*/ 458 h 1457"/>
                  <a:gd name="T36" fmla="*/ 0 w 375"/>
                  <a:gd name="T37" fmla="*/ 660 h 1457"/>
                  <a:gd name="T38" fmla="*/ 307 w 375"/>
                  <a:gd name="T39" fmla="*/ 496 h 1457"/>
                  <a:gd name="T40" fmla="*/ 2 w 375"/>
                  <a:gd name="T41" fmla="*/ 698 h 1457"/>
                  <a:gd name="T42" fmla="*/ 307 w 375"/>
                  <a:gd name="T43" fmla="*/ 536 h 1457"/>
                  <a:gd name="T44" fmla="*/ 5 w 375"/>
                  <a:gd name="T45" fmla="*/ 744 h 1457"/>
                  <a:gd name="T46" fmla="*/ 307 w 375"/>
                  <a:gd name="T47" fmla="*/ 587 h 1457"/>
                  <a:gd name="T48" fmla="*/ 10 w 375"/>
                  <a:gd name="T49" fmla="*/ 781 h 1457"/>
                  <a:gd name="T50" fmla="*/ 307 w 375"/>
                  <a:gd name="T51" fmla="*/ 633 h 1457"/>
                  <a:gd name="T52" fmla="*/ 19 w 375"/>
                  <a:gd name="T53" fmla="*/ 824 h 1457"/>
                  <a:gd name="T54" fmla="*/ 307 w 375"/>
                  <a:gd name="T55" fmla="*/ 684 h 1457"/>
                  <a:gd name="T56" fmla="*/ 32 w 375"/>
                  <a:gd name="T57" fmla="*/ 881 h 1457"/>
                  <a:gd name="T58" fmla="*/ 307 w 375"/>
                  <a:gd name="T59" fmla="*/ 741 h 1457"/>
                  <a:gd name="T60" fmla="*/ 43 w 375"/>
                  <a:gd name="T61" fmla="*/ 916 h 1457"/>
                  <a:gd name="T62" fmla="*/ 307 w 375"/>
                  <a:gd name="T63" fmla="*/ 795 h 1457"/>
                  <a:gd name="T64" fmla="*/ 62 w 375"/>
                  <a:gd name="T65" fmla="*/ 970 h 1457"/>
                  <a:gd name="T66" fmla="*/ 307 w 375"/>
                  <a:gd name="T67" fmla="*/ 843 h 1457"/>
                  <a:gd name="T68" fmla="*/ 73 w 375"/>
                  <a:gd name="T69" fmla="*/ 999 h 1457"/>
                  <a:gd name="T70" fmla="*/ 307 w 375"/>
                  <a:gd name="T71" fmla="*/ 886 h 1457"/>
                  <a:gd name="T72" fmla="*/ 91 w 375"/>
                  <a:gd name="T73" fmla="*/ 1043 h 1457"/>
                  <a:gd name="T74" fmla="*/ 307 w 375"/>
                  <a:gd name="T75" fmla="*/ 943 h 1457"/>
                  <a:gd name="T76" fmla="*/ 113 w 375"/>
                  <a:gd name="T77" fmla="*/ 1086 h 1457"/>
                  <a:gd name="T78" fmla="*/ 307 w 375"/>
                  <a:gd name="T79" fmla="*/ 1002 h 1457"/>
                  <a:gd name="T80" fmla="*/ 135 w 375"/>
                  <a:gd name="T81" fmla="*/ 1129 h 1457"/>
                  <a:gd name="T82" fmla="*/ 307 w 375"/>
                  <a:gd name="T83" fmla="*/ 1059 h 1457"/>
                  <a:gd name="T84" fmla="*/ 156 w 375"/>
                  <a:gd name="T85" fmla="*/ 1166 h 1457"/>
                  <a:gd name="T86" fmla="*/ 307 w 375"/>
                  <a:gd name="T87" fmla="*/ 1094 h 1457"/>
                  <a:gd name="T88" fmla="*/ 172 w 375"/>
                  <a:gd name="T89" fmla="*/ 1193 h 1457"/>
                  <a:gd name="T90" fmla="*/ 310 w 375"/>
                  <a:gd name="T91" fmla="*/ 1134 h 1457"/>
                  <a:gd name="T92" fmla="*/ 191 w 375"/>
                  <a:gd name="T93" fmla="*/ 1231 h 1457"/>
                  <a:gd name="T94" fmla="*/ 307 w 375"/>
                  <a:gd name="T95" fmla="*/ 1191 h 1457"/>
                  <a:gd name="T96" fmla="*/ 216 w 375"/>
                  <a:gd name="T97" fmla="*/ 1277 h 1457"/>
                  <a:gd name="T98" fmla="*/ 305 w 375"/>
                  <a:gd name="T99" fmla="*/ 1242 h 1457"/>
                  <a:gd name="T100" fmla="*/ 235 w 375"/>
                  <a:gd name="T101" fmla="*/ 1315 h 1457"/>
                  <a:gd name="T102" fmla="*/ 305 w 375"/>
                  <a:gd name="T103" fmla="*/ 1293 h 1457"/>
                  <a:gd name="T104" fmla="*/ 256 w 375"/>
                  <a:gd name="T105" fmla="*/ 1355 h 1457"/>
                  <a:gd name="T106" fmla="*/ 305 w 375"/>
                  <a:gd name="T107" fmla="*/ 1344 h 1457"/>
                  <a:gd name="T108" fmla="*/ 272 w 375"/>
                  <a:gd name="T109" fmla="*/ 1390 h 1457"/>
                  <a:gd name="T110" fmla="*/ 305 w 375"/>
                  <a:gd name="T111" fmla="*/ 1395 h 1457"/>
                  <a:gd name="T112" fmla="*/ 294 w 375"/>
                  <a:gd name="T113" fmla="*/ 1433 h 1457"/>
                  <a:gd name="T114" fmla="*/ 305 w 375"/>
                  <a:gd name="T115" fmla="*/ 1452 h 1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75" h="1457">
                    <a:moveTo>
                      <a:pt x="307" y="0"/>
                    </a:moveTo>
                    <a:lnTo>
                      <a:pt x="307" y="0"/>
                    </a:lnTo>
                    <a:lnTo>
                      <a:pt x="291" y="14"/>
                    </a:lnTo>
                    <a:lnTo>
                      <a:pt x="307" y="3"/>
                    </a:lnTo>
                    <a:lnTo>
                      <a:pt x="278" y="24"/>
                    </a:lnTo>
                    <a:lnTo>
                      <a:pt x="307" y="8"/>
                    </a:lnTo>
                    <a:lnTo>
                      <a:pt x="256" y="43"/>
                    </a:lnTo>
                    <a:lnTo>
                      <a:pt x="307" y="14"/>
                    </a:lnTo>
                    <a:lnTo>
                      <a:pt x="229" y="73"/>
                    </a:lnTo>
                    <a:lnTo>
                      <a:pt x="307" y="27"/>
                    </a:lnTo>
                    <a:lnTo>
                      <a:pt x="205" y="100"/>
                    </a:lnTo>
                    <a:lnTo>
                      <a:pt x="307" y="41"/>
                    </a:lnTo>
                    <a:lnTo>
                      <a:pt x="191" y="116"/>
                    </a:lnTo>
                    <a:lnTo>
                      <a:pt x="307" y="49"/>
                    </a:lnTo>
                    <a:lnTo>
                      <a:pt x="178" y="132"/>
                    </a:lnTo>
                    <a:lnTo>
                      <a:pt x="307" y="59"/>
                    </a:lnTo>
                    <a:lnTo>
                      <a:pt x="164" y="148"/>
                    </a:lnTo>
                    <a:lnTo>
                      <a:pt x="307" y="67"/>
                    </a:lnTo>
                    <a:lnTo>
                      <a:pt x="151" y="170"/>
                    </a:lnTo>
                    <a:lnTo>
                      <a:pt x="307" y="81"/>
                    </a:lnTo>
                    <a:lnTo>
                      <a:pt x="140" y="189"/>
                    </a:lnTo>
                    <a:lnTo>
                      <a:pt x="307" y="92"/>
                    </a:lnTo>
                    <a:lnTo>
                      <a:pt x="127" y="208"/>
                    </a:lnTo>
                    <a:lnTo>
                      <a:pt x="307" y="102"/>
                    </a:lnTo>
                    <a:lnTo>
                      <a:pt x="121" y="218"/>
                    </a:lnTo>
                    <a:lnTo>
                      <a:pt x="307" y="111"/>
                    </a:lnTo>
                    <a:lnTo>
                      <a:pt x="110" y="234"/>
                    </a:lnTo>
                    <a:lnTo>
                      <a:pt x="307" y="121"/>
                    </a:lnTo>
                    <a:lnTo>
                      <a:pt x="110" y="237"/>
                    </a:lnTo>
                    <a:lnTo>
                      <a:pt x="307" y="124"/>
                    </a:lnTo>
                    <a:lnTo>
                      <a:pt x="102" y="251"/>
                    </a:lnTo>
                    <a:lnTo>
                      <a:pt x="307" y="132"/>
                    </a:lnTo>
                    <a:lnTo>
                      <a:pt x="97" y="259"/>
                    </a:lnTo>
                    <a:lnTo>
                      <a:pt x="307" y="137"/>
                    </a:lnTo>
                    <a:lnTo>
                      <a:pt x="89" y="272"/>
                    </a:lnTo>
                    <a:lnTo>
                      <a:pt x="307" y="148"/>
                    </a:lnTo>
                    <a:lnTo>
                      <a:pt x="81" y="291"/>
                    </a:lnTo>
                    <a:lnTo>
                      <a:pt x="307" y="159"/>
                    </a:lnTo>
                    <a:lnTo>
                      <a:pt x="81" y="294"/>
                    </a:lnTo>
                    <a:lnTo>
                      <a:pt x="307" y="162"/>
                    </a:lnTo>
                    <a:lnTo>
                      <a:pt x="78" y="296"/>
                    </a:lnTo>
                    <a:lnTo>
                      <a:pt x="307" y="164"/>
                    </a:lnTo>
                    <a:lnTo>
                      <a:pt x="78" y="302"/>
                    </a:lnTo>
                    <a:lnTo>
                      <a:pt x="307" y="167"/>
                    </a:lnTo>
                    <a:lnTo>
                      <a:pt x="73" y="313"/>
                    </a:lnTo>
                    <a:lnTo>
                      <a:pt x="307" y="178"/>
                    </a:lnTo>
                    <a:lnTo>
                      <a:pt x="67" y="323"/>
                    </a:lnTo>
                    <a:lnTo>
                      <a:pt x="307" y="186"/>
                    </a:lnTo>
                    <a:lnTo>
                      <a:pt x="64" y="331"/>
                    </a:lnTo>
                    <a:lnTo>
                      <a:pt x="307" y="191"/>
                    </a:lnTo>
                    <a:lnTo>
                      <a:pt x="59" y="340"/>
                    </a:lnTo>
                    <a:lnTo>
                      <a:pt x="307" y="197"/>
                    </a:lnTo>
                    <a:lnTo>
                      <a:pt x="56" y="348"/>
                    </a:lnTo>
                    <a:lnTo>
                      <a:pt x="307" y="202"/>
                    </a:lnTo>
                    <a:lnTo>
                      <a:pt x="54" y="353"/>
                    </a:lnTo>
                    <a:lnTo>
                      <a:pt x="307" y="208"/>
                    </a:lnTo>
                    <a:lnTo>
                      <a:pt x="51" y="361"/>
                    </a:lnTo>
                    <a:lnTo>
                      <a:pt x="307" y="213"/>
                    </a:lnTo>
                    <a:lnTo>
                      <a:pt x="46" y="377"/>
                    </a:lnTo>
                    <a:lnTo>
                      <a:pt x="307" y="226"/>
                    </a:lnTo>
                    <a:lnTo>
                      <a:pt x="43" y="383"/>
                    </a:lnTo>
                    <a:lnTo>
                      <a:pt x="307" y="232"/>
                    </a:lnTo>
                    <a:lnTo>
                      <a:pt x="43" y="388"/>
                    </a:lnTo>
                    <a:lnTo>
                      <a:pt x="307" y="237"/>
                    </a:lnTo>
                    <a:lnTo>
                      <a:pt x="40" y="393"/>
                    </a:lnTo>
                    <a:lnTo>
                      <a:pt x="307" y="240"/>
                    </a:lnTo>
                    <a:lnTo>
                      <a:pt x="40" y="393"/>
                    </a:lnTo>
                    <a:lnTo>
                      <a:pt x="307" y="240"/>
                    </a:lnTo>
                    <a:lnTo>
                      <a:pt x="37" y="401"/>
                    </a:lnTo>
                    <a:lnTo>
                      <a:pt x="307" y="245"/>
                    </a:lnTo>
                    <a:lnTo>
                      <a:pt x="35" y="412"/>
                    </a:lnTo>
                    <a:lnTo>
                      <a:pt x="307" y="253"/>
                    </a:lnTo>
                    <a:lnTo>
                      <a:pt x="29" y="423"/>
                    </a:lnTo>
                    <a:lnTo>
                      <a:pt x="307" y="264"/>
                    </a:lnTo>
                    <a:lnTo>
                      <a:pt x="27" y="439"/>
                    </a:lnTo>
                    <a:lnTo>
                      <a:pt x="307" y="278"/>
                    </a:lnTo>
                    <a:lnTo>
                      <a:pt x="27" y="439"/>
                    </a:lnTo>
                    <a:lnTo>
                      <a:pt x="307" y="278"/>
                    </a:lnTo>
                    <a:lnTo>
                      <a:pt x="24" y="447"/>
                    </a:lnTo>
                    <a:lnTo>
                      <a:pt x="307" y="286"/>
                    </a:lnTo>
                    <a:lnTo>
                      <a:pt x="21" y="463"/>
                    </a:lnTo>
                    <a:lnTo>
                      <a:pt x="307" y="296"/>
                    </a:lnTo>
                    <a:lnTo>
                      <a:pt x="21" y="466"/>
                    </a:lnTo>
                    <a:lnTo>
                      <a:pt x="307" y="299"/>
                    </a:lnTo>
                    <a:lnTo>
                      <a:pt x="16" y="480"/>
                    </a:lnTo>
                    <a:lnTo>
                      <a:pt x="307" y="313"/>
                    </a:lnTo>
                    <a:lnTo>
                      <a:pt x="16" y="488"/>
                    </a:lnTo>
                    <a:lnTo>
                      <a:pt x="307" y="318"/>
                    </a:lnTo>
                    <a:lnTo>
                      <a:pt x="13" y="498"/>
                    </a:lnTo>
                    <a:lnTo>
                      <a:pt x="307" y="329"/>
                    </a:lnTo>
                    <a:lnTo>
                      <a:pt x="13" y="501"/>
                    </a:lnTo>
                    <a:lnTo>
                      <a:pt x="307" y="331"/>
                    </a:lnTo>
                    <a:lnTo>
                      <a:pt x="10" y="515"/>
                    </a:lnTo>
                    <a:lnTo>
                      <a:pt x="307" y="345"/>
                    </a:lnTo>
                    <a:lnTo>
                      <a:pt x="8" y="528"/>
                    </a:lnTo>
                    <a:lnTo>
                      <a:pt x="307" y="356"/>
                    </a:lnTo>
                    <a:lnTo>
                      <a:pt x="5" y="539"/>
                    </a:lnTo>
                    <a:lnTo>
                      <a:pt x="307" y="366"/>
                    </a:lnTo>
                    <a:lnTo>
                      <a:pt x="5" y="544"/>
                    </a:lnTo>
                    <a:lnTo>
                      <a:pt x="307" y="372"/>
                    </a:lnTo>
                    <a:lnTo>
                      <a:pt x="5" y="547"/>
                    </a:lnTo>
                    <a:lnTo>
                      <a:pt x="307" y="372"/>
                    </a:lnTo>
                    <a:lnTo>
                      <a:pt x="5" y="550"/>
                    </a:lnTo>
                    <a:lnTo>
                      <a:pt x="307" y="377"/>
                    </a:lnTo>
                    <a:lnTo>
                      <a:pt x="5" y="552"/>
                    </a:lnTo>
                    <a:lnTo>
                      <a:pt x="307" y="377"/>
                    </a:lnTo>
                    <a:lnTo>
                      <a:pt x="5" y="555"/>
                    </a:lnTo>
                    <a:lnTo>
                      <a:pt x="307" y="380"/>
                    </a:lnTo>
                    <a:lnTo>
                      <a:pt x="2" y="563"/>
                    </a:lnTo>
                    <a:lnTo>
                      <a:pt x="307" y="388"/>
                    </a:lnTo>
                    <a:lnTo>
                      <a:pt x="2" y="577"/>
                    </a:lnTo>
                    <a:lnTo>
                      <a:pt x="307" y="401"/>
                    </a:lnTo>
                    <a:lnTo>
                      <a:pt x="2" y="587"/>
                    </a:lnTo>
                    <a:lnTo>
                      <a:pt x="307" y="412"/>
                    </a:lnTo>
                    <a:lnTo>
                      <a:pt x="2" y="590"/>
                    </a:lnTo>
                    <a:lnTo>
                      <a:pt x="307" y="415"/>
                    </a:lnTo>
                    <a:lnTo>
                      <a:pt x="0" y="601"/>
                    </a:lnTo>
                    <a:lnTo>
                      <a:pt x="307" y="426"/>
                    </a:lnTo>
                    <a:lnTo>
                      <a:pt x="0" y="603"/>
                    </a:lnTo>
                    <a:lnTo>
                      <a:pt x="307" y="428"/>
                    </a:lnTo>
                    <a:lnTo>
                      <a:pt x="0" y="614"/>
                    </a:lnTo>
                    <a:lnTo>
                      <a:pt x="307" y="436"/>
                    </a:lnTo>
                    <a:lnTo>
                      <a:pt x="0" y="625"/>
                    </a:lnTo>
                    <a:lnTo>
                      <a:pt x="307" y="450"/>
                    </a:lnTo>
                    <a:lnTo>
                      <a:pt x="0" y="633"/>
                    </a:lnTo>
                    <a:lnTo>
                      <a:pt x="307" y="458"/>
                    </a:lnTo>
                    <a:lnTo>
                      <a:pt x="0" y="641"/>
                    </a:lnTo>
                    <a:lnTo>
                      <a:pt x="307" y="466"/>
                    </a:lnTo>
                    <a:lnTo>
                      <a:pt x="0" y="644"/>
                    </a:lnTo>
                    <a:lnTo>
                      <a:pt x="307" y="469"/>
                    </a:lnTo>
                    <a:lnTo>
                      <a:pt x="0" y="649"/>
                    </a:lnTo>
                    <a:lnTo>
                      <a:pt x="307" y="471"/>
                    </a:lnTo>
                    <a:lnTo>
                      <a:pt x="0" y="660"/>
                    </a:lnTo>
                    <a:lnTo>
                      <a:pt x="307" y="482"/>
                    </a:lnTo>
                    <a:lnTo>
                      <a:pt x="0" y="665"/>
                    </a:lnTo>
                    <a:lnTo>
                      <a:pt x="307" y="488"/>
                    </a:lnTo>
                    <a:lnTo>
                      <a:pt x="0" y="668"/>
                    </a:lnTo>
                    <a:lnTo>
                      <a:pt x="307" y="490"/>
                    </a:lnTo>
                    <a:lnTo>
                      <a:pt x="0" y="674"/>
                    </a:lnTo>
                    <a:lnTo>
                      <a:pt x="307" y="496"/>
                    </a:lnTo>
                    <a:lnTo>
                      <a:pt x="0" y="682"/>
                    </a:lnTo>
                    <a:lnTo>
                      <a:pt x="307" y="504"/>
                    </a:lnTo>
                    <a:lnTo>
                      <a:pt x="0" y="684"/>
                    </a:lnTo>
                    <a:lnTo>
                      <a:pt x="307" y="509"/>
                    </a:lnTo>
                    <a:lnTo>
                      <a:pt x="0" y="687"/>
                    </a:lnTo>
                    <a:lnTo>
                      <a:pt x="307" y="509"/>
                    </a:lnTo>
                    <a:lnTo>
                      <a:pt x="2" y="698"/>
                    </a:lnTo>
                    <a:lnTo>
                      <a:pt x="307" y="520"/>
                    </a:lnTo>
                    <a:lnTo>
                      <a:pt x="2" y="700"/>
                    </a:lnTo>
                    <a:lnTo>
                      <a:pt x="307" y="523"/>
                    </a:lnTo>
                    <a:lnTo>
                      <a:pt x="2" y="709"/>
                    </a:lnTo>
                    <a:lnTo>
                      <a:pt x="307" y="533"/>
                    </a:lnTo>
                    <a:lnTo>
                      <a:pt x="2" y="714"/>
                    </a:lnTo>
                    <a:lnTo>
                      <a:pt x="307" y="536"/>
                    </a:lnTo>
                    <a:lnTo>
                      <a:pt x="2" y="722"/>
                    </a:lnTo>
                    <a:lnTo>
                      <a:pt x="307" y="547"/>
                    </a:lnTo>
                    <a:lnTo>
                      <a:pt x="2" y="727"/>
                    </a:lnTo>
                    <a:lnTo>
                      <a:pt x="307" y="552"/>
                    </a:lnTo>
                    <a:lnTo>
                      <a:pt x="2" y="733"/>
                    </a:lnTo>
                    <a:lnTo>
                      <a:pt x="307" y="558"/>
                    </a:lnTo>
                    <a:lnTo>
                      <a:pt x="5" y="744"/>
                    </a:lnTo>
                    <a:lnTo>
                      <a:pt x="307" y="568"/>
                    </a:lnTo>
                    <a:lnTo>
                      <a:pt x="5" y="749"/>
                    </a:lnTo>
                    <a:lnTo>
                      <a:pt x="307" y="574"/>
                    </a:lnTo>
                    <a:lnTo>
                      <a:pt x="5" y="752"/>
                    </a:lnTo>
                    <a:lnTo>
                      <a:pt x="307" y="579"/>
                    </a:lnTo>
                    <a:lnTo>
                      <a:pt x="8" y="760"/>
                    </a:lnTo>
                    <a:lnTo>
                      <a:pt x="307" y="587"/>
                    </a:lnTo>
                    <a:lnTo>
                      <a:pt x="8" y="765"/>
                    </a:lnTo>
                    <a:lnTo>
                      <a:pt x="307" y="593"/>
                    </a:lnTo>
                    <a:lnTo>
                      <a:pt x="8" y="768"/>
                    </a:lnTo>
                    <a:lnTo>
                      <a:pt x="307" y="595"/>
                    </a:lnTo>
                    <a:lnTo>
                      <a:pt x="8" y="770"/>
                    </a:lnTo>
                    <a:lnTo>
                      <a:pt x="307" y="598"/>
                    </a:lnTo>
                    <a:lnTo>
                      <a:pt x="10" y="781"/>
                    </a:lnTo>
                    <a:lnTo>
                      <a:pt x="307" y="609"/>
                    </a:lnTo>
                    <a:lnTo>
                      <a:pt x="13" y="792"/>
                    </a:lnTo>
                    <a:lnTo>
                      <a:pt x="307" y="622"/>
                    </a:lnTo>
                    <a:lnTo>
                      <a:pt x="13" y="800"/>
                    </a:lnTo>
                    <a:lnTo>
                      <a:pt x="307" y="630"/>
                    </a:lnTo>
                    <a:lnTo>
                      <a:pt x="13" y="800"/>
                    </a:lnTo>
                    <a:lnTo>
                      <a:pt x="307" y="633"/>
                    </a:lnTo>
                    <a:lnTo>
                      <a:pt x="13" y="803"/>
                    </a:lnTo>
                    <a:lnTo>
                      <a:pt x="307" y="633"/>
                    </a:lnTo>
                    <a:lnTo>
                      <a:pt x="16" y="805"/>
                    </a:lnTo>
                    <a:lnTo>
                      <a:pt x="307" y="638"/>
                    </a:lnTo>
                    <a:lnTo>
                      <a:pt x="16" y="814"/>
                    </a:lnTo>
                    <a:lnTo>
                      <a:pt x="307" y="644"/>
                    </a:lnTo>
                    <a:lnTo>
                      <a:pt x="19" y="824"/>
                    </a:lnTo>
                    <a:lnTo>
                      <a:pt x="307" y="657"/>
                    </a:lnTo>
                    <a:lnTo>
                      <a:pt x="21" y="832"/>
                    </a:lnTo>
                    <a:lnTo>
                      <a:pt x="307" y="668"/>
                    </a:lnTo>
                    <a:lnTo>
                      <a:pt x="21" y="838"/>
                    </a:lnTo>
                    <a:lnTo>
                      <a:pt x="307" y="674"/>
                    </a:lnTo>
                    <a:lnTo>
                      <a:pt x="24" y="849"/>
                    </a:lnTo>
                    <a:lnTo>
                      <a:pt x="307" y="684"/>
                    </a:lnTo>
                    <a:lnTo>
                      <a:pt x="27" y="854"/>
                    </a:lnTo>
                    <a:lnTo>
                      <a:pt x="307" y="692"/>
                    </a:lnTo>
                    <a:lnTo>
                      <a:pt x="27" y="862"/>
                    </a:lnTo>
                    <a:lnTo>
                      <a:pt x="307" y="700"/>
                    </a:lnTo>
                    <a:lnTo>
                      <a:pt x="29" y="870"/>
                    </a:lnTo>
                    <a:lnTo>
                      <a:pt x="307" y="711"/>
                    </a:lnTo>
                    <a:lnTo>
                      <a:pt x="32" y="881"/>
                    </a:lnTo>
                    <a:lnTo>
                      <a:pt x="307" y="722"/>
                    </a:lnTo>
                    <a:lnTo>
                      <a:pt x="35" y="892"/>
                    </a:lnTo>
                    <a:lnTo>
                      <a:pt x="307" y="733"/>
                    </a:lnTo>
                    <a:lnTo>
                      <a:pt x="35" y="892"/>
                    </a:lnTo>
                    <a:lnTo>
                      <a:pt x="307" y="735"/>
                    </a:lnTo>
                    <a:lnTo>
                      <a:pt x="37" y="894"/>
                    </a:lnTo>
                    <a:lnTo>
                      <a:pt x="307" y="741"/>
                    </a:lnTo>
                    <a:lnTo>
                      <a:pt x="37" y="897"/>
                    </a:lnTo>
                    <a:lnTo>
                      <a:pt x="307" y="744"/>
                    </a:lnTo>
                    <a:lnTo>
                      <a:pt x="40" y="905"/>
                    </a:lnTo>
                    <a:lnTo>
                      <a:pt x="307" y="752"/>
                    </a:lnTo>
                    <a:lnTo>
                      <a:pt x="40" y="908"/>
                    </a:lnTo>
                    <a:lnTo>
                      <a:pt x="307" y="754"/>
                    </a:lnTo>
                    <a:lnTo>
                      <a:pt x="43" y="916"/>
                    </a:lnTo>
                    <a:lnTo>
                      <a:pt x="307" y="762"/>
                    </a:lnTo>
                    <a:lnTo>
                      <a:pt x="46" y="924"/>
                    </a:lnTo>
                    <a:lnTo>
                      <a:pt x="307" y="773"/>
                    </a:lnTo>
                    <a:lnTo>
                      <a:pt x="48" y="935"/>
                    </a:lnTo>
                    <a:lnTo>
                      <a:pt x="307" y="784"/>
                    </a:lnTo>
                    <a:lnTo>
                      <a:pt x="51" y="943"/>
                    </a:lnTo>
                    <a:lnTo>
                      <a:pt x="307" y="795"/>
                    </a:lnTo>
                    <a:lnTo>
                      <a:pt x="56" y="954"/>
                    </a:lnTo>
                    <a:lnTo>
                      <a:pt x="307" y="808"/>
                    </a:lnTo>
                    <a:lnTo>
                      <a:pt x="56" y="959"/>
                    </a:lnTo>
                    <a:lnTo>
                      <a:pt x="307" y="816"/>
                    </a:lnTo>
                    <a:lnTo>
                      <a:pt x="59" y="962"/>
                    </a:lnTo>
                    <a:lnTo>
                      <a:pt x="307" y="816"/>
                    </a:lnTo>
                    <a:lnTo>
                      <a:pt x="62" y="970"/>
                    </a:lnTo>
                    <a:lnTo>
                      <a:pt x="307" y="830"/>
                    </a:lnTo>
                    <a:lnTo>
                      <a:pt x="64" y="978"/>
                    </a:lnTo>
                    <a:lnTo>
                      <a:pt x="307" y="838"/>
                    </a:lnTo>
                    <a:lnTo>
                      <a:pt x="64" y="978"/>
                    </a:lnTo>
                    <a:lnTo>
                      <a:pt x="307" y="841"/>
                    </a:lnTo>
                    <a:lnTo>
                      <a:pt x="67" y="983"/>
                    </a:lnTo>
                    <a:lnTo>
                      <a:pt x="307" y="843"/>
                    </a:lnTo>
                    <a:lnTo>
                      <a:pt x="67" y="983"/>
                    </a:lnTo>
                    <a:lnTo>
                      <a:pt x="307" y="846"/>
                    </a:lnTo>
                    <a:lnTo>
                      <a:pt x="70" y="991"/>
                    </a:lnTo>
                    <a:lnTo>
                      <a:pt x="307" y="854"/>
                    </a:lnTo>
                    <a:lnTo>
                      <a:pt x="70" y="994"/>
                    </a:lnTo>
                    <a:lnTo>
                      <a:pt x="307" y="857"/>
                    </a:lnTo>
                    <a:lnTo>
                      <a:pt x="73" y="999"/>
                    </a:lnTo>
                    <a:lnTo>
                      <a:pt x="307" y="862"/>
                    </a:lnTo>
                    <a:lnTo>
                      <a:pt x="75" y="1005"/>
                    </a:lnTo>
                    <a:lnTo>
                      <a:pt x="307" y="873"/>
                    </a:lnTo>
                    <a:lnTo>
                      <a:pt x="78" y="1008"/>
                    </a:lnTo>
                    <a:lnTo>
                      <a:pt x="307" y="876"/>
                    </a:lnTo>
                    <a:lnTo>
                      <a:pt x="81" y="1016"/>
                    </a:lnTo>
                    <a:lnTo>
                      <a:pt x="307" y="886"/>
                    </a:lnTo>
                    <a:lnTo>
                      <a:pt x="83" y="1021"/>
                    </a:lnTo>
                    <a:lnTo>
                      <a:pt x="307" y="892"/>
                    </a:lnTo>
                    <a:lnTo>
                      <a:pt x="83" y="1026"/>
                    </a:lnTo>
                    <a:lnTo>
                      <a:pt x="307" y="897"/>
                    </a:lnTo>
                    <a:lnTo>
                      <a:pt x="89" y="1034"/>
                    </a:lnTo>
                    <a:lnTo>
                      <a:pt x="307" y="908"/>
                    </a:lnTo>
                    <a:lnTo>
                      <a:pt x="91" y="1043"/>
                    </a:lnTo>
                    <a:lnTo>
                      <a:pt x="307" y="919"/>
                    </a:lnTo>
                    <a:lnTo>
                      <a:pt x="97" y="1053"/>
                    </a:lnTo>
                    <a:lnTo>
                      <a:pt x="307" y="932"/>
                    </a:lnTo>
                    <a:lnTo>
                      <a:pt x="97" y="1056"/>
                    </a:lnTo>
                    <a:lnTo>
                      <a:pt x="307" y="935"/>
                    </a:lnTo>
                    <a:lnTo>
                      <a:pt x="100" y="1061"/>
                    </a:lnTo>
                    <a:lnTo>
                      <a:pt x="307" y="943"/>
                    </a:lnTo>
                    <a:lnTo>
                      <a:pt x="105" y="1069"/>
                    </a:lnTo>
                    <a:lnTo>
                      <a:pt x="307" y="951"/>
                    </a:lnTo>
                    <a:lnTo>
                      <a:pt x="108" y="1072"/>
                    </a:lnTo>
                    <a:lnTo>
                      <a:pt x="305" y="959"/>
                    </a:lnTo>
                    <a:lnTo>
                      <a:pt x="110" y="1080"/>
                    </a:lnTo>
                    <a:lnTo>
                      <a:pt x="307" y="967"/>
                    </a:lnTo>
                    <a:lnTo>
                      <a:pt x="113" y="1086"/>
                    </a:lnTo>
                    <a:lnTo>
                      <a:pt x="307" y="975"/>
                    </a:lnTo>
                    <a:lnTo>
                      <a:pt x="118" y="1096"/>
                    </a:lnTo>
                    <a:lnTo>
                      <a:pt x="307" y="989"/>
                    </a:lnTo>
                    <a:lnTo>
                      <a:pt x="118" y="1099"/>
                    </a:lnTo>
                    <a:lnTo>
                      <a:pt x="307" y="989"/>
                    </a:lnTo>
                    <a:lnTo>
                      <a:pt x="124" y="1107"/>
                    </a:lnTo>
                    <a:lnTo>
                      <a:pt x="307" y="1002"/>
                    </a:lnTo>
                    <a:lnTo>
                      <a:pt x="127" y="1110"/>
                    </a:lnTo>
                    <a:lnTo>
                      <a:pt x="307" y="1008"/>
                    </a:lnTo>
                    <a:lnTo>
                      <a:pt x="127" y="1113"/>
                    </a:lnTo>
                    <a:lnTo>
                      <a:pt x="307" y="1010"/>
                    </a:lnTo>
                    <a:lnTo>
                      <a:pt x="132" y="1123"/>
                    </a:lnTo>
                    <a:lnTo>
                      <a:pt x="307" y="1021"/>
                    </a:lnTo>
                    <a:lnTo>
                      <a:pt x="135" y="1129"/>
                    </a:lnTo>
                    <a:lnTo>
                      <a:pt x="307" y="1029"/>
                    </a:lnTo>
                    <a:lnTo>
                      <a:pt x="140" y="1137"/>
                    </a:lnTo>
                    <a:lnTo>
                      <a:pt x="307" y="1040"/>
                    </a:lnTo>
                    <a:lnTo>
                      <a:pt x="143" y="1142"/>
                    </a:lnTo>
                    <a:lnTo>
                      <a:pt x="307" y="1048"/>
                    </a:lnTo>
                    <a:lnTo>
                      <a:pt x="148" y="1150"/>
                    </a:lnTo>
                    <a:lnTo>
                      <a:pt x="307" y="1059"/>
                    </a:lnTo>
                    <a:lnTo>
                      <a:pt x="151" y="1156"/>
                    </a:lnTo>
                    <a:lnTo>
                      <a:pt x="307" y="1064"/>
                    </a:lnTo>
                    <a:lnTo>
                      <a:pt x="154" y="1158"/>
                    </a:lnTo>
                    <a:lnTo>
                      <a:pt x="307" y="1069"/>
                    </a:lnTo>
                    <a:lnTo>
                      <a:pt x="154" y="1164"/>
                    </a:lnTo>
                    <a:lnTo>
                      <a:pt x="307" y="1075"/>
                    </a:lnTo>
                    <a:lnTo>
                      <a:pt x="156" y="1166"/>
                    </a:lnTo>
                    <a:lnTo>
                      <a:pt x="307" y="1078"/>
                    </a:lnTo>
                    <a:lnTo>
                      <a:pt x="159" y="1169"/>
                    </a:lnTo>
                    <a:lnTo>
                      <a:pt x="307" y="1083"/>
                    </a:lnTo>
                    <a:lnTo>
                      <a:pt x="162" y="1177"/>
                    </a:lnTo>
                    <a:lnTo>
                      <a:pt x="307" y="1091"/>
                    </a:lnTo>
                    <a:lnTo>
                      <a:pt x="162" y="1177"/>
                    </a:lnTo>
                    <a:lnTo>
                      <a:pt x="307" y="1094"/>
                    </a:lnTo>
                    <a:lnTo>
                      <a:pt x="167" y="1188"/>
                    </a:lnTo>
                    <a:lnTo>
                      <a:pt x="307" y="1107"/>
                    </a:lnTo>
                    <a:lnTo>
                      <a:pt x="170" y="1188"/>
                    </a:lnTo>
                    <a:lnTo>
                      <a:pt x="307" y="1110"/>
                    </a:lnTo>
                    <a:lnTo>
                      <a:pt x="170" y="1193"/>
                    </a:lnTo>
                    <a:lnTo>
                      <a:pt x="307" y="1113"/>
                    </a:lnTo>
                    <a:lnTo>
                      <a:pt x="172" y="1193"/>
                    </a:lnTo>
                    <a:lnTo>
                      <a:pt x="307" y="1115"/>
                    </a:lnTo>
                    <a:lnTo>
                      <a:pt x="175" y="1204"/>
                    </a:lnTo>
                    <a:lnTo>
                      <a:pt x="307" y="1129"/>
                    </a:lnTo>
                    <a:lnTo>
                      <a:pt x="178" y="1207"/>
                    </a:lnTo>
                    <a:lnTo>
                      <a:pt x="307" y="1131"/>
                    </a:lnTo>
                    <a:lnTo>
                      <a:pt x="181" y="1210"/>
                    </a:lnTo>
                    <a:lnTo>
                      <a:pt x="310" y="1134"/>
                    </a:lnTo>
                    <a:lnTo>
                      <a:pt x="183" y="1215"/>
                    </a:lnTo>
                    <a:lnTo>
                      <a:pt x="313" y="1139"/>
                    </a:lnTo>
                    <a:lnTo>
                      <a:pt x="186" y="1223"/>
                    </a:lnTo>
                    <a:lnTo>
                      <a:pt x="332" y="1139"/>
                    </a:lnTo>
                    <a:lnTo>
                      <a:pt x="189" y="1226"/>
                    </a:lnTo>
                    <a:lnTo>
                      <a:pt x="337" y="1139"/>
                    </a:lnTo>
                    <a:lnTo>
                      <a:pt x="191" y="1231"/>
                    </a:lnTo>
                    <a:lnTo>
                      <a:pt x="351" y="1139"/>
                    </a:lnTo>
                    <a:lnTo>
                      <a:pt x="197" y="1242"/>
                    </a:lnTo>
                    <a:lnTo>
                      <a:pt x="370" y="1139"/>
                    </a:lnTo>
                    <a:lnTo>
                      <a:pt x="197" y="1242"/>
                    </a:lnTo>
                    <a:lnTo>
                      <a:pt x="375" y="1139"/>
                    </a:lnTo>
                    <a:lnTo>
                      <a:pt x="202" y="1253"/>
                    </a:lnTo>
                    <a:lnTo>
                      <a:pt x="307" y="1191"/>
                    </a:lnTo>
                    <a:lnTo>
                      <a:pt x="202" y="1255"/>
                    </a:lnTo>
                    <a:lnTo>
                      <a:pt x="307" y="1193"/>
                    </a:lnTo>
                    <a:lnTo>
                      <a:pt x="205" y="1261"/>
                    </a:lnTo>
                    <a:lnTo>
                      <a:pt x="305" y="1201"/>
                    </a:lnTo>
                    <a:lnTo>
                      <a:pt x="210" y="1269"/>
                    </a:lnTo>
                    <a:lnTo>
                      <a:pt x="305" y="1212"/>
                    </a:lnTo>
                    <a:lnTo>
                      <a:pt x="216" y="1277"/>
                    </a:lnTo>
                    <a:lnTo>
                      <a:pt x="305" y="1226"/>
                    </a:lnTo>
                    <a:lnTo>
                      <a:pt x="218" y="1282"/>
                    </a:lnTo>
                    <a:lnTo>
                      <a:pt x="305" y="1231"/>
                    </a:lnTo>
                    <a:lnTo>
                      <a:pt x="221" y="1288"/>
                    </a:lnTo>
                    <a:lnTo>
                      <a:pt x="305" y="1239"/>
                    </a:lnTo>
                    <a:lnTo>
                      <a:pt x="221" y="1290"/>
                    </a:lnTo>
                    <a:lnTo>
                      <a:pt x="305" y="1242"/>
                    </a:lnTo>
                    <a:lnTo>
                      <a:pt x="224" y="1293"/>
                    </a:lnTo>
                    <a:lnTo>
                      <a:pt x="305" y="1245"/>
                    </a:lnTo>
                    <a:lnTo>
                      <a:pt x="226" y="1301"/>
                    </a:lnTo>
                    <a:lnTo>
                      <a:pt x="305" y="1255"/>
                    </a:lnTo>
                    <a:lnTo>
                      <a:pt x="229" y="1304"/>
                    </a:lnTo>
                    <a:lnTo>
                      <a:pt x="305" y="1261"/>
                    </a:lnTo>
                    <a:lnTo>
                      <a:pt x="235" y="1315"/>
                    </a:lnTo>
                    <a:lnTo>
                      <a:pt x="305" y="1274"/>
                    </a:lnTo>
                    <a:lnTo>
                      <a:pt x="237" y="1323"/>
                    </a:lnTo>
                    <a:lnTo>
                      <a:pt x="305" y="1282"/>
                    </a:lnTo>
                    <a:lnTo>
                      <a:pt x="240" y="1325"/>
                    </a:lnTo>
                    <a:lnTo>
                      <a:pt x="305" y="1288"/>
                    </a:lnTo>
                    <a:lnTo>
                      <a:pt x="243" y="1331"/>
                    </a:lnTo>
                    <a:lnTo>
                      <a:pt x="305" y="1293"/>
                    </a:lnTo>
                    <a:lnTo>
                      <a:pt x="245" y="1336"/>
                    </a:lnTo>
                    <a:lnTo>
                      <a:pt x="305" y="1301"/>
                    </a:lnTo>
                    <a:lnTo>
                      <a:pt x="251" y="1344"/>
                    </a:lnTo>
                    <a:lnTo>
                      <a:pt x="305" y="1312"/>
                    </a:lnTo>
                    <a:lnTo>
                      <a:pt x="253" y="1355"/>
                    </a:lnTo>
                    <a:lnTo>
                      <a:pt x="305" y="1325"/>
                    </a:lnTo>
                    <a:lnTo>
                      <a:pt x="256" y="1355"/>
                    </a:lnTo>
                    <a:lnTo>
                      <a:pt x="305" y="1328"/>
                    </a:lnTo>
                    <a:lnTo>
                      <a:pt x="256" y="1358"/>
                    </a:lnTo>
                    <a:lnTo>
                      <a:pt x="305" y="1331"/>
                    </a:lnTo>
                    <a:lnTo>
                      <a:pt x="262" y="1366"/>
                    </a:lnTo>
                    <a:lnTo>
                      <a:pt x="305" y="1339"/>
                    </a:lnTo>
                    <a:lnTo>
                      <a:pt x="262" y="1368"/>
                    </a:lnTo>
                    <a:lnTo>
                      <a:pt x="305" y="1344"/>
                    </a:lnTo>
                    <a:lnTo>
                      <a:pt x="264" y="1371"/>
                    </a:lnTo>
                    <a:lnTo>
                      <a:pt x="305" y="1347"/>
                    </a:lnTo>
                    <a:lnTo>
                      <a:pt x="267" y="1379"/>
                    </a:lnTo>
                    <a:lnTo>
                      <a:pt x="305" y="1358"/>
                    </a:lnTo>
                    <a:lnTo>
                      <a:pt x="270" y="1385"/>
                    </a:lnTo>
                    <a:lnTo>
                      <a:pt x="305" y="1363"/>
                    </a:lnTo>
                    <a:lnTo>
                      <a:pt x="272" y="1390"/>
                    </a:lnTo>
                    <a:lnTo>
                      <a:pt x="305" y="1374"/>
                    </a:lnTo>
                    <a:lnTo>
                      <a:pt x="278" y="1401"/>
                    </a:lnTo>
                    <a:lnTo>
                      <a:pt x="305" y="1385"/>
                    </a:lnTo>
                    <a:lnTo>
                      <a:pt x="278" y="1401"/>
                    </a:lnTo>
                    <a:lnTo>
                      <a:pt x="305" y="1387"/>
                    </a:lnTo>
                    <a:lnTo>
                      <a:pt x="280" y="1409"/>
                    </a:lnTo>
                    <a:lnTo>
                      <a:pt x="305" y="1395"/>
                    </a:lnTo>
                    <a:lnTo>
                      <a:pt x="283" y="1412"/>
                    </a:lnTo>
                    <a:lnTo>
                      <a:pt x="305" y="1401"/>
                    </a:lnTo>
                    <a:lnTo>
                      <a:pt x="289" y="1422"/>
                    </a:lnTo>
                    <a:lnTo>
                      <a:pt x="305" y="1412"/>
                    </a:lnTo>
                    <a:lnTo>
                      <a:pt x="291" y="1430"/>
                    </a:lnTo>
                    <a:lnTo>
                      <a:pt x="305" y="1422"/>
                    </a:lnTo>
                    <a:lnTo>
                      <a:pt x="294" y="1433"/>
                    </a:lnTo>
                    <a:lnTo>
                      <a:pt x="305" y="1428"/>
                    </a:lnTo>
                    <a:lnTo>
                      <a:pt x="299" y="1444"/>
                    </a:lnTo>
                    <a:lnTo>
                      <a:pt x="305" y="1441"/>
                    </a:lnTo>
                    <a:lnTo>
                      <a:pt x="299" y="1447"/>
                    </a:lnTo>
                    <a:lnTo>
                      <a:pt x="305" y="1444"/>
                    </a:lnTo>
                    <a:lnTo>
                      <a:pt x="305" y="1455"/>
                    </a:lnTo>
                    <a:lnTo>
                      <a:pt x="305" y="1452"/>
                    </a:lnTo>
                    <a:lnTo>
                      <a:pt x="305" y="1457"/>
                    </a:lnTo>
                    <a:lnTo>
                      <a:pt x="305" y="1457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9" name="1_3"/>
          <p:cNvGrpSpPr/>
          <p:nvPr>
            <p:custDataLst>
              <p:tags r:id="rId8"/>
            </p:custDataLst>
          </p:nvPr>
        </p:nvGrpSpPr>
        <p:grpSpPr>
          <a:xfrm>
            <a:off x="3055938" y="2011363"/>
            <a:ext cx="854075" cy="915988"/>
            <a:chOff x="3055938" y="2011363"/>
            <a:chExt cx="854075" cy="915988"/>
          </a:xfrm>
        </p:grpSpPr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3562350" y="2020888"/>
              <a:ext cx="347663" cy="293688"/>
            </a:xfrm>
            <a:custGeom>
              <a:avLst/>
              <a:gdLst>
                <a:gd name="T0" fmla="*/ 0 w 219"/>
                <a:gd name="T1" fmla="*/ 0 h 185"/>
                <a:gd name="T2" fmla="*/ 19 w 219"/>
                <a:gd name="T3" fmla="*/ 0 h 185"/>
                <a:gd name="T4" fmla="*/ 27 w 219"/>
                <a:gd name="T5" fmla="*/ 0 h 185"/>
                <a:gd name="T6" fmla="*/ 38 w 219"/>
                <a:gd name="T7" fmla="*/ 0 h 185"/>
                <a:gd name="T8" fmla="*/ 43 w 219"/>
                <a:gd name="T9" fmla="*/ 0 h 185"/>
                <a:gd name="T10" fmla="*/ 65 w 219"/>
                <a:gd name="T11" fmla="*/ 0 h 185"/>
                <a:gd name="T12" fmla="*/ 81 w 219"/>
                <a:gd name="T13" fmla="*/ 0 h 185"/>
                <a:gd name="T14" fmla="*/ 89 w 219"/>
                <a:gd name="T15" fmla="*/ 0 h 185"/>
                <a:gd name="T16" fmla="*/ 89 w 219"/>
                <a:gd name="T17" fmla="*/ 0 h 185"/>
                <a:gd name="T18" fmla="*/ 95 w 219"/>
                <a:gd name="T19" fmla="*/ 0 h 185"/>
                <a:gd name="T20" fmla="*/ 116 w 219"/>
                <a:gd name="T21" fmla="*/ 0 h 185"/>
                <a:gd name="T22" fmla="*/ 124 w 219"/>
                <a:gd name="T23" fmla="*/ 0 h 185"/>
                <a:gd name="T24" fmla="*/ 130 w 219"/>
                <a:gd name="T25" fmla="*/ 0 h 185"/>
                <a:gd name="T26" fmla="*/ 132 w 219"/>
                <a:gd name="T27" fmla="*/ 0 h 185"/>
                <a:gd name="T28" fmla="*/ 135 w 219"/>
                <a:gd name="T29" fmla="*/ 0 h 185"/>
                <a:gd name="T30" fmla="*/ 138 w 219"/>
                <a:gd name="T31" fmla="*/ 0 h 185"/>
                <a:gd name="T32" fmla="*/ 154 w 219"/>
                <a:gd name="T33" fmla="*/ 0 h 185"/>
                <a:gd name="T34" fmla="*/ 165 w 219"/>
                <a:gd name="T35" fmla="*/ 0 h 185"/>
                <a:gd name="T36" fmla="*/ 181 w 219"/>
                <a:gd name="T37" fmla="*/ 0 h 185"/>
                <a:gd name="T38" fmla="*/ 200 w 219"/>
                <a:gd name="T39" fmla="*/ 0 h 185"/>
                <a:gd name="T40" fmla="*/ 213 w 219"/>
                <a:gd name="T41" fmla="*/ 0 h 185"/>
                <a:gd name="T42" fmla="*/ 219 w 219"/>
                <a:gd name="T43" fmla="*/ 2 h 185"/>
                <a:gd name="T44" fmla="*/ 219 w 219"/>
                <a:gd name="T45" fmla="*/ 5 h 185"/>
                <a:gd name="T46" fmla="*/ 219 w 219"/>
                <a:gd name="T47" fmla="*/ 8 h 185"/>
                <a:gd name="T48" fmla="*/ 219 w 219"/>
                <a:gd name="T49" fmla="*/ 21 h 185"/>
                <a:gd name="T50" fmla="*/ 219 w 219"/>
                <a:gd name="T51" fmla="*/ 26 h 185"/>
                <a:gd name="T52" fmla="*/ 219 w 219"/>
                <a:gd name="T53" fmla="*/ 35 h 185"/>
                <a:gd name="T54" fmla="*/ 219 w 219"/>
                <a:gd name="T55" fmla="*/ 45 h 185"/>
                <a:gd name="T56" fmla="*/ 219 w 219"/>
                <a:gd name="T57" fmla="*/ 48 h 185"/>
                <a:gd name="T58" fmla="*/ 219 w 219"/>
                <a:gd name="T59" fmla="*/ 56 h 185"/>
                <a:gd name="T60" fmla="*/ 219 w 219"/>
                <a:gd name="T61" fmla="*/ 61 h 185"/>
                <a:gd name="T62" fmla="*/ 219 w 219"/>
                <a:gd name="T63" fmla="*/ 72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9" h="185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0" y="16"/>
                  </a:lnTo>
                  <a:lnTo>
                    <a:pt x="27" y="0"/>
                  </a:lnTo>
                  <a:lnTo>
                    <a:pt x="0" y="21"/>
                  </a:lnTo>
                  <a:lnTo>
                    <a:pt x="38" y="0"/>
                  </a:lnTo>
                  <a:lnTo>
                    <a:pt x="0" y="24"/>
                  </a:lnTo>
                  <a:lnTo>
                    <a:pt x="43" y="0"/>
                  </a:lnTo>
                  <a:lnTo>
                    <a:pt x="0" y="37"/>
                  </a:lnTo>
                  <a:lnTo>
                    <a:pt x="65" y="0"/>
                  </a:lnTo>
                  <a:lnTo>
                    <a:pt x="8" y="43"/>
                  </a:lnTo>
                  <a:lnTo>
                    <a:pt x="81" y="0"/>
                  </a:lnTo>
                  <a:lnTo>
                    <a:pt x="11" y="45"/>
                  </a:lnTo>
                  <a:lnTo>
                    <a:pt x="89" y="0"/>
                  </a:lnTo>
                  <a:lnTo>
                    <a:pt x="11" y="45"/>
                  </a:lnTo>
                  <a:lnTo>
                    <a:pt x="89" y="0"/>
                  </a:lnTo>
                  <a:lnTo>
                    <a:pt x="14" y="48"/>
                  </a:lnTo>
                  <a:lnTo>
                    <a:pt x="95" y="0"/>
                  </a:lnTo>
                  <a:lnTo>
                    <a:pt x="22" y="53"/>
                  </a:lnTo>
                  <a:lnTo>
                    <a:pt x="116" y="0"/>
                  </a:lnTo>
                  <a:lnTo>
                    <a:pt x="24" y="56"/>
                  </a:lnTo>
                  <a:lnTo>
                    <a:pt x="124" y="0"/>
                  </a:lnTo>
                  <a:lnTo>
                    <a:pt x="27" y="59"/>
                  </a:lnTo>
                  <a:lnTo>
                    <a:pt x="130" y="0"/>
                  </a:lnTo>
                  <a:lnTo>
                    <a:pt x="30" y="59"/>
                  </a:lnTo>
                  <a:lnTo>
                    <a:pt x="132" y="0"/>
                  </a:lnTo>
                  <a:lnTo>
                    <a:pt x="30" y="59"/>
                  </a:lnTo>
                  <a:lnTo>
                    <a:pt x="135" y="0"/>
                  </a:lnTo>
                  <a:lnTo>
                    <a:pt x="30" y="61"/>
                  </a:lnTo>
                  <a:lnTo>
                    <a:pt x="138" y="0"/>
                  </a:lnTo>
                  <a:lnTo>
                    <a:pt x="35" y="67"/>
                  </a:lnTo>
                  <a:lnTo>
                    <a:pt x="154" y="0"/>
                  </a:lnTo>
                  <a:lnTo>
                    <a:pt x="38" y="72"/>
                  </a:lnTo>
                  <a:lnTo>
                    <a:pt x="165" y="0"/>
                  </a:lnTo>
                  <a:lnTo>
                    <a:pt x="43" y="80"/>
                  </a:lnTo>
                  <a:lnTo>
                    <a:pt x="181" y="0"/>
                  </a:lnTo>
                  <a:lnTo>
                    <a:pt x="49" y="86"/>
                  </a:lnTo>
                  <a:lnTo>
                    <a:pt x="200" y="0"/>
                  </a:lnTo>
                  <a:lnTo>
                    <a:pt x="49" y="94"/>
                  </a:lnTo>
                  <a:lnTo>
                    <a:pt x="213" y="0"/>
                  </a:lnTo>
                  <a:lnTo>
                    <a:pt x="51" y="99"/>
                  </a:lnTo>
                  <a:lnTo>
                    <a:pt x="219" y="2"/>
                  </a:lnTo>
                  <a:lnTo>
                    <a:pt x="54" y="102"/>
                  </a:lnTo>
                  <a:lnTo>
                    <a:pt x="219" y="5"/>
                  </a:lnTo>
                  <a:lnTo>
                    <a:pt x="54" y="105"/>
                  </a:lnTo>
                  <a:lnTo>
                    <a:pt x="219" y="8"/>
                  </a:lnTo>
                  <a:lnTo>
                    <a:pt x="54" y="115"/>
                  </a:lnTo>
                  <a:lnTo>
                    <a:pt x="219" y="21"/>
                  </a:lnTo>
                  <a:lnTo>
                    <a:pt x="54" y="121"/>
                  </a:lnTo>
                  <a:lnTo>
                    <a:pt x="219" y="26"/>
                  </a:lnTo>
                  <a:lnTo>
                    <a:pt x="54" y="129"/>
                  </a:lnTo>
                  <a:lnTo>
                    <a:pt x="219" y="35"/>
                  </a:lnTo>
                  <a:lnTo>
                    <a:pt x="51" y="142"/>
                  </a:lnTo>
                  <a:lnTo>
                    <a:pt x="219" y="45"/>
                  </a:lnTo>
                  <a:lnTo>
                    <a:pt x="51" y="145"/>
                  </a:lnTo>
                  <a:lnTo>
                    <a:pt x="219" y="48"/>
                  </a:lnTo>
                  <a:lnTo>
                    <a:pt x="46" y="156"/>
                  </a:lnTo>
                  <a:lnTo>
                    <a:pt x="219" y="56"/>
                  </a:lnTo>
                  <a:lnTo>
                    <a:pt x="43" y="164"/>
                  </a:lnTo>
                  <a:lnTo>
                    <a:pt x="219" y="61"/>
                  </a:lnTo>
                  <a:lnTo>
                    <a:pt x="24" y="185"/>
                  </a:lnTo>
                  <a:lnTo>
                    <a:pt x="219" y="72"/>
                  </a:lnTo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3055938" y="2011363"/>
              <a:ext cx="854075" cy="915988"/>
            </a:xfrm>
            <a:custGeom>
              <a:avLst/>
              <a:gdLst>
                <a:gd name="T0" fmla="*/ 17 w 538"/>
                <a:gd name="T1" fmla="*/ 3 h 577"/>
                <a:gd name="T2" fmla="*/ 30 w 538"/>
                <a:gd name="T3" fmla="*/ 3 h 577"/>
                <a:gd name="T4" fmla="*/ 52 w 538"/>
                <a:gd name="T5" fmla="*/ 3 h 577"/>
                <a:gd name="T6" fmla="*/ 68 w 538"/>
                <a:gd name="T7" fmla="*/ 3 h 577"/>
                <a:gd name="T8" fmla="*/ 103 w 538"/>
                <a:gd name="T9" fmla="*/ 3 h 577"/>
                <a:gd name="T10" fmla="*/ 133 w 538"/>
                <a:gd name="T11" fmla="*/ 3 h 577"/>
                <a:gd name="T12" fmla="*/ 162 w 538"/>
                <a:gd name="T13" fmla="*/ 0 h 577"/>
                <a:gd name="T14" fmla="*/ 179 w 538"/>
                <a:gd name="T15" fmla="*/ 0 h 577"/>
                <a:gd name="T16" fmla="*/ 189 w 538"/>
                <a:gd name="T17" fmla="*/ 0 h 577"/>
                <a:gd name="T18" fmla="*/ 219 w 538"/>
                <a:gd name="T19" fmla="*/ 8 h 577"/>
                <a:gd name="T20" fmla="*/ 219 w 538"/>
                <a:gd name="T21" fmla="*/ 22 h 577"/>
                <a:gd name="T22" fmla="*/ 219 w 538"/>
                <a:gd name="T23" fmla="*/ 32 h 577"/>
                <a:gd name="T24" fmla="*/ 219 w 538"/>
                <a:gd name="T25" fmla="*/ 46 h 577"/>
                <a:gd name="T26" fmla="*/ 195 w 538"/>
                <a:gd name="T27" fmla="*/ 70 h 577"/>
                <a:gd name="T28" fmla="*/ 179 w 538"/>
                <a:gd name="T29" fmla="*/ 100 h 577"/>
                <a:gd name="T30" fmla="*/ 173 w 538"/>
                <a:gd name="T31" fmla="*/ 116 h 577"/>
                <a:gd name="T32" fmla="*/ 173 w 538"/>
                <a:gd name="T33" fmla="*/ 129 h 577"/>
                <a:gd name="T34" fmla="*/ 176 w 538"/>
                <a:gd name="T35" fmla="*/ 146 h 577"/>
                <a:gd name="T36" fmla="*/ 179 w 538"/>
                <a:gd name="T37" fmla="*/ 154 h 577"/>
                <a:gd name="T38" fmla="*/ 179 w 538"/>
                <a:gd name="T39" fmla="*/ 156 h 577"/>
                <a:gd name="T40" fmla="*/ 184 w 538"/>
                <a:gd name="T41" fmla="*/ 170 h 577"/>
                <a:gd name="T42" fmla="*/ 189 w 538"/>
                <a:gd name="T43" fmla="*/ 178 h 577"/>
                <a:gd name="T44" fmla="*/ 195 w 538"/>
                <a:gd name="T45" fmla="*/ 181 h 577"/>
                <a:gd name="T46" fmla="*/ 208 w 538"/>
                <a:gd name="T47" fmla="*/ 197 h 577"/>
                <a:gd name="T48" fmla="*/ 211 w 538"/>
                <a:gd name="T49" fmla="*/ 197 h 577"/>
                <a:gd name="T50" fmla="*/ 222 w 538"/>
                <a:gd name="T51" fmla="*/ 205 h 577"/>
                <a:gd name="T52" fmla="*/ 230 w 538"/>
                <a:gd name="T53" fmla="*/ 208 h 577"/>
                <a:gd name="T54" fmla="*/ 257 w 538"/>
                <a:gd name="T55" fmla="*/ 213 h 577"/>
                <a:gd name="T56" fmla="*/ 295 w 538"/>
                <a:gd name="T57" fmla="*/ 210 h 577"/>
                <a:gd name="T58" fmla="*/ 538 w 538"/>
                <a:gd name="T59" fmla="*/ 94 h 577"/>
                <a:gd name="T60" fmla="*/ 538 w 538"/>
                <a:gd name="T61" fmla="*/ 116 h 577"/>
                <a:gd name="T62" fmla="*/ 538 w 538"/>
                <a:gd name="T63" fmla="*/ 129 h 577"/>
                <a:gd name="T64" fmla="*/ 538 w 538"/>
                <a:gd name="T65" fmla="*/ 146 h 577"/>
                <a:gd name="T66" fmla="*/ 538 w 538"/>
                <a:gd name="T67" fmla="*/ 156 h 577"/>
                <a:gd name="T68" fmla="*/ 538 w 538"/>
                <a:gd name="T69" fmla="*/ 162 h 577"/>
                <a:gd name="T70" fmla="*/ 538 w 538"/>
                <a:gd name="T71" fmla="*/ 181 h 577"/>
                <a:gd name="T72" fmla="*/ 538 w 538"/>
                <a:gd name="T73" fmla="*/ 189 h 577"/>
                <a:gd name="T74" fmla="*/ 538 w 538"/>
                <a:gd name="T75" fmla="*/ 210 h 577"/>
                <a:gd name="T76" fmla="*/ 538 w 538"/>
                <a:gd name="T77" fmla="*/ 234 h 577"/>
                <a:gd name="T78" fmla="*/ 538 w 538"/>
                <a:gd name="T79" fmla="*/ 256 h 577"/>
                <a:gd name="T80" fmla="*/ 538 w 538"/>
                <a:gd name="T81" fmla="*/ 269 h 577"/>
                <a:gd name="T82" fmla="*/ 538 w 538"/>
                <a:gd name="T83" fmla="*/ 286 h 577"/>
                <a:gd name="T84" fmla="*/ 538 w 538"/>
                <a:gd name="T85" fmla="*/ 294 h 577"/>
                <a:gd name="T86" fmla="*/ 538 w 538"/>
                <a:gd name="T87" fmla="*/ 313 h 577"/>
                <a:gd name="T88" fmla="*/ 538 w 538"/>
                <a:gd name="T89" fmla="*/ 337 h 577"/>
                <a:gd name="T90" fmla="*/ 538 w 538"/>
                <a:gd name="T91" fmla="*/ 358 h 577"/>
                <a:gd name="T92" fmla="*/ 538 w 538"/>
                <a:gd name="T93" fmla="*/ 369 h 577"/>
                <a:gd name="T94" fmla="*/ 538 w 538"/>
                <a:gd name="T95" fmla="*/ 388 h 577"/>
                <a:gd name="T96" fmla="*/ 538 w 538"/>
                <a:gd name="T97" fmla="*/ 393 h 577"/>
                <a:gd name="T98" fmla="*/ 538 w 538"/>
                <a:gd name="T99" fmla="*/ 404 h 577"/>
                <a:gd name="T100" fmla="*/ 538 w 538"/>
                <a:gd name="T101" fmla="*/ 423 h 577"/>
                <a:gd name="T102" fmla="*/ 538 w 538"/>
                <a:gd name="T103" fmla="*/ 439 h 577"/>
                <a:gd name="T104" fmla="*/ 538 w 538"/>
                <a:gd name="T105" fmla="*/ 450 h 577"/>
                <a:gd name="T106" fmla="*/ 538 w 538"/>
                <a:gd name="T107" fmla="*/ 472 h 577"/>
                <a:gd name="T108" fmla="*/ 538 w 538"/>
                <a:gd name="T109" fmla="*/ 488 h 577"/>
                <a:gd name="T110" fmla="*/ 538 w 538"/>
                <a:gd name="T111" fmla="*/ 512 h 577"/>
                <a:gd name="T112" fmla="*/ 538 w 538"/>
                <a:gd name="T113" fmla="*/ 536 h 577"/>
                <a:gd name="T114" fmla="*/ 538 w 538"/>
                <a:gd name="T115" fmla="*/ 550 h 577"/>
                <a:gd name="T116" fmla="*/ 538 w 538"/>
                <a:gd name="T117" fmla="*/ 555 h 577"/>
                <a:gd name="T118" fmla="*/ 538 w 538"/>
                <a:gd name="T119" fmla="*/ 57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8" h="577">
                  <a:moveTo>
                    <a:pt x="0" y="3"/>
                  </a:moveTo>
                  <a:lnTo>
                    <a:pt x="3" y="3"/>
                  </a:lnTo>
                  <a:lnTo>
                    <a:pt x="0" y="11"/>
                  </a:lnTo>
                  <a:lnTo>
                    <a:pt x="17" y="3"/>
                  </a:lnTo>
                  <a:lnTo>
                    <a:pt x="0" y="14"/>
                  </a:lnTo>
                  <a:lnTo>
                    <a:pt x="22" y="3"/>
                  </a:lnTo>
                  <a:lnTo>
                    <a:pt x="0" y="16"/>
                  </a:lnTo>
                  <a:lnTo>
                    <a:pt x="30" y="3"/>
                  </a:lnTo>
                  <a:lnTo>
                    <a:pt x="0" y="24"/>
                  </a:lnTo>
                  <a:lnTo>
                    <a:pt x="41" y="3"/>
                  </a:lnTo>
                  <a:lnTo>
                    <a:pt x="0" y="30"/>
                  </a:lnTo>
                  <a:lnTo>
                    <a:pt x="52" y="3"/>
                  </a:lnTo>
                  <a:lnTo>
                    <a:pt x="0" y="38"/>
                  </a:lnTo>
                  <a:lnTo>
                    <a:pt x="65" y="3"/>
                  </a:lnTo>
                  <a:lnTo>
                    <a:pt x="0" y="41"/>
                  </a:lnTo>
                  <a:lnTo>
                    <a:pt x="68" y="3"/>
                  </a:lnTo>
                  <a:lnTo>
                    <a:pt x="0" y="51"/>
                  </a:lnTo>
                  <a:lnTo>
                    <a:pt x="87" y="3"/>
                  </a:lnTo>
                  <a:lnTo>
                    <a:pt x="0" y="59"/>
                  </a:lnTo>
                  <a:lnTo>
                    <a:pt x="103" y="3"/>
                  </a:lnTo>
                  <a:lnTo>
                    <a:pt x="0" y="73"/>
                  </a:lnTo>
                  <a:lnTo>
                    <a:pt x="125" y="3"/>
                  </a:lnTo>
                  <a:lnTo>
                    <a:pt x="0" y="78"/>
                  </a:lnTo>
                  <a:lnTo>
                    <a:pt x="133" y="3"/>
                  </a:lnTo>
                  <a:lnTo>
                    <a:pt x="0" y="89"/>
                  </a:lnTo>
                  <a:lnTo>
                    <a:pt x="152" y="0"/>
                  </a:lnTo>
                  <a:lnTo>
                    <a:pt x="0" y="94"/>
                  </a:lnTo>
                  <a:lnTo>
                    <a:pt x="162" y="0"/>
                  </a:lnTo>
                  <a:lnTo>
                    <a:pt x="0" y="94"/>
                  </a:lnTo>
                  <a:lnTo>
                    <a:pt x="165" y="0"/>
                  </a:lnTo>
                  <a:lnTo>
                    <a:pt x="0" y="102"/>
                  </a:lnTo>
                  <a:lnTo>
                    <a:pt x="179" y="0"/>
                  </a:lnTo>
                  <a:lnTo>
                    <a:pt x="0" y="108"/>
                  </a:lnTo>
                  <a:lnTo>
                    <a:pt x="187" y="0"/>
                  </a:lnTo>
                  <a:lnTo>
                    <a:pt x="0" y="111"/>
                  </a:lnTo>
                  <a:lnTo>
                    <a:pt x="189" y="0"/>
                  </a:lnTo>
                  <a:lnTo>
                    <a:pt x="0" y="121"/>
                  </a:lnTo>
                  <a:lnTo>
                    <a:pt x="211" y="0"/>
                  </a:lnTo>
                  <a:lnTo>
                    <a:pt x="0" y="132"/>
                  </a:lnTo>
                  <a:lnTo>
                    <a:pt x="219" y="8"/>
                  </a:lnTo>
                  <a:lnTo>
                    <a:pt x="0" y="143"/>
                  </a:lnTo>
                  <a:lnTo>
                    <a:pt x="219" y="19"/>
                  </a:lnTo>
                  <a:lnTo>
                    <a:pt x="0" y="146"/>
                  </a:lnTo>
                  <a:lnTo>
                    <a:pt x="219" y="22"/>
                  </a:lnTo>
                  <a:lnTo>
                    <a:pt x="0" y="151"/>
                  </a:lnTo>
                  <a:lnTo>
                    <a:pt x="219" y="24"/>
                  </a:lnTo>
                  <a:lnTo>
                    <a:pt x="0" y="156"/>
                  </a:lnTo>
                  <a:lnTo>
                    <a:pt x="219" y="32"/>
                  </a:lnTo>
                  <a:lnTo>
                    <a:pt x="0" y="162"/>
                  </a:lnTo>
                  <a:lnTo>
                    <a:pt x="219" y="38"/>
                  </a:lnTo>
                  <a:lnTo>
                    <a:pt x="0" y="170"/>
                  </a:lnTo>
                  <a:lnTo>
                    <a:pt x="219" y="46"/>
                  </a:lnTo>
                  <a:lnTo>
                    <a:pt x="0" y="175"/>
                  </a:lnTo>
                  <a:lnTo>
                    <a:pt x="208" y="57"/>
                  </a:lnTo>
                  <a:lnTo>
                    <a:pt x="0" y="183"/>
                  </a:lnTo>
                  <a:lnTo>
                    <a:pt x="195" y="70"/>
                  </a:lnTo>
                  <a:lnTo>
                    <a:pt x="0" y="189"/>
                  </a:lnTo>
                  <a:lnTo>
                    <a:pt x="187" y="84"/>
                  </a:lnTo>
                  <a:lnTo>
                    <a:pt x="0" y="202"/>
                  </a:lnTo>
                  <a:lnTo>
                    <a:pt x="179" y="100"/>
                  </a:lnTo>
                  <a:lnTo>
                    <a:pt x="0" y="213"/>
                  </a:lnTo>
                  <a:lnTo>
                    <a:pt x="173" y="113"/>
                  </a:lnTo>
                  <a:lnTo>
                    <a:pt x="0" y="216"/>
                  </a:lnTo>
                  <a:lnTo>
                    <a:pt x="173" y="116"/>
                  </a:lnTo>
                  <a:lnTo>
                    <a:pt x="0" y="226"/>
                  </a:lnTo>
                  <a:lnTo>
                    <a:pt x="173" y="127"/>
                  </a:lnTo>
                  <a:lnTo>
                    <a:pt x="0" y="229"/>
                  </a:lnTo>
                  <a:lnTo>
                    <a:pt x="173" y="129"/>
                  </a:lnTo>
                  <a:lnTo>
                    <a:pt x="0" y="240"/>
                  </a:lnTo>
                  <a:lnTo>
                    <a:pt x="173" y="140"/>
                  </a:lnTo>
                  <a:lnTo>
                    <a:pt x="0" y="245"/>
                  </a:lnTo>
                  <a:lnTo>
                    <a:pt x="176" y="146"/>
                  </a:lnTo>
                  <a:lnTo>
                    <a:pt x="0" y="253"/>
                  </a:lnTo>
                  <a:lnTo>
                    <a:pt x="179" y="151"/>
                  </a:lnTo>
                  <a:lnTo>
                    <a:pt x="0" y="256"/>
                  </a:lnTo>
                  <a:lnTo>
                    <a:pt x="179" y="154"/>
                  </a:lnTo>
                  <a:lnTo>
                    <a:pt x="0" y="256"/>
                  </a:lnTo>
                  <a:lnTo>
                    <a:pt x="179" y="154"/>
                  </a:lnTo>
                  <a:lnTo>
                    <a:pt x="0" y="261"/>
                  </a:lnTo>
                  <a:lnTo>
                    <a:pt x="179" y="156"/>
                  </a:lnTo>
                  <a:lnTo>
                    <a:pt x="0" y="264"/>
                  </a:lnTo>
                  <a:lnTo>
                    <a:pt x="181" y="159"/>
                  </a:lnTo>
                  <a:lnTo>
                    <a:pt x="0" y="275"/>
                  </a:lnTo>
                  <a:lnTo>
                    <a:pt x="184" y="170"/>
                  </a:lnTo>
                  <a:lnTo>
                    <a:pt x="0" y="278"/>
                  </a:lnTo>
                  <a:lnTo>
                    <a:pt x="187" y="173"/>
                  </a:lnTo>
                  <a:lnTo>
                    <a:pt x="0" y="286"/>
                  </a:lnTo>
                  <a:lnTo>
                    <a:pt x="189" y="178"/>
                  </a:lnTo>
                  <a:lnTo>
                    <a:pt x="0" y="291"/>
                  </a:lnTo>
                  <a:lnTo>
                    <a:pt x="192" y="181"/>
                  </a:lnTo>
                  <a:lnTo>
                    <a:pt x="0" y="291"/>
                  </a:lnTo>
                  <a:lnTo>
                    <a:pt x="195" y="181"/>
                  </a:lnTo>
                  <a:lnTo>
                    <a:pt x="0" y="302"/>
                  </a:lnTo>
                  <a:lnTo>
                    <a:pt x="200" y="189"/>
                  </a:lnTo>
                  <a:lnTo>
                    <a:pt x="0" y="315"/>
                  </a:lnTo>
                  <a:lnTo>
                    <a:pt x="208" y="197"/>
                  </a:lnTo>
                  <a:lnTo>
                    <a:pt x="0" y="318"/>
                  </a:lnTo>
                  <a:lnTo>
                    <a:pt x="211" y="197"/>
                  </a:lnTo>
                  <a:lnTo>
                    <a:pt x="0" y="321"/>
                  </a:lnTo>
                  <a:lnTo>
                    <a:pt x="211" y="197"/>
                  </a:lnTo>
                  <a:lnTo>
                    <a:pt x="0" y="321"/>
                  </a:lnTo>
                  <a:lnTo>
                    <a:pt x="214" y="199"/>
                  </a:lnTo>
                  <a:lnTo>
                    <a:pt x="0" y="331"/>
                  </a:lnTo>
                  <a:lnTo>
                    <a:pt x="222" y="205"/>
                  </a:lnTo>
                  <a:lnTo>
                    <a:pt x="0" y="337"/>
                  </a:lnTo>
                  <a:lnTo>
                    <a:pt x="227" y="208"/>
                  </a:lnTo>
                  <a:lnTo>
                    <a:pt x="0" y="337"/>
                  </a:lnTo>
                  <a:lnTo>
                    <a:pt x="230" y="208"/>
                  </a:lnTo>
                  <a:lnTo>
                    <a:pt x="0" y="350"/>
                  </a:lnTo>
                  <a:lnTo>
                    <a:pt x="241" y="210"/>
                  </a:lnTo>
                  <a:lnTo>
                    <a:pt x="0" y="361"/>
                  </a:lnTo>
                  <a:lnTo>
                    <a:pt x="257" y="213"/>
                  </a:lnTo>
                  <a:lnTo>
                    <a:pt x="0" y="375"/>
                  </a:lnTo>
                  <a:lnTo>
                    <a:pt x="279" y="213"/>
                  </a:lnTo>
                  <a:lnTo>
                    <a:pt x="0" y="380"/>
                  </a:lnTo>
                  <a:lnTo>
                    <a:pt x="295" y="210"/>
                  </a:lnTo>
                  <a:lnTo>
                    <a:pt x="0" y="391"/>
                  </a:lnTo>
                  <a:lnTo>
                    <a:pt x="538" y="81"/>
                  </a:lnTo>
                  <a:lnTo>
                    <a:pt x="0" y="401"/>
                  </a:lnTo>
                  <a:lnTo>
                    <a:pt x="538" y="94"/>
                  </a:lnTo>
                  <a:lnTo>
                    <a:pt x="0" y="412"/>
                  </a:lnTo>
                  <a:lnTo>
                    <a:pt x="538" y="105"/>
                  </a:lnTo>
                  <a:lnTo>
                    <a:pt x="0" y="423"/>
                  </a:lnTo>
                  <a:lnTo>
                    <a:pt x="538" y="116"/>
                  </a:lnTo>
                  <a:lnTo>
                    <a:pt x="0" y="436"/>
                  </a:lnTo>
                  <a:lnTo>
                    <a:pt x="538" y="127"/>
                  </a:lnTo>
                  <a:lnTo>
                    <a:pt x="0" y="436"/>
                  </a:lnTo>
                  <a:lnTo>
                    <a:pt x="538" y="129"/>
                  </a:lnTo>
                  <a:lnTo>
                    <a:pt x="0" y="442"/>
                  </a:lnTo>
                  <a:lnTo>
                    <a:pt x="538" y="135"/>
                  </a:lnTo>
                  <a:lnTo>
                    <a:pt x="0" y="453"/>
                  </a:lnTo>
                  <a:lnTo>
                    <a:pt x="538" y="146"/>
                  </a:lnTo>
                  <a:lnTo>
                    <a:pt x="0" y="455"/>
                  </a:lnTo>
                  <a:lnTo>
                    <a:pt x="538" y="146"/>
                  </a:lnTo>
                  <a:lnTo>
                    <a:pt x="0" y="466"/>
                  </a:lnTo>
                  <a:lnTo>
                    <a:pt x="538" y="156"/>
                  </a:lnTo>
                  <a:lnTo>
                    <a:pt x="0" y="469"/>
                  </a:lnTo>
                  <a:lnTo>
                    <a:pt x="538" y="159"/>
                  </a:lnTo>
                  <a:lnTo>
                    <a:pt x="0" y="472"/>
                  </a:lnTo>
                  <a:lnTo>
                    <a:pt x="538" y="162"/>
                  </a:lnTo>
                  <a:lnTo>
                    <a:pt x="0" y="482"/>
                  </a:lnTo>
                  <a:lnTo>
                    <a:pt x="538" y="173"/>
                  </a:lnTo>
                  <a:lnTo>
                    <a:pt x="0" y="488"/>
                  </a:lnTo>
                  <a:lnTo>
                    <a:pt x="538" y="181"/>
                  </a:lnTo>
                  <a:lnTo>
                    <a:pt x="0" y="493"/>
                  </a:lnTo>
                  <a:lnTo>
                    <a:pt x="538" y="183"/>
                  </a:lnTo>
                  <a:lnTo>
                    <a:pt x="0" y="498"/>
                  </a:lnTo>
                  <a:lnTo>
                    <a:pt x="538" y="189"/>
                  </a:lnTo>
                  <a:lnTo>
                    <a:pt x="0" y="509"/>
                  </a:lnTo>
                  <a:lnTo>
                    <a:pt x="538" y="199"/>
                  </a:lnTo>
                  <a:lnTo>
                    <a:pt x="0" y="520"/>
                  </a:lnTo>
                  <a:lnTo>
                    <a:pt x="538" y="210"/>
                  </a:lnTo>
                  <a:lnTo>
                    <a:pt x="0" y="531"/>
                  </a:lnTo>
                  <a:lnTo>
                    <a:pt x="538" y="221"/>
                  </a:lnTo>
                  <a:lnTo>
                    <a:pt x="0" y="542"/>
                  </a:lnTo>
                  <a:lnTo>
                    <a:pt x="538" y="234"/>
                  </a:lnTo>
                  <a:lnTo>
                    <a:pt x="0" y="555"/>
                  </a:lnTo>
                  <a:lnTo>
                    <a:pt x="538" y="245"/>
                  </a:lnTo>
                  <a:lnTo>
                    <a:pt x="0" y="566"/>
                  </a:lnTo>
                  <a:lnTo>
                    <a:pt x="538" y="256"/>
                  </a:lnTo>
                  <a:lnTo>
                    <a:pt x="0" y="574"/>
                  </a:lnTo>
                  <a:lnTo>
                    <a:pt x="538" y="264"/>
                  </a:lnTo>
                  <a:lnTo>
                    <a:pt x="3" y="577"/>
                  </a:lnTo>
                  <a:lnTo>
                    <a:pt x="538" y="269"/>
                  </a:lnTo>
                  <a:lnTo>
                    <a:pt x="17" y="577"/>
                  </a:lnTo>
                  <a:lnTo>
                    <a:pt x="538" y="278"/>
                  </a:lnTo>
                  <a:lnTo>
                    <a:pt x="33" y="577"/>
                  </a:lnTo>
                  <a:lnTo>
                    <a:pt x="538" y="286"/>
                  </a:lnTo>
                  <a:lnTo>
                    <a:pt x="38" y="577"/>
                  </a:lnTo>
                  <a:lnTo>
                    <a:pt x="538" y="288"/>
                  </a:lnTo>
                  <a:lnTo>
                    <a:pt x="46" y="577"/>
                  </a:lnTo>
                  <a:lnTo>
                    <a:pt x="538" y="294"/>
                  </a:lnTo>
                  <a:lnTo>
                    <a:pt x="71" y="577"/>
                  </a:lnTo>
                  <a:lnTo>
                    <a:pt x="538" y="307"/>
                  </a:lnTo>
                  <a:lnTo>
                    <a:pt x="79" y="577"/>
                  </a:lnTo>
                  <a:lnTo>
                    <a:pt x="538" y="313"/>
                  </a:lnTo>
                  <a:lnTo>
                    <a:pt x="100" y="577"/>
                  </a:lnTo>
                  <a:lnTo>
                    <a:pt x="538" y="323"/>
                  </a:lnTo>
                  <a:lnTo>
                    <a:pt x="122" y="577"/>
                  </a:lnTo>
                  <a:lnTo>
                    <a:pt x="538" y="337"/>
                  </a:lnTo>
                  <a:lnTo>
                    <a:pt x="135" y="577"/>
                  </a:lnTo>
                  <a:lnTo>
                    <a:pt x="538" y="345"/>
                  </a:lnTo>
                  <a:lnTo>
                    <a:pt x="160" y="577"/>
                  </a:lnTo>
                  <a:lnTo>
                    <a:pt x="538" y="358"/>
                  </a:lnTo>
                  <a:lnTo>
                    <a:pt x="168" y="577"/>
                  </a:lnTo>
                  <a:lnTo>
                    <a:pt x="538" y="364"/>
                  </a:lnTo>
                  <a:lnTo>
                    <a:pt x="179" y="577"/>
                  </a:lnTo>
                  <a:lnTo>
                    <a:pt x="538" y="369"/>
                  </a:lnTo>
                  <a:lnTo>
                    <a:pt x="187" y="577"/>
                  </a:lnTo>
                  <a:lnTo>
                    <a:pt x="538" y="375"/>
                  </a:lnTo>
                  <a:lnTo>
                    <a:pt x="208" y="577"/>
                  </a:lnTo>
                  <a:lnTo>
                    <a:pt x="538" y="388"/>
                  </a:lnTo>
                  <a:lnTo>
                    <a:pt x="214" y="577"/>
                  </a:lnTo>
                  <a:lnTo>
                    <a:pt x="538" y="391"/>
                  </a:lnTo>
                  <a:lnTo>
                    <a:pt x="219" y="577"/>
                  </a:lnTo>
                  <a:lnTo>
                    <a:pt x="538" y="393"/>
                  </a:lnTo>
                  <a:lnTo>
                    <a:pt x="233" y="577"/>
                  </a:lnTo>
                  <a:lnTo>
                    <a:pt x="538" y="399"/>
                  </a:lnTo>
                  <a:lnTo>
                    <a:pt x="238" y="577"/>
                  </a:lnTo>
                  <a:lnTo>
                    <a:pt x="538" y="404"/>
                  </a:lnTo>
                  <a:lnTo>
                    <a:pt x="252" y="577"/>
                  </a:lnTo>
                  <a:lnTo>
                    <a:pt x="538" y="412"/>
                  </a:lnTo>
                  <a:lnTo>
                    <a:pt x="270" y="577"/>
                  </a:lnTo>
                  <a:lnTo>
                    <a:pt x="538" y="423"/>
                  </a:lnTo>
                  <a:lnTo>
                    <a:pt x="284" y="577"/>
                  </a:lnTo>
                  <a:lnTo>
                    <a:pt x="538" y="428"/>
                  </a:lnTo>
                  <a:lnTo>
                    <a:pt x="300" y="577"/>
                  </a:lnTo>
                  <a:lnTo>
                    <a:pt x="538" y="439"/>
                  </a:lnTo>
                  <a:lnTo>
                    <a:pt x="306" y="577"/>
                  </a:lnTo>
                  <a:lnTo>
                    <a:pt x="538" y="442"/>
                  </a:lnTo>
                  <a:lnTo>
                    <a:pt x="319" y="577"/>
                  </a:lnTo>
                  <a:lnTo>
                    <a:pt x="538" y="450"/>
                  </a:lnTo>
                  <a:lnTo>
                    <a:pt x="343" y="577"/>
                  </a:lnTo>
                  <a:lnTo>
                    <a:pt x="538" y="463"/>
                  </a:lnTo>
                  <a:lnTo>
                    <a:pt x="357" y="577"/>
                  </a:lnTo>
                  <a:lnTo>
                    <a:pt x="538" y="472"/>
                  </a:lnTo>
                  <a:lnTo>
                    <a:pt x="378" y="577"/>
                  </a:lnTo>
                  <a:lnTo>
                    <a:pt x="538" y="485"/>
                  </a:lnTo>
                  <a:lnTo>
                    <a:pt x="384" y="577"/>
                  </a:lnTo>
                  <a:lnTo>
                    <a:pt x="538" y="488"/>
                  </a:lnTo>
                  <a:lnTo>
                    <a:pt x="403" y="577"/>
                  </a:lnTo>
                  <a:lnTo>
                    <a:pt x="538" y="498"/>
                  </a:lnTo>
                  <a:lnTo>
                    <a:pt x="424" y="577"/>
                  </a:lnTo>
                  <a:lnTo>
                    <a:pt x="538" y="512"/>
                  </a:lnTo>
                  <a:lnTo>
                    <a:pt x="449" y="577"/>
                  </a:lnTo>
                  <a:lnTo>
                    <a:pt x="538" y="523"/>
                  </a:lnTo>
                  <a:lnTo>
                    <a:pt x="468" y="577"/>
                  </a:lnTo>
                  <a:lnTo>
                    <a:pt x="538" y="536"/>
                  </a:lnTo>
                  <a:lnTo>
                    <a:pt x="481" y="577"/>
                  </a:lnTo>
                  <a:lnTo>
                    <a:pt x="538" y="544"/>
                  </a:lnTo>
                  <a:lnTo>
                    <a:pt x="495" y="577"/>
                  </a:lnTo>
                  <a:lnTo>
                    <a:pt x="538" y="550"/>
                  </a:lnTo>
                  <a:lnTo>
                    <a:pt x="497" y="577"/>
                  </a:lnTo>
                  <a:lnTo>
                    <a:pt x="538" y="552"/>
                  </a:lnTo>
                  <a:lnTo>
                    <a:pt x="503" y="577"/>
                  </a:lnTo>
                  <a:lnTo>
                    <a:pt x="538" y="555"/>
                  </a:lnTo>
                  <a:lnTo>
                    <a:pt x="524" y="577"/>
                  </a:lnTo>
                  <a:lnTo>
                    <a:pt x="538" y="568"/>
                  </a:lnTo>
                  <a:lnTo>
                    <a:pt x="538" y="577"/>
                  </a:lnTo>
                  <a:lnTo>
                    <a:pt x="538" y="577"/>
                  </a:lnTo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3" name="PA_任意多边形 31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3305175" y="4619625"/>
            <a:ext cx="1260475" cy="1158875"/>
          </a:xfrm>
          <a:custGeom>
            <a:avLst/>
            <a:gdLst>
              <a:gd name="T0" fmla="*/ 5 w 794"/>
              <a:gd name="T1" fmla="*/ 16 h 730"/>
              <a:gd name="T2" fmla="*/ 46 w 794"/>
              <a:gd name="T3" fmla="*/ 0 h 730"/>
              <a:gd name="T4" fmla="*/ 3 w 794"/>
              <a:gd name="T5" fmla="*/ 54 h 730"/>
              <a:gd name="T6" fmla="*/ 124 w 794"/>
              <a:gd name="T7" fmla="*/ 0 h 730"/>
              <a:gd name="T8" fmla="*/ 0 w 794"/>
              <a:gd name="T9" fmla="*/ 94 h 730"/>
              <a:gd name="T10" fmla="*/ 189 w 794"/>
              <a:gd name="T11" fmla="*/ 0 h 730"/>
              <a:gd name="T12" fmla="*/ 0 w 794"/>
              <a:gd name="T13" fmla="*/ 124 h 730"/>
              <a:gd name="T14" fmla="*/ 243 w 794"/>
              <a:gd name="T15" fmla="*/ 0 h 730"/>
              <a:gd name="T16" fmla="*/ 5 w 794"/>
              <a:gd name="T17" fmla="*/ 167 h 730"/>
              <a:gd name="T18" fmla="*/ 327 w 794"/>
              <a:gd name="T19" fmla="*/ 0 h 730"/>
              <a:gd name="T20" fmla="*/ 27 w 794"/>
              <a:gd name="T21" fmla="*/ 202 h 730"/>
              <a:gd name="T22" fmla="*/ 397 w 794"/>
              <a:gd name="T23" fmla="*/ 0 h 730"/>
              <a:gd name="T24" fmla="*/ 8 w 794"/>
              <a:gd name="T25" fmla="*/ 248 h 730"/>
              <a:gd name="T26" fmla="*/ 459 w 794"/>
              <a:gd name="T27" fmla="*/ 0 h 730"/>
              <a:gd name="T28" fmla="*/ 14 w 794"/>
              <a:gd name="T29" fmla="*/ 288 h 730"/>
              <a:gd name="T30" fmla="*/ 518 w 794"/>
              <a:gd name="T31" fmla="*/ 0 h 730"/>
              <a:gd name="T32" fmla="*/ 19 w 794"/>
              <a:gd name="T33" fmla="*/ 302 h 730"/>
              <a:gd name="T34" fmla="*/ 562 w 794"/>
              <a:gd name="T35" fmla="*/ 0 h 730"/>
              <a:gd name="T36" fmla="*/ 11 w 794"/>
              <a:gd name="T37" fmla="*/ 340 h 730"/>
              <a:gd name="T38" fmla="*/ 618 w 794"/>
              <a:gd name="T39" fmla="*/ 0 h 730"/>
              <a:gd name="T40" fmla="*/ 5 w 794"/>
              <a:gd name="T41" fmla="*/ 385 h 730"/>
              <a:gd name="T42" fmla="*/ 689 w 794"/>
              <a:gd name="T43" fmla="*/ 0 h 730"/>
              <a:gd name="T44" fmla="*/ 14 w 794"/>
              <a:gd name="T45" fmla="*/ 404 h 730"/>
              <a:gd name="T46" fmla="*/ 726 w 794"/>
              <a:gd name="T47" fmla="*/ 0 h 730"/>
              <a:gd name="T48" fmla="*/ 24 w 794"/>
              <a:gd name="T49" fmla="*/ 426 h 730"/>
              <a:gd name="T50" fmla="*/ 775 w 794"/>
              <a:gd name="T51" fmla="*/ 14 h 730"/>
              <a:gd name="T52" fmla="*/ 0 w 794"/>
              <a:gd name="T53" fmla="*/ 480 h 730"/>
              <a:gd name="T54" fmla="*/ 775 w 794"/>
              <a:gd name="T55" fmla="*/ 46 h 730"/>
              <a:gd name="T56" fmla="*/ 19 w 794"/>
              <a:gd name="T57" fmla="*/ 509 h 730"/>
              <a:gd name="T58" fmla="*/ 786 w 794"/>
              <a:gd name="T59" fmla="*/ 78 h 730"/>
              <a:gd name="T60" fmla="*/ 38 w 794"/>
              <a:gd name="T61" fmla="*/ 534 h 730"/>
              <a:gd name="T62" fmla="*/ 788 w 794"/>
              <a:gd name="T63" fmla="*/ 116 h 730"/>
              <a:gd name="T64" fmla="*/ 43 w 794"/>
              <a:gd name="T65" fmla="*/ 563 h 730"/>
              <a:gd name="T66" fmla="*/ 761 w 794"/>
              <a:gd name="T67" fmla="*/ 173 h 730"/>
              <a:gd name="T68" fmla="*/ 62 w 794"/>
              <a:gd name="T69" fmla="*/ 601 h 730"/>
              <a:gd name="T70" fmla="*/ 786 w 794"/>
              <a:gd name="T71" fmla="*/ 202 h 730"/>
              <a:gd name="T72" fmla="*/ 97 w 794"/>
              <a:gd name="T73" fmla="*/ 630 h 730"/>
              <a:gd name="T74" fmla="*/ 759 w 794"/>
              <a:gd name="T75" fmla="*/ 264 h 730"/>
              <a:gd name="T76" fmla="*/ 119 w 794"/>
              <a:gd name="T77" fmla="*/ 652 h 730"/>
              <a:gd name="T78" fmla="*/ 761 w 794"/>
              <a:gd name="T79" fmla="*/ 294 h 730"/>
              <a:gd name="T80" fmla="*/ 140 w 794"/>
              <a:gd name="T81" fmla="*/ 668 h 730"/>
              <a:gd name="T82" fmla="*/ 780 w 794"/>
              <a:gd name="T83" fmla="*/ 310 h 730"/>
              <a:gd name="T84" fmla="*/ 167 w 794"/>
              <a:gd name="T85" fmla="*/ 690 h 730"/>
              <a:gd name="T86" fmla="*/ 759 w 794"/>
              <a:gd name="T87" fmla="*/ 369 h 730"/>
              <a:gd name="T88" fmla="*/ 194 w 794"/>
              <a:gd name="T89" fmla="*/ 714 h 730"/>
              <a:gd name="T90" fmla="*/ 764 w 794"/>
              <a:gd name="T91" fmla="*/ 393 h 730"/>
              <a:gd name="T92" fmla="*/ 216 w 794"/>
              <a:gd name="T93" fmla="*/ 730 h 730"/>
              <a:gd name="T94" fmla="*/ 783 w 794"/>
              <a:gd name="T95" fmla="*/ 420 h 730"/>
              <a:gd name="T96" fmla="*/ 273 w 794"/>
              <a:gd name="T97" fmla="*/ 730 h 730"/>
              <a:gd name="T98" fmla="*/ 778 w 794"/>
              <a:gd name="T99" fmla="*/ 450 h 730"/>
              <a:gd name="T100" fmla="*/ 335 w 794"/>
              <a:gd name="T101" fmla="*/ 730 h 730"/>
              <a:gd name="T102" fmla="*/ 753 w 794"/>
              <a:gd name="T103" fmla="*/ 493 h 730"/>
              <a:gd name="T104" fmla="*/ 365 w 794"/>
              <a:gd name="T105" fmla="*/ 730 h 730"/>
              <a:gd name="T106" fmla="*/ 772 w 794"/>
              <a:gd name="T107" fmla="*/ 517 h 730"/>
              <a:gd name="T108" fmla="*/ 429 w 794"/>
              <a:gd name="T109" fmla="*/ 730 h 730"/>
              <a:gd name="T110" fmla="*/ 770 w 794"/>
              <a:gd name="T111" fmla="*/ 539 h 730"/>
              <a:gd name="T112" fmla="*/ 494 w 794"/>
              <a:gd name="T113" fmla="*/ 730 h 730"/>
              <a:gd name="T114" fmla="*/ 705 w 794"/>
              <a:gd name="T115" fmla="*/ 617 h 730"/>
              <a:gd name="T116" fmla="*/ 554 w 794"/>
              <a:gd name="T117" fmla="*/ 730 h 730"/>
              <a:gd name="T118" fmla="*/ 578 w 794"/>
              <a:gd name="T119" fmla="*/ 727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94" h="730">
                <a:moveTo>
                  <a:pt x="5" y="0"/>
                </a:moveTo>
                <a:lnTo>
                  <a:pt x="8" y="0"/>
                </a:lnTo>
                <a:lnTo>
                  <a:pt x="5" y="8"/>
                </a:lnTo>
                <a:lnTo>
                  <a:pt x="19" y="0"/>
                </a:lnTo>
                <a:lnTo>
                  <a:pt x="5" y="16"/>
                </a:lnTo>
                <a:lnTo>
                  <a:pt x="32" y="0"/>
                </a:lnTo>
                <a:lnTo>
                  <a:pt x="5" y="24"/>
                </a:lnTo>
                <a:lnTo>
                  <a:pt x="43" y="0"/>
                </a:lnTo>
                <a:lnTo>
                  <a:pt x="5" y="24"/>
                </a:lnTo>
                <a:lnTo>
                  <a:pt x="46" y="0"/>
                </a:lnTo>
                <a:lnTo>
                  <a:pt x="5" y="38"/>
                </a:lnTo>
                <a:lnTo>
                  <a:pt x="68" y="0"/>
                </a:lnTo>
                <a:lnTo>
                  <a:pt x="3" y="43"/>
                </a:lnTo>
                <a:lnTo>
                  <a:pt x="76" y="0"/>
                </a:lnTo>
                <a:lnTo>
                  <a:pt x="3" y="54"/>
                </a:lnTo>
                <a:lnTo>
                  <a:pt x="95" y="0"/>
                </a:lnTo>
                <a:lnTo>
                  <a:pt x="3" y="65"/>
                </a:lnTo>
                <a:lnTo>
                  <a:pt x="111" y="0"/>
                </a:lnTo>
                <a:lnTo>
                  <a:pt x="3" y="70"/>
                </a:lnTo>
                <a:lnTo>
                  <a:pt x="124" y="0"/>
                </a:lnTo>
                <a:lnTo>
                  <a:pt x="3" y="84"/>
                </a:lnTo>
                <a:lnTo>
                  <a:pt x="146" y="0"/>
                </a:lnTo>
                <a:lnTo>
                  <a:pt x="3" y="89"/>
                </a:lnTo>
                <a:lnTo>
                  <a:pt x="154" y="0"/>
                </a:lnTo>
                <a:lnTo>
                  <a:pt x="0" y="94"/>
                </a:lnTo>
                <a:lnTo>
                  <a:pt x="162" y="0"/>
                </a:lnTo>
                <a:lnTo>
                  <a:pt x="0" y="100"/>
                </a:lnTo>
                <a:lnTo>
                  <a:pt x="170" y="0"/>
                </a:lnTo>
                <a:lnTo>
                  <a:pt x="0" y="111"/>
                </a:lnTo>
                <a:lnTo>
                  <a:pt x="189" y="0"/>
                </a:lnTo>
                <a:lnTo>
                  <a:pt x="0" y="116"/>
                </a:lnTo>
                <a:lnTo>
                  <a:pt x="200" y="0"/>
                </a:lnTo>
                <a:lnTo>
                  <a:pt x="0" y="116"/>
                </a:lnTo>
                <a:lnTo>
                  <a:pt x="203" y="0"/>
                </a:lnTo>
                <a:lnTo>
                  <a:pt x="0" y="124"/>
                </a:lnTo>
                <a:lnTo>
                  <a:pt x="213" y="0"/>
                </a:lnTo>
                <a:lnTo>
                  <a:pt x="0" y="132"/>
                </a:lnTo>
                <a:lnTo>
                  <a:pt x="230" y="0"/>
                </a:lnTo>
                <a:lnTo>
                  <a:pt x="0" y="140"/>
                </a:lnTo>
                <a:lnTo>
                  <a:pt x="243" y="0"/>
                </a:lnTo>
                <a:lnTo>
                  <a:pt x="3" y="154"/>
                </a:lnTo>
                <a:lnTo>
                  <a:pt x="265" y="0"/>
                </a:lnTo>
                <a:lnTo>
                  <a:pt x="3" y="159"/>
                </a:lnTo>
                <a:lnTo>
                  <a:pt x="281" y="0"/>
                </a:lnTo>
                <a:lnTo>
                  <a:pt x="5" y="167"/>
                </a:lnTo>
                <a:lnTo>
                  <a:pt x="292" y="0"/>
                </a:lnTo>
                <a:lnTo>
                  <a:pt x="8" y="173"/>
                </a:lnTo>
                <a:lnTo>
                  <a:pt x="305" y="0"/>
                </a:lnTo>
                <a:lnTo>
                  <a:pt x="14" y="181"/>
                </a:lnTo>
                <a:lnTo>
                  <a:pt x="327" y="0"/>
                </a:lnTo>
                <a:lnTo>
                  <a:pt x="19" y="189"/>
                </a:lnTo>
                <a:lnTo>
                  <a:pt x="346" y="0"/>
                </a:lnTo>
                <a:lnTo>
                  <a:pt x="24" y="194"/>
                </a:lnTo>
                <a:lnTo>
                  <a:pt x="359" y="0"/>
                </a:lnTo>
                <a:lnTo>
                  <a:pt x="27" y="202"/>
                </a:lnTo>
                <a:lnTo>
                  <a:pt x="375" y="0"/>
                </a:lnTo>
                <a:lnTo>
                  <a:pt x="27" y="208"/>
                </a:lnTo>
                <a:lnTo>
                  <a:pt x="386" y="0"/>
                </a:lnTo>
                <a:lnTo>
                  <a:pt x="27" y="216"/>
                </a:lnTo>
                <a:lnTo>
                  <a:pt x="397" y="0"/>
                </a:lnTo>
                <a:lnTo>
                  <a:pt x="22" y="224"/>
                </a:lnTo>
                <a:lnTo>
                  <a:pt x="410" y="0"/>
                </a:lnTo>
                <a:lnTo>
                  <a:pt x="14" y="240"/>
                </a:lnTo>
                <a:lnTo>
                  <a:pt x="429" y="0"/>
                </a:lnTo>
                <a:lnTo>
                  <a:pt x="8" y="248"/>
                </a:lnTo>
                <a:lnTo>
                  <a:pt x="437" y="0"/>
                </a:lnTo>
                <a:lnTo>
                  <a:pt x="8" y="251"/>
                </a:lnTo>
                <a:lnTo>
                  <a:pt x="440" y="0"/>
                </a:lnTo>
                <a:lnTo>
                  <a:pt x="5" y="264"/>
                </a:lnTo>
                <a:lnTo>
                  <a:pt x="459" y="0"/>
                </a:lnTo>
                <a:lnTo>
                  <a:pt x="5" y="272"/>
                </a:lnTo>
                <a:lnTo>
                  <a:pt x="478" y="0"/>
                </a:lnTo>
                <a:lnTo>
                  <a:pt x="8" y="280"/>
                </a:lnTo>
                <a:lnTo>
                  <a:pt x="491" y="0"/>
                </a:lnTo>
                <a:lnTo>
                  <a:pt x="14" y="288"/>
                </a:lnTo>
                <a:lnTo>
                  <a:pt x="510" y="0"/>
                </a:lnTo>
                <a:lnTo>
                  <a:pt x="14" y="288"/>
                </a:lnTo>
                <a:lnTo>
                  <a:pt x="516" y="0"/>
                </a:lnTo>
                <a:lnTo>
                  <a:pt x="14" y="291"/>
                </a:lnTo>
                <a:lnTo>
                  <a:pt x="518" y="0"/>
                </a:lnTo>
                <a:lnTo>
                  <a:pt x="19" y="299"/>
                </a:lnTo>
                <a:lnTo>
                  <a:pt x="537" y="0"/>
                </a:lnTo>
                <a:lnTo>
                  <a:pt x="19" y="299"/>
                </a:lnTo>
                <a:lnTo>
                  <a:pt x="537" y="0"/>
                </a:lnTo>
                <a:lnTo>
                  <a:pt x="19" y="302"/>
                </a:lnTo>
                <a:lnTo>
                  <a:pt x="540" y="0"/>
                </a:lnTo>
                <a:lnTo>
                  <a:pt x="22" y="305"/>
                </a:lnTo>
                <a:lnTo>
                  <a:pt x="548" y="0"/>
                </a:lnTo>
                <a:lnTo>
                  <a:pt x="24" y="310"/>
                </a:lnTo>
                <a:lnTo>
                  <a:pt x="562" y="0"/>
                </a:lnTo>
                <a:lnTo>
                  <a:pt x="24" y="323"/>
                </a:lnTo>
                <a:lnTo>
                  <a:pt x="586" y="0"/>
                </a:lnTo>
                <a:lnTo>
                  <a:pt x="24" y="326"/>
                </a:lnTo>
                <a:lnTo>
                  <a:pt x="586" y="0"/>
                </a:lnTo>
                <a:lnTo>
                  <a:pt x="11" y="340"/>
                </a:lnTo>
                <a:lnTo>
                  <a:pt x="602" y="0"/>
                </a:lnTo>
                <a:lnTo>
                  <a:pt x="5" y="348"/>
                </a:lnTo>
                <a:lnTo>
                  <a:pt x="608" y="0"/>
                </a:lnTo>
                <a:lnTo>
                  <a:pt x="3" y="356"/>
                </a:lnTo>
                <a:lnTo>
                  <a:pt x="618" y="0"/>
                </a:lnTo>
                <a:lnTo>
                  <a:pt x="0" y="369"/>
                </a:lnTo>
                <a:lnTo>
                  <a:pt x="640" y="0"/>
                </a:lnTo>
                <a:lnTo>
                  <a:pt x="3" y="375"/>
                </a:lnTo>
                <a:lnTo>
                  <a:pt x="648" y="0"/>
                </a:lnTo>
                <a:lnTo>
                  <a:pt x="5" y="385"/>
                </a:lnTo>
                <a:lnTo>
                  <a:pt x="672" y="0"/>
                </a:lnTo>
                <a:lnTo>
                  <a:pt x="5" y="385"/>
                </a:lnTo>
                <a:lnTo>
                  <a:pt x="675" y="0"/>
                </a:lnTo>
                <a:lnTo>
                  <a:pt x="8" y="393"/>
                </a:lnTo>
                <a:lnTo>
                  <a:pt x="689" y="0"/>
                </a:lnTo>
                <a:lnTo>
                  <a:pt x="11" y="399"/>
                </a:lnTo>
                <a:lnTo>
                  <a:pt x="702" y="0"/>
                </a:lnTo>
                <a:lnTo>
                  <a:pt x="11" y="402"/>
                </a:lnTo>
                <a:lnTo>
                  <a:pt x="707" y="0"/>
                </a:lnTo>
                <a:lnTo>
                  <a:pt x="14" y="404"/>
                </a:lnTo>
                <a:lnTo>
                  <a:pt x="713" y="0"/>
                </a:lnTo>
                <a:lnTo>
                  <a:pt x="16" y="407"/>
                </a:lnTo>
                <a:lnTo>
                  <a:pt x="721" y="0"/>
                </a:lnTo>
                <a:lnTo>
                  <a:pt x="16" y="410"/>
                </a:lnTo>
                <a:lnTo>
                  <a:pt x="726" y="0"/>
                </a:lnTo>
                <a:lnTo>
                  <a:pt x="22" y="418"/>
                </a:lnTo>
                <a:lnTo>
                  <a:pt x="748" y="0"/>
                </a:lnTo>
                <a:lnTo>
                  <a:pt x="22" y="420"/>
                </a:lnTo>
                <a:lnTo>
                  <a:pt x="751" y="0"/>
                </a:lnTo>
                <a:lnTo>
                  <a:pt x="24" y="426"/>
                </a:lnTo>
                <a:lnTo>
                  <a:pt x="764" y="0"/>
                </a:lnTo>
                <a:lnTo>
                  <a:pt x="27" y="431"/>
                </a:lnTo>
                <a:lnTo>
                  <a:pt x="775" y="0"/>
                </a:lnTo>
                <a:lnTo>
                  <a:pt x="30" y="442"/>
                </a:lnTo>
                <a:lnTo>
                  <a:pt x="775" y="14"/>
                </a:lnTo>
                <a:lnTo>
                  <a:pt x="3" y="472"/>
                </a:lnTo>
                <a:lnTo>
                  <a:pt x="775" y="27"/>
                </a:lnTo>
                <a:lnTo>
                  <a:pt x="3" y="477"/>
                </a:lnTo>
                <a:lnTo>
                  <a:pt x="775" y="30"/>
                </a:lnTo>
                <a:lnTo>
                  <a:pt x="0" y="480"/>
                </a:lnTo>
                <a:lnTo>
                  <a:pt x="775" y="33"/>
                </a:lnTo>
                <a:lnTo>
                  <a:pt x="0" y="480"/>
                </a:lnTo>
                <a:lnTo>
                  <a:pt x="775" y="35"/>
                </a:lnTo>
                <a:lnTo>
                  <a:pt x="3" y="490"/>
                </a:lnTo>
                <a:lnTo>
                  <a:pt x="775" y="46"/>
                </a:lnTo>
                <a:lnTo>
                  <a:pt x="8" y="501"/>
                </a:lnTo>
                <a:lnTo>
                  <a:pt x="775" y="59"/>
                </a:lnTo>
                <a:lnTo>
                  <a:pt x="16" y="509"/>
                </a:lnTo>
                <a:lnTo>
                  <a:pt x="780" y="68"/>
                </a:lnTo>
                <a:lnTo>
                  <a:pt x="19" y="509"/>
                </a:lnTo>
                <a:lnTo>
                  <a:pt x="783" y="70"/>
                </a:lnTo>
                <a:lnTo>
                  <a:pt x="24" y="515"/>
                </a:lnTo>
                <a:lnTo>
                  <a:pt x="786" y="76"/>
                </a:lnTo>
                <a:lnTo>
                  <a:pt x="27" y="515"/>
                </a:lnTo>
                <a:lnTo>
                  <a:pt x="786" y="78"/>
                </a:lnTo>
                <a:lnTo>
                  <a:pt x="32" y="523"/>
                </a:lnTo>
                <a:lnTo>
                  <a:pt x="791" y="86"/>
                </a:lnTo>
                <a:lnTo>
                  <a:pt x="38" y="531"/>
                </a:lnTo>
                <a:lnTo>
                  <a:pt x="794" y="97"/>
                </a:lnTo>
                <a:lnTo>
                  <a:pt x="38" y="534"/>
                </a:lnTo>
                <a:lnTo>
                  <a:pt x="794" y="97"/>
                </a:lnTo>
                <a:lnTo>
                  <a:pt x="41" y="536"/>
                </a:lnTo>
                <a:lnTo>
                  <a:pt x="794" y="103"/>
                </a:lnTo>
                <a:lnTo>
                  <a:pt x="41" y="547"/>
                </a:lnTo>
                <a:lnTo>
                  <a:pt x="788" y="116"/>
                </a:lnTo>
                <a:lnTo>
                  <a:pt x="41" y="552"/>
                </a:lnTo>
                <a:lnTo>
                  <a:pt x="780" y="127"/>
                </a:lnTo>
                <a:lnTo>
                  <a:pt x="43" y="560"/>
                </a:lnTo>
                <a:lnTo>
                  <a:pt x="761" y="146"/>
                </a:lnTo>
                <a:lnTo>
                  <a:pt x="43" y="563"/>
                </a:lnTo>
                <a:lnTo>
                  <a:pt x="759" y="151"/>
                </a:lnTo>
                <a:lnTo>
                  <a:pt x="43" y="577"/>
                </a:lnTo>
                <a:lnTo>
                  <a:pt x="759" y="164"/>
                </a:lnTo>
                <a:lnTo>
                  <a:pt x="46" y="585"/>
                </a:lnTo>
                <a:lnTo>
                  <a:pt x="761" y="173"/>
                </a:lnTo>
                <a:lnTo>
                  <a:pt x="51" y="593"/>
                </a:lnTo>
                <a:lnTo>
                  <a:pt x="770" y="181"/>
                </a:lnTo>
                <a:lnTo>
                  <a:pt x="51" y="593"/>
                </a:lnTo>
                <a:lnTo>
                  <a:pt x="770" y="181"/>
                </a:lnTo>
                <a:lnTo>
                  <a:pt x="62" y="601"/>
                </a:lnTo>
                <a:lnTo>
                  <a:pt x="778" y="189"/>
                </a:lnTo>
                <a:lnTo>
                  <a:pt x="70" y="609"/>
                </a:lnTo>
                <a:lnTo>
                  <a:pt x="783" y="197"/>
                </a:lnTo>
                <a:lnTo>
                  <a:pt x="73" y="612"/>
                </a:lnTo>
                <a:lnTo>
                  <a:pt x="786" y="202"/>
                </a:lnTo>
                <a:lnTo>
                  <a:pt x="78" y="617"/>
                </a:lnTo>
                <a:lnTo>
                  <a:pt x="786" y="208"/>
                </a:lnTo>
                <a:lnTo>
                  <a:pt x="89" y="625"/>
                </a:lnTo>
                <a:lnTo>
                  <a:pt x="786" y="224"/>
                </a:lnTo>
                <a:lnTo>
                  <a:pt x="97" y="630"/>
                </a:lnTo>
                <a:lnTo>
                  <a:pt x="772" y="240"/>
                </a:lnTo>
                <a:lnTo>
                  <a:pt x="100" y="633"/>
                </a:lnTo>
                <a:lnTo>
                  <a:pt x="767" y="251"/>
                </a:lnTo>
                <a:lnTo>
                  <a:pt x="108" y="639"/>
                </a:lnTo>
                <a:lnTo>
                  <a:pt x="759" y="264"/>
                </a:lnTo>
                <a:lnTo>
                  <a:pt x="108" y="641"/>
                </a:lnTo>
                <a:lnTo>
                  <a:pt x="759" y="267"/>
                </a:lnTo>
                <a:lnTo>
                  <a:pt x="113" y="647"/>
                </a:lnTo>
                <a:lnTo>
                  <a:pt x="756" y="278"/>
                </a:lnTo>
                <a:lnTo>
                  <a:pt x="119" y="652"/>
                </a:lnTo>
                <a:lnTo>
                  <a:pt x="759" y="283"/>
                </a:lnTo>
                <a:lnTo>
                  <a:pt x="127" y="657"/>
                </a:lnTo>
                <a:lnTo>
                  <a:pt x="761" y="291"/>
                </a:lnTo>
                <a:lnTo>
                  <a:pt x="130" y="657"/>
                </a:lnTo>
                <a:lnTo>
                  <a:pt x="761" y="294"/>
                </a:lnTo>
                <a:lnTo>
                  <a:pt x="132" y="663"/>
                </a:lnTo>
                <a:lnTo>
                  <a:pt x="767" y="296"/>
                </a:lnTo>
                <a:lnTo>
                  <a:pt x="138" y="665"/>
                </a:lnTo>
                <a:lnTo>
                  <a:pt x="772" y="302"/>
                </a:lnTo>
                <a:lnTo>
                  <a:pt x="140" y="668"/>
                </a:lnTo>
                <a:lnTo>
                  <a:pt x="775" y="305"/>
                </a:lnTo>
                <a:lnTo>
                  <a:pt x="146" y="674"/>
                </a:lnTo>
                <a:lnTo>
                  <a:pt x="780" y="307"/>
                </a:lnTo>
                <a:lnTo>
                  <a:pt x="149" y="674"/>
                </a:lnTo>
                <a:lnTo>
                  <a:pt x="780" y="310"/>
                </a:lnTo>
                <a:lnTo>
                  <a:pt x="154" y="679"/>
                </a:lnTo>
                <a:lnTo>
                  <a:pt x="783" y="315"/>
                </a:lnTo>
                <a:lnTo>
                  <a:pt x="159" y="684"/>
                </a:lnTo>
                <a:lnTo>
                  <a:pt x="786" y="326"/>
                </a:lnTo>
                <a:lnTo>
                  <a:pt x="167" y="690"/>
                </a:lnTo>
                <a:lnTo>
                  <a:pt x="780" y="337"/>
                </a:lnTo>
                <a:lnTo>
                  <a:pt x="176" y="695"/>
                </a:lnTo>
                <a:lnTo>
                  <a:pt x="767" y="353"/>
                </a:lnTo>
                <a:lnTo>
                  <a:pt x="181" y="701"/>
                </a:lnTo>
                <a:lnTo>
                  <a:pt x="759" y="369"/>
                </a:lnTo>
                <a:lnTo>
                  <a:pt x="189" y="709"/>
                </a:lnTo>
                <a:lnTo>
                  <a:pt x="756" y="380"/>
                </a:lnTo>
                <a:lnTo>
                  <a:pt x="189" y="709"/>
                </a:lnTo>
                <a:lnTo>
                  <a:pt x="756" y="383"/>
                </a:lnTo>
                <a:lnTo>
                  <a:pt x="194" y="714"/>
                </a:lnTo>
                <a:lnTo>
                  <a:pt x="759" y="388"/>
                </a:lnTo>
                <a:lnTo>
                  <a:pt x="200" y="717"/>
                </a:lnTo>
                <a:lnTo>
                  <a:pt x="761" y="393"/>
                </a:lnTo>
                <a:lnTo>
                  <a:pt x="200" y="719"/>
                </a:lnTo>
                <a:lnTo>
                  <a:pt x="764" y="393"/>
                </a:lnTo>
                <a:lnTo>
                  <a:pt x="205" y="722"/>
                </a:lnTo>
                <a:lnTo>
                  <a:pt x="764" y="399"/>
                </a:lnTo>
                <a:lnTo>
                  <a:pt x="211" y="725"/>
                </a:lnTo>
                <a:lnTo>
                  <a:pt x="770" y="404"/>
                </a:lnTo>
                <a:lnTo>
                  <a:pt x="216" y="730"/>
                </a:lnTo>
                <a:lnTo>
                  <a:pt x="775" y="407"/>
                </a:lnTo>
                <a:lnTo>
                  <a:pt x="224" y="730"/>
                </a:lnTo>
                <a:lnTo>
                  <a:pt x="778" y="412"/>
                </a:lnTo>
                <a:lnTo>
                  <a:pt x="248" y="730"/>
                </a:lnTo>
                <a:lnTo>
                  <a:pt x="783" y="420"/>
                </a:lnTo>
                <a:lnTo>
                  <a:pt x="262" y="730"/>
                </a:lnTo>
                <a:lnTo>
                  <a:pt x="786" y="428"/>
                </a:lnTo>
                <a:lnTo>
                  <a:pt x="265" y="730"/>
                </a:lnTo>
                <a:lnTo>
                  <a:pt x="786" y="428"/>
                </a:lnTo>
                <a:lnTo>
                  <a:pt x="273" y="730"/>
                </a:lnTo>
                <a:lnTo>
                  <a:pt x="783" y="434"/>
                </a:lnTo>
                <a:lnTo>
                  <a:pt x="286" y="730"/>
                </a:lnTo>
                <a:lnTo>
                  <a:pt x="780" y="445"/>
                </a:lnTo>
                <a:lnTo>
                  <a:pt x="292" y="730"/>
                </a:lnTo>
                <a:lnTo>
                  <a:pt x="778" y="450"/>
                </a:lnTo>
                <a:lnTo>
                  <a:pt x="313" y="730"/>
                </a:lnTo>
                <a:lnTo>
                  <a:pt x="761" y="472"/>
                </a:lnTo>
                <a:lnTo>
                  <a:pt x="321" y="730"/>
                </a:lnTo>
                <a:lnTo>
                  <a:pt x="756" y="480"/>
                </a:lnTo>
                <a:lnTo>
                  <a:pt x="335" y="730"/>
                </a:lnTo>
                <a:lnTo>
                  <a:pt x="753" y="488"/>
                </a:lnTo>
                <a:lnTo>
                  <a:pt x="340" y="730"/>
                </a:lnTo>
                <a:lnTo>
                  <a:pt x="753" y="490"/>
                </a:lnTo>
                <a:lnTo>
                  <a:pt x="346" y="730"/>
                </a:lnTo>
                <a:lnTo>
                  <a:pt x="753" y="493"/>
                </a:lnTo>
                <a:lnTo>
                  <a:pt x="356" y="730"/>
                </a:lnTo>
                <a:lnTo>
                  <a:pt x="756" y="498"/>
                </a:lnTo>
                <a:lnTo>
                  <a:pt x="359" y="730"/>
                </a:lnTo>
                <a:lnTo>
                  <a:pt x="756" y="501"/>
                </a:lnTo>
                <a:lnTo>
                  <a:pt x="365" y="730"/>
                </a:lnTo>
                <a:lnTo>
                  <a:pt x="759" y="501"/>
                </a:lnTo>
                <a:lnTo>
                  <a:pt x="386" y="730"/>
                </a:lnTo>
                <a:lnTo>
                  <a:pt x="767" y="509"/>
                </a:lnTo>
                <a:lnTo>
                  <a:pt x="405" y="730"/>
                </a:lnTo>
                <a:lnTo>
                  <a:pt x="772" y="517"/>
                </a:lnTo>
                <a:lnTo>
                  <a:pt x="419" y="730"/>
                </a:lnTo>
                <a:lnTo>
                  <a:pt x="772" y="525"/>
                </a:lnTo>
                <a:lnTo>
                  <a:pt x="427" y="730"/>
                </a:lnTo>
                <a:lnTo>
                  <a:pt x="772" y="528"/>
                </a:lnTo>
                <a:lnTo>
                  <a:pt x="429" y="730"/>
                </a:lnTo>
                <a:lnTo>
                  <a:pt x="772" y="531"/>
                </a:lnTo>
                <a:lnTo>
                  <a:pt x="432" y="730"/>
                </a:lnTo>
                <a:lnTo>
                  <a:pt x="772" y="534"/>
                </a:lnTo>
                <a:lnTo>
                  <a:pt x="440" y="730"/>
                </a:lnTo>
                <a:lnTo>
                  <a:pt x="770" y="539"/>
                </a:lnTo>
                <a:lnTo>
                  <a:pt x="459" y="730"/>
                </a:lnTo>
                <a:lnTo>
                  <a:pt x="764" y="555"/>
                </a:lnTo>
                <a:lnTo>
                  <a:pt x="483" y="730"/>
                </a:lnTo>
                <a:lnTo>
                  <a:pt x="748" y="577"/>
                </a:lnTo>
                <a:lnTo>
                  <a:pt x="494" y="730"/>
                </a:lnTo>
                <a:lnTo>
                  <a:pt x="737" y="587"/>
                </a:lnTo>
                <a:lnTo>
                  <a:pt x="494" y="730"/>
                </a:lnTo>
                <a:lnTo>
                  <a:pt x="734" y="590"/>
                </a:lnTo>
                <a:lnTo>
                  <a:pt x="510" y="730"/>
                </a:lnTo>
                <a:lnTo>
                  <a:pt x="705" y="617"/>
                </a:lnTo>
                <a:lnTo>
                  <a:pt x="521" y="730"/>
                </a:lnTo>
                <a:lnTo>
                  <a:pt x="683" y="636"/>
                </a:lnTo>
                <a:lnTo>
                  <a:pt x="543" y="727"/>
                </a:lnTo>
                <a:lnTo>
                  <a:pt x="643" y="671"/>
                </a:lnTo>
                <a:lnTo>
                  <a:pt x="554" y="730"/>
                </a:lnTo>
                <a:lnTo>
                  <a:pt x="621" y="690"/>
                </a:lnTo>
                <a:lnTo>
                  <a:pt x="572" y="727"/>
                </a:lnTo>
                <a:lnTo>
                  <a:pt x="583" y="722"/>
                </a:lnTo>
                <a:lnTo>
                  <a:pt x="575" y="727"/>
                </a:lnTo>
                <a:lnTo>
                  <a:pt x="578" y="727"/>
                </a:lnTo>
              </a:path>
            </a:pathLst>
          </a:custGeom>
          <a:noFill/>
          <a:ln w="0" cap="rnd">
            <a:solidFill>
              <a:schemeClr val="tx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PA_任意多边形 32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3656013" y="5813425"/>
            <a:ext cx="511175" cy="68263"/>
          </a:xfrm>
          <a:custGeom>
            <a:avLst/>
            <a:gdLst>
              <a:gd name="T0" fmla="*/ 0 w 322"/>
              <a:gd name="T1" fmla="*/ 0 h 43"/>
              <a:gd name="T2" fmla="*/ 0 w 322"/>
              <a:gd name="T3" fmla="*/ 0 h 43"/>
              <a:gd name="T4" fmla="*/ 9 w 322"/>
              <a:gd name="T5" fmla="*/ 5 h 43"/>
              <a:gd name="T6" fmla="*/ 17 w 322"/>
              <a:gd name="T7" fmla="*/ 0 h 43"/>
              <a:gd name="T8" fmla="*/ 14 w 322"/>
              <a:gd name="T9" fmla="*/ 10 h 43"/>
              <a:gd name="T10" fmla="*/ 33 w 322"/>
              <a:gd name="T11" fmla="*/ 0 h 43"/>
              <a:gd name="T12" fmla="*/ 22 w 322"/>
              <a:gd name="T13" fmla="*/ 19 h 43"/>
              <a:gd name="T14" fmla="*/ 54 w 322"/>
              <a:gd name="T15" fmla="*/ 0 h 43"/>
              <a:gd name="T16" fmla="*/ 25 w 322"/>
              <a:gd name="T17" fmla="*/ 21 h 43"/>
              <a:gd name="T18" fmla="*/ 63 w 322"/>
              <a:gd name="T19" fmla="*/ 0 h 43"/>
              <a:gd name="T20" fmla="*/ 25 w 322"/>
              <a:gd name="T21" fmla="*/ 21 h 43"/>
              <a:gd name="T22" fmla="*/ 65 w 322"/>
              <a:gd name="T23" fmla="*/ 0 h 43"/>
              <a:gd name="T24" fmla="*/ 33 w 322"/>
              <a:gd name="T25" fmla="*/ 27 h 43"/>
              <a:gd name="T26" fmla="*/ 84 w 322"/>
              <a:gd name="T27" fmla="*/ 0 h 43"/>
              <a:gd name="T28" fmla="*/ 36 w 322"/>
              <a:gd name="T29" fmla="*/ 29 h 43"/>
              <a:gd name="T30" fmla="*/ 90 w 322"/>
              <a:gd name="T31" fmla="*/ 0 h 43"/>
              <a:gd name="T32" fmla="*/ 41 w 322"/>
              <a:gd name="T33" fmla="*/ 32 h 43"/>
              <a:gd name="T34" fmla="*/ 98 w 322"/>
              <a:gd name="T35" fmla="*/ 0 h 43"/>
              <a:gd name="T36" fmla="*/ 44 w 322"/>
              <a:gd name="T37" fmla="*/ 35 h 43"/>
              <a:gd name="T38" fmla="*/ 106 w 322"/>
              <a:gd name="T39" fmla="*/ 0 h 43"/>
              <a:gd name="T40" fmla="*/ 52 w 322"/>
              <a:gd name="T41" fmla="*/ 40 h 43"/>
              <a:gd name="T42" fmla="*/ 125 w 322"/>
              <a:gd name="T43" fmla="*/ 0 h 43"/>
              <a:gd name="T44" fmla="*/ 60 w 322"/>
              <a:gd name="T45" fmla="*/ 43 h 43"/>
              <a:gd name="T46" fmla="*/ 135 w 322"/>
              <a:gd name="T47" fmla="*/ 0 h 43"/>
              <a:gd name="T48" fmla="*/ 76 w 322"/>
              <a:gd name="T49" fmla="*/ 43 h 43"/>
              <a:gd name="T50" fmla="*/ 152 w 322"/>
              <a:gd name="T51" fmla="*/ 0 h 43"/>
              <a:gd name="T52" fmla="*/ 98 w 322"/>
              <a:gd name="T53" fmla="*/ 43 h 43"/>
              <a:gd name="T54" fmla="*/ 176 w 322"/>
              <a:gd name="T55" fmla="*/ 0 h 43"/>
              <a:gd name="T56" fmla="*/ 103 w 322"/>
              <a:gd name="T57" fmla="*/ 43 h 43"/>
              <a:gd name="T58" fmla="*/ 179 w 322"/>
              <a:gd name="T59" fmla="*/ 0 h 43"/>
              <a:gd name="T60" fmla="*/ 111 w 322"/>
              <a:gd name="T61" fmla="*/ 43 h 43"/>
              <a:gd name="T62" fmla="*/ 189 w 322"/>
              <a:gd name="T63" fmla="*/ 0 h 43"/>
              <a:gd name="T64" fmla="*/ 119 w 322"/>
              <a:gd name="T65" fmla="*/ 43 h 43"/>
              <a:gd name="T66" fmla="*/ 195 w 322"/>
              <a:gd name="T67" fmla="*/ 0 h 43"/>
              <a:gd name="T68" fmla="*/ 135 w 322"/>
              <a:gd name="T69" fmla="*/ 43 h 43"/>
              <a:gd name="T70" fmla="*/ 211 w 322"/>
              <a:gd name="T71" fmla="*/ 0 h 43"/>
              <a:gd name="T72" fmla="*/ 144 w 322"/>
              <a:gd name="T73" fmla="*/ 43 h 43"/>
              <a:gd name="T74" fmla="*/ 222 w 322"/>
              <a:gd name="T75" fmla="*/ 0 h 43"/>
              <a:gd name="T76" fmla="*/ 160 w 322"/>
              <a:gd name="T77" fmla="*/ 43 h 43"/>
              <a:gd name="T78" fmla="*/ 235 w 322"/>
              <a:gd name="T79" fmla="*/ 0 h 43"/>
              <a:gd name="T80" fmla="*/ 168 w 322"/>
              <a:gd name="T81" fmla="*/ 43 h 43"/>
              <a:gd name="T82" fmla="*/ 243 w 322"/>
              <a:gd name="T83" fmla="*/ 0 h 43"/>
              <a:gd name="T84" fmla="*/ 184 w 322"/>
              <a:gd name="T85" fmla="*/ 43 h 43"/>
              <a:gd name="T86" fmla="*/ 262 w 322"/>
              <a:gd name="T87" fmla="*/ 0 h 43"/>
              <a:gd name="T88" fmla="*/ 208 w 322"/>
              <a:gd name="T89" fmla="*/ 43 h 43"/>
              <a:gd name="T90" fmla="*/ 284 w 322"/>
              <a:gd name="T91" fmla="*/ 0 h 43"/>
              <a:gd name="T92" fmla="*/ 216 w 322"/>
              <a:gd name="T93" fmla="*/ 43 h 43"/>
              <a:gd name="T94" fmla="*/ 295 w 322"/>
              <a:gd name="T95" fmla="*/ 0 h 43"/>
              <a:gd name="T96" fmla="*/ 233 w 322"/>
              <a:gd name="T97" fmla="*/ 43 h 43"/>
              <a:gd name="T98" fmla="*/ 311 w 322"/>
              <a:gd name="T99" fmla="*/ 0 h 43"/>
              <a:gd name="T100" fmla="*/ 243 w 322"/>
              <a:gd name="T101" fmla="*/ 43 h 43"/>
              <a:gd name="T102" fmla="*/ 322 w 322"/>
              <a:gd name="T103" fmla="*/ 0 h 43"/>
              <a:gd name="T104" fmla="*/ 265 w 322"/>
              <a:gd name="T105" fmla="*/ 43 h 43"/>
              <a:gd name="T106" fmla="*/ 316 w 322"/>
              <a:gd name="T107" fmla="*/ 13 h 43"/>
              <a:gd name="T108" fmla="*/ 265 w 322"/>
              <a:gd name="T109" fmla="*/ 43 h 43"/>
              <a:gd name="T110" fmla="*/ 316 w 322"/>
              <a:gd name="T111" fmla="*/ 16 h 43"/>
              <a:gd name="T112" fmla="*/ 270 w 322"/>
              <a:gd name="T113" fmla="*/ 43 h 43"/>
              <a:gd name="T114" fmla="*/ 308 w 322"/>
              <a:gd name="T115" fmla="*/ 24 h 43"/>
              <a:gd name="T116" fmla="*/ 284 w 322"/>
              <a:gd name="T117" fmla="*/ 43 h 43"/>
              <a:gd name="T118" fmla="*/ 289 w 322"/>
              <a:gd name="T119" fmla="*/ 37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22" h="43">
                <a:moveTo>
                  <a:pt x="0" y="0"/>
                </a:moveTo>
                <a:lnTo>
                  <a:pt x="0" y="0"/>
                </a:lnTo>
                <a:lnTo>
                  <a:pt x="9" y="5"/>
                </a:lnTo>
                <a:lnTo>
                  <a:pt x="17" y="0"/>
                </a:lnTo>
                <a:lnTo>
                  <a:pt x="14" y="10"/>
                </a:lnTo>
                <a:lnTo>
                  <a:pt x="33" y="0"/>
                </a:lnTo>
                <a:lnTo>
                  <a:pt x="22" y="19"/>
                </a:lnTo>
                <a:lnTo>
                  <a:pt x="54" y="0"/>
                </a:lnTo>
                <a:lnTo>
                  <a:pt x="25" y="21"/>
                </a:lnTo>
                <a:lnTo>
                  <a:pt x="63" y="0"/>
                </a:lnTo>
                <a:lnTo>
                  <a:pt x="25" y="21"/>
                </a:lnTo>
                <a:lnTo>
                  <a:pt x="65" y="0"/>
                </a:lnTo>
                <a:lnTo>
                  <a:pt x="33" y="27"/>
                </a:lnTo>
                <a:lnTo>
                  <a:pt x="84" y="0"/>
                </a:lnTo>
                <a:lnTo>
                  <a:pt x="36" y="29"/>
                </a:lnTo>
                <a:lnTo>
                  <a:pt x="90" y="0"/>
                </a:lnTo>
                <a:lnTo>
                  <a:pt x="41" y="32"/>
                </a:lnTo>
                <a:lnTo>
                  <a:pt x="98" y="0"/>
                </a:lnTo>
                <a:lnTo>
                  <a:pt x="44" y="35"/>
                </a:lnTo>
                <a:lnTo>
                  <a:pt x="106" y="0"/>
                </a:lnTo>
                <a:lnTo>
                  <a:pt x="52" y="40"/>
                </a:lnTo>
                <a:lnTo>
                  <a:pt x="125" y="0"/>
                </a:lnTo>
                <a:lnTo>
                  <a:pt x="60" y="43"/>
                </a:lnTo>
                <a:lnTo>
                  <a:pt x="135" y="0"/>
                </a:lnTo>
                <a:lnTo>
                  <a:pt x="76" y="43"/>
                </a:lnTo>
                <a:lnTo>
                  <a:pt x="152" y="0"/>
                </a:lnTo>
                <a:lnTo>
                  <a:pt x="98" y="43"/>
                </a:lnTo>
                <a:lnTo>
                  <a:pt x="176" y="0"/>
                </a:lnTo>
                <a:lnTo>
                  <a:pt x="103" y="43"/>
                </a:lnTo>
                <a:lnTo>
                  <a:pt x="179" y="0"/>
                </a:lnTo>
                <a:lnTo>
                  <a:pt x="111" y="43"/>
                </a:lnTo>
                <a:lnTo>
                  <a:pt x="189" y="0"/>
                </a:lnTo>
                <a:lnTo>
                  <a:pt x="119" y="43"/>
                </a:lnTo>
                <a:lnTo>
                  <a:pt x="195" y="0"/>
                </a:lnTo>
                <a:lnTo>
                  <a:pt x="135" y="43"/>
                </a:lnTo>
                <a:lnTo>
                  <a:pt x="211" y="0"/>
                </a:lnTo>
                <a:lnTo>
                  <a:pt x="144" y="43"/>
                </a:lnTo>
                <a:lnTo>
                  <a:pt x="222" y="0"/>
                </a:lnTo>
                <a:lnTo>
                  <a:pt x="160" y="43"/>
                </a:lnTo>
                <a:lnTo>
                  <a:pt x="235" y="0"/>
                </a:lnTo>
                <a:lnTo>
                  <a:pt x="168" y="43"/>
                </a:lnTo>
                <a:lnTo>
                  <a:pt x="243" y="0"/>
                </a:lnTo>
                <a:lnTo>
                  <a:pt x="184" y="43"/>
                </a:lnTo>
                <a:lnTo>
                  <a:pt x="262" y="0"/>
                </a:lnTo>
                <a:lnTo>
                  <a:pt x="208" y="43"/>
                </a:lnTo>
                <a:lnTo>
                  <a:pt x="284" y="0"/>
                </a:lnTo>
                <a:lnTo>
                  <a:pt x="216" y="43"/>
                </a:lnTo>
                <a:lnTo>
                  <a:pt x="295" y="0"/>
                </a:lnTo>
                <a:lnTo>
                  <a:pt x="233" y="43"/>
                </a:lnTo>
                <a:lnTo>
                  <a:pt x="311" y="0"/>
                </a:lnTo>
                <a:lnTo>
                  <a:pt x="243" y="43"/>
                </a:lnTo>
                <a:lnTo>
                  <a:pt x="322" y="0"/>
                </a:lnTo>
                <a:lnTo>
                  <a:pt x="265" y="43"/>
                </a:lnTo>
                <a:lnTo>
                  <a:pt x="316" y="13"/>
                </a:lnTo>
                <a:lnTo>
                  <a:pt x="265" y="43"/>
                </a:lnTo>
                <a:lnTo>
                  <a:pt x="316" y="16"/>
                </a:lnTo>
                <a:lnTo>
                  <a:pt x="270" y="43"/>
                </a:lnTo>
                <a:lnTo>
                  <a:pt x="308" y="24"/>
                </a:lnTo>
                <a:lnTo>
                  <a:pt x="284" y="43"/>
                </a:lnTo>
                <a:lnTo>
                  <a:pt x="289" y="37"/>
                </a:lnTo>
              </a:path>
            </a:pathLst>
          </a:custGeom>
          <a:noFill/>
          <a:ln w="0" cap="rnd">
            <a:solidFill>
              <a:schemeClr val="tx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PA_椭圆 45"/>
          <p:cNvSpPr/>
          <p:nvPr>
            <p:custDataLst>
              <p:tags r:id="rId11"/>
            </p:custDataLst>
          </p:nvPr>
        </p:nvSpPr>
        <p:spPr>
          <a:xfrm>
            <a:off x="3201221" y="5949951"/>
            <a:ext cx="1473146" cy="349656"/>
          </a:xfrm>
          <a:prstGeom prst="ellipse">
            <a:avLst/>
          </a:prstGeom>
          <a:solidFill>
            <a:schemeClr val="tx1">
              <a:alpha val="84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1_2"/>
          <p:cNvGrpSpPr/>
          <p:nvPr>
            <p:custDataLst>
              <p:tags r:id="rId12"/>
            </p:custDataLst>
          </p:nvPr>
        </p:nvGrpSpPr>
        <p:grpSpPr>
          <a:xfrm>
            <a:off x="5722936" y="2611898"/>
            <a:ext cx="5633321" cy="1888419"/>
            <a:chOff x="6095999" y="3154740"/>
            <a:chExt cx="5043516" cy="2117014"/>
          </a:xfrm>
        </p:grpSpPr>
        <p:sp>
          <p:nvSpPr>
            <p:cNvPr id="50" name="文本框 49"/>
            <p:cNvSpPr txBox="1"/>
            <p:nvPr/>
          </p:nvSpPr>
          <p:spPr>
            <a:xfrm>
              <a:off x="6095999" y="3154740"/>
              <a:ext cx="5043515" cy="818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6000" b="1" kern="0" dirty="0">
                  <a:solidFill>
                    <a:srgbClr val="4472C4"/>
                  </a:solidFill>
                  <a:latin typeface="微软雅黑"/>
                  <a:ea typeface="微软雅黑"/>
                </a:rPr>
                <a:t>软工</a:t>
              </a:r>
              <a:r>
                <a:rPr lang="zh-CN" altLang="en-US" sz="6000" b="1" kern="0" dirty="0" smtClean="0">
                  <a:solidFill>
                    <a:srgbClr val="4472C4"/>
                  </a:solidFill>
                  <a:latin typeface="微软雅黑"/>
                  <a:ea typeface="微软雅黑"/>
                </a:rPr>
                <a:t>二小组展示</a:t>
              </a:r>
              <a:endParaRPr kumimoji="0" lang="zh-CN" alt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096000" y="4823210"/>
              <a:ext cx="5043515" cy="448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6096000" y="4773805"/>
              <a:ext cx="5043515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PA_任意多边形 62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3351585" y="4025196"/>
            <a:ext cx="421530" cy="401458"/>
          </a:xfrm>
          <a:custGeom>
            <a:avLst/>
            <a:gdLst>
              <a:gd name="connsiteX0" fmla="*/ 344488 w 500063"/>
              <a:gd name="connsiteY0" fmla="*/ 464005 h 476251"/>
              <a:gd name="connsiteX1" fmla="*/ 338138 w 500063"/>
              <a:gd name="connsiteY1" fmla="*/ 473076 h 476251"/>
              <a:gd name="connsiteX2" fmla="*/ 349251 w 500063"/>
              <a:gd name="connsiteY2" fmla="*/ 465139 h 476251"/>
              <a:gd name="connsiteX3" fmla="*/ 349251 w 500063"/>
              <a:gd name="connsiteY3" fmla="*/ 468314 h 476251"/>
              <a:gd name="connsiteX4" fmla="*/ 334963 w 500063"/>
              <a:gd name="connsiteY4" fmla="*/ 476251 h 476251"/>
              <a:gd name="connsiteX5" fmla="*/ 346076 w 500063"/>
              <a:gd name="connsiteY5" fmla="*/ 461964 h 476251"/>
              <a:gd name="connsiteX6" fmla="*/ 344488 w 500063"/>
              <a:gd name="connsiteY6" fmla="*/ 464005 h 476251"/>
              <a:gd name="connsiteX7" fmla="*/ 345824 w 500063"/>
              <a:gd name="connsiteY7" fmla="*/ 462097 h 476251"/>
              <a:gd name="connsiteX8" fmla="*/ 248787 w 500063"/>
              <a:gd name="connsiteY8" fmla="*/ 446619 h 476251"/>
              <a:gd name="connsiteX9" fmla="*/ 242585 w 500063"/>
              <a:gd name="connsiteY9" fmla="*/ 450651 h 476251"/>
              <a:gd name="connsiteX10" fmla="*/ 236538 w 500063"/>
              <a:gd name="connsiteY10" fmla="*/ 454026 h 476251"/>
              <a:gd name="connsiteX11" fmla="*/ 148908 w 500063"/>
              <a:gd name="connsiteY11" fmla="*/ 446088 h 476251"/>
              <a:gd name="connsiteX12" fmla="*/ 150813 w 500063"/>
              <a:gd name="connsiteY12" fmla="*/ 446088 h 476251"/>
              <a:gd name="connsiteX13" fmla="*/ 150813 w 500063"/>
              <a:gd name="connsiteY13" fmla="*/ 450851 h 476251"/>
              <a:gd name="connsiteX14" fmla="*/ 146050 w 500063"/>
              <a:gd name="connsiteY14" fmla="*/ 450851 h 476251"/>
              <a:gd name="connsiteX15" fmla="*/ 146050 w 500063"/>
              <a:gd name="connsiteY15" fmla="*/ 442913 h 476251"/>
              <a:gd name="connsiteX16" fmla="*/ 150813 w 500063"/>
              <a:gd name="connsiteY16" fmla="*/ 442913 h 476251"/>
              <a:gd name="connsiteX17" fmla="*/ 148908 w 500063"/>
              <a:gd name="connsiteY17" fmla="*/ 446088 h 476251"/>
              <a:gd name="connsiteX18" fmla="*/ 146050 w 500063"/>
              <a:gd name="connsiteY18" fmla="*/ 446088 h 476251"/>
              <a:gd name="connsiteX19" fmla="*/ 165100 w 500063"/>
              <a:gd name="connsiteY19" fmla="*/ 438151 h 476251"/>
              <a:gd name="connsiteX20" fmla="*/ 165100 w 500063"/>
              <a:gd name="connsiteY20" fmla="*/ 442471 h 476251"/>
              <a:gd name="connsiteX21" fmla="*/ 158750 w 500063"/>
              <a:gd name="connsiteY21" fmla="*/ 446088 h 476251"/>
              <a:gd name="connsiteX22" fmla="*/ 150813 w 500063"/>
              <a:gd name="connsiteY22" fmla="*/ 450851 h 476251"/>
              <a:gd name="connsiteX23" fmla="*/ 304801 w 500063"/>
              <a:gd name="connsiteY23" fmla="*/ 415926 h 476251"/>
              <a:gd name="connsiteX24" fmla="*/ 255588 w 500063"/>
              <a:gd name="connsiteY24" fmla="*/ 473076 h 476251"/>
              <a:gd name="connsiteX25" fmla="*/ 319088 w 500063"/>
              <a:gd name="connsiteY25" fmla="*/ 434976 h 476251"/>
              <a:gd name="connsiteX26" fmla="*/ 323851 w 500063"/>
              <a:gd name="connsiteY26" fmla="*/ 434976 h 476251"/>
              <a:gd name="connsiteX27" fmla="*/ 288925 w 500063"/>
              <a:gd name="connsiteY27" fmla="*/ 473076 h 476251"/>
              <a:gd name="connsiteX28" fmla="*/ 341313 w 500063"/>
              <a:gd name="connsiteY28" fmla="*/ 442913 h 476251"/>
              <a:gd name="connsiteX29" fmla="*/ 346076 w 500063"/>
              <a:gd name="connsiteY29" fmla="*/ 442913 h 476251"/>
              <a:gd name="connsiteX30" fmla="*/ 323851 w 500063"/>
              <a:gd name="connsiteY30" fmla="*/ 473076 h 476251"/>
              <a:gd name="connsiteX31" fmla="*/ 349251 w 500063"/>
              <a:gd name="connsiteY31" fmla="*/ 457201 h 476251"/>
              <a:gd name="connsiteX32" fmla="*/ 345824 w 500063"/>
              <a:gd name="connsiteY32" fmla="*/ 462097 h 476251"/>
              <a:gd name="connsiteX33" fmla="*/ 319088 w 500063"/>
              <a:gd name="connsiteY33" fmla="*/ 476251 h 476251"/>
              <a:gd name="connsiteX34" fmla="*/ 315913 w 500063"/>
              <a:gd name="connsiteY34" fmla="*/ 476251 h 476251"/>
              <a:gd name="connsiteX35" fmla="*/ 341313 w 500063"/>
              <a:gd name="connsiteY35" fmla="*/ 446088 h 476251"/>
              <a:gd name="connsiteX36" fmla="*/ 285750 w 500063"/>
              <a:gd name="connsiteY36" fmla="*/ 476251 h 476251"/>
              <a:gd name="connsiteX37" fmla="*/ 315913 w 500063"/>
              <a:gd name="connsiteY37" fmla="*/ 438151 h 476251"/>
              <a:gd name="connsiteX38" fmla="*/ 252413 w 500063"/>
              <a:gd name="connsiteY38" fmla="*/ 476251 h 476251"/>
              <a:gd name="connsiteX39" fmla="*/ 300038 w 500063"/>
              <a:gd name="connsiteY39" fmla="*/ 420688 h 476251"/>
              <a:gd name="connsiteX40" fmla="*/ 203200 w 500063"/>
              <a:gd name="connsiteY40" fmla="*/ 476251 h 476251"/>
              <a:gd name="connsiteX41" fmla="*/ 242585 w 500063"/>
              <a:gd name="connsiteY41" fmla="*/ 450651 h 476251"/>
              <a:gd name="connsiteX42" fmla="*/ 484188 w 500063"/>
              <a:gd name="connsiteY42" fmla="*/ 368301 h 476251"/>
              <a:gd name="connsiteX43" fmla="*/ 484188 w 500063"/>
              <a:gd name="connsiteY43" fmla="*/ 371476 h 476251"/>
              <a:gd name="connsiteX44" fmla="*/ 477838 w 500063"/>
              <a:gd name="connsiteY44" fmla="*/ 374651 h 476251"/>
              <a:gd name="connsiteX45" fmla="*/ 477838 w 500063"/>
              <a:gd name="connsiteY45" fmla="*/ 371476 h 476251"/>
              <a:gd name="connsiteX46" fmla="*/ 404707 w 500063"/>
              <a:gd name="connsiteY46" fmla="*/ 362878 h 476251"/>
              <a:gd name="connsiteX47" fmla="*/ 395288 w 500063"/>
              <a:gd name="connsiteY47" fmla="*/ 368301 h 476251"/>
              <a:gd name="connsiteX48" fmla="*/ 396891 w 500063"/>
              <a:gd name="connsiteY48" fmla="*/ 367038 h 476251"/>
              <a:gd name="connsiteX49" fmla="*/ 176215 w 500063"/>
              <a:gd name="connsiteY49" fmla="*/ 355933 h 476251"/>
              <a:gd name="connsiteX50" fmla="*/ 167898 w 500063"/>
              <a:gd name="connsiteY50" fmla="*/ 362061 h 476251"/>
              <a:gd name="connsiteX51" fmla="*/ 165100 w 500063"/>
              <a:gd name="connsiteY51" fmla="*/ 363538 h 476251"/>
              <a:gd name="connsiteX52" fmla="*/ 258764 w 500063"/>
              <a:gd name="connsiteY52" fmla="*/ 349251 h 476251"/>
              <a:gd name="connsiteX53" fmla="*/ 263526 w 500063"/>
              <a:gd name="connsiteY53" fmla="*/ 349251 h 476251"/>
              <a:gd name="connsiteX54" fmla="*/ 258764 w 500063"/>
              <a:gd name="connsiteY54" fmla="*/ 352426 h 476251"/>
              <a:gd name="connsiteX55" fmla="*/ 222251 w 500063"/>
              <a:gd name="connsiteY55" fmla="*/ 333375 h 476251"/>
              <a:gd name="connsiteX56" fmla="*/ 195263 w 500063"/>
              <a:gd name="connsiteY56" fmla="*/ 371475 h 476251"/>
              <a:gd name="connsiteX57" fmla="*/ 228601 w 500063"/>
              <a:gd name="connsiteY57" fmla="*/ 352425 h 476251"/>
              <a:gd name="connsiteX58" fmla="*/ 203200 w 500063"/>
              <a:gd name="connsiteY58" fmla="*/ 393700 h 476251"/>
              <a:gd name="connsiteX59" fmla="*/ 229394 w 500063"/>
              <a:gd name="connsiteY59" fmla="*/ 378619 h 476251"/>
              <a:gd name="connsiteX60" fmla="*/ 200025 w 500063"/>
              <a:gd name="connsiteY60" fmla="*/ 396875 h 476251"/>
              <a:gd name="connsiteX61" fmla="*/ 225426 w 500063"/>
              <a:gd name="connsiteY61" fmla="*/ 355600 h 476251"/>
              <a:gd name="connsiteX62" fmla="*/ 192088 w 500063"/>
              <a:gd name="connsiteY62" fmla="*/ 374650 h 476251"/>
              <a:gd name="connsiteX63" fmla="*/ 217488 w 500063"/>
              <a:gd name="connsiteY63" fmla="*/ 338138 h 476251"/>
              <a:gd name="connsiteX64" fmla="*/ 150813 w 500063"/>
              <a:gd name="connsiteY64" fmla="*/ 374650 h 476251"/>
              <a:gd name="connsiteX65" fmla="*/ 167898 w 500063"/>
              <a:gd name="connsiteY65" fmla="*/ 362061 h 476251"/>
              <a:gd name="connsiteX66" fmla="*/ 211138 w 500063"/>
              <a:gd name="connsiteY66" fmla="*/ 330200 h 476251"/>
              <a:gd name="connsiteX67" fmla="*/ 209513 w 500063"/>
              <a:gd name="connsiteY67" fmla="*/ 331398 h 476251"/>
              <a:gd name="connsiteX68" fmla="*/ 182567 w 500063"/>
              <a:gd name="connsiteY68" fmla="*/ 346866 h 476251"/>
              <a:gd name="connsiteX69" fmla="*/ 263526 w 500063"/>
              <a:gd name="connsiteY69" fmla="*/ 322263 h 476251"/>
              <a:gd name="connsiteX70" fmla="*/ 266701 w 500063"/>
              <a:gd name="connsiteY70" fmla="*/ 322263 h 476251"/>
              <a:gd name="connsiteX71" fmla="*/ 258764 w 500063"/>
              <a:gd name="connsiteY71" fmla="*/ 349251 h 476251"/>
              <a:gd name="connsiteX72" fmla="*/ 263526 w 500063"/>
              <a:gd name="connsiteY72" fmla="*/ 327026 h 476251"/>
              <a:gd name="connsiteX73" fmla="*/ 236538 w 500063"/>
              <a:gd name="connsiteY73" fmla="*/ 341313 h 476251"/>
              <a:gd name="connsiteX74" fmla="*/ 238291 w 500063"/>
              <a:gd name="connsiteY74" fmla="*/ 337107 h 476251"/>
              <a:gd name="connsiteX75" fmla="*/ 243153 w 500063"/>
              <a:gd name="connsiteY75" fmla="*/ 322263 h 476251"/>
              <a:gd name="connsiteX76" fmla="*/ 244476 w 500063"/>
              <a:gd name="connsiteY76" fmla="*/ 322263 h 476251"/>
              <a:gd name="connsiteX77" fmla="*/ 238291 w 500063"/>
              <a:gd name="connsiteY77" fmla="*/ 337107 h 476251"/>
              <a:gd name="connsiteX78" fmla="*/ 236538 w 500063"/>
              <a:gd name="connsiteY78" fmla="*/ 338138 h 476251"/>
              <a:gd name="connsiteX79" fmla="*/ 225426 w 500063"/>
              <a:gd name="connsiteY79" fmla="*/ 322263 h 476251"/>
              <a:gd name="connsiteX80" fmla="*/ 176215 w 500063"/>
              <a:gd name="connsiteY80" fmla="*/ 355933 h 476251"/>
              <a:gd name="connsiteX81" fmla="*/ 209513 w 500063"/>
              <a:gd name="connsiteY81" fmla="*/ 331398 h 476251"/>
              <a:gd name="connsiteX82" fmla="*/ 241301 w 500063"/>
              <a:gd name="connsiteY82" fmla="*/ 319088 h 476251"/>
              <a:gd name="connsiteX83" fmla="*/ 244476 w 500063"/>
              <a:gd name="connsiteY83" fmla="*/ 319088 h 476251"/>
              <a:gd name="connsiteX84" fmla="*/ 243153 w 500063"/>
              <a:gd name="connsiteY84" fmla="*/ 322263 h 476251"/>
              <a:gd name="connsiteX85" fmla="*/ 241301 w 500063"/>
              <a:gd name="connsiteY85" fmla="*/ 322263 h 476251"/>
              <a:gd name="connsiteX86" fmla="*/ 163513 w 500063"/>
              <a:gd name="connsiteY86" fmla="*/ 311150 h 476251"/>
              <a:gd name="connsiteX87" fmla="*/ 97473 w 500063"/>
              <a:gd name="connsiteY87" fmla="*/ 366183 h 476251"/>
              <a:gd name="connsiteX88" fmla="*/ 93663 w 500063"/>
              <a:gd name="connsiteY88" fmla="*/ 368300 h 476251"/>
              <a:gd name="connsiteX89" fmla="*/ 500063 w 500063"/>
              <a:gd name="connsiteY89" fmla="*/ 307976 h 476251"/>
              <a:gd name="connsiteX90" fmla="*/ 500063 w 500063"/>
              <a:gd name="connsiteY90" fmla="*/ 311151 h 476251"/>
              <a:gd name="connsiteX91" fmla="*/ 420688 w 500063"/>
              <a:gd name="connsiteY91" fmla="*/ 363539 h 476251"/>
              <a:gd name="connsiteX92" fmla="*/ 500063 w 500063"/>
              <a:gd name="connsiteY92" fmla="*/ 319088 h 476251"/>
              <a:gd name="connsiteX93" fmla="*/ 442913 w 500063"/>
              <a:gd name="connsiteY93" fmla="*/ 352426 h 476251"/>
              <a:gd name="connsiteX94" fmla="*/ 500063 w 500063"/>
              <a:gd name="connsiteY94" fmla="*/ 322263 h 476251"/>
              <a:gd name="connsiteX95" fmla="*/ 500063 w 500063"/>
              <a:gd name="connsiteY95" fmla="*/ 327026 h 476251"/>
              <a:gd name="connsiteX96" fmla="*/ 461963 w 500063"/>
              <a:gd name="connsiteY96" fmla="*/ 371476 h 476251"/>
              <a:gd name="connsiteX97" fmla="*/ 495301 w 500063"/>
              <a:gd name="connsiteY97" fmla="*/ 352426 h 476251"/>
              <a:gd name="connsiteX98" fmla="*/ 484188 w 500063"/>
              <a:gd name="connsiteY98" fmla="*/ 360363 h 476251"/>
              <a:gd name="connsiteX99" fmla="*/ 495301 w 500063"/>
              <a:gd name="connsiteY99" fmla="*/ 355601 h 476251"/>
              <a:gd name="connsiteX100" fmla="*/ 477838 w 500063"/>
              <a:gd name="connsiteY100" fmla="*/ 371476 h 476251"/>
              <a:gd name="connsiteX101" fmla="*/ 488951 w 500063"/>
              <a:gd name="connsiteY101" fmla="*/ 360363 h 476251"/>
              <a:gd name="connsiteX102" fmla="*/ 461963 w 500063"/>
              <a:gd name="connsiteY102" fmla="*/ 374651 h 476251"/>
              <a:gd name="connsiteX103" fmla="*/ 477838 w 500063"/>
              <a:gd name="connsiteY103" fmla="*/ 363539 h 476251"/>
              <a:gd name="connsiteX104" fmla="*/ 458788 w 500063"/>
              <a:gd name="connsiteY104" fmla="*/ 374651 h 476251"/>
              <a:gd name="connsiteX105" fmla="*/ 495301 w 500063"/>
              <a:gd name="connsiteY105" fmla="*/ 327026 h 476251"/>
              <a:gd name="connsiteX106" fmla="*/ 409576 w 500063"/>
              <a:gd name="connsiteY106" fmla="*/ 374651 h 476251"/>
              <a:gd name="connsiteX107" fmla="*/ 465138 w 500063"/>
              <a:gd name="connsiteY107" fmla="*/ 341313 h 476251"/>
              <a:gd name="connsiteX108" fmla="*/ 401638 w 500063"/>
              <a:gd name="connsiteY108" fmla="*/ 374651 h 476251"/>
              <a:gd name="connsiteX109" fmla="*/ 481013 w 500063"/>
              <a:gd name="connsiteY109" fmla="*/ 322263 h 476251"/>
              <a:gd name="connsiteX110" fmla="*/ 404707 w 500063"/>
              <a:gd name="connsiteY110" fmla="*/ 362878 h 476251"/>
              <a:gd name="connsiteX111" fmla="*/ 98425 w 500063"/>
              <a:gd name="connsiteY111" fmla="*/ 303213 h 476251"/>
              <a:gd name="connsiteX112" fmla="*/ 98137 w 500063"/>
              <a:gd name="connsiteY112" fmla="*/ 303440 h 476251"/>
              <a:gd name="connsiteX113" fmla="*/ 26987 w 500063"/>
              <a:gd name="connsiteY113" fmla="*/ 344488 h 476251"/>
              <a:gd name="connsiteX114" fmla="*/ 35495 w 500063"/>
              <a:gd name="connsiteY114" fmla="*/ 338410 h 476251"/>
              <a:gd name="connsiteX115" fmla="*/ 60325 w 500063"/>
              <a:gd name="connsiteY115" fmla="*/ 303213 h 476251"/>
              <a:gd name="connsiteX116" fmla="*/ 56653 w 500063"/>
              <a:gd name="connsiteY116" fmla="*/ 306015 h 476251"/>
              <a:gd name="connsiteX117" fmla="*/ 18098 w 500063"/>
              <a:gd name="connsiteY117" fmla="*/ 329882 h 476251"/>
              <a:gd name="connsiteX118" fmla="*/ 263525 w 500063"/>
              <a:gd name="connsiteY118" fmla="*/ 296863 h 476251"/>
              <a:gd name="connsiteX119" fmla="*/ 247650 w 500063"/>
              <a:gd name="connsiteY119" fmla="*/ 307976 h 476251"/>
              <a:gd name="connsiteX120" fmla="*/ 255588 w 500063"/>
              <a:gd name="connsiteY120" fmla="*/ 300038 h 476251"/>
              <a:gd name="connsiteX121" fmla="*/ 263525 w 500063"/>
              <a:gd name="connsiteY121" fmla="*/ 296863 h 476251"/>
              <a:gd name="connsiteX122" fmla="*/ 271463 w 500063"/>
              <a:gd name="connsiteY122" fmla="*/ 311151 h 476251"/>
              <a:gd name="connsiteX123" fmla="*/ 296863 w 500063"/>
              <a:gd name="connsiteY123" fmla="*/ 296863 h 476251"/>
              <a:gd name="connsiteX124" fmla="*/ 300038 w 500063"/>
              <a:gd name="connsiteY124" fmla="*/ 296863 h 476251"/>
              <a:gd name="connsiteX125" fmla="*/ 282575 w 500063"/>
              <a:gd name="connsiteY125" fmla="*/ 327026 h 476251"/>
              <a:gd name="connsiteX126" fmla="*/ 330201 w 500063"/>
              <a:gd name="connsiteY126" fmla="*/ 296863 h 476251"/>
              <a:gd name="connsiteX127" fmla="*/ 334963 w 500063"/>
              <a:gd name="connsiteY127" fmla="*/ 296863 h 476251"/>
              <a:gd name="connsiteX128" fmla="*/ 274638 w 500063"/>
              <a:gd name="connsiteY128" fmla="*/ 355601 h 476251"/>
              <a:gd name="connsiteX129" fmla="*/ 376238 w 500063"/>
              <a:gd name="connsiteY129" fmla="*/ 296863 h 476251"/>
              <a:gd name="connsiteX130" fmla="*/ 266700 w 500063"/>
              <a:gd name="connsiteY130" fmla="*/ 360363 h 476251"/>
              <a:gd name="connsiteX131" fmla="*/ 327026 w 500063"/>
              <a:gd name="connsiteY131" fmla="*/ 300038 h 476251"/>
              <a:gd name="connsiteX132" fmla="*/ 277813 w 500063"/>
              <a:gd name="connsiteY132" fmla="*/ 330201 h 476251"/>
              <a:gd name="connsiteX133" fmla="*/ 277813 w 500063"/>
              <a:gd name="connsiteY133" fmla="*/ 327026 h 476251"/>
              <a:gd name="connsiteX134" fmla="*/ 296863 w 500063"/>
              <a:gd name="connsiteY134" fmla="*/ 300038 h 476251"/>
              <a:gd name="connsiteX135" fmla="*/ 271463 w 500063"/>
              <a:gd name="connsiteY135" fmla="*/ 314326 h 476251"/>
              <a:gd name="connsiteX136" fmla="*/ 258763 w 500063"/>
              <a:gd name="connsiteY136" fmla="*/ 296863 h 476251"/>
              <a:gd name="connsiteX137" fmla="*/ 255588 w 500063"/>
              <a:gd name="connsiteY137" fmla="*/ 300038 h 476251"/>
              <a:gd name="connsiteX138" fmla="*/ 250703 w 500063"/>
              <a:gd name="connsiteY138" fmla="*/ 301992 h 476251"/>
              <a:gd name="connsiteX139" fmla="*/ 247650 w 500063"/>
              <a:gd name="connsiteY139" fmla="*/ 303213 h 476251"/>
              <a:gd name="connsiteX140" fmla="*/ 222251 w 500063"/>
              <a:gd name="connsiteY140" fmla="*/ 296863 h 476251"/>
              <a:gd name="connsiteX141" fmla="*/ 139700 w 500063"/>
              <a:gd name="connsiteY141" fmla="*/ 371475 h 476251"/>
              <a:gd name="connsiteX142" fmla="*/ 182567 w 500063"/>
              <a:gd name="connsiteY142" fmla="*/ 346866 h 476251"/>
              <a:gd name="connsiteX143" fmla="*/ 134938 w 500063"/>
              <a:gd name="connsiteY143" fmla="*/ 374650 h 476251"/>
              <a:gd name="connsiteX144" fmla="*/ 131763 w 500063"/>
              <a:gd name="connsiteY144" fmla="*/ 374650 h 476251"/>
              <a:gd name="connsiteX145" fmla="*/ 214313 w 500063"/>
              <a:gd name="connsiteY145" fmla="*/ 303213 h 476251"/>
              <a:gd name="connsiteX146" fmla="*/ 87313 w 500063"/>
              <a:gd name="connsiteY146" fmla="*/ 374650 h 476251"/>
              <a:gd name="connsiteX147" fmla="*/ 97473 w 500063"/>
              <a:gd name="connsiteY147" fmla="*/ 366183 h 476251"/>
              <a:gd name="connsiteX148" fmla="*/ 142875 w 500063"/>
              <a:gd name="connsiteY148" fmla="*/ 296863 h 476251"/>
              <a:gd name="connsiteX149" fmla="*/ 137422 w 500063"/>
              <a:gd name="connsiteY149" fmla="*/ 300000 h 476251"/>
              <a:gd name="connsiteX150" fmla="*/ 128588 w 500063"/>
              <a:gd name="connsiteY150" fmla="*/ 303213 h 476251"/>
              <a:gd name="connsiteX151" fmla="*/ 109538 w 500063"/>
              <a:gd name="connsiteY151" fmla="*/ 296863 h 476251"/>
              <a:gd name="connsiteX152" fmla="*/ 26987 w 500063"/>
              <a:gd name="connsiteY152" fmla="*/ 363538 h 476251"/>
              <a:gd name="connsiteX153" fmla="*/ 137422 w 500063"/>
              <a:gd name="connsiteY153" fmla="*/ 300000 h 476251"/>
              <a:gd name="connsiteX154" fmla="*/ 146050 w 500063"/>
              <a:gd name="connsiteY154" fmla="*/ 296863 h 476251"/>
              <a:gd name="connsiteX155" fmla="*/ 57150 w 500063"/>
              <a:gd name="connsiteY155" fmla="*/ 368300 h 476251"/>
              <a:gd name="connsiteX156" fmla="*/ 180975 w 500063"/>
              <a:gd name="connsiteY156" fmla="*/ 296863 h 476251"/>
              <a:gd name="connsiteX157" fmla="*/ 163513 w 500063"/>
              <a:gd name="connsiteY157" fmla="*/ 311150 h 476251"/>
              <a:gd name="connsiteX158" fmla="*/ 173038 w 500063"/>
              <a:gd name="connsiteY158" fmla="*/ 303213 h 476251"/>
              <a:gd name="connsiteX159" fmla="*/ 46038 w 500063"/>
              <a:gd name="connsiteY159" fmla="*/ 374650 h 476251"/>
              <a:gd name="connsiteX160" fmla="*/ 134938 w 500063"/>
              <a:gd name="connsiteY160" fmla="*/ 303213 h 476251"/>
              <a:gd name="connsiteX161" fmla="*/ 19050 w 500063"/>
              <a:gd name="connsiteY161" fmla="*/ 371475 h 476251"/>
              <a:gd name="connsiteX162" fmla="*/ 15875 w 500063"/>
              <a:gd name="connsiteY162" fmla="*/ 371475 h 476251"/>
              <a:gd name="connsiteX163" fmla="*/ 15875 w 500063"/>
              <a:gd name="connsiteY163" fmla="*/ 368300 h 476251"/>
              <a:gd name="connsiteX164" fmla="*/ 98137 w 500063"/>
              <a:gd name="connsiteY164" fmla="*/ 303440 h 476251"/>
              <a:gd name="connsiteX165" fmla="*/ 71438 w 500063"/>
              <a:gd name="connsiteY165" fmla="*/ 296863 h 476251"/>
              <a:gd name="connsiteX166" fmla="*/ 11112 w 500063"/>
              <a:gd name="connsiteY166" fmla="*/ 341313 h 476251"/>
              <a:gd name="connsiteX167" fmla="*/ 93663 w 500063"/>
              <a:gd name="connsiteY167" fmla="*/ 296863 h 476251"/>
              <a:gd name="connsiteX168" fmla="*/ 35495 w 500063"/>
              <a:gd name="connsiteY168" fmla="*/ 338410 h 476251"/>
              <a:gd name="connsiteX169" fmla="*/ 4762 w 500063"/>
              <a:gd name="connsiteY169" fmla="*/ 355600 h 476251"/>
              <a:gd name="connsiteX170" fmla="*/ 71438 w 500063"/>
              <a:gd name="connsiteY170" fmla="*/ 311150 h 476251"/>
              <a:gd name="connsiteX171" fmla="*/ 0 w 500063"/>
              <a:gd name="connsiteY171" fmla="*/ 352425 h 476251"/>
              <a:gd name="connsiteX172" fmla="*/ 0 w 500063"/>
              <a:gd name="connsiteY172" fmla="*/ 349250 h 476251"/>
              <a:gd name="connsiteX173" fmla="*/ 56653 w 500063"/>
              <a:gd name="connsiteY173" fmla="*/ 306015 h 476251"/>
              <a:gd name="connsiteX174" fmla="*/ 500063 w 500063"/>
              <a:gd name="connsiteY174" fmla="*/ 277813 h 476251"/>
              <a:gd name="connsiteX175" fmla="*/ 465138 w 500063"/>
              <a:gd name="connsiteY175" fmla="*/ 296863 h 476251"/>
              <a:gd name="connsiteX176" fmla="*/ 473076 w 500063"/>
              <a:gd name="connsiteY176" fmla="*/ 288926 h 476251"/>
              <a:gd name="connsiteX177" fmla="*/ 500063 w 500063"/>
              <a:gd name="connsiteY177" fmla="*/ 277813 h 476251"/>
              <a:gd name="connsiteX178" fmla="*/ 500063 w 500063"/>
              <a:gd name="connsiteY178" fmla="*/ 280988 h 476251"/>
              <a:gd name="connsiteX179" fmla="*/ 500063 w 500063"/>
              <a:gd name="connsiteY179" fmla="*/ 285751 h 476251"/>
              <a:gd name="connsiteX180" fmla="*/ 396891 w 500063"/>
              <a:gd name="connsiteY180" fmla="*/ 367038 h 476251"/>
              <a:gd name="connsiteX181" fmla="*/ 382588 w 500063"/>
              <a:gd name="connsiteY181" fmla="*/ 374651 h 476251"/>
              <a:gd name="connsiteX182" fmla="*/ 488951 w 500063"/>
              <a:gd name="connsiteY182" fmla="*/ 288926 h 476251"/>
              <a:gd name="connsiteX183" fmla="*/ 338138 w 500063"/>
              <a:gd name="connsiteY183" fmla="*/ 374651 h 476251"/>
              <a:gd name="connsiteX184" fmla="*/ 334963 w 500063"/>
              <a:gd name="connsiteY184" fmla="*/ 374651 h 476251"/>
              <a:gd name="connsiteX185" fmla="*/ 376238 w 500063"/>
              <a:gd name="connsiteY185" fmla="*/ 352426 h 476251"/>
              <a:gd name="connsiteX186" fmla="*/ 330201 w 500063"/>
              <a:gd name="connsiteY186" fmla="*/ 374651 h 476251"/>
              <a:gd name="connsiteX187" fmla="*/ 417513 w 500063"/>
              <a:gd name="connsiteY187" fmla="*/ 322263 h 476251"/>
              <a:gd name="connsiteX188" fmla="*/ 323851 w 500063"/>
              <a:gd name="connsiteY188" fmla="*/ 374651 h 476251"/>
              <a:gd name="connsiteX189" fmla="*/ 417513 w 500063"/>
              <a:gd name="connsiteY189" fmla="*/ 307976 h 476251"/>
              <a:gd name="connsiteX190" fmla="*/ 356773 w 500063"/>
              <a:gd name="connsiteY190" fmla="*/ 342450 h 476251"/>
              <a:gd name="connsiteX191" fmla="*/ 176213 w 500063"/>
              <a:gd name="connsiteY191" fmla="*/ 465139 h 476251"/>
              <a:gd name="connsiteX192" fmla="*/ 296863 w 500063"/>
              <a:gd name="connsiteY192" fmla="*/ 393701 h 476251"/>
              <a:gd name="connsiteX193" fmla="*/ 300038 w 500063"/>
              <a:gd name="connsiteY193" fmla="*/ 393701 h 476251"/>
              <a:gd name="connsiteX194" fmla="*/ 200025 w 500063"/>
              <a:gd name="connsiteY194" fmla="*/ 461964 h 476251"/>
              <a:gd name="connsiteX195" fmla="*/ 300038 w 500063"/>
              <a:gd name="connsiteY195" fmla="*/ 401638 h 476251"/>
              <a:gd name="connsiteX196" fmla="*/ 300038 w 500063"/>
              <a:gd name="connsiteY196" fmla="*/ 404813 h 476251"/>
              <a:gd name="connsiteX197" fmla="*/ 214313 w 500063"/>
              <a:gd name="connsiteY197" fmla="*/ 461964 h 476251"/>
              <a:gd name="connsiteX198" fmla="*/ 304801 w 500063"/>
              <a:gd name="connsiteY198" fmla="*/ 412751 h 476251"/>
              <a:gd name="connsiteX199" fmla="*/ 248787 w 500063"/>
              <a:gd name="connsiteY199" fmla="*/ 446619 h 476251"/>
              <a:gd name="connsiteX200" fmla="*/ 266700 w 500063"/>
              <a:gd name="connsiteY200" fmla="*/ 434976 h 476251"/>
              <a:gd name="connsiteX201" fmla="*/ 195263 w 500063"/>
              <a:gd name="connsiteY201" fmla="*/ 476251 h 476251"/>
              <a:gd name="connsiteX202" fmla="*/ 192088 w 500063"/>
              <a:gd name="connsiteY202" fmla="*/ 476251 h 476251"/>
              <a:gd name="connsiteX203" fmla="*/ 277813 w 500063"/>
              <a:gd name="connsiteY203" fmla="*/ 415926 h 476251"/>
              <a:gd name="connsiteX204" fmla="*/ 176213 w 500063"/>
              <a:gd name="connsiteY204" fmla="*/ 476251 h 476251"/>
              <a:gd name="connsiteX205" fmla="*/ 173038 w 500063"/>
              <a:gd name="connsiteY205" fmla="*/ 476251 h 476251"/>
              <a:gd name="connsiteX206" fmla="*/ 274638 w 500063"/>
              <a:gd name="connsiteY206" fmla="*/ 409576 h 476251"/>
              <a:gd name="connsiteX207" fmla="*/ 158750 w 500063"/>
              <a:gd name="connsiteY207" fmla="*/ 476251 h 476251"/>
              <a:gd name="connsiteX208" fmla="*/ 153988 w 500063"/>
              <a:gd name="connsiteY208" fmla="*/ 476251 h 476251"/>
              <a:gd name="connsiteX209" fmla="*/ 321129 w 500063"/>
              <a:gd name="connsiteY209" fmla="*/ 362680 h 476251"/>
              <a:gd name="connsiteX210" fmla="*/ 300038 w 500063"/>
              <a:gd name="connsiteY210" fmla="*/ 374651 h 476251"/>
              <a:gd name="connsiteX211" fmla="*/ 321552 w 500063"/>
              <a:gd name="connsiteY211" fmla="*/ 362393 h 476251"/>
              <a:gd name="connsiteX212" fmla="*/ 401638 w 500063"/>
              <a:gd name="connsiteY212" fmla="*/ 307976 h 476251"/>
              <a:gd name="connsiteX213" fmla="*/ 150813 w 500063"/>
              <a:gd name="connsiteY213" fmla="*/ 454026 h 476251"/>
              <a:gd name="connsiteX214" fmla="*/ 146050 w 500063"/>
              <a:gd name="connsiteY214" fmla="*/ 454026 h 476251"/>
              <a:gd name="connsiteX215" fmla="*/ 158750 w 500063"/>
              <a:gd name="connsiteY215" fmla="*/ 446088 h 476251"/>
              <a:gd name="connsiteX216" fmla="*/ 165100 w 500063"/>
              <a:gd name="connsiteY216" fmla="*/ 442913 h 476251"/>
              <a:gd name="connsiteX217" fmla="*/ 165100 w 500063"/>
              <a:gd name="connsiteY217" fmla="*/ 442471 h 476251"/>
              <a:gd name="connsiteX218" fmla="*/ 173038 w 500063"/>
              <a:gd name="connsiteY218" fmla="*/ 437949 h 476251"/>
              <a:gd name="connsiteX219" fmla="*/ 173038 w 500063"/>
              <a:gd name="connsiteY219" fmla="*/ 434975 h 476251"/>
              <a:gd name="connsiteX220" fmla="*/ 252413 w 500063"/>
              <a:gd name="connsiteY220" fmla="*/ 368300 h 476251"/>
              <a:gd name="connsiteX221" fmla="*/ 200025 w 500063"/>
              <a:gd name="connsiteY221" fmla="*/ 396875 h 476251"/>
              <a:gd name="connsiteX222" fmla="*/ 255588 w 500063"/>
              <a:gd name="connsiteY222" fmla="*/ 363538 h 476251"/>
              <a:gd name="connsiteX223" fmla="*/ 229394 w 500063"/>
              <a:gd name="connsiteY223" fmla="*/ 378619 h 476251"/>
              <a:gd name="connsiteX224" fmla="*/ 258763 w 500063"/>
              <a:gd name="connsiteY224" fmla="*/ 360363 h 476251"/>
              <a:gd name="connsiteX225" fmla="*/ 263526 w 500063"/>
              <a:gd name="connsiteY225" fmla="*/ 360363 h 476251"/>
              <a:gd name="connsiteX226" fmla="*/ 263526 w 500063"/>
              <a:gd name="connsiteY226" fmla="*/ 363538 h 476251"/>
              <a:gd name="connsiteX227" fmla="*/ 180975 w 500063"/>
              <a:gd name="connsiteY227" fmla="*/ 431800 h 476251"/>
              <a:gd name="connsiteX228" fmla="*/ 417513 w 500063"/>
              <a:gd name="connsiteY228" fmla="*/ 296863 h 476251"/>
              <a:gd name="connsiteX229" fmla="*/ 303204 w 500063"/>
              <a:gd name="connsiteY229" fmla="*/ 363794 h 476251"/>
              <a:gd name="connsiteX230" fmla="*/ 420688 w 500063"/>
              <a:gd name="connsiteY230" fmla="*/ 296863 h 476251"/>
              <a:gd name="connsiteX231" fmla="*/ 423863 w 500063"/>
              <a:gd name="connsiteY231" fmla="*/ 296863 h 476251"/>
              <a:gd name="connsiteX232" fmla="*/ 357910 w 500063"/>
              <a:gd name="connsiteY232" fmla="*/ 341677 h 476251"/>
              <a:gd name="connsiteX233" fmla="*/ 436563 w 500063"/>
              <a:gd name="connsiteY233" fmla="*/ 296863 h 476251"/>
              <a:gd name="connsiteX234" fmla="*/ 341313 w 500063"/>
              <a:gd name="connsiteY234" fmla="*/ 363539 h 476251"/>
              <a:gd name="connsiteX235" fmla="*/ 458788 w 500063"/>
              <a:gd name="connsiteY235" fmla="*/ 296863 h 476251"/>
              <a:gd name="connsiteX236" fmla="*/ 376238 w 500063"/>
              <a:gd name="connsiteY236" fmla="*/ 349251 h 476251"/>
              <a:gd name="connsiteX237" fmla="*/ 488951 w 500063"/>
              <a:gd name="connsiteY237" fmla="*/ 273051 h 476251"/>
              <a:gd name="connsiteX238" fmla="*/ 487136 w 500063"/>
              <a:gd name="connsiteY238" fmla="*/ 274865 h 476251"/>
              <a:gd name="connsiteX239" fmla="*/ 469901 w 500063"/>
              <a:gd name="connsiteY239" fmla="*/ 285751 h 476251"/>
              <a:gd name="connsiteX240" fmla="*/ 500063 w 500063"/>
              <a:gd name="connsiteY240" fmla="*/ 266701 h 476251"/>
              <a:gd name="connsiteX241" fmla="*/ 500063 w 500063"/>
              <a:gd name="connsiteY241" fmla="*/ 269876 h 476251"/>
              <a:gd name="connsiteX242" fmla="*/ 473076 w 500063"/>
              <a:gd name="connsiteY242" fmla="*/ 288926 h 476251"/>
              <a:gd name="connsiteX243" fmla="*/ 487136 w 500063"/>
              <a:gd name="connsiteY243" fmla="*/ 274865 h 476251"/>
              <a:gd name="connsiteX244" fmla="*/ 27842 w 500063"/>
              <a:gd name="connsiteY244" fmla="*/ 239713 h 476251"/>
              <a:gd name="connsiteX245" fmla="*/ 4762 w 500063"/>
              <a:gd name="connsiteY245" fmla="*/ 273050 h 476251"/>
              <a:gd name="connsiteX246" fmla="*/ 33337 w 500063"/>
              <a:gd name="connsiteY246" fmla="*/ 255588 h 476251"/>
              <a:gd name="connsiteX247" fmla="*/ 33337 w 500063"/>
              <a:gd name="connsiteY247" fmla="*/ 258763 h 476251"/>
              <a:gd name="connsiteX248" fmla="*/ 4762 w 500063"/>
              <a:gd name="connsiteY248" fmla="*/ 300038 h 476251"/>
              <a:gd name="connsiteX249" fmla="*/ 33337 w 500063"/>
              <a:gd name="connsiteY249" fmla="*/ 285750 h 476251"/>
              <a:gd name="connsiteX250" fmla="*/ 15875 w 500063"/>
              <a:gd name="connsiteY250" fmla="*/ 300038 h 476251"/>
              <a:gd name="connsiteX251" fmla="*/ 33337 w 500063"/>
              <a:gd name="connsiteY251" fmla="*/ 288925 h 476251"/>
              <a:gd name="connsiteX252" fmla="*/ 4762 w 500063"/>
              <a:gd name="connsiteY252" fmla="*/ 338138 h 476251"/>
              <a:gd name="connsiteX253" fmla="*/ 18098 w 500063"/>
              <a:gd name="connsiteY253" fmla="*/ 329882 h 476251"/>
              <a:gd name="connsiteX254" fmla="*/ 0 w 500063"/>
              <a:gd name="connsiteY254" fmla="*/ 341313 h 476251"/>
              <a:gd name="connsiteX255" fmla="*/ 0 w 500063"/>
              <a:gd name="connsiteY255" fmla="*/ 338138 h 476251"/>
              <a:gd name="connsiteX256" fmla="*/ 30162 w 500063"/>
              <a:gd name="connsiteY256" fmla="*/ 292100 h 476251"/>
              <a:gd name="connsiteX257" fmla="*/ 0 w 500063"/>
              <a:gd name="connsiteY257" fmla="*/ 311150 h 476251"/>
              <a:gd name="connsiteX258" fmla="*/ 0 w 500063"/>
              <a:gd name="connsiteY258" fmla="*/ 307975 h 476251"/>
              <a:gd name="connsiteX259" fmla="*/ 22225 w 500063"/>
              <a:gd name="connsiteY259" fmla="*/ 292100 h 476251"/>
              <a:gd name="connsiteX260" fmla="*/ 0 w 500063"/>
              <a:gd name="connsiteY260" fmla="*/ 303213 h 476251"/>
              <a:gd name="connsiteX261" fmla="*/ 30162 w 500063"/>
              <a:gd name="connsiteY261" fmla="*/ 261938 h 476251"/>
              <a:gd name="connsiteX262" fmla="*/ 0 w 500063"/>
              <a:gd name="connsiteY262" fmla="*/ 280988 h 476251"/>
              <a:gd name="connsiteX263" fmla="*/ 0 w 500063"/>
              <a:gd name="connsiteY263" fmla="*/ 277813 h 476251"/>
              <a:gd name="connsiteX264" fmla="*/ 30162 w 500063"/>
              <a:gd name="connsiteY264" fmla="*/ 236538 h 476251"/>
              <a:gd name="connsiteX265" fmla="*/ 27842 w 500063"/>
              <a:gd name="connsiteY265" fmla="*/ 239713 h 476251"/>
              <a:gd name="connsiteX266" fmla="*/ 29945 w 500063"/>
              <a:gd name="connsiteY266" fmla="*/ 236675 h 476251"/>
              <a:gd name="connsiteX267" fmla="*/ 11730 w 500063"/>
              <a:gd name="connsiteY267" fmla="*/ 213872 h 476251"/>
              <a:gd name="connsiteX268" fmla="*/ 11112 w 500063"/>
              <a:gd name="connsiteY268" fmla="*/ 214313 h 476251"/>
              <a:gd name="connsiteX269" fmla="*/ 11413 w 500063"/>
              <a:gd name="connsiteY269" fmla="*/ 214055 h 476251"/>
              <a:gd name="connsiteX270" fmla="*/ 488951 w 500063"/>
              <a:gd name="connsiteY270" fmla="*/ 206375 h 476251"/>
              <a:gd name="connsiteX271" fmla="*/ 478943 w 500063"/>
              <a:gd name="connsiteY271" fmla="*/ 214382 h 476251"/>
              <a:gd name="connsiteX272" fmla="*/ 473076 w 500063"/>
              <a:gd name="connsiteY272" fmla="*/ 217488 h 476251"/>
              <a:gd name="connsiteX273" fmla="*/ 488560 w 500063"/>
              <a:gd name="connsiteY273" fmla="*/ 206558 h 476251"/>
              <a:gd name="connsiteX274" fmla="*/ 500063 w 500063"/>
              <a:gd name="connsiteY274" fmla="*/ 203200 h 476251"/>
              <a:gd name="connsiteX275" fmla="*/ 500063 w 500063"/>
              <a:gd name="connsiteY275" fmla="*/ 206375 h 476251"/>
              <a:gd name="connsiteX276" fmla="*/ 465138 w 500063"/>
              <a:gd name="connsiteY276" fmla="*/ 250825 h 476251"/>
              <a:gd name="connsiteX277" fmla="*/ 500063 w 500063"/>
              <a:gd name="connsiteY277" fmla="*/ 231775 h 476251"/>
              <a:gd name="connsiteX278" fmla="*/ 473076 w 500063"/>
              <a:gd name="connsiteY278" fmla="*/ 258763 h 476251"/>
              <a:gd name="connsiteX279" fmla="*/ 500063 w 500063"/>
              <a:gd name="connsiteY279" fmla="*/ 244475 h 476251"/>
              <a:gd name="connsiteX280" fmla="*/ 473076 w 500063"/>
              <a:gd name="connsiteY280" fmla="*/ 266701 h 476251"/>
              <a:gd name="connsiteX281" fmla="*/ 500063 w 500063"/>
              <a:gd name="connsiteY281" fmla="*/ 250825 h 476251"/>
              <a:gd name="connsiteX282" fmla="*/ 500063 w 500063"/>
              <a:gd name="connsiteY282" fmla="*/ 255588 h 476251"/>
              <a:gd name="connsiteX283" fmla="*/ 469901 w 500063"/>
              <a:gd name="connsiteY283" fmla="*/ 285751 h 476251"/>
              <a:gd name="connsiteX284" fmla="*/ 465138 w 500063"/>
              <a:gd name="connsiteY284" fmla="*/ 288926 h 476251"/>
              <a:gd name="connsiteX285" fmla="*/ 492126 w 500063"/>
              <a:gd name="connsiteY285" fmla="*/ 258763 h 476251"/>
              <a:gd name="connsiteX286" fmla="*/ 465138 w 500063"/>
              <a:gd name="connsiteY286" fmla="*/ 273051 h 476251"/>
              <a:gd name="connsiteX287" fmla="*/ 492126 w 500063"/>
              <a:gd name="connsiteY287" fmla="*/ 250825 h 476251"/>
              <a:gd name="connsiteX288" fmla="*/ 465138 w 500063"/>
              <a:gd name="connsiteY288" fmla="*/ 266701 h 476251"/>
              <a:gd name="connsiteX289" fmla="*/ 461963 w 500063"/>
              <a:gd name="connsiteY289" fmla="*/ 261938 h 476251"/>
              <a:gd name="connsiteX290" fmla="*/ 465138 w 500063"/>
              <a:gd name="connsiteY290" fmla="*/ 261938 h 476251"/>
              <a:gd name="connsiteX291" fmla="*/ 492126 w 500063"/>
              <a:gd name="connsiteY291" fmla="*/ 239713 h 476251"/>
              <a:gd name="connsiteX292" fmla="*/ 465138 w 500063"/>
              <a:gd name="connsiteY292" fmla="*/ 255588 h 476251"/>
              <a:gd name="connsiteX293" fmla="*/ 461963 w 500063"/>
              <a:gd name="connsiteY293" fmla="*/ 250825 h 476251"/>
              <a:gd name="connsiteX294" fmla="*/ 495301 w 500063"/>
              <a:gd name="connsiteY294" fmla="*/ 206375 h 476251"/>
              <a:gd name="connsiteX295" fmla="*/ 465138 w 500063"/>
              <a:gd name="connsiteY295" fmla="*/ 225425 h 476251"/>
              <a:gd name="connsiteX296" fmla="*/ 478943 w 500063"/>
              <a:gd name="connsiteY296" fmla="*/ 214382 h 476251"/>
              <a:gd name="connsiteX297" fmla="*/ 33337 w 500063"/>
              <a:gd name="connsiteY297" fmla="*/ 198438 h 476251"/>
              <a:gd name="connsiteX298" fmla="*/ 33337 w 500063"/>
              <a:gd name="connsiteY298" fmla="*/ 203200 h 476251"/>
              <a:gd name="connsiteX299" fmla="*/ 4762 w 500063"/>
              <a:gd name="connsiteY299" fmla="*/ 244475 h 476251"/>
              <a:gd name="connsiteX300" fmla="*/ 33337 w 500063"/>
              <a:gd name="connsiteY300" fmla="*/ 225425 h 476251"/>
              <a:gd name="connsiteX301" fmla="*/ 33337 w 500063"/>
              <a:gd name="connsiteY301" fmla="*/ 228600 h 476251"/>
              <a:gd name="connsiteX302" fmla="*/ 11112 w 500063"/>
              <a:gd name="connsiteY302" fmla="*/ 247650 h 476251"/>
              <a:gd name="connsiteX303" fmla="*/ 33337 w 500063"/>
              <a:gd name="connsiteY303" fmla="*/ 231775 h 476251"/>
              <a:gd name="connsiteX304" fmla="*/ 29945 w 500063"/>
              <a:gd name="connsiteY304" fmla="*/ 236675 h 476251"/>
              <a:gd name="connsiteX305" fmla="*/ 0 w 500063"/>
              <a:gd name="connsiteY305" fmla="*/ 255588 h 476251"/>
              <a:gd name="connsiteX306" fmla="*/ 0 w 500063"/>
              <a:gd name="connsiteY306" fmla="*/ 250825 h 476251"/>
              <a:gd name="connsiteX307" fmla="*/ 22225 w 500063"/>
              <a:gd name="connsiteY307" fmla="*/ 236538 h 476251"/>
              <a:gd name="connsiteX308" fmla="*/ 0 w 500063"/>
              <a:gd name="connsiteY308" fmla="*/ 247650 h 476251"/>
              <a:gd name="connsiteX309" fmla="*/ 30162 w 500063"/>
              <a:gd name="connsiteY309" fmla="*/ 203200 h 476251"/>
              <a:gd name="connsiteX310" fmla="*/ 11730 w 500063"/>
              <a:gd name="connsiteY310" fmla="*/ 213872 h 476251"/>
              <a:gd name="connsiteX311" fmla="*/ 488951 w 500063"/>
              <a:gd name="connsiteY311" fmla="*/ 195263 h 476251"/>
              <a:gd name="connsiteX312" fmla="*/ 485296 w 500063"/>
              <a:gd name="connsiteY312" fmla="*/ 198273 h 476251"/>
              <a:gd name="connsiteX313" fmla="*/ 474210 w 500063"/>
              <a:gd name="connsiteY313" fmla="*/ 204108 h 476251"/>
              <a:gd name="connsiteX314" fmla="*/ 500063 w 500063"/>
              <a:gd name="connsiteY314" fmla="*/ 190500 h 476251"/>
              <a:gd name="connsiteX315" fmla="*/ 473076 w 500063"/>
              <a:gd name="connsiteY315" fmla="*/ 209550 h 476251"/>
              <a:gd name="connsiteX316" fmla="*/ 500063 w 500063"/>
              <a:gd name="connsiteY316" fmla="*/ 195263 h 476251"/>
              <a:gd name="connsiteX317" fmla="*/ 500063 w 500063"/>
              <a:gd name="connsiteY317" fmla="*/ 198438 h 476251"/>
              <a:gd name="connsiteX318" fmla="*/ 488560 w 500063"/>
              <a:gd name="connsiteY318" fmla="*/ 206558 h 476251"/>
              <a:gd name="connsiteX319" fmla="*/ 465138 w 500063"/>
              <a:gd name="connsiteY319" fmla="*/ 217488 h 476251"/>
              <a:gd name="connsiteX320" fmla="*/ 461963 w 500063"/>
              <a:gd name="connsiteY320" fmla="*/ 217488 h 476251"/>
              <a:gd name="connsiteX321" fmla="*/ 485296 w 500063"/>
              <a:gd name="connsiteY321" fmla="*/ 198273 h 476251"/>
              <a:gd name="connsiteX322" fmla="*/ 492126 w 500063"/>
              <a:gd name="connsiteY322" fmla="*/ 179388 h 476251"/>
              <a:gd name="connsiteX323" fmla="*/ 490538 w 500063"/>
              <a:gd name="connsiteY323" fmla="*/ 180975 h 476251"/>
              <a:gd name="connsiteX324" fmla="*/ 484188 w 500063"/>
              <a:gd name="connsiteY324" fmla="*/ 184150 h 476251"/>
              <a:gd name="connsiteX325" fmla="*/ 485023 w 500063"/>
              <a:gd name="connsiteY325" fmla="*/ 183566 h 476251"/>
              <a:gd name="connsiteX326" fmla="*/ 500063 w 500063"/>
              <a:gd name="connsiteY326" fmla="*/ 176213 h 476251"/>
              <a:gd name="connsiteX327" fmla="*/ 469901 w 500063"/>
              <a:gd name="connsiteY327" fmla="*/ 206375 h 476251"/>
              <a:gd name="connsiteX328" fmla="*/ 474210 w 500063"/>
              <a:gd name="connsiteY328" fmla="*/ 204108 h 476251"/>
              <a:gd name="connsiteX329" fmla="*/ 465138 w 500063"/>
              <a:gd name="connsiteY329" fmla="*/ 209550 h 476251"/>
              <a:gd name="connsiteX330" fmla="*/ 461963 w 500063"/>
              <a:gd name="connsiteY330" fmla="*/ 209550 h 476251"/>
              <a:gd name="connsiteX331" fmla="*/ 490538 w 500063"/>
              <a:gd name="connsiteY331" fmla="*/ 180975 h 476251"/>
              <a:gd name="connsiteX332" fmla="*/ 15875 w 500063"/>
              <a:gd name="connsiteY332" fmla="*/ 176213 h 476251"/>
              <a:gd name="connsiteX333" fmla="*/ 15434 w 500063"/>
              <a:gd name="connsiteY333" fmla="*/ 176609 h 476251"/>
              <a:gd name="connsiteX334" fmla="*/ 13890 w 500063"/>
              <a:gd name="connsiteY334" fmla="*/ 177602 h 476251"/>
              <a:gd name="connsiteX335" fmla="*/ 33337 w 500063"/>
              <a:gd name="connsiteY335" fmla="*/ 165100 h 476251"/>
              <a:gd name="connsiteX336" fmla="*/ 33337 w 500063"/>
              <a:gd name="connsiteY336" fmla="*/ 168275 h 476251"/>
              <a:gd name="connsiteX337" fmla="*/ 33337 w 500063"/>
              <a:gd name="connsiteY337" fmla="*/ 173038 h 476251"/>
              <a:gd name="connsiteX338" fmla="*/ 4762 w 500063"/>
              <a:gd name="connsiteY338" fmla="*/ 214313 h 476251"/>
              <a:gd name="connsiteX339" fmla="*/ 33337 w 500063"/>
              <a:gd name="connsiteY339" fmla="*/ 195263 h 476251"/>
              <a:gd name="connsiteX340" fmla="*/ 11413 w 500063"/>
              <a:gd name="connsiteY340" fmla="*/ 214055 h 476251"/>
              <a:gd name="connsiteX341" fmla="*/ 0 w 500063"/>
              <a:gd name="connsiteY341" fmla="*/ 220663 h 476251"/>
              <a:gd name="connsiteX342" fmla="*/ 22225 w 500063"/>
              <a:gd name="connsiteY342" fmla="*/ 203200 h 476251"/>
              <a:gd name="connsiteX343" fmla="*/ 0 w 500063"/>
              <a:gd name="connsiteY343" fmla="*/ 217488 h 476251"/>
              <a:gd name="connsiteX344" fmla="*/ 0 w 500063"/>
              <a:gd name="connsiteY344" fmla="*/ 214313 h 476251"/>
              <a:gd name="connsiteX345" fmla="*/ 30162 w 500063"/>
              <a:gd name="connsiteY345" fmla="*/ 173038 h 476251"/>
              <a:gd name="connsiteX346" fmla="*/ 0 w 500063"/>
              <a:gd name="connsiteY346" fmla="*/ 190500 h 476251"/>
              <a:gd name="connsiteX347" fmla="*/ 15434 w 500063"/>
              <a:gd name="connsiteY347" fmla="*/ 176609 h 476251"/>
              <a:gd name="connsiteX348" fmla="*/ 33337 w 500063"/>
              <a:gd name="connsiteY348" fmla="*/ 157163 h 476251"/>
              <a:gd name="connsiteX349" fmla="*/ 33337 w 500063"/>
              <a:gd name="connsiteY349" fmla="*/ 161925 h 476251"/>
              <a:gd name="connsiteX350" fmla="*/ 11112 w 500063"/>
              <a:gd name="connsiteY350" fmla="*/ 179388 h 476251"/>
              <a:gd name="connsiteX351" fmla="*/ 13890 w 500063"/>
              <a:gd name="connsiteY351" fmla="*/ 177602 h 476251"/>
              <a:gd name="connsiteX352" fmla="*/ 0 w 500063"/>
              <a:gd name="connsiteY352" fmla="*/ 187325 h 476251"/>
              <a:gd name="connsiteX353" fmla="*/ 22225 w 500063"/>
              <a:gd name="connsiteY353" fmla="*/ 165100 h 476251"/>
              <a:gd name="connsiteX354" fmla="*/ 0 w 500063"/>
              <a:gd name="connsiteY354" fmla="*/ 179388 h 476251"/>
              <a:gd name="connsiteX355" fmla="*/ 9576 w 500063"/>
              <a:gd name="connsiteY355" fmla="*/ 171501 h 476251"/>
              <a:gd name="connsiteX356" fmla="*/ 7937 w 500063"/>
              <a:gd name="connsiteY356" fmla="*/ 173038 h 476251"/>
              <a:gd name="connsiteX357" fmla="*/ 26987 w 500063"/>
              <a:gd name="connsiteY357" fmla="*/ 157163 h 476251"/>
              <a:gd name="connsiteX358" fmla="*/ 9576 w 500063"/>
              <a:gd name="connsiteY358" fmla="*/ 171501 h 476251"/>
              <a:gd name="connsiteX359" fmla="*/ 21306 w 500063"/>
              <a:gd name="connsiteY359" fmla="*/ 160505 h 476251"/>
              <a:gd name="connsiteX360" fmla="*/ 492126 w 500063"/>
              <a:gd name="connsiteY360" fmla="*/ 127000 h 476251"/>
              <a:gd name="connsiteX361" fmla="*/ 490241 w 500063"/>
              <a:gd name="connsiteY361" fmla="*/ 129183 h 476251"/>
              <a:gd name="connsiteX362" fmla="*/ 484929 w 500063"/>
              <a:gd name="connsiteY362" fmla="*/ 132080 h 476251"/>
              <a:gd name="connsiteX363" fmla="*/ 33337 w 500063"/>
              <a:gd name="connsiteY363" fmla="*/ 127000 h 476251"/>
              <a:gd name="connsiteX364" fmla="*/ 33337 w 500063"/>
              <a:gd name="connsiteY364" fmla="*/ 131763 h 476251"/>
              <a:gd name="connsiteX365" fmla="*/ 33337 w 500063"/>
              <a:gd name="connsiteY365" fmla="*/ 134938 h 476251"/>
              <a:gd name="connsiteX366" fmla="*/ 4762 w 500063"/>
              <a:gd name="connsiteY366" fmla="*/ 165100 h 476251"/>
              <a:gd name="connsiteX367" fmla="*/ 33337 w 500063"/>
              <a:gd name="connsiteY367" fmla="*/ 149225 h 476251"/>
              <a:gd name="connsiteX368" fmla="*/ 21306 w 500063"/>
              <a:gd name="connsiteY368" fmla="*/ 160505 h 476251"/>
              <a:gd name="connsiteX369" fmla="*/ 0 w 500063"/>
              <a:gd name="connsiteY369" fmla="*/ 173038 h 476251"/>
              <a:gd name="connsiteX370" fmla="*/ 0 w 500063"/>
              <a:gd name="connsiteY370" fmla="*/ 168275 h 476251"/>
              <a:gd name="connsiteX371" fmla="*/ 30162 w 500063"/>
              <a:gd name="connsiteY371" fmla="*/ 138113 h 476251"/>
              <a:gd name="connsiteX372" fmla="*/ 0 w 500063"/>
              <a:gd name="connsiteY372" fmla="*/ 153988 h 476251"/>
              <a:gd name="connsiteX373" fmla="*/ 19050 w 500063"/>
              <a:gd name="connsiteY373" fmla="*/ 138113 h 476251"/>
              <a:gd name="connsiteX374" fmla="*/ 0 w 500063"/>
              <a:gd name="connsiteY374" fmla="*/ 149225 h 476251"/>
              <a:gd name="connsiteX375" fmla="*/ 17119 w 500063"/>
              <a:gd name="connsiteY375" fmla="*/ 133007 h 476251"/>
              <a:gd name="connsiteX376" fmla="*/ 4762 w 500063"/>
              <a:gd name="connsiteY376" fmla="*/ 146050 h 476251"/>
              <a:gd name="connsiteX377" fmla="*/ 500063 w 500063"/>
              <a:gd name="connsiteY377" fmla="*/ 123825 h 476251"/>
              <a:gd name="connsiteX378" fmla="*/ 500063 w 500063"/>
              <a:gd name="connsiteY378" fmla="*/ 127000 h 476251"/>
              <a:gd name="connsiteX379" fmla="*/ 469901 w 500063"/>
              <a:gd name="connsiteY379" fmla="*/ 157163 h 476251"/>
              <a:gd name="connsiteX380" fmla="*/ 500063 w 500063"/>
              <a:gd name="connsiteY380" fmla="*/ 138113 h 476251"/>
              <a:gd name="connsiteX381" fmla="*/ 500063 w 500063"/>
              <a:gd name="connsiteY381" fmla="*/ 142875 h 476251"/>
              <a:gd name="connsiteX382" fmla="*/ 469901 w 500063"/>
              <a:gd name="connsiteY382" fmla="*/ 173038 h 476251"/>
              <a:gd name="connsiteX383" fmla="*/ 500063 w 500063"/>
              <a:gd name="connsiteY383" fmla="*/ 157163 h 476251"/>
              <a:gd name="connsiteX384" fmla="*/ 469901 w 500063"/>
              <a:gd name="connsiteY384" fmla="*/ 187325 h 476251"/>
              <a:gd name="connsiteX385" fmla="*/ 500063 w 500063"/>
              <a:gd name="connsiteY385" fmla="*/ 173038 h 476251"/>
              <a:gd name="connsiteX386" fmla="*/ 485023 w 500063"/>
              <a:gd name="connsiteY386" fmla="*/ 183566 h 476251"/>
              <a:gd name="connsiteX387" fmla="*/ 465138 w 500063"/>
              <a:gd name="connsiteY387" fmla="*/ 195263 h 476251"/>
              <a:gd name="connsiteX388" fmla="*/ 477838 w 500063"/>
              <a:gd name="connsiteY388" fmla="*/ 187325 h 476251"/>
              <a:gd name="connsiteX389" fmla="*/ 461963 w 500063"/>
              <a:gd name="connsiteY389" fmla="*/ 195263 h 476251"/>
              <a:gd name="connsiteX390" fmla="*/ 461963 w 500063"/>
              <a:gd name="connsiteY390" fmla="*/ 190500 h 476251"/>
              <a:gd name="connsiteX391" fmla="*/ 492126 w 500063"/>
              <a:gd name="connsiteY391" fmla="*/ 161925 h 476251"/>
              <a:gd name="connsiteX392" fmla="*/ 465138 w 500063"/>
              <a:gd name="connsiteY392" fmla="*/ 176213 h 476251"/>
              <a:gd name="connsiteX393" fmla="*/ 461963 w 500063"/>
              <a:gd name="connsiteY393" fmla="*/ 176213 h 476251"/>
              <a:gd name="connsiteX394" fmla="*/ 495301 w 500063"/>
              <a:gd name="connsiteY394" fmla="*/ 142875 h 476251"/>
              <a:gd name="connsiteX395" fmla="*/ 465138 w 500063"/>
              <a:gd name="connsiteY395" fmla="*/ 161925 h 476251"/>
              <a:gd name="connsiteX396" fmla="*/ 461963 w 500063"/>
              <a:gd name="connsiteY396" fmla="*/ 161925 h 476251"/>
              <a:gd name="connsiteX397" fmla="*/ 490241 w 500063"/>
              <a:gd name="connsiteY397" fmla="*/ 129183 h 476251"/>
              <a:gd name="connsiteX398" fmla="*/ 30162 w 500063"/>
              <a:gd name="connsiteY398" fmla="*/ 120650 h 476251"/>
              <a:gd name="connsiteX399" fmla="*/ 17119 w 500063"/>
              <a:gd name="connsiteY399" fmla="*/ 133007 h 476251"/>
              <a:gd name="connsiteX400" fmla="*/ 27737 w 500063"/>
              <a:gd name="connsiteY400" fmla="*/ 121799 h 476251"/>
              <a:gd name="connsiteX401" fmla="*/ 22225 w 500063"/>
              <a:gd name="connsiteY401" fmla="*/ 107950 h 476251"/>
              <a:gd name="connsiteX402" fmla="*/ 16669 w 500063"/>
              <a:gd name="connsiteY402" fmla="*/ 112713 h 476251"/>
              <a:gd name="connsiteX403" fmla="*/ 4762 w 500063"/>
              <a:gd name="connsiteY403" fmla="*/ 120650 h 476251"/>
              <a:gd name="connsiteX404" fmla="*/ 5129 w 500063"/>
              <a:gd name="connsiteY404" fmla="*/ 120162 h 476251"/>
              <a:gd name="connsiteX405" fmla="*/ 33337 w 500063"/>
              <a:gd name="connsiteY405" fmla="*/ 101600 h 476251"/>
              <a:gd name="connsiteX406" fmla="*/ 7937 w 500063"/>
              <a:gd name="connsiteY406" fmla="*/ 123825 h 476251"/>
              <a:gd name="connsiteX407" fmla="*/ 33337 w 500063"/>
              <a:gd name="connsiteY407" fmla="*/ 107950 h 476251"/>
              <a:gd name="connsiteX408" fmla="*/ 33337 w 500063"/>
              <a:gd name="connsiteY408" fmla="*/ 112713 h 476251"/>
              <a:gd name="connsiteX409" fmla="*/ 15875 w 500063"/>
              <a:gd name="connsiteY409" fmla="*/ 127000 h 476251"/>
              <a:gd name="connsiteX410" fmla="*/ 33337 w 500063"/>
              <a:gd name="connsiteY410" fmla="*/ 115888 h 476251"/>
              <a:gd name="connsiteX411" fmla="*/ 27737 w 500063"/>
              <a:gd name="connsiteY411" fmla="*/ 121799 h 476251"/>
              <a:gd name="connsiteX412" fmla="*/ 0 w 500063"/>
              <a:gd name="connsiteY412" fmla="*/ 134938 h 476251"/>
              <a:gd name="connsiteX413" fmla="*/ 19050 w 500063"/>
              <a:gd name="connsiteY413" fmla="*/ 120650 h 476251"/>
              <a:gd name="connsiteX414" fmla="*/ 0 w 500063"/>
              <a:gd name="connsiteY414" fmla="*/ 131763 h 476251"/>
              <a:gd name="connsiteX415" fmla="*/ 0 w 500063"/>
              <a:gd name="connsiteY415" fmla="*/ 127000 h 476251"/>
              <a:gd name="connsiteX416" fmla="*/ 16669 w 500063"/>
              <a:gd name="connsiteY416" fmla="*/ 112713 h 476251"/>
              <a:gd name="connsiteX417" fmla="*/ 469455 w 500063"/>
              <a:gd name="connsiteY417" fmla="*/ 92325 h 476251"/>
              <a:gd name="connsiteX418" fmla="*/ 466265 w 500063"/>
              <a:gd name="connsiteY418" fmla="*/ 96274 h 476251"/>
              <a:gd name="connsiteX419" fmla="*/ 465138 w 500063"/>
              <a:gd name="connsiteY419" fmla="*/ 96838 h 476251"/>
              <a:gd name="connsiteX420" fmla="*/ 500063 w 500063"/>
              <a:gd name="connsiteY420" fmla="*/ 79375 h 476251"/>
              <a:gd name="connsiteX421" fmla="*/ 500063 w 500063"/>
              <a:gd name="connsiteY421" fmla="*/ 82550 h 476251"/>
              <a:gd name="connsiteX422" fmla="*/ 469901 w 500063"/>
              <a:gd name="connsiteY422" fmla="*/ 115888 h 476251"/>
              <a:gd name="connsiteX423" fmla="*/ 500063 w 500063"/>
              <a:gd name="connsiteY423" fmla="*/ 96838 h 476251"/>
              <a:gd name="connsiteX424" fmla="*/ 465138 w 500063"/>
              <a:gd name="connsiteY424" fmla="*/ 142875 h 476251"/>
              <a:gd name="connsiteX425" fmla="*/ 484929 w 500063"/>
              <a:gd name="connsiteY425" fmla="*/ 132080 h 476251"/>
              <a:gd name="connsiteX426" fmla="*/ 465138 w 500063"/>
              <a:gd name="connsiteY426" fmla="*/ 146050 h 476251"/>
              <a:gd name="connsiteX427" fmla="*/ 461963 w 500063"/>
              <a:gd name="connsiteY427" fmla="*/ 146050 h 476251"/>
              <a:gd name="connsiteX428" fmla="*/ 495301 w 500063"/>
              <a:gd name="connsiteY428" fmla="*/ 101600 h 476251"/>
              <a:gd name="connsiteX429" fmla="*/ 465138 w 500063"/>
              <a:gd name="connsiteY429" fmla="*/ 120650 h 476251"/>
              <a:gd name="connsiteX430" fmla="*/ 461963 w 500063"/>
              <a:gd name="connsiteY430" fmla="*/ 120650 h 476251"/>
              <a:gd name="connsiteX431" fmla="*/ 461963 w 500063"/>
              <a:gd name="connsiteY431" fmla="*/ 115888 h 476251"/>
              <a:gd name="connsiteX432" fmla="*/ 495301 w 500063"/>
              <a:gd name="connsiteY432" fmla="*/ 82550 h 476251"/>
              <a:gd name="connsiteX433" fmla="*/ 465138 w 500063"/>
              <a:gd name="connsiteY433" fmla="*/ 101600 h 476251"/>
              <a:gd name="connsiteX434" fmla="*/ 461963 w 500063"/>
              <a:gd name="connsiteY434" fmla="*/ 101600 h 476251"/>
              <a:gd name="connsiteX435" fmla="*/ 466265 w 500063"/>
              <a:gd name="connsiteY435" fmla="*/ 96274 h 476251"/>
              <a:gd name="connsiteX436" fmla="*/ 27842 w 500063"/>
              <a:gd name="connsiteY436" fmla="*/ 63500 h 476251"/>
              <a:gd name="connsiteX437" fmla="*/ 4762 w 500063"/>
              <a:gd name="connsiteY437" fmla="*/ 96838 h 476251"/>
              <a:gd name="connsiteX438" fmla="*/ 33337 w 500063"/>
              <a:gd name="connsiteY438" fmla="*/ 82550 h 476251"/>
              <a:gd name="connsiteX439" fmla="*/ 5129 w 500063"/>
              <a:gd name="connsiteY439" fmla="*/ 120162 h 476251"/>
              <a:gd name="connsiteX440" fmla="*/ 0 w 500063"/>
              <a:gd name="connsiteY440" fmla="*/ 123825 h 476251"/>
              <a:gd name="connsiteX441" fmla="*/ 0 w 500063"/>
              <a:gd name="connsiteY441" fmla="*/ 120650 h 476251"/>
              <a:gd name="connsiteX442" fmla="*/ 30162 w 500063"/>
              <a:gd name="connsiteY442" fmla="*/ 85725 h 476251"/>
              <a:gd name="connsiteX443" fmla="*/ 0 w 500063"/>
              <a:gd name="connsiteY443" fmla="*/ 101600 h 476251"/>
              <a:gd name="connsiteX444" fmla="*/ 30162 w 500063"/>
              <a:gd name="connsiteY444" fmla="*/ 60325 h 476251"/>
              <a:gd name="connsiteX445" fmla="*/ 27842 w 500063"/>
              <a:gd name="connsiteY445" fmla="*/ 63500 h 476251"/>
              <a:gd name="connsiteX446" fmla="*/ 29945 w 500063"/>
              <a:gd name="connsiteY446" fmla="*/ 60462 h 476251"/>
              <a:gd name="connsiteX447" fmla="*/ 33337 w 500063"/>
              <a:gd name="connsiteY447" fmla="*/ 55563 h 476251"/>
              <a:gd name="connsiteX448" fmla="*/ 29945 w 500063"/>
              <a:gd name="connsiteY448" fmla="*/ 60462 h 476251"/>
              <a:gd name="connsiteX449" fmla="*/ 0 w 500063"/>
              <a:gd name="connsiteY449" fmla="*/ 79375 h 476251"/>
              <a:gd name="connsiteX450" fmla="*/ 0 w 500063"/>
              <a:gd name="connsiteY450" fmla="*/ 74613 h 476251"/>
              <a:gd name="connsiteX451" fmla="*/ 22294 w 500063"/>
              <a:gd name="connsiteY451" fmla="*/ 58876 h 476251"/>
              <a:gd name="connsiteX452" fmla="*/ 7937 w 500063"/>
              <a:gd name="connsiteY452" fmla="*/ 71438 h 476251"/>
              <a:gd name="connsiteX453" fmla="*/ 26987 w 500063"/>
              <a:gd name="connsiteY453" fmla="*/ 55563 h 476251"/>
              <a:gd name="connsiteX454" fmla="*/ 22294 w 500063"/>
              <a:gd name="connsiteY454" fmla="*/ 58876 h 476251"/>
              <a:gd name="connsiteX455" fmla="*/ 24219 w 500063"/>
              <a:gd name="connsiteY455" fmla="*/ 57191 h 476251"/>
              <a:gd name="connsiteX456" fmla="*/ 357188 w 500063"/>
              <a:gd name="connsiteY456" fmla="*/ 0 h 476251"/>
              <a:gd name="connsiteX457" fmla="*/ 357188 w 500063"/>
              <a:gd name="connsiteY457" fmla="*/ 3175 h 476251"/>
              <a:gd name="connsiteX458" fmla="*/ 330201 w 500063"/>
              <a:gd name="connsiteY458" fmla="*/ 33338 h 476251"/>
              <a:gd name="connsiteX459" fmla="*/ 382588 w 500063"/>
              <a:gd name="connsiteY459" fmla="*/ 0 h 476251"/>
              <a:gd name="connsiteX460" fmla="*/ 387351 w 500063"/>
              <a:gd name="connsiteY460" fmla="*/ 0 h 476251"/>
              <a:gd name="connsiteX461" fmla="*/ 387351 w 500063"/>
              <a:gd name="connsiteY461" fmla="*/ 3175 h 476251"/>
              <a:gd name="connsiteX462" fmla="*/ 365126 w 500063"/>
              <a:gd name="connsiteY462" fmla="*/ 33338 h 476251"/>
              <a:gd name="connsiteX463" fmla="*/ 420688 w 500063"/>
              <a:gd name="connsiteY463" fmla="*/ 0 h 476251"/>
              <a:gd name="connsiteX464" fmla="*/ 420688 w 500063"/>
              <a:gd name="connsiteY464" fmla="*/ 3175 h 476251"/>
              <a:gd name="connsiteX465" fmla="*/ 390526 w 500063"/>
              <a:gd name="connsiteY465" fmla="*/ 26988 h 476251"/>
              <a:gd name="connsiteX466" fmla="*/ 431801 w 500063"/>
              <a:gd name="connsiteY466" fmla="*/ 0 h 476251"/>
              <a:gd name="connsiteX467" fmla="*/ 431801 w 500063"/>
              <a:gd name="connsiteY467" fmla="*/ 3175 h 476251"/>
              <a:gd name="connsiteX468" fmla="*/ 402950 w 500063"/>
              <a:gd name="connsiteY468" fmla="*/ 28989 h 476251"/>
              <a:gd name="connsiteX469" fmla="*/ 401638 w 500063"/>
              <a:gd name="connsiteY469" fmla="*/ 30163 h 476251"/>
              <a:gd name="connsiteX470" fmla="*/ 454026 w 500063"/>
              <a:gd name="connsiteY470" fmla="*/ 0 h 476251"/>
              <a:gd name="connsiteX471" fmla="*/ 454026 w 500063"/>
              <a:gd name="connsiteY471" fmla="*/ 3175 h 476251"/>
              <a:gd name="connsiteX472" fmla="*/ 442913 w 500063"/>
              <a:gd name="connsiteY472" fmla="*/ 33338 h 476251"/>
              <a:gd name="connsiteX473" fmla="*/ 484188 w 500063"/>
              <a:gd name="connsiteY473" fmla="*/ 7938 h 476251"/>
              <a:gd name="connsiteX474" fmla="*/ 488951 w 500063"/>
              <a:gd name="connsiteY474" fmla="*/ 7938 h 476251"/>
              <a:gd name="connsiteX475" fmla="*/ 488951 w 500063"/>
              <a:gd name="connsiteY475" fmla="*/ 11113 h 476251"/>
              <a:gd name="connsiteX476" fmla="*/ 465138 w 500063"/>
              <a:gd name="connsiteY476" fmla="*/ 41275 h 476251"/>
              <a:gd name="connsiteX477" fmla="*/ 495301 w 500063"/>
              <a:gd name="connsiteY477" fmla="*/ 22225 h 476251"/>
              <a:gd name="connsiteX478" fmla="*/ 495301 w 500063"/>
              <a:gd name="connsiteY478" fmla="*/ 26988 h 476251"/>
              <a:gd name="connsiteX479" fmla="*/ 473076 w 500063"/>
              <a:gd name="connsiteY479" fmla="*/ 41275 h 476251"/>
              <a:gd name="connsiteX480" fmla="*/ 495301 w 500063"/>
              <a:gd name="connsiteY480" fmla="*/ 30163 h 476251"/>
              <a:gd name="connsiteX481" fmla="*/ 500063 w 500063"/>
              <a:gd name="connsiteY481" fmla="*/ 30163 h 476251"/>
              <a:gd name="connsiteX482" fmla="*/ 469901 w 500063"/>
              <a:gd name="connsiteY482" fmla="*/ 60325 h 476251"/>
              <a:gd name="connsiteX483" fmla="*/ 500063 w 500063"/>
              <a:gd name="connsiteY483" fmla="*/ 44450 h 476251"/>
              <a:gd name="connsiteX484" fmla="*/ 500063 w 500063"/>
              <a:gd name="connsiteY484" fmla="*/ 49213 h 476251"/>
              <a:gd name="connsiteX485" fmla="*/ 469901 w 500063"/>
              <a:gd name="connsiteY485" fmla="*/ 74613 h 476251"/>
              <a:gd name="connsiteX486" fmla="*/ 500063 w 500063"/>
              <a:gd name="connsiteY486" fmla="*/ 55563 h 476251"/>
              <a:gd name="connsiteX487" fmla="*/ 500063 w 500063"/>
              <a:gd name="connsiteY487" fmla="*/ 60325 h 476251"/>
              <a:gd name="connsiteX488" fmla="*/ 469455 w 500063"/>
              <a:gd name="connsiteY488" fmla="*/ 92325 h 476251"/>
              <a:gd name="connsiteX489" fmla="*/ 495301 w 500063"/>
              <a:gd name="connsiteY489" fmla="*/ 60325 h 476251"/>
              <a:gd name="connsiteX490" fmla="*/ 465138 w 500063"/>
              <a:gd name="connsiteY490" fmla="*/ 79375 h 476251"/>
              <a:gd name="connsiteX491" fmla="*/ 461963 w 500063"/>
              <a:gd name="connsiteY491" fmla="*/ 79375 h 476251"/>
              <a:gd name="connsiteX492" fmla="*/ 492126 w 500063"/>
              <a:gd name="connsiteY492" fmla="*/ 52388 h 476251"/>
              <a:gd name="connsiteX493" fmla="*/ 465138 w 500063"/>
              <a:gd name="connsiteY493" fmla="*/ 68263 h 476251"/>
              <a:gd name="connsiteX494" fmla="*/ 461963 w 500063"/>
              <a:gd name="connsiteY494" fmla="*/ 68263 h 476251"/>
              <a:gd name="connsiteX495" fmla="*/ 469901 w 500063"/>
              <a:gd name="connsiteY495" fmla="*/ 63500 h 476251"/>
              <a:gd name="connsiteX496" fmla="*/ 465138 w 500063"/>
              <a:gd name="connsiteY496" fmla="*/ 63500 h 476251"/>
              <a:gd name="connsiteX497" fmla="*/ 461963 w 500063"/>
              <a:gd name="connsiteY497" fmla="*/ 63500 h 476251"/>
              <a:gd name="connsiteX498" fmla="*/ 492126 w 500063"/>
              <a:gd name="connsiteY498" fmla="*/ 33338 h 476251"/>
              <a:gd name="connsiteX499" fmla="*/ 465138 w 500063"/>
              <a:gd name="connsiteY499" fmla="*/ 49213 h 476251"/>
              <a:gd name="connsiteX500" fmla="*/ 461963 w 500063"/>
              <a:gd name="connsiteY500" fmla="*/ 49213 h 476251"/>
              <a:gd name="connsiteX501" fmla="*/ 484188 w 500063"/>
              <a:gd name="connsiteY501" fmla="*/ 30163 h 476251"/>
              <a:gd name="connsiteX502" fmla="*/ 465138 w 500063"/>
              <a:gd name="connsiteY502" fmla="*/ 44450 h 476251"/>
              <a:gd name="connsiteX503" fmla="*/ 461963 w 500063"/>
              <a:gd name="connsiteY503" fmla="*/ 44450 h 476251"/>
              <a:gd name="connsiteX504" fmla="*/ 461963 w 500063"/>
              <a:gd name="connsiteY504" fmla="*/ 41275 h 476251"/>
              <a:gd name="connsiteX505" fmla="*/ 484188 w 500063"/>
              <a:gd name="connsiteY505" fmla="*/ 11113 h 476251"/>
              <a:gd name="connsiteX506" fmla="*/ 439738 w 500063"/>
              <a:gd name="connsiteY506" fmla="*/ 38100 h 476251"/>
              <a:gd name="connsiteX507" fmla="*/ 439738 w 500063"/>
              <a:gd name="connsiteY507" fmla="*/ 33338 h 476251"/>
              <a:gd name="connsiteX508" fmla="*/ 449960 w 500063"/>
              <a:gd name="connsiteY508" fmla="*/ 5592 h 476251"/>
              <a:gd name="connsiteX509" fmla="*/ 450851 w 500063"/>
              <a:gd name="connsiteY509" fmla="*/ 3175 h 476251"/>
              <a:gd name="connsiteX510" fmla="*/ 395288 w 500063"/>
              <a:gd name="connsiteY510" fmla="*/ 38100 h 476251"/>
              <a:gd name="connsiteX511" fmla="*/ 395288 w 500063"/>
              <a:gd name="connsiteY511" fmla="*/ 33338 h 476251"/>
              <a:gd name="connsiteX512" fmla="*/ 423863 w 500063"/>
              <a:gd name="connsiteY512" fmla="*/ 7938 h 476251"/>
              <a:gd name="connsiteX513" fmla="*/ 376238 w 500063"/>
              <a:gd name="connsiteY513" fmla="*/ 38100 h 476251"/>
              <a:gd name="connsiteX514" fmla="*/ 371476 w 500063"/>
              <a:gd name="connsiteY514" fmla="*/ 38100 h 476251"/>
              <a:gd name="connsiteX515" fmla="*/ 371476 w 500063"/>
              <a:gd name="connsiteY515" fmla="*/ 33948 h 476251"/>
              <a:gd name="connsiteX516" fmla="*/ 406401 w 500063"/>
              <a:gd name="connsiteY516" fmla="*/ 11113 h 476251"/>
              <a:gd name="connsiteX517" fmla="*/ 371476 w 500063"/>
              <a:gd name="connsiteY517" fmla="*/ 33338 h 476251"/>
              <a:gd name="connsiteX518" fmla="*/ 371476 w 500063"/>
              <a:gd name="connsiteY518" fmla="*/ 33948 h 476251"/>
              <a:gd name="connsiteX519" fmla="*/ 365126 w 500063"/>
              <a:gd name="connsiteY519" fmla="*/ 38100 h 476251"/>
              <a:gd name="connsiteX520" fmla="*/ 360363 w 500063"/>
              <a:gd name="connsiteY520" fmla="*/ 38100 h 476251"/>
              <a:gd name="connsiteX521" fmla="*/ 360363 w 500063"/>
              <a:gd name="connsiteY521" fmla="*/ 33338 h 476251"/>
              <a:gd name="connsiteX522" fmla="*/ 382588 w 500063"/>
              <a:gd name="connsiteY522" fmla="*/ 3175 h 476251"/>
              <a:gd name="connsiteX523" fmla="*/ 327026 w 500063"/>
              <a:gd name="connsiteY523" fmla="*/ 38100 h 476251"/>
              <a:gd name="connsiteX524" fmla="*/ 327026 w 500063"/>
              <a:gd name="connsiteY524" fmla="*/ 33338 h 476251"/>
              <a:gd name="connsiteX525" fmla="*/ 354013 w 500063"/>
              <a:gd name="connsiteY525" fmla="*/ 3175 h 476251"/>
              <a:gd name="connsiteX526" fmla="*/ 296863 w 500063"/>
              <a:gd name="connsiteY526" fmla="*/ 38100 h 476251"/>
              <a:gd name="connsiteX527" fmla="*/ 296863 w 500063"/>
              <a:gd name="connsiteY527" fmla="*/ 33338 h 476251"/>
              <a:gd name="connsiteX528" fmla="*/ 307976 w 500063"/>
              <a:gd name="connsiteY528" fmla="*/ 3175 h 476251"/>
              <a:gd name="connsiteX529" fmla="*/ 300038 w 500063"/>
              <a:gd name="connsiteY529" fmla="*/ 33338 h 476251"/>
              <a:gd name="connsiteX530" fmla="*/ 266700 w 500063"/>
              <a:gd name="connsiteY530" fmla="*/ 0 h 476251"/>
              <a:gd name="connsiteX531" fmla="*/ 266700 w 500063"/>
              <a:gd name="connsiteY531" fmla="*/ 3175 h 476251"/>
              <a:gd name="connsiteX532" fmla="*/ 241300 w 500063"/>
              <a:gd name="connsiteY532" fmla="*/ 33338 h 476251"/>
              <a:gd name="connsiteX533" fmla="*/ 296863 w 500063"/>
              <a:gd name="connsiteY533" fmla="*/ 0 h 476251"/>
              <a:gd name="connsiteX534" fmla="*/ 296863 w 500063"/>
              <a:gd name="connsiteY534" fmla="*/ 3175 h 476251"/>
              <a:gd name="connsiteX535" fmla="*/ 263525 w 500063"/>
              <a:gd name="connsiteY535" fmla="*/ 26988 h 476251"/>
              <a:gd name="connsiteX536" fmla="*/ 307976 w 500063"/>
              <a:gd name="connsiteY536" fmla="*/ 0 h 476251"/>
              <a:gd name="connsiteX537" fmla="*/ 307976 w 500063"/>
              <a:gd name="connsiteY537" fmla="*/ 3175 h 476251"/>
              <a:gd name="connsiteX538" fmla="*/ 252413 w 500063"/>
              <a:gd name="connsiteY538" fmla="*/ 38100 h 476251"/>
              <a:gd name="connsiteX539" fmla="*/ 247650 w 500063"/>
              <a:gd name="connsiteY539" fmla="*/ 38100 h 476251"/>
              <a:gd name="connsiteX540" fmla="*/ 247650 w 500063"/>
              <a:gd name="connsiteY540" fmla="*/ 33948 h 476251"/>
              <a:gd name="connsiteX541" fmla="*/ 282576 w 500063"/>
              <a:gd name="connsiteY541" fmla="*/ 11113 h 476251"/>
              <a:gd name="connsiteX542" fmla="*/ 247650 w 500063"/>
              <a:gd name="connsiteY542" fmla="*/ 33338 h 476251"/>
              <a:gd name="connsiteX543" fmla="*/ 247650 w 500063"/>
              <a:gd name="connsiteY543" fmla="*/ 33948 h 476251"/>
              <a:gd name="connsiteX544" fmla="*/ 241300 w 500063"/>
              <a:gd name="connsiteY544" fmla="*/ 38100 h 476251"/>
              <a:gd name="connsiteX545" fmla="*/ 236538 w 500063"/>
              <a:gd name="connsiteY545" fmla="*/ 38100 h 476251"/>
              <a:gd name="connsiteX546" fmla="*/ 236538 w 500063"/>
              <a:gd name="connsiteY546" fmla="*/ 33338 h 476251"/>
              <a:gd name="connsiteX547" fmla="*/ 263525 w 500063"/>
              <a:gd name="connsiteY547" fmla="*/ 3175 h 476251"/>
              <a:gd name="connsiteX548" fmla="*/ 263525 w 500063"/>
              <a:gd name="connsiteY548" fmla="*/ 2005 h 476251"/>
              <a:gd name="connsiteX549" fmla="*/ 93663 w 500063"/>
              <a:gd name="connsiteY549" fmla="*/ 0 h 476251"/>
              <a:gd name="connsiteX550" fmla="*/ 98425 w 500063"/>
              <a:gd name="connsiteY550" fmla="*/ 0 h 476251"/>
              <a:gd name="connsiteX551" fmla="*/ 98425 w 500063"/>
              <a:gd name="connsiteY551" fmla="*/ 3175 h 476251"/>
              <a:gd name="connsiteX552" fmla="*/ 71438 w 500063"/>
              <a:gd name="connsiteY552" fmla="*/ 33338 h 476251"/>
              <a:gd name="connsiteX553" fmla="*/ 128588 w 500063"/>
              <a:gd name="connsiteY553" fmla="*/ 0 h 476251"/>
              <a:gd name="connsiteX554" fmla="*/ 128588 w 500063"/>
              <a:gd name="connsiteY554" fmla="*/ 3175 h 476251"/>
              <a:gd name="connsiteX555" fmla="*/ 93663 w 500063"/>
              <a:gd name="connsiteY555" fmla="*/ 30163 h 476251"/>
              <a:gd name="connsiteX556" fmla="*/ 142875 w 500063"/>
              <a:gd name="connsiteY556" fmla="*/ 0 h 476251"/>
              <a:gd name="connsiteX557" fmla="*/ 142875 w 500063"/>
              <a:gd name="connsiteY557" fmla="*/ 3175 h 476251"/>
              <a:gd name="connsiteX558" fmla="*/ 109538 w 500063"/>
              <a:gd name="connsiteY558" fmla="*/ 30163 h 476251"/>
              <a:gd name="connsiteX559" fmla="*/ 158750 w 500063"/>
              <a:gd name="connsiteY559" fmla="*/ 0 h 476251"/>
              <a:gd name="connsiteX560" fmla="*/ 158750 w 500063"/>
              <a:gd name="connsiteY560" fmla="*/ 3175 h 476251"/>
              <a:gd name="connsiteX561" fmla="*/ 139700 w 500063"/>
              <a:gd name="connsiteY561" fmla="*/ 33338 h 476251"/>
              <a:gd name="connsiteX562" fmla="*/ 195263 w 500063"/>
              <a:gd name="connsiteY562" fmla="*/ 0 h 476251"/>
              <a:gd name="connsiteX563" fmla="*/ 195263 w 500063"/>
              <a:gd name="connsiteY563" fmla="*/ 3175 h 476251"/>
              <a:gd name="connsiteX564" fmla="*/ 161925 w 500063"/>
              <a:gd name="connsiteY564" fmla="*/ 30163 h 476251"/>
              <a:gd name="connsiteX565" fmla="*/ 214313 w 500063"/>
              <a:gd name="connsiteY565" fmla="*/ 0 h 476251"/>
              <a:gd name="connsiteX566" fmla="*/ 214313 w 500063"/>
              <a:gd name="connsiteY566" fmla="*/ 3175 h 476251"/>
              <a:gd name="connsiteX567" fmla="*/ 187325 w 500063"/>
              <a:gd name="connsiteY567" fmla="*/ 33338 h 476251"/>
              <a:gd name="connsiteX568" fmla="*/ 241300 w 500063"/>
              <a:gd name="connsiteY568" fmla="*/ 0 h 476251"/>
              <a:gd name="connsiteX569" fmla="*/ 241300 w 500063"/>
              <a:gd name="connsiteY569" fmla="*/ 3175 h 476251"/>
              <a:gd name="connsiteX570" fmla="*/ 211138 w 500063"/>
              <a:gd name="connsiteY570" fmla="*/ 30163 h 476251"/>
              <a:gd name="connsiteX571" fmla="*/ 258763 w 500063"/>
              <a:gd name="connsiteY571" fmla="*/ 0 h 476251"/>
              <a:gd name="connsiteX572" fmla="*/ 263525 w 500063"/>
              <a:gd name="connsiteY572" fmla="*/ 0 h 476251"/>
              <a:gd name="connsiteX573" fmla="*/ 263525 w 500063"/>
              <a:gd name="connsiteY573" fmla="*/ 2005 h 476251"/>
              <a:gd name="connsiteX574" fmla="*/ 236538 w 500063"/>
              <a:gd name="connsiteY574" fmla="*/ 19050 h 476251"/>
              <a:gd name="connsiteX575" fmla="*/ 263525 w 500063"/>
              <a:gd name="connsiteY575" fmla="*/ 3175 h 476251"/>
              <a:gd name="connsiteX576" fmla="*/ 206375 w 500063"/>
              <a:gd name="connsiteY576" fmla="*/ 38100 h 476251"/>
              <a:gd name="connsiteX577" fmla="*/ 206375 w 500063"/>
              <a:gd name="connsiteY577" fmla="*/ 36095 h 476251"/>
              <a:gd name="connsiteX578" fmla="*/ 233363 w 500063"/>
              <a:gd name="connsiteY578" fmla="*/ 19050 h 476251"/>
              <a:gd name="connsiteX579" fmla="*/ 206375 w 500063"/>
              <a:gd name="connsiteY579" fmla="*/ 33338 h 476251"/>
              <a:gd name="connsiteX580" fmla="*/ 206375 w 500063"/>
              <a:gd name="connsiteY580" fmla="*/ 36095 h 476251"/>
              <a:gd name="connsiteX581" fmla="*/ 203200 w 500063"/>
              <a:gd name="connsiteY581" fmla="*/ 38100 h 476251"/>
              <a:gd name="connsiteX582" fmla="*/ 203200 w 500063"/>
              <a:gd name="connsiteY582" fmla="*/ 33338 h 476251"/>
              <a:gd name="connsiteX583" fmla="*/ 233363 w 500063"/>
              <a:gd name="connsiteY583" fmla="*/ 7938 h 476251"/>
              <a:gd name="connsiteX584" fmla="*/ 180975 w 500063"/>
              <a:gd name="connsiteY584" fmla="*/ 38100 h 476251"/>
              <a:gd name="connsiteX585" fmla="*/ 180975 w 500063"/>
              <a:gd name="connsiteY585" fmla="*/ 33338 h 476251"/>
              <a:gd name="connsiteX586" fmla="*/ 211138 w 500063"/>
              <a:gd name="connsiteY586" fmla="*/ 3175 h 476251"/>
              <a:gd name="connsiteX587" fmla="*/ 153988 w 500063"/>
              <a:gd name="connsiteY587" fmla="*/ 38100 h 476251"/>
              <a:gd name="connsiteX588" fmla="*/ 153988 w 500063"/>
              <a:gd name="connsiteY588" fmla="*/ 33338 h 476251"/>
              <a:gd name="connsiteX589" fmla="*/ 187325 w 500063"/>
              <a:gd name="connsiteY589" fmla="*/ 7938 h 476251"/>
              <a:gd name="connsiteX590" fmla="*/ 134938 w 500063"/>
              <a:gd name="connsiteY590" fmla="*/ 38100 h 476251"/>
              <a:gd name="connsiteX591" fmla="*/ 134938 w 500063"/>
              <a:gd name="connsiteY591" fmla="*/ 33338 h 476251"/>
              <a:gd name="connsiteX592" fmla="*/ 153988 w 500063"/>
              <a:gd name="connsiteY592" fmla="*/ 3175 h 476251"/>
              <a:gd name="connsiteX593" fmla="*/ 98425 w 500063"/>
              <a:gd name="connsiteY593" fmla="*/ 38100 h 476251"/>
              <a:gd name="connsiteX594" fmla="*/ 98425 w 500063"/>
              <a:gd name="connsiteY594" fmla="*/ 33338 h 476251"/>
              <a:gd name="connsiteX595" fmla="*/ 131763 w 500063"/>
              <a:gd name="connsiteY595" fmla="*/ 7938 h 476251"/>
              <a:gd name="connsiteX596" fmla="*/ 82550 w 500063"/>
              <a:gd name="connsiteY596" fmla="*/ 38100 h 476251"/>
              <a:gd name="connsiteX597" fmla="*/ 82550 w 500063"/>
              <a:gd name="connsiteY597" fmla="*/ 33338 h 476251"/>
              <a:gd name="connsiteX598" fmla="*/ 117475 w 500063"/>
              <a:gd name="connsiteY598" fmla="*/ 11113 h 476251"/>
              <a:gd name="connsiteX599" fmla="*/ 71438 w 500063"/>
              <a:gd name="connsiteY599" fmla="*/ 38100 h 476251"/>
              <a:gd name="connsiteX600" fmla="*/ 68263 w 500063"/>
              <a:gd name="connsiteY600" fmla="*/ 38100 h 476251"/>
              <a:gd name="connsiteX601" fmla="*/ 68263 w 500063"/>
              <a:gd name="connsiteY601" fmla="*/ 33338 h 476251"/>
              <a:gd name="connsiteX602" fmla="*/ 93663 w 500063"/>
              <a:gd name="connsiteY602" fmla="*/ 3175 h 476251"/>
              <a:gd name="connsiteX603" fmla="*/ 38100 w 500063"/>
              <a:gd name="connsiteY603" fmla="*/ 38100 h 476251"/>
              <a:gd name="connsiteX604" fmla="*/ 38100 w 500063"/>
              <a:gd name="connsiteY604" fmla="*/ 33338 h 476251"/>
              <a:gd name="connsiteX605" fmla="*/ 52388 w 500063"/>
              <a:gd name="connsiteY605" fmla="*/ 0 h 476251"/>
              <a:gd name="connsiteX606" fmla="*/ 57150 w 500063"/>
              <a:gd name="connsiteY606" fmla="*/ 0 h 476251"/>
              <a:gd name="connsiteX607" fmla="*/ 57150 w 500063"/>
              <a:gd name="connsiteY607" fmla="*/ 3175 h 476251"/>
              <a:gd name="connsiteX608" fmla="*/ 4762 w 500063"/>
              <a:gd name="connsiteY608" fmla="*/ 55563 h 476251"/>
              <a:gd name="connsiteX609" fmla="*/ 33337 w 500063"/>
              <a:gd name="connsiteY609" fmla="*/ 41275 h 476251"/>
              <a:gd name="connsiteX610" fmla="*/ 7937 w 500063"/>
              <a:gd name="connsiteY610" fmla="*/ 63500 h 476251"/>
              <a:gd name="connsiteX611" fmla="*/ 33337 w 500063"/>
              <a:gd name="connsiteY611" fmla="*/ 49213 h 476251"/>
              <a:gd name="connsiteX612" fmla="*/ 24219 w 500063"/>
              <a:gd name="connsiteY612" fmla="*/ 57191 h 476251"/>
              <a:gd name="connsiteX613" fmla="*/ 0 w 500063"/>
              <a:gd name="connsiteY613" fmla="*/ 71438 h 476251"/>
              <a:gd name="connsiteX614" fmla="*/ 0 w 500063"/>
              <a:gd name="connsiteY614" fmla="*/ 68263 h 476251"/>
              <a:gd name="connsiteX615" fmla="*/ 26987 w 500063"/>
              <a:gd name="connsiteY615" fmla="*/ 44450 h 476251"/>
              <a:gd name="connsiteX616" fmla="*/ 0 w 500063"/>
              <a:gd name="connsiteY616" fmla="*/ 60325 h 476251"/>
              <a:gd name="connsiteX617" fmla="*/ 49213 w 500063"/>
              <a:gd name="connsiteY617" fmla="*/ 3175 h 476251"/>
              <a:gd name="connsiteX618" fmla="*/ 0 w 500063"/>
              <a:gd name="connsiteY618" fmla="*/ 33338 h 476251"/>
              <a:gd name="connsiteX619" fmla="*/ 19050 w 500063"/>
              <a:gd name="connsiteY619" fmla="*/ 7938 h 476251"/>
              <a:gd name="connsiteX620" fmla="*/ 15875 w 500063"/>
              <a:gd name="connsiteY620" fmla="*/ 7938 h 476251"/>
              <a:gd name="connsiteX621" fmla="*/ 19050 w 500063"/>
              <a:gd name="connsiteY621" fmla="*/ 3175 h 476251"/>
              <a:gd name="connsiteX622" fmla="*/ 22225 w 500063"/>
              <a:gd name="connsiteY622" fmla="*/ 3175 h 476251"/>
              <a:gd name="connsiteX623" fmla="*/ 4762 w 500063"/>
              <a:gd name="connsiteY623" fmla="*/ 30163 h 476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</a:cxnLst>
            <a:rect l="l" t="t" r="r" b="b"/>
            <a:pathLst>
              <a:path w="500063" h="476251">
                <a:moveTo>
                  <a:pt x="344488" y="464005"/>
                </a:moveTo>
                <a:lnTo>
                  <a:pt x="338138" y="473076"/>
                </a:lnTo>
                <a:lnTo>
                  <a:pt x="349251" y="465139"/>
                </a:lnTo>
                <a:lnTo>
                  <a:pt x="349251" y="468314"/>
                </a:lnTo>
                <a:lnTo>
                  <a:pt x="334963" y="476251"/>
                </a:lnTo>
                <a:close/>
                <a:moveTo>
                  <a:pt x="346076" y="461964"/>
                </a:moveTo>
                <a:lnTo>
                  <a:pt x="344488" y="464005"/>
                </a:lnTo>
                <a:lnTo>
                  <a:pt x="345824" y="462097"/>
                </a:lnTo>
                <a:close/>
                <a:moveTo>
                  <a:pt x="248787" y="446619"/>
                </a:moveTo>
                <a:lnTo>
                  <a:pt x="242585" y="450651"/>
                </a:lnTo>
                <a:lnTo>
                  <a:pt x="236538" y="454026"/>
                </a:lnTo>
                <a:close/>
                <a:moveTo>
                  <a:pt x="148908" y="446088"/>
                </a:moveTo>
                <a:lnTo>
                  <a:pt x="150813" y="446088"/>
                </a:lnTo>
                <a:lnTo>
                  <a:pt x="150813" y="450851"/>
                </a:lnTo>
                <a:lnTo>
                  <a:pt x="146050" y="450851"/>
                </a:lnTo>
                <a:close/>
                <a:moveTo>
                  <a:pt x="146050" y="442913"/>
                </a:moveTo>
                <a:lnTo>
                  <a:pt x="150813" y="442913"/>
                </a:lnTo>
                <a:lnTo>
                  <a:pt x="148908" y="446088"/>
                </a:lnTo>
                <a:lnTo>
                  <a:pt x="146050" y="446088"/>
                </a:lnTo>
                <a:close/>
                <a:moveTo>
                  <a:pt x="165100" y="438151"/>
                </a:moveTo>
                <a:lnTo>
                  <a:pt x="165100" y="442471"/>
                </a:lnTo>
                <a:lnTo>
                  <a:pt x="158750" y="446088"/>
                </a:lnTo>
                <a:lnTo>
                  <a:pt x="150813" y="450851"/>
                </a:lnTo>
                <a:close/>
                <a:moveTo>
                  <a:pt x="304801" y="415926"/>
                </a:moveTo>
                <a:lnTo>
                  <a:pt x="255588" y="473076"/>
                </a:lnTo>
                <a:lnTo>
                  <a:pt x="319088" y="434976"/>
                </a:lnTo>
                <a:lnTo>
                  <a:pt x="323851" y="434976"/>
                </a:lnTo>
                <a:lnTo>
                  <a:pt x="288925" y="473076"/>
                </a:lnTo>
                <a:lnTo>
                  <a:pt x="341313" y="442913"/>
                </a:lnTo>
                <a:lnTo>
                  <a:pt x="346076" y="442913"/>
                </a:lnTo>
                <a:lnTo>
                  <a:pt x="323851" y="473076"/>
                </a:lnTo>
                <a:lnTo>
                  <a:pt x="349251" y="457201"/>
                </a:lnTo>
                <a:lnTo>
                  <a:pt x="345824" y="462097"/>
                </a:lnTo>
                <a:lnTo>
                  <a:pt x="319088" y="476251"/>
                </a:lnTo>
                <a:lnTo>
                  <a:pt x="315913" y="476251"/>
                </a:lnTo>
                <a:lnTo>
                  <a:pt x="341313" y="446088"/>
                </a:lnTo>
                <a:lnTo>
                  <a:pt x="285750" y="476251"/>
                </a:lnTo>
                <a:lnTo>
                  <a:pt x="315913" y="438151"/>
                </a:lnTo>
                <a:lnTo>
                  <a:pt x="252413" y="476251"/>
                </a:lnTo>
                <a:lnTo>
                  <a:pt x="300038" y="420688"/>
                </a:lnTo>
                <a:lnTo>
                  <a:pt x="203200" y="476251"/>
                </a:lnTo>
                <a:lnTo>
                  <a:pt x="242585" y="450651"/>
                </a:lnTo>
                <a:close/>
                <a:moveTo>
                  <a:pt x="484188" y="368301"/>
                </a:moveTo>
                <a:lnTo>
                  <a:pt x="484188" y="371476"/>
                </a:lnTo>
                <a:lnTo>
                  <a:pt x="477838" y="374651"/>
                </a:lnTo>
                <a:lnTo>
                  <a:pt x="477838" y="371476"/>
                </a:lnTo>
                <a:close/>
                <a:moveTo>
                  <a:pt x="404707" y="362878"/>
                </a:moveTo>
                <a:lnTo>
                  <a:pt x="395288" y="368301"/>
                </a:lnTo>
                <a:lnTo>
                  <a:pt x="396891" y="367038"/>
                </a:lnTo>
                <a:close/>
                <a:moveTo>
                  <a:pt x="176215" y="355933"/>
                </a:moveTo>
                <a:lnTo>
                  <a:pt x="167898" y="362061"/>
                </a:lnTo>
                <a:lnTo>
                  <a:pt x="165100" y="363538"/>
                </a:lnTo>
                <a:close/>
                <a:moveTo>
                  <a:pt x="258764" y="349251"/>
                </a:moveTo>
                <a:lnTo>
                  <a:pt x="263526" y="349251"/>
                </a:lnTo>
                <a:lnTo>
                  <a:pt x="258764" y="352426"/>
                </a:lnTo>
                <a:close/>
                <a:moveTo>
                  <a:pt x="222251" y="333375"/>
                </a:moveTo>
                <a:lnTo>
                  <a:pt x="195263" y="371475"/>
                </a:lnTo>
                <a:lnTo>
                  <a:pt x="228601" y="352425"/>
                </a:lnTo>
                <a:lnTo>
                  <a:pt x="203200" y="393700"/>
                </a:lnTo>
                <a:lnTo>
                  <a:pt x="229394" y="378619"/>
                </a:lnTo>
                <a:lnTo>
                  <a:pt x="200025" y="396875"/>
                </a:lnTo>
                <a:lnTo>
                  <a:pt x="225426" y="355600"/>
                </a:lnTo>
                <a:lnTo>
                  <a:pt x="192088" y="374650"/>
                </a:lnTo>
                <a:lnTo>
                  <a:pt x="217488" y="338138"/>
                </a:lnTo>
                <a:lnTo>
                  <a:pt x="150813" y="374650"/>
                </a:lnTo>
                <a:lnTo>
                  <a:pt x="167898" y="362061"/>
                </a:lnTo>
                <a:close/>
                <a:moveTo>
                  <a:pt x="211138" y="330200"/>
                </a:moveTo>
                <a:lnTo>
                  <a:pt x="209513" y="331398"/>
                </a:lnTo>
                <a:lnTo>
                  <a:pt x="182567" y="346866"/>
                </a:lnTo>
                <a:close/>
                <a:moveTo>
                  <a:pt x="263526" y="322263"/>
                </a:moveTo>
                <a:lnTo>
                  <a:pt x="266701" y="322263"/>
                </a:lnTo>
                <a:lnTo>
                  <a:pt x="258764" y="349251"/>
                </a:lnTo>
                <a:lnTo>
                  <a:pt x="263526" y="327026"/>
                </a:lnTo>
                <a:lnTo>
                  <a:pt x="236538" y="341313"/>
                </a:lnTo>
                <a:lnTo>
                  <a:pt x="238291" y="337107"/>
                </a:lnTo>
                <a:close/>
                <a:moveTo>
                  <a:pt x="243153" y="322263"/>
                </a:moveTo>
                <a:lnTo>
                  <a:pt x="244476" y="322263"/>
                </a:lnTo>
                <a:lnTo>
                  <a:pt x="238291" y="337107"/>
                </a:lnTo>
                <a:lnTo>
                  <a:pt x="236538" y="338138"/>
                </a:lnTo>
                <a:close/>
                <a:moveTo>
                  <a:pt x="225426" y="322263"/>
                </a:moveTo>
                <a:lnTo>
                  <a:pt x="176215" y="355933"/>
                </a:lnTo>
                <a:lnTo>
                  <a:pt x="209513" y="331398"/>
                </a:lnTo>
                <a:close/>
                <a:moveTo>
                  <a:pt x="241301" y="319088"/>
                </a:moveTo>
                <a:lnTo>
                  <a:pt x="244476" y="319088"/>
                </a:lnTo>
                <a:lnTo>
                  <a:pt x="243153" y="322263"/>
                </a:lnTo>
                <a:lnTo>
                  <a:pt x="241301" y="322263"/>
                </a:lnTo>
                <a:close/>
                <a:moveTo>
                  <a:pt x="163513" y="311150"/>
                </a:moveTo>
                <a:lnTo>
                  <a:pt x="97473" y="366183"/>
                </a:lnTo>
                <a:lnTo>
                  <a:pt x="93663" y="368300"/>
                </a:lnTo>
                <a:close/>
                <a:moveTo>
                  <a:pt x="500063" y="307976"/>
                </a:moveTo>
                <a:lnTo>
                  <a:pt x="500063" y="311151"/>
                </a:lnTo>
                <a:lnTo>
                  <a:pt x="420688" y="363539"/>
                </a:lnTo>
                <a:lnTo>
                  <a:pt x="500063" y="319088"/>
                </a:lnTo>
                <a:lnTo>
                  <a:pt x="442913" y="352426"/>
                </a:lnTo>
                <a:lnTo>
                  <a:pt x="500063" y="322263"/>
                </a:lnTo>
                <a:lnTo>
                  <a:pt x="500063" y="327026"/>
                </a:lnTo>
                <a:lnTo>
                  <a:pt x="461963" y="371476"/>
                </a:lnTo>
                <a:lnTo>
                  <a:pt x="495301" y="352426"/>
                </a:lnTo>
                <a:lnTo>
                  <a:pt x="484188" y="360363"/>
                </a:lnTo>
                <a:lnTo>
                  <a:pt x="495301" y="355601"/>
                </a:lnTo>
                <a:lnTo>
                  <a:pt x="477838" y="371476"/>
                </a:lnTo>
                <a:lnTo>
                  <a:pt x="488951" y="360363"/>
                </a:lnTo>
                <a:lnTo>
                  <a:pt x="461963" y="374651"/>
                </a:lnTo>
                <a:lnTo>
                  <a:pt x="477838" y="363539"/>
                </a:lnTo>
                <a:lnTo>
                  <a:pt x="458788" y="374651"/>
                </a:lnTo>
                <a:lnTo>
                  <a:pt x="495301" y="327026"/>
                </a:lnTo>
                <a:lnTo>
                  <a:pt x="409576" y="374651"/>
                </a:lnTo>
                <a:lnTo>
                  <a:pt x="465138" y="341313"/>
                </a:lnTo>
                <a:lnTo>
                  <a:pt x="401638" y="374651"/>
                </a:lnTo>
                <a:lnTo>
                  <a:pt x="481013" y="322263"/>
                </a:lnTo>
                <a:lnTo>
                  <a:pt x="404707" y="362878"/>
                </a:lnTo>
                <a:close/>
                <a:moveTo>
                  <a:pt x="98425" y="303213"/>
                </a:moveTo>
                <a:lnTo>
                  <a:pt x="98137" y="303440"/>
                </a:lnTo>
                <a:lnTo>
                  <a:pt x="26987" y="344488"/>
                </a:lnTo>
                <a:lnTo>
                  <a:pt x="35495" y="338410"/>
                </a:lnTo>
                <a:close/>
                <a:moveTo>
                  <a:pt x="60325" y="303213"/>
                </a:moveTo>
                <a:lnTo>
                  <a:pt x="56653" y="306015"/>
                </a:lnTo>
                <a:lnTo>
                  <a:pt x="18098" y="329882"/>
                </a:lnTo>
                <a:close/>
                <a:moveTo>
                  <a:pt x="263525" y="296863"/>
                </a:moveTo>
                <a:lnTo>
                  <a:pt x="247650" y="307976"/>
                </a:lnTo>
                <a:lnTo>
                  <a:pt x="255588" y="300038"/>
                </a:lnTo>
                <a:close/>
                <a:moveTo>
                  <a:pt x="263525" y="296863"/>
                </a:moveTo>
                <a:lnTo>
                  <a:pt x="271463" y="311151"/>
                </a:lnTo>
                <a:lnTo>
                  <a:pt x="296863" y="296863"/>
                </a:lnTo>
                <a:lnTo>
                  <a:pt x="300038" y="296863"/>
                </a:lnTo>
                <a:lnTo>
                  <a:pt x="282575" y="327026"/>
                </a:lnTo>
                <a:lnTo>
                  <a:pt x="330201" y="296863"/>
                </a:lnTo>
                <a:lnTo>
                  <a:pt x="334963" y="296863"/>
                </a:lnTo>
                <a:lnTo>
                  <a:pt x="274638" y="355601"/>
                </a:lnTo>
                <a:lnTo>
                  <a:pt x="376238" y="296863"/>
                </a:lnTo>
                <a:lnTo>
                  <a:pt x="266700" y="360363"/>
                </a:lnTo>
                <a:lnTo>
                  <a:pt x="327026" y="300038"/>
                </a:lnTo>
                <a:lnTo>
                  <a:pt x="277813" y="330201"/>
                </a:lnTo>
                <a:lnTo>
                  <a:pt x="277813" y="327026"/>
                </a:lnTo>
                <a:lnTo>
                  <a:pt x="296863" y="300038"/>
                </a:lnTo>
                <a:lnTo>
                  <a:pt x="271463" y="314326"/>
                </a:lnTo>
                <a:close/>
                <a:moveTo>
                  <a:pt x="258763" y="296863"/>
                </a:moveTo>
                <a:lnTo>
                  <a:pt x="255588" y="300038"/>
                </a:lnTo>
                <a:lnTo>
                  <a:pt x="250703" y="301992"/>
                </a:lnTo>
                <a:lnTo>
                  <a:pt x="247650" y="303213"/>
                </a:lnTo>
                <a:close/>
                <a:moveTo>
                  <a:pt x="222251" y="296863"/>
                </a:moveTo>
                <a:lnTo>
                  <a:pt x="139700" y="371475"/>
                </a:lnTo>
                <a:lnTo>
                  <a:pt x="182567" y="346866"/>
                </a:lnTo>
                <a:lnTo>
                  <a:pt x="134938" y="374650"/>
                </a:lnTo>
                <a:lnTo>
                  <a:pt x="131763" y="374650"/>
                </a:lnTo>
                <a:lnTo>
                  <a:pt x="214313" y="303213"/>
                </a:lnTo>
                <a:lnTo>
                  <a:pt x="87313" y="374650"/>
                </a:lnTo>
                <a:lnTo>
                  <a:pt x="97473" y="366183"/>
                </a:lnTo>
                <a:close/>
                <a:moveTo>
                  <a:pt x="142875" y="296863"/>
                </a:moveTo>
                <a:lnTo>
                  <a:pt x="137422" y="300000"/>
                </a:lnTo>
                <a:lnTo>
                  <a:pt x="128588" y="303213"/>
                </a:lnTo>
                <a:close/>
                <a:moveTo>
                  <a:pt x="109538" y="296863"/>
                </a:moveTo>
                <a:lnTo>
                  <a:pt x="26987" y="363538"/>
                </a:lnTo>
                <a:lnTo>
                  <a:pt x="137422" y="300000"/>
                </a:lnTo>
                <a:lnTo>
                  <a:pt x="146050" y="296863"/>
                </a:lnTo>
                <a:lnTo>
                  <a:pt x="57150" y="368300"/>
                </a:lnTo>
                <a:lnTo>
                  <a:pt x="180975" y="296863"/>
                </a:lnTo>
                <a:lnTo>
                  <a:pt x="163513" y="311150"/>
                </a:lnTo>
                <a:lnTo>
                  <a:pt x="173038" y="303213"/>
                </a:lnTo>
                <a:lnTo>
                  <a:pt x="46038" y="374650"/>
                </a:lnTo>
                <a:lnTo>
                  <a:pt x="134938" y="303213"/>
                </a:lnTo>
                <a:lnTo>
                  <a:pt x="19050" y="371475"/>
                </a:lnTo>
                <a:lnTo>
                  <a:pt x="15875" y="371475"/>
                </a:lnTo>
                <a:lnTo>
                  <a:pt x="15875" y="368300"/>
                </a:lnTo>
                <a:lnTo>
                  <a:pt x="98137" y="303440"/>
                </a:lnTo>
                <a:close/>
                <a:moveTo>
                  <a:pt x="71438" y="296863"/>
                </a:moveTo>
                <a:lnTo>
                  <a:pt x="11112" y="341313"/>
                </a:lnTo>
                <a:lnTo>
                  <a:pt x="93663" y="296863"/>
                </a:lnTo>
                <a:lnTo>
                  <a:pt x="35495" y="338410"/>
                </a:lnTo>
                <a:lnTo>
                  <a:pt x="4762" y="355600"/>
                </a:lnTo>
                <a:lnTo>
                  <a:pt x="71438" y="311150"/>
                </a:lnTo>
                <a:lnTo>
                  <a:pt x="0" y="352425"/>
                </a:lnTo>
                <a:lnTo>
                  <a:pt x="0" y="349250"/>
                </a:lnTo>
                <a:lnTo>
                  <a:pt x="56653" y="306015"/>
                </a:lnTo>
                <a:close/>
                <a:moveTo>
                  <a:pt x="500063" y="277813"/>
                </a:moveTo>
                <a:lnTo>
                  <a:pt x="465138" y="296863"/>
                </a:lnTo>
                <a:lnTo>
                  <a:pt x="473076" y="288926"/>
                </a:lnTo>
                <a:close/>
                <a:moveTo>
                  <a:pt x="500063" y="277813"/>
                </a:moveTo>
                <a:lnTo>
                  <a:pt x="500063" y="280988"/>
                </a:lnTo>
                <a:lnTo>
                  <a:pt x="500063" y="285751"/>
                </a:lnTo>
                <a:lnTo>
                  <a:pt x="396891" y="367038"/>
                </a:lnTo>
                <a:lnTo>
                  <a:pt x="382588" y="374651"/>
                </a:lnTo>
                <a:lnTo>
                  <a:pt x="488951" y="288926"/>
                </a:lnTo>
                <a:lnTo>
                  <a:pt x="338138" y="374651"/>
                </a:lnTo>
                <a:lnTo>
                  <a:pt x="334963" y="374651"/>
                </a:lnTo>
                <a:lnTo>
                  <a:pt x="376238" y="352426"/>
                </a:lnTo>
                <a:lnTo>
                  <a:pt x="330201" y="374651"/>
                </a:lnTo>
                <a:lnTo>
                  <a:pt x="417513" y="322263"/>
                </a:lnTo>
                <a:lnTo>
                  <a:pt x="323851" y="374651"/>
                </a:lnTo>
                <a:lnTo>
                  <a:pt x="417513" y="307976"/>
                </a:lnTo>
                <a:lnTo>
                  <a:pt x="356773" y="342450"/>
                </a:lnTo>
                <a:lnTo>
                  <a:pt x="176213" y="465139"/>
                </a:lnTo>
                <a:lnTo>
                  <a:pt x="296863" y="393701"/>
                </a:lnTo>
                <a:lnTo>
                  <a:pt x="300038" y="393701"/>
                </a:lnTo>
                <a:lnTo>
                  <a:pt x="200025" y="461964"/>
                </a:lnTo>
                <a:lnTo>
                  <a:pt x="300038" y="401638"/>
                </a:lnTo>
                <a:lnTo>
                  <a:pt x="300038" y="404813"/>
                </a:lnTo>
                <a:lnTo>
                  <a:pt x="214313" y="461964"/>
                </a:lnTo>
                <a:lnTo>
                  <a:pt x="304801" y="412751"/>
                </a:lnTo>
                <a:lnTo>
                  <a:pt x="248787" y="446619"/>
                </a:lnTo>
                <a:lnTo>
                  <a:pt x="266700" y="434976"/>
                </a:lnTo>
                <a:lnTo>
                  <a:pt x="195263" y="476251"/>
                </a:lnTo>
                <a:lnTo>
                  <a:pt x="192088" y="476251"/>
                </a:lnTo>
                <a:lnTo>
                  <a:pt x="277813" y="415926"/>
                </a:lnTo>
                <a:lnTo>
                  <a:pt x="176213" y="476251"/>
                </a:lnTo>
                <a:lnTo>
                  <a:pt x="173038" y="476251"/>
                </a:lnTo>
                <a:lnTo>
                  <a:pt x="274638" y="409576"/>
                </a:lnTo>
                <a:lnTo>
                  <a:pt x="158750" y="476251"/>
                </a:lnTo>
                <a:lnTo>
                  <a:pt x="153988" y="476251"/>
                </a:lnTo>
                <a:lnTo>
                  <a:pt x="321129" y="362680"/>
                </a:lnTo>
                <a:lnTo>
                  <a:pt x="300038" y="374651"/>
                </a:lnTo>
                <a:lnTo>
                  <a:pt x="321552" y="362393"/>
                </a:lnTo>
                <a:lnTo>
                  <a:pt x="401638" y="307976"/>
                </a:lnTo>
                <a:lnTo>
                  <a:pt x="150813" y="454026"/>
                </a:lnTo>
                <a:lnTo>
                  <a:pt x="146050" y="454026"/>
                </a:lnTo>
                <a:lnTo>
                  <a:pt x="158750" y="446088"/>
                </a:lnTo>
                <a:lnTo>
                  <a:pt x="165100" y="442913"/>
                </a:lnTo>
                <a:lnTo>
                  <a:pt x="165100" y="442471"/>
                </a:lnTo>
                <a:lnTo>
                  <a:pt x="173038" y="437949"/>
                </a:lnTo>
                <a:lnTo>
                  <a:pt x="173038" y="434975"/>
                </a:lnTo>
                <a:lnTo>
                  <a:pt x="252413" y="368300"/>
                </a:lnTo>
                <a:lnTo>
                  <a:pt x="200025" y="396875"/>
                </a:lnTo>
                <a:lnTo>
                  <a:pt x="255588" y="363538"/>
                </a:lnTo>
                <a:lnTo>
                  <a:pt x="229394" y="378619"/>
                </a:lnTo>
                <a:lnTo>
                  <a:pt x="258763" y="360363"/>
                </a:lnTo>
                <a:lnTo>
                  <a:pt x="263526" y="360363"/>
                </a:lnTo>
                <a:lnTo>
                  <a:pt x="263526" y="363538"/>
                </a:lnTo>
                <a:lnTo>
                  <a:pt x="180975" y="431800"/>
                </a:lnTo>
                <a:lnTo>
                  <a:pt x="417513" y="296863"/>
                </a:lnTo>
                <a:lnTo>
                  <a:pt x="303204" y="363794"/>
                </a:lnTo>
                <a:lnTo>
                  <a:pt x="420688" y="296863"/>
                </a:lnTo>
                <a:lnTo>
                  <a:pt x="423863" y="296863"/>
                </a:lnTo>
                <a:lnTo>
                  <a:pt x="357910" y="341677"/>
                </a:lnTo>
                <a:lnTo>
                  <a:pt x="436563" y="296863"/>
                </a:lnTo>
                <a:lnTo>
                  <a:pt x="341313" y="363539"/>
                </a:lnTo>
                <a:lnTo>
                  <a:pt x="458788" y="296863"/>
                </a:lnTo>
                <a:lnTo>
                  <a:pt x="376238" y="349251"/>
                </a:lnTo>
                <a:close/>
                <a:moveTo>
                  <a:pt x="488951" y="273051"/>
                </a:moveTo>
                <a:lnTo>
                  <a:pt x="487136" y="274865"/>
                </a:lnTo>
                <a:lnTo>
                  <a:pt x="469901" y="285751"/>
                </a:lnTo>
                <a:close/>
                <a:moveTo>
                  <a:pt x="500063" y="266701"/>
                </a:moveTo>
                <a:lnTo>
                  <a:pt x="500063" y="269876"/>
                </a:lnTo>
                <a:lnTo>
                  <a:pt x="473076" y="288926"/>
                </a:lnTo>
                <a:lnTo>
                  <a:pt x="487136" y="274865"/>
                </a:lnTo>
                <a:close/>
                <a:moveTo>
                  <a:pt x="27842" y="239713"/>
                </a:moveTo>
                <a:lnTo>
                  <a:pt x="4762" y="273050"/>
                </a:lnTo>
                <a:lnTo>
                  <a:pt x="33337" y="255588"/>
                </a:lnTo>
                <a:lnTo>
                  <a:pt x="33337" y="258763"/>
                </a:lnTo>
                <a:lnTo>
                  <a:pt x="4762" y="300038"/>
                </a:lnTo>
                <a:lnTo>
                  <a:pt x="33337" y="285750"/>
                </a:lnTo>
                <a:lnTo>
                  <a:pt x="15875" y="300038"/>
                </a:lnTo>
                <a:lnTo>
                  <a:pt x="33337" y="288925"/>
                </a:lnTo>
                <a:lnTo>
                  <a:pt x="4762" y="338138"/>
                </a:lnTo>
                <a:lnTo>
                  <a:pt x="18098" y="329882"/>
                </a:lnTo>
                <a:lnTo>
                  <a:pt x="0" y="341313"/>
                </a:lnTo>
                <a:lnTo>
                  <a:pt x="0" y="338138"/>
                </a:lnTo>
                <a:lnTo>
                  <a:pt x="30162" y="292100"/>
                </a:lnTo>
                <a:lnTo>
                  <a:pt x="0" y="311150"/>
                </a:lnTo>
                <a:lnTo>
                  <a:pt x="0" y="307975"/>
                </a:lnTo>
                <a:lnTo>
                  <a:pt x="22225" y="292100"/>
                </a:lnTo>
                <a:lnTo>
                  <a:pt x="0" y="303213"/>
                </a:lnTo>
                <a:lnTo>
                  <a:pt x="30162" y="261938"/>
                </a:lnTo>
                <a:lnTo>
                  <a:pt x="0" y="280988"/>
                </a:lnTo>
                <a:lnTo>
                  <a:pt x="0" y="277813"/>
                </a:lnTo>
                <a:close/>
                <a:moveTo>
                  <a:pt x="30162" y="236538"/>
                </a:moveTo>
                <a:lnTo>
                  <a:pt x="27842" y="239713"/>
                </a:lnTo>
                <a:lnTo>
                  <a:pt x="29945" y="236675"/>
                </a:lnTo>
                <a:close/>
                <a:moveTo>
                  <a:pt x="11730" y="213872"/>
                </a:moveTo>
                <a:lnTo>
                  <a:pt x="11112" y="214313"/>
                </a:lnTo>
                <a:lnTo>
                  <a:pt x="11413" y="214055"/>
                </a:lnTo>
                <a:close/>
                <a:moveTo>
                  <a:pt x="488951" y="206375"/>
                </a:moveTo>
                <a:lnTo>
                  <a:pt x="478943" y="214382"/>
                </a:lnTo>
                <a:lnTo>
                  <a:pt x="473076" y="217488"/>
                </a:lnTo>
                <a:lnTo>
                  <a:pt x="488560" y="206558"/>
                </a:lnTo>
                <a:close/>
                <a:moveTo>
                  <a:pt x="500063" y="203200"/>
                </a:moveTo>
                <a:lnTo>
                  <a:pt x="500063" y="206375"/>
                </a:lnTo>
                <a:lnTo>
                  <a:pt x="465138" y="250825"/>
                </a:lnTo>
                <a:lnTo>
                  <a:pt x="500063" y="231775"/>
                </a:lnTo>
                <a:lnTo>
                  <a:pt x="473076" y="258763"/>
                </a:lnTo>
                <a:lnTo>
                  <a:pt x="500063" y="244475"/>
                </a:lnTo>
                <a:lnTo>
                  <a:pt x="473076" y="266701"/>
                </a:lnTo>
                <a:lnTo>
                  <a:pt x="500063" y="250825"/>
                </a:lnTo>
                <a:lnTo>
                  <a:pt x="500063" y="255588"/>
                </a:lnTo>
                <a:lnTo>
                  <a:pt x="469901" y="285751"/>
                </a:lnTo>
                <a:lnTo>
                  <a:pt x="465138" y="288926"/>
                </a:lnTo>
                <a:lnTo>
                  <a:pt x="492126" y="258763"/>
                </a:lnTo>
                <a:lnTo>
                  <a:pt x="465138" y="273051"/>
                </a:lnTo>
                <a:lnTo>
                  <a:pt x="492126" y="250825"/>
                </a:lnTo>
                <a:lnTo>
                  <a:pt x="465138" y="266701"/>
                </a:lnTo>
                <a:lnTo>
                  <a:pt x="461963" y="261938"/>
                </a:lnTo>
                <a:lnTo>
                  <a:pt x="465138" y="261938"/>
                </a:lnTo>
                <a:lnTo>
                  <a:pt x="492126" y="239713"/>
                </a:lnTo>
                <a:lnTo>
                  <a:pt x="465138" y="255588"/>
                </a:lnTo>
                <a:lnTo>
                  <a:pt x="461963" y="250825"/>
                </a:lnTo>
                <a:lnTo>
                  <a:pt x="495301" y="206375"/>
                </a:lnTo>
                <a:lnTo>
                  <a:pt x="465138" y="225425"/>
                </a:lnTo>
                <a:lnTo>
                  <a:pt x="478943" y="214382"/>
                </a:lnTo>
                <a:close/>
                <a:moveTo>
                  <a:pt x="33337" y="198438"/>
                </a:moveTo>
                <a:lnTo>
                  <a:pt x="33337" y="203200"/>
                </a:lnTo>
                <a:lnTo>
                  <a:pt x="4762" y="244475"/>
                </a:lnTo>
                <a:lnTo>
                  <a:pt x="33337" y="225425"/>
                </a:lnTo>
                <a:lnTo>
                  <a:pt x="33337" y="228600"/>
                </a:lnTo>
                <a:lnTo>
                  <a:pt x="11112" y="247650"/>
                </a:lnTo>
                <a:lnTo>
                  <a:pt x="33337" y="231775"/>
                </a:lnTo>
                <a:lnTo>
                  <a:pt x="29945" y="236675"/>
                </a:lnTo>
                <a:lnTo>
                  <a:pt x="0" y="255588"/>
                </a:lnTo>
                <a:lnTo>
                  <a:pt x="0" y="250825"/>
                </a:lnTo>
                <a:lnTo>
                  <a:pt x="22225" y="236538"/>
                </a:lnTo>
                <a:lnTo>
                  <a:pt x="0" y="247650"/>
                </a:lnTo>
                <a:lnTo>
                  <a:pt x="30162" y="203200"/>
                </a:lnTo>
                <a:lnTo>
                  <a:pt x="11730" y="213872"/>
                </a:lnTo>
                <a:close/>
                <a:moveTo>
                  <a:pt x="488951" y="195263"/>
                </a:moveTo>
                <a:lnTo>
                  <a:pt x="485296" y="198273"/>
                </a:lnTo>
                <a:lnTo>
                  <a:pt x="474210" y="204108"/>
                </a:lnTo>
                <a:close/>
                <a:moveTo>
                  <a:pt x="500063" y="190500"/>
                </a:moveTo>
                <a:lnTo>
                  <a:pt x="473076" y="209550"/>
                </a:lnTo>
                <a:lnTo>
                  <a:pt x="500063" y="195263"/>
                </a:lnTo>
                <a:lnTo>
                  <a:pt x="500063" y="198438"/>
                </a:lnTo>
                <a:lnTo>
                  <a:pt x="488560" y="206558"/>
                </a:lnTo>
                <a:lnTo>
                  <a:pt x="465138" y="217488"/>
                </a:lnTo>
                <a:lnTo>
                  <a:pt x="461963" y="217488"/>
                </a:lnTo>
                <a:lnTo>
                  <a:pt x="485296" y="198273"/>
                </a:lnTo>
                <a:close/>
                <a:moveTo>
                  <a:pt x="492126" y="179388"/>
                </a:moveTo>
                <a:lnTo>
                  <a:pt x="490538" y="180975"/>
                </a:lnTo>
                <a:lnTo>
                  <a:pt x="484188" y="184150"/>
                </a:lnTo>
                <a:lnTo>
                  <a:pt x="485023" y="183566"/>
                </a:lnTo>
                <a:close/>
                <a:moveTo>
                  <a:pt x="500063" y="176213"/>
                </a:moveTo>
                <a:lnTo>
                  <a:pt x="469901" y="206375"/>
                </a:lnTo>
                <a:lnTo>
                  <a:pt x="474210" y="204108"/>
                </a:lnTo>
                <a:lnTo>
                  <a:pt x="465138" y="209550"/>
                </a:lnTo>
                <a:lnTo>
                  <a:pt x="461963" y="209550"/>
                </a:lnTo>
                <a:lnTo>
                  <a:pt x="490538" y="180975"/>
                </a:lnTo>
                <a:close/>
                <a:moveTo>
                  <a:pt x="15875" y="176213"/>
                </a:moveTo>
                <a:lnTo>
                  <a:pt x="15434" y="176609"/>
                </a:lnTo>
                <a:lnTo>
                  <a:pt x="13890" y="177602"/>
                </a:lnTo>
                <a:close/>
                <a:moveTo>
                  <a:pt x="33337" y="165100"/>
                </a:moveTo>
                <a:lnTo>
                  <a:pt x="33337" y="168275"/>
                </a:lnTo>
                <a:lnTo>
                  <a:pt x="33337" y="173038"/>
                </a:lnTo>
                <a:lnTo>
                  <a:pt x="4762" y="214313"/>
                </a:lnTo>
                <a:lnTo>
                  <a:pt x="33337" y="195263"/>
                </a:lnTo>
                <a:lnTo>
                  <a:pt x="11413" y="214055"/>
                </a:lnTo>
                <a:lnTo>
                  <a:pt x="0" y="220663"/>
                </a:lnTo>
                <a:lnTo>
                  <a:pt x="22225" y="203200"/>
                </a:lnTo>
                <a:lnTo>
                  <a:pt x="0" y="217488"/>
                </a:lnTo>
                <a:lnTo>
                  <a:pt x="0" y="214313"/>
                </a:lnTo>
                <a:lnTo>
                  <a:pt x="30162" y="173038"/>
                </a:lnTo>
                <a:lnTo>
                  <a:pt x="0" y="190500"/>
                </a:lnTo>
                <a:lnTo>
                  <a:pt x="15434" y="176609"/>
                </a:lnTo>
                <a:close/>
                <a:moveTo>
                  <a:pt x="33337" y="157163"/>
                </a:moveTo>
                <a:lnTo>
                  <a:pt x="33337" y="161925"/>
                </a:lnTo>
                <a:lnTo>
                  <a:pt x="11112" y="179388"/>
                </a:lnTo>
                <a:lnTo>
                  <a:pt x="13890" y="177602"/>
                </a:lnTo>
                <a:lnTo>
                  <a:pt x="0" y="187325"/>
                </a:lnTo>
                <a:lnTo>
                  <a:pt x="22225" y="165100"/>
                </a:lnTo>
                <a:lnTo>
                  <a:pt x="0" y="179388"/>
                </a:lnTo>
                <a:lnTo>
                  <a:pt x="9576" y="171501"/>
                </a:lnTo>
                <a:lnTo>
                  <a:pt x="7937" y="173038"/>
                </a:lnTo>
                <a:close/>
                <a:moveTo>
                  <a:pt x="26987" y="157163"/>
                </a:moveTo>
                <a:lnTo>
                  <a:pt x="9576" y="171501"/>
                </a:lnTo>
                <a:lnTo>
                  <a:pt x="21306" y="160505"/>
                </a:lnTo>
                <a:close/>
                <a:moveTo>
                  <a:pt x="492126" y="127000"/>
                </a:moveTo>
                <a:lnTo>
                  <a:pt x="490241" y="129183"/>
                </a:lnTo>
                <a:lnTo>
                  <a:pt x="484929" y="132080"/>
                </a:lnTo>
                <a:close/>
                <a:moveTo>
                  <a:pt x="33337" y="127000"/>
                </a:moveTo>
                <a:lnTo>
                  <a:pt x="33337" y="131763"/>
                </a:lnTo>
                <a:lnTo>
                  <a:pt x="33337" y="134938"/>
                </a:lnTo>
                <a:lnTo>
                  <a:pt x="4762" y="165100"/>
                </a:lnTo>
                <a:lnTo>
                  <a:pt x="33337" y="149225"/>
                </a:lnTo>
                <a:lnTo>
                  <a:pt x="21306" y="160505"/>
                </a:lnTo>
                <a:lnTo>
                  <a:pt x="0" y="173038"/>
                </a:lnTo>
                <a:lnTo>
                  <a:pt x="0" y="168275"/>
                </a:lnTo>
                <a:lnTo>
                  <a:pt x="30162" y="138113"/>
                </a:lnTo>
                <a:lnTo>
                  <a:pt x="0" y="153988"/>
                </a:lnTo>
                <a:lnTo>
                  <a:pt x="19050" y="138113"/>
                </a:lnTo>
                <a:lnTo>
                  <a:pt x="0" y="149225"/>
                </a:lnTo>
                <a:lnTo>
                  <a:pt x="17119" y="133007"/>
                </a:lnTo>
                <a:lnTo>
                  <a:pt x="4762" y="146050"/>
                </a:lnTo>
                <a:close/>
                <a:moveTo>
                  <a:pt x="500063" y="123825"/>
                </a:moveTo>
                <a:lnTo>
                  <a:pt x="500063" y="127000"/>
                </a:lnTo>
                <a:lnTo>
                  <a:pt x="469901" y="157163"/>
                </a:lnTo>
                <a:lnTo>
                  <a:pt x="500063" y="138113"/>
                </a:lnTo>
                <a:lnTo>
                  <a:pt x="500063" y="142875"/>
                </a:lnTo>
                <a:lnTo>
                  <a:pt x="469901" y="173038"/>
                </a:lnTo>
                <a:lnTo>
                  <a:pt x="500063" y="157163"/>
                </a:lnTo>
                <a:lnTo>
                  <a:pt x="469901" y="187325"/>
                </a:lnTo>
                <a:lnTo>
                  <a:pt x="500063" y="173038"/>
                </a:lnTo>
                <a:lnTo>
                  <a:pt x="485023" y="183566"/>
                </a:lnTo>
                <a:lnTo>
                  <a:pt x="465138" y="195263"/>
                </a:lnTo>
                <a:lnTo>
                  <a:pt x="477838" y="187325"/>
                </a:lnTo>
                <a:lnTo>
                  <a:pt x="461963" y="195263"/>
                </a:lnTo>
                <a:lnTo>
                  <a:pt x="461963" y="190500"/>
                </a:lnTo>
                <a:lnTo>
                  <a:pt x="492126" y="161925"/>
                </a:lnTo>
                <a:lnTo>
                  <a:pt x="465138" y="176213"/>
                </a:lnTo>
                <a:lnTo>
                  <a:pt x="461963" y="176213"/>
                </a:lnTo>
                <a:lnTo>
                  <a:pt x="495301" y="142875"/>
                </a:lnTo>
                <a:lnTo>
                  <a:pt x="465138" y="161925"/>
                </a:lnTo>
                <a:lnTo>
                  <a:pt x="461963" y="161925"/>
                </a:lnTo>
                <a:lnTo>
                  <a:pt x="490241" y="129183"/>
                </a:lnTo>
                <a:close/>
                <a:moveTo>
                  <a:pt x="30162" y="120650"/>
                </a:moveTo>
                <a:lnTo>
                  <a:pt x="17119" y="133007"/>
                </a:lnTo>
                <a:lnTo>
                  <a:pt x="27737" y="121799"/>
                </a:lnTo>
                <a:close/>
                <a:moveTo>
                  <a:pt x="22225" y="107950"/>
                </a:moveTo>
                <a:lnTo>
                  <a:pt x="16669" y="112713"/>
                </a:lnTo>
                <a:lnTo>
                  <a:pt x="4762" y="120650"/>
                </a:lnTo>
                <a:lnTo>
                  <a:pt x="5129" y="120162"/>
                </a:lnTo>
                <a:close/>
                <a:moveTo>
                  <a:pt x="33337" y="101600"/>
                </a:moveTo>
                <a:lnTo>
                  <a:pt x="7937" y="123825"/>
                </a:lnTo>
                <a:lnTo>
                  <a:pt x="33337" y="107950"/>
                </a:lnTo>
                <a:lnTo>
                  <a:pt x="33337" y="112713"/>
                </a:lnTo>
                <a:lnTo>
                  <a:pt x="15875" y="127000"/>
                </a:lnTo>
                <a:lnTo>
                  <a:pt x="33337" y="115888"/>
                </a:lnTo>
                <a:lnTo>
                  <a:pt x="27737" y="121799"/>
                </a:lnTo>
                <a:lnTo>
                  <a:pt x="0" y="134938"/>
                </a:lnTo>
                <a:lnTo>
                  <a:pt x="19050" y="120650"/>
                </a:lnTo>
                <a:lnTo>
                  <a:pt x="0" y="131763"/>
                </a:lnTo>
                <a:lnTo>
                  <a:pt x="0" y="127000"/>
                </a:lnTo>
                <a:lnTo>
                  <a:pt x="16669" y="112713"/>
                </a:lnTo>
                <a:close/>
                <a:moveTo>
                  <a:pt x="469455" y="92325"/>
                </a:moveTo>
                <a:lnTo>
                  <a:pt x="466265" y="96274"/>
                </a:lnTo>
                <a:lnTo>
                  <a:pt x="465138" y="96838"/>
                </a:lnTo>
                <a:close/>
                <a:moveTo>
                  <a:pt x="500063" y="79375"/>
                </a:moveTo>
                <a:lnTo>
                  <a:pt x="500063" y="82550"/>
                </a:lnTo>
                <a:lnTo>
                  <a:pt x="469901" y="115888"/>
                </a:lnTo>
                <a:lnTo>
                  <a:pt x="500063" y="96838"/>
                </a:lnTo>
                <a:lnTo>
                  <a:pt x="465138" y="142875"/>
                </a:lnTo>
                <a:lnTo>
                  <a:pt x="484929" y="132080"/>
                </a:lnTo>
                <a:lnTo>
                  <a:pt x="465138" y="146050"/>
                </a:lnTo>
                <a:lnTo>
                  <a:pt x="461963" y="146050"/>
                </a:lnTo>
                <a:lnTo>
                  <a:pt x="495301" y="101600"/>
                </a:lnTo>
                <a:lnTo>
                  <a:pt x="465138" y="120650"/>
                </a:lnTo>
                <a:lnTo>
                  <a:pt x="461963" y="120650"/>
                </a:lnTo>
                <a:lnTo>
                  <a:pt x="461963" y="115888"/>
                </a:lnTo>
                <a:lnTo>
                  <a:pt x="495301" y="82550"/>
                </a:lnTo>
                <a:lnTo>
                  <a:pt x="465138" y="101600"/>
                </a:lnTo>
                <a:lnTo>
                  <a:pt x="461963" y="101600"/>
                </a:lnTo>
                <a:lnTo>
                  <a:pt x="466265" y="96274"/>
                </a:lnTo>
                <a:close/>
                <a:moveTo>
                  <a:pt x="27842" y="63500"/>
                </a:moveTo>
                <a:lnTo>
                  <a:pt x="4762" y="96838"/>
                </a:lnTo>
                <a:lnTo>
                  <a:pt x="33337" y="82550"/>
                </a:lnTo>
                <a:lnTo>
                  <a:pt x="5129" y="120162"/>
                </a:lnTo>
                <a:lnTo>
                  <a:pt x="0" y="123825"/>
                </a:lnTo>
                <a:lnTo>
                  <a:pt x="0" y="120650"/>
                </a:lnTo>
                <a:lnTo>
                  <a:pt x="30162" y="85725"/>
                </a:lnTo>
                <a:lnTo>
                  <a:pt x="0" y="101600"/>
                </a:lnTo>
                <a:close/>
                <a:moveTo>
                  <a:pt x="30162" y="60325"/>
                </a:moveTo>
                <a:lnTo>
                  <a:pt x="27842" y="63500"/>
                </a:lnTo>
                <a:lnTo>
                  <a:pt x="29945" y="60462"/>
                </a:lnTo>
                <a:close/>
                <a:moveTo>
                  <a:pt x="33337" y="55563"/>
                </a:moveTo>
                <a:lnTo>
                  <a:pt x="29945" y="60462"/>
                </a:lnTo>
                <a:lnTo>
                  <a:pt x="0" y="79375"/>
                </a:lnTo>
                <a:lnTo>
                  <a:pt x="0" y="74613"/>
                </a:lnTo>
                <a:lnTo>
                  <a:pt x="22294" y="58876"/>
                </a:lnTo>
                <a:lnTo>
                  <a:pt x="7937" y="71438"/>
                </a:lnTo>
                <a:close/>
                <a:moveTo>
                  <a:pt x="26987" y="55563"/>
                </a:moveTo>
                <a:lnTo>
                  <a:pt x="22294" y="58876"/>
                </a:lnTo>
                <a:lnTo>
                  <a:pt x="24219" y="57191"/>
                </a:lnTo>
                <a:close/>
                <a:moveTo>
                  <a:pt x="357188" y="0"/>
                </a:moveTo>
                <a:lnTo>
                  <a:pt x="357188" y="3175"/>
                </a:lnTo>
                <a:lnTo>
                  <a:pt x="330201" y="33338"/>
                </a:lnTo>
                <a:lnTo>
                  <a:pt x="382588" y="0"/>
                </a:lnTo>
                <a:lnTo>
                  <a:pt x="387351" y="0"/>
                </a:lnTo>
                <a:lnTo>
                  <a:pt x="387351" y="3175"/>
                </a:lnTo>
                <a:lnTo>
                  <a:pt x="365126" y="33338"/>
                </a:lnTo>
                <a:lnTo>
                  <a:pt x="420688" y="0"/>
                </a:lnTo>
                <a:lnTo>
                  <a:pt x="420688" y="3175"/>
                </a:lnTo>
                <a:lnTo>
                  <a:pt x="390526" y="26988"/>
                </a:lnTo>
                <a:lnTo>
                  <a:pt x="431801" y="0"/>
                </a:lnTo>
                <a:lnTo>
                  <a:pt x="431801" y="3175"/>
                </a:lnTo>
                <a:lnTo>
                  <a:pt x="402950" y="28989"/>
                </a:lnTo>
                <a:lnTo>
                  <a:pt x="401638" y="30163"/>
                </a:lnTo>
                <a:lnTo>
                  <a:pt x="454026" y="0"/>
                </a:lnTo>
                <a:lnTo>
                  <a:pt x="454026" y="3175"/>
                </a:lnTo>
                <a:lnTo>
                  <a:pt x="442913" y="33338"/>
                </a:lnTo>
                <a:lnTo>
                  <a:pt x="484188" y="7938"/>
                </a:lnTo>
                <a:lnTo>
                  <a:pt x="488951" y="7938"/>
                </a:lnTo>
                <a:lnTo>
                  <a:pt x="488951" y="11113"/>
                </a:lnTo>
                <a:lnTo>
                  <a:pt x="465138" y="41275"/>
                </a:lnTo>
                <a:lnTo>
                  <a:pt x="495301" y="22225"/>
                </a:lnTo>
                <a:lnTo>
                  <a:pt x="495301" y="26988"/>
                </a:lnTo>
                <a:lnTo>
                  <a:pt x="473076" y="41275"/>
                </a:lnTo>
                <a:lnTo>
                  <a:pt x="495301" y="30163"/>
                </a:lnTo>
                <a:lnTo>
                  <a:pt x="500063" y="30163"/>
                </a:lnTo>
                <a:lnTo>
                  <a:pt x="469901" y="60325"/>
                </a:lnTo>
                <a:lnTo>
                  <a:pt x="500063" y="44450"/>
                </a:lnTo>
                <a:lnTo>
                  <a:pt x="500063" y="49213"/>
                </a:lnTo>
                <a:lnTo>
                  <a:pt x="469901" y="74613"/>
                </a:lnTo>
                <a:lnTo>
                  <a:pt x="500063" y="55563"/>
                </a:lnTo>
                <a:lnTo>
                  <a:pt x="500063" y="60325"/>
                </a:lnTo>
                <a:lnTo>
                  <a:pt x="469455" y="92325"/>
                </a:lnTo>
                <a:lnTo>
                  <a:pt x="495301" y="60325"/>
                </a:lnTo>
                <a:lnTo>
                  <a:pt x="465138" y="79375"/>
                </a:lnTo>
                <a:lnTo>
                  <a:pt x="461963" y="79375"/>
                </a:lnTo>
                <a:lnTo>
                  <a:pt x="492126" y="52388"/>
                </a:lnTo>
                <a:lnTo>
                  <a:pt x="465138" y="68263"/>
                </a:lnTo>
                <a:lnTo>
                  <a:pt x="461963" y="68263"/>
                </a:lnTo>
                <a:lnTo>
                  <a:pt x="469901" y="63500"/>
                </a:lnTo>
                <a:lnTo>
                  <a:pt x="465138" y="63500"/>
                </a:lnTo>
                <a:lnTo>
                  <a:pt x="461963" y="63500"/>
                </a:lnTo>
                <a:lnTo>
                  <a:pt x="492126" y="33338"/>
                </a:lnTo>
                <a:lnTo>
                  <a:pt x="465138" y="49213"/>
                </a:lnTo>
                <a:lnTo>
                  <a:pt x="461963" y="49213"/>
                </a:lnTo>
                <a:lnTo>
                  <a:pt x="484188" y="30163"/>
                </a:lnTo>
                <a:lnTo>
                  <a:pt x="465138" y="44450"/>
                </a:lnTo>
                <a:lnTo>
                  <a:pt x="461963" y="44450"/>
                </a:lnTo>
                <a:lnTo>
                  <a:pt x="461963" y="41275"/>
                </a:lnTo>
                <a:lnTo>
                  <a:pt x="484188" y="11113"/>
                </a:lnTo>
                <a:lnTo>
                  <a:pt x="439738" y="38100"/>
                </a:lnTo>
                <a:lnTo>
                  <a:pt x="439738" y="33338"/>
                </a:lnTo>
                <a:lnTo>
                  <a:pt x="449960" y="5592"/>
                </a:lnTo>
                <a:lnTo>
                  <a:pt x="450851" y="3175"/>
                </a:lnTo>
                <a:lnTo>
                  <a:pt x="395288" y="38100"/>
                </a:lnTo>
                <a:lnTo>
                  <a:pt x="395288" y="33338"/>
                </a:lnTo>
                <a:lnTo>
                  <a:pt x="423863" y="7938"/>
                </a:lnTo>
                <a:lnTo>
                  <a:pt x="376238" y="38100"/>
                </a:lnTo>
                <a:lnTo>
                  <a:pt x="371476" y="38100"/>
                </a:lnTo>
                <a:lnTo>
                  <a:pt x="371476" y="33948"/>
                </a:lnTo>
                <a:lnTo>
                  <a:pt x="406401" y="11113"/>
                </a:lnTo>
                <a:lnTo>
                  <a:pt x="371476" y="33338"/>
                </a:lnTo>
                <a:lnTo>
                  <a:pt x="371476" y="33948"/>
                </a:lnTo>
                <a:lnTo>
                  <a:pt x="365126" y="38100"/>
                </a:lnTo>
                <a:lnTo>
                  <a:pt x="360363" y="38100"/>
                </a:lnTo>
                <a:lnTo>
                  <a:pt x="360363" y="33338"/>
                </a:lnTo>
                <a:lnTo>
                  <a:pt x="382588" y="3175"/>
                </a:lnTo>
                <a:lnTo>
                  <a:pt x="327026" y="38100"/>
                </a:lnTo>
                <a:lnTo>
                  <a:pt x="327026" y="33338"/>
                </a:lnTo>
                <a:lnTo>
                  <a:pt x="354013" y="3175"/>
                </a:lnTo>
                <a:lnTo>
                  <a:pt x="296863" y="38100"/>
                </a:lnTo>
                <a:lnTo>
                  <a:pt x="296863" y="33338"/>
                </a:lnTo>
                <a:lnTo>
                  <a:pt x="307976" y="3175"/>
                </a:lnTo>
                <a:lnTo>
                  <a:pt x="300038" y="33338"/>
                </a:lnTo>
                <a:close/>
                <a:moveTo>
                  <a:pt x="266700" y="0"/>
                </a:moveTo>
                <a:lnTo>
                  <a:pt x="266700" y="3175"/>
                </a:lnTo>
                <a:lnTo>
                  <a:pt x="241300" y="33338"/>
                </a:lnTo>
                <a:lnTo>
                  <a:pt x="296863" y="0"/>
                </a:lnTo>
                <a:lnTo>
                  <a:pt x="296863" y="3175"/>
                </a:lnTo>
                <a:lnTo>
                  <a:pt x="263525" y="26988"/>
                </a:lnTo>
                <a:lnTo>
                  <a:pt x="307976" y="0"/>
                </a:lnTo>
                <a:lnTo>
                  <a:pt x="307976" y="3175"/>
                </a:lnTo>
                <a:lnTo>
                  <a:pt x="252413" y="38100"/>
                </a:lnTo>
                <a:lnTo>
                  <a:pt x="247650" y="38100"/>
                </a:lnTo>
                <a:lnTo>
                  <a:pt x="247650" y="33948"/>
                </a:lnTo>
                <a:lnTo>
                  <a:pt x="282576" y="11113"/>
                </a:lnTo>
                <a:lnTo>
                  <a:pt x="247650" y="33338"/>
                </a:lnTo>
                <a:lnTo>
                  <a:pt x="247650" y="33948"/>
                </a:lnTo>
                <a:lnTo>
                  <a:pt x="241300" y="38100"/>
                </a:lnTo>
                <a:lnTo>
                  <a:pt x="236538" y="38100"/>
                </a:lnTo>
                <a:lnTo>
                  <a:pt x="236538" y="33338"/>
                </a:lnTo>
                <a:lnTo>
                  <a:pt x="263525" y="3175"/>
                </a:lnTo>
                <a:lnTo>
                  <a:pt x="263525" y="2005"/>
                </a:lnTo>
                <a:close/>
                <a:moveTo>
                  <a:pt x="93663" y="0"/>
                </a:moveTo>
                <a:lnTo>
                  <a:pt x="98425" y="0"/>
                </a:lnTo>
                <a:lnTo>
                  <a:pt x="98425" y="3175"/>
                </a:lnTo>
                <a:lnTo>
                  <a:pt x="71438" y="33338"/>
                </a:lnTo>
                <a:lnTo>
                  <a:pt x="128588" y="0"/>
                </a:lnTo>
                <a:lnTo>
                  <a:pt x="128588" y="3175"/>
                </a:lnTo>
                <a:lnTo>
                  <a:pt x="93663" y="30163"/>
                </a:lnTo>
                <a:lnTo>
                  <a:pt x="142875" y="0"/>
                </a:lnTo>
                <a:lnTo>
                  <a:pt x="142875" y="3175"/>
                </a:lnTo>
                <a:lnTo>
                  <a:pt x="109538" y="30163"/>
                </a:lnTo>
                <a:lnTo>
                  <a:pt x="158750" y="0"/>
                </a:lnTo>
                <a:lnTo>
                  <a:pt x="158750" y="3175"/>
                </a:lnTo>
                <a:lnTo>
                  <a:pt x="139700" y="33338"/>
                </a:lnTo>
                <a:lnTo>
                  <a:pt x="195263" y="0"/>
                </a:lnTo>
                <a:lnTo>
                  <a:pt x="195263" y="3175"/>
                </a:lnTo>
                <a:lnTo>
                  <a:pt x="161925" y="30163"/>
                </a:lnTo>
                <a:lnTo>
                  <a:pt x="214313" y="0"/>
                </a:lnTo>
                <a:lnTo>
                  <a:pt x="214313" y="3175"/>
                </a:lnTo>
                <a:lnTo>
                  <a:pt x="187325" y="33338"/>
                </a:lnTo>
                <a:lnTo>
                  <a:pt x="241300" y="0"/>
                </a:lnTo>
                <a:lnTo>
                  <a:pt x="241300" y="3175"/>
                </a:lnTo>
                <a:lnTo>
                  <a:pt x="211138" y="30163"/>
                </a:lnTo>
                <a:lnTo>
                  <a:pt x="258763" y="0"/>
                </a:lnTo>
                <a:lnTo>
                  <a:pt x="263525" y="0"/>
                </a:lnTo>
                <a:lnTo>
                  <a:pt x="263525" y="2005"/>
                </a:lnTo>
                <a:lnTo>
                  <a:pt x="236538" y="19050"/>
                </a:lnTo>
                <a:lnTo>
                  <a:pt x="263525" y="3175"/>
                </a:lnTo>
                <a:lnTo>
                  <a:pt x="206375" y="38100"/>
                </a:lnTo>
                <a:lnTo>
                  <a:pt x="206375" y="36095"/>
                </a:lnTo>
                <a:lnTo>
                  <a:pt x="233363" y="19050"/>
                </a:lnTo>
                <a:lnTo>
                  <a:pt x="206375" y="33338"/>
                </a:lnTo>
                <a:lnTo>
                  <a:pt x="206375" y="36095"/>
                </a:lnTo>
                <a:lnTo>
                  <a:pt x="203200" y="38100"/>
                </a:lnTo>
                <a:lnTo>
                  <a:pt x="203200" y="33338"/>
                </a:lnTo>
                <a:lnTo>
                  <a:pt x="233363" y="7938"/>
                </a:lnTo>
                <a:lnTo>
                  <a:pt x="180975" y="38100"/>
                </a:lnTo>
                <a:lnTo>
                  <a:pt x="180975" y="33338"/>
                </a:lnTo>
                <a:lnTo>
                  <a:pt x="211138" y="3175"/>
                </a:lnTo>
                <a:lnTo>
                  <a:pt x="153988" y="38100"/>
                </a:lnTo>
                <a:lnTo>
                  <a:pt x="153988" y="33338"/>
                </a:lnTo>
                <a:lnTo>
                  <a:pt x="187325" y="7938"/>
                </a:lnTo>
                <a:lnTo>
                  <a:pt x="134938" y="38100"/>
                </a:lnTo>
                <a:lnTo>
                  <a:pt x="134938" y="33338"/>
                </a:lnTo>
                <a:lnTo>
                  <a:pt x="153988" y="3175"/>
                </a:lnTo>
                <a:lnTo>
                  <a:pt x="98425" y="38100"/>
                </a:lnTo>
                <a:lnTo>
                  <a:pt x="98425" y="33338"/>
                </a:lnTo>
                <a:lnTo>
                  <a:pt x="131763" y="7938"/>
                </a:lnTo>
                <a:lnTo>
                  <a:pt x="82550" y="38100"/>
                </a:lnTo>
                <a:lnTo>
                  <a:pt x="82550" y="33338"/>
                </a:lnTo>
                <a:lnTo>
                  <a:pt x="117475" y="11113"/>
                </a:lnTo>
                <a:lnTo>
                  <a:pt x="71438" y="38100"/>
                </a:lnTo>
                <a:lnTo>
                  <a:pt x="68263" y="38100"/>
                </a:lnTo>
                <a:lnTo>
                  <a:pt x="68263" y="33338"/>
                </a:lnTo>
                <a:lnTo>
                  <a:pt x="93663" y="3175"/>
                </a:lnTo>
                <a:lnTo>
                  <a:pt x="38100" y="38100"/>
                </a:lnTo>
                <a:lnTo>
                  <a:pt x="38100" y="33338"/>
                </a:lnTo>
                <a:close/>
                <a:moveTo>
                  <a:pt x="52388" y="0"/>
                </a:moveTo>
                <a:lnTo>
                  <a:pt x="57150" y="0"/>
                </a:lnTo>
                <a:lnTo>
                  <a:pt x="57150" y="3175"/>
                </a:lnTo>
                <a:lnTo>
                  <a:pt x="4762" y="55563"/>
                </a:lnTo>
                <a:lnTo>
                  <a:pt x="33337" y="41275"/>
                </a:lnTo>
                <a:lnTo>
                  <a:pt x="7937" y="63500"/>
                </a:lnTo>
                <a:lnTo>
                  <a:pt x="33337" y="49213"/>
                </a:lnTo>
                <a:lnTo>
                  <a:pt x="24219" y="57191"/>
                </a:lnTo>
                <a:lnTo>
                  <a:pt x="0" y="71438"/>
                </a:lnTo>
                <a:lnTo>
                  <a:pt x="0" y="68263"/>
                </a:lnTo>
                <a:lnTo>
                  <a:pt x="26987" y="44450"/>
                </a:lnTo>
                <a:lnTo>
                  <a:pt x="0" y="60325"/>
                </a:lnTo>
                <a:lnTo>
                  <a:pt x="49213" y="3175"/>
                </a:lnTo>
                <a:lnTo>
                  <a:pt x="0" y="33338"/>
                </a:lnTo>
                <a:lnTo>
                  <a:pt x="19050" y="7938"/>
                </a:lnTo>
                <a:lnTo>
                  <a:pt x="15875" y="7938"/>
                </a:lnTo>
                <a:lnTo>
                  <a:pt x="19050" y="3175"/>
                </a:lnTo>
                <a:lnTo>
                  <a:pt x="22225" y="3175"/>
                </a:lnTo>
                <a:lnTo>
                  <a:pt x="4762" y="30163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0" name="PA_任意多边形 69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3675063" y="1337379"/>
            <a:ext cx="469900" cy="490538"/>
          </a:xfrm>
          <a:custGeom>
            <a:avLst/>
            <a:gdLst>
              <a:gd name="connsiteX0" fmla="*/ 169863 w 469900"/>
              <a:gd name="connsiteY0" fmla="*/ 441325 h 490538"/>
              <a:gd name="connsiteX1" fmla="*/ 142875 w 469900"/>
              <a:gd name="connsiteY1" fmla="*/ 479425 h 490538"/>
              <a:gd name="connsiteX2" fmla="*/ 180975 w 469900"/>
              <a:gd name="connsiteY2" fmla="*/ 457200 h 490538"/>
              <a:gd name="connsiteX3" fmla="*/ 184150 w 469900"/>
              <a:gd name="connsiteY3" fmla="*/ 457200 h 490538"/>
              <a:gd name="connsiteX4" fmla="*/ 184150 w 469900"/>
              <a:gd name="connsiteY4" fmla="*/ 460375 h 490538"/>
              <a:gd name="connsiteX5" fmla="*/ 153988 w 469900"/>
              <a:gd name="connsiteY5" fmla="*/ 487363 h 490538"/>
              <a:gd name="connsiteX6" fmla="*/ 184150 w 469900"/>
              <a:gd name="connsiteY6" fmla="*/ 468313 h 490538"/>
              <a:gd name="connsiteX7" fmla="*/ 184150 w 469900"/>
              <a:gd name="connsiteY7" fmla="*/ 471488 h 490538"/>
              <a:gd name="connsiteX8" fmla="*/ 176213 w 469900"/>
              <a:gd name="connsiteY8" fmla="*/ 479425 h 490538"/>
              <a:gd name="connsiteX9" fmla="*/ 176213 w 469900"/>
              <a:gd name="connsiteY9" fmla="*/ 482600 h 490538"/>
              <a:gd name="connsiteX10" fmla="*/ 169863 w 469900"/>
              <a:gd name="connsiteY10" fmla="*/ 487363 h 490538"/>
              <a:gd name="connsiteX11" fmla="*/ 173568 w 469900"/>
              <a:gd name="connsiteY11" fmla="*/ 482070 h 490538"/>
              <a:gd name="connsiteX12" fmla="*/ 180975 w 469900"/>
              <a:gd name="connsiteY12" fmla="*/ 471488 h 490538"/>
              <a:gd name="connsiteX13" fmla="*/ 150813 w 469900"/>
              <a:gd name="connsiteY13" fmla="*/ 490538 h 490538"/>
              <a:gd name="connsiteX14" fmla="*/ 146050 w 469900"/>
              <a:gd name="connsiteY14" fmla="*/ 490538 h 490538"/>
              <a:gd name="connsiteX15" fmla="*/ 176213 w 469900"/>
              <a:gd name="connsiteY15" fmla="*/ 465138 h 490538"/>
              <a:gd name="connsiteX16" fmla="*/ 142875 w 469900"/>
              <a:gd name="connsiteY16" fmla="*/ 482600 h 490538"/>
              <a:gd name="connsiteX17" fmla="*/ 139700 w 469900"/>
              <a:gd name="connsiteY17" fmla="*/ 482600 h 490538"/>
              <a:gd name="connsiteX18" fmla="*/ 162819 w 469900"/>
              <a:gd name="connsiteY18" fmla="*/ 445032 h 490538"/>
              <a:gd name="connsiteX19" fmla="*/ 165100 w 469900"/>
              <a:gd name="connsiteY19" fmla="*/ 441325 h 490538"/>
              <a:gd name="connsiteX20" fmla="*/ 162819 w 469900"/>
              <a:gd name="connsiteY20" fmla="*/ 445032 h 490538"/>
              <a:gd name="connsiteX21" fmla="*/ 141288 w 469900"/>
              <a:gd name="connsiteY21" fmla="*/ 456364 h 490538"/>
              <a:gd name="connsiteX22" fmla="*/ 126669 w 469900"/>
              <a:gd name="connsiteY22" fmla="*/ 415587 h 490538"/>
              <a:gd name="connsiteX23" fmla="*/ 124320 w 469900"/>
              <a:gd name="connsiteY23" fmla="*/ 418817 h 490538"/>
              <a:gd name="connsiteX24" fmla="*/ 123825 w 469900"/>
              <a:gd name="connsiteY24" fmla="*/ 419100 h 490538"/>
              <a:gd name="connsiteX25" fmla="*/ 157163 w 469900"/>
              <a:gd name="connsiteY25" fmla="*/ 400050 h 490538"/>
              <a:gd name="connsiteX26" fmla="*/ 161925 w 469900"/>
              <a:gd name="connsiteY26" fmla="*/ 400050 h 490538"/>
              <a:gd name="connsiteX27" fmla="*/ 131763 w 469900"/>
              <a:gd name="connsiteY27" fmla="*/ 427038 h 490538"/>
              <a:gd name="connsiteX28" fmla="*/ 165100 w 469900"/>
              <a:gd name="connsiteY28" fmla="*/ 407988 h 490538"/>
              <a:gd name="connsiteX29" fmla="*/ 165100 w 469900"/>
              <a:gd name="connsiteY29" fmla="*/ 412750 h 490538"/>
              <a:gd name="connsiteX30" fmla="*/ 134938 w 469900"/>
              <a:gd name="connsiteY30" fmla="*/ 441325 h 490538"/>
              <a:gd name="connsiteX31" fmla="*/ 169863 w 469900"/>
              <a:gd name="connsiteY31" fmla="*/ 419100 h 490538"/>
              <a:gd name="connsiteX32" fmla="*/ 169863 w 469900"/>
              <a:gd name="connsiteY32" fmla="*/ 423863 h 490538"/>
              <a:gd name="connsiteX33" fmla="*/ 139700 w 469900"/>
              <a:gd name="connsiteY33" fmla="*/ 457200 h 490538"/>
              <a:gd name="connsiteX34" fmla="*/ 141288 w 469900"/>
              <a:gd name="connsiteY34" fmla="*/ 456364 h 490538"/>
              <a:gd name="connsiteX35" fmla="*/ 134938 w 469900"/>
              <a:gd name="connsiteY35" fmla="*/ 460375 h 490538"/>
              <a:gd name="connsiteX36" fmla="*/ 165100 w 469900"/>
              <a:gd name="connsiteY36" fmla="*/ 423863 h 490538"/>
              <a:gd name="connsiteX37" fmla="*/ 128588 w 469900"/>
              <a:gd name="connsiteY37" fmla="*/ 446088 h 490538"/>
              <a:gd name="connsiteX38" fmla="*/ 157163 w 469900"/>
              <a:gd name="connsiteY38" fmla="*/ 415925 h 490538"/>
              <a:gd name="connsiteX39" fmla="*/ 123825 w 469900"/>
              <a:gd name="connsiteY39" fmla="*/ 434975 h 490538"/>
              <a:gd name="connsiteX40" fmla="*/ 153988 w 469900"/>
              <a:gd name="connsiteY40" fmla="*/ 404813 h 490538"/>
              <a:gd name="connsiteX41" fmla="*/ 120650 w 469900"/>
              <a:gd name="connsiteY41" fmla="*/ 423863 h 490538"/>
              <a:gd name="connsiteX42" fmla="*/ 124320 w 469900"/>
              <a:gd name="connsiteY42" fmla="*/ 418817 h 490538"/>
              <a:gd name="connsiteX43" fmla="*/ 150813 w 469900"/>
              <a:gd name="connsiteY43" fmla="*/ 385763 h 490538"/>
              <a:gd name="connsiteX44" fmla="*/ 126669 w 469900"/>
              <a:gd name="connsiteY44" fmla="*/ 415587 h 490538"/>
              <a:gd name="connsiteX45" fmla="*/ 146050 w 469900"/>
              <a:gd name="connsiteY45" fmla="*/ 388938 h 490538"/>
              <a:gd name="connsiteX46" fmla="*/ 115888 w 469900"/>
              <a:gd name="connsiteY46" fmla="*/ 407988 h 490538"/>
              <a:gd name="connsiteX47" fmla="*/ 115888 w 469900"/>
              <a:gd name="connsiteY47" fmla="*/ 404813 h 490538"/>
              <a:gd name="connsiteX48" fmla="*/ 134938 w 469900"/>
              <a:gd name="connsiteY48" fmla="*/ 358775 h 490538"/>
              <a:gd name="connsiteX49" fmla="*/ 132647 w 469900"/>
              <a:gd name="connsiteY49" fmla="*/ 360583 h 490538"/>
              <a:gd name="connsiteX50" fmla="*/ 116840 w 469900"/>
              <a:gd name="connsiteY50" fmla="*/ 370205 h 490538"/>
              <a:gd name="connsiteX51" fmla="*/ 146050 w 469900"/>
              <a:gd name="connsiteY51" fmla="*/ 352425 h 490538"/>
              <a:gd name="connsiteX52" fmla="*/ 150813 w 469900"/>
              <a:gd name="connsiteY52" fmla="*/ 352425 h 490538"/>
              <a:gd name="connsiteX53" fmla="*/ 120650 w 469900"/>
              <a:gd name="connsiteY53" fmla="*/ 374650 h 490538"/>
              <a:gd name="connsiteX54" fmla="*/ 146050 w 469900"/>
              <a:gd name="connsiteY54" fmla="*/ 358775 h 490538"/>
              <a:gd name="connsiteX55" fmla="*/ 146050 w 469900"/>
              <a:gd name="connsiteY55" fmla="*/ 363538 h 490538"/>
              <a:gd name="connsiteX56" fmla="*/ 115888 w 469900"/>
              <a:gd name="connsiteY56" fmla="*/ 404813 h 490538"/>
              <a:gd name="connsiteX57" fmla="*/ 142875 w 469900"/>
              <a:gd name="connsiteY57" fmla="*/ 363538 h 490538"/>
              <a:gd name="connsiteX58" fmla="*/ 109538 w 469900"/>
              <a:gd name="connsiteY58" fmla="*/ 385763 h 490538"/>
              <a:gd name="connsiteX59" fmla="*/ 104775 w 469900"/>
              <a:gd name="connsiteY59" fmla="*/ 385763 h 490538"/>
              <a:gd name="connsiteX60" fmla="*/ 104775 w 469900"/>
              <a:gd name="connsiteY60" fmla="*/ 382588 h 490538"/>
              <a:gd name="connsiteX61" fmla="*/ 132647 w 469900"/>
              <a:gd name="connsiteY61" fmla="*/ 360583 h 490538"/>
              <a:gd name="connsiteX62" fmla="*/ 412751 w 469900"/>
              <a:gd name="connsiteY62" fmla="*/ 333376 h 490538"/>
              <a:gd name="connsiteX63" fmla="*/ 417513 w 469900"/>
              <a:gd name="connsiteY63" fmla="*/ 333376 h 490538"/>
              <a:gd name="connsiteX64" fmla="*/ 412751 w 469900"/>
              <a:gd name="connsiteY64" fmla="*/ 336551 h 490538"/>
              <a:gd name="connsiteX65" fmla="*/ 412751 w 469900"/>
              <a:gd name="connsiteY65" fmla="*/ 330201 h 490538"/>
              <a:gd name="connsiteX66" fmla="*/ 412751 w 469900"/>
              <a:gd name="connsiteY66" fmla="*/ 333376 h 490538"/>
              <a:gd name="connsiteX67" fmla="*/ 406401 w 469900"/>
              <a:gd name="connsiteY67" fmla="*/ 336551 h 490538"/>
              <a:gd name="connsiteX68" fmla="*/ 407194 w 469900"/>
              <a:gd name="connsiteY68" fmla="*/ 332979 h 490538"/>
              <a:gd name="connsiteX69" fmla="*/ 128062 w 469900"/>
              <a:gd name="connsiteY69" fmla="*/ 327816 h 490538"/>
              <a:gd name="connsiteX70" fmla="*/ 108060 w 469900"/>
              <a:gd name="connsiteY70" fmla="*/ 343972 h 490538"/>
              <a:gd name="connsiteX71" fmla="*/ 101600 w 469900"/>
              <a:gd name="connsiteY71" fmla="*/ 347663 h 490538"/>
              <a:gd name="connsiteX72" fmla="*/ 409576 w 469900"/>
              <a:gd name="connsiteY72" fmla="*/ 322263 h 490538"/>
              <a:gd name="connsiteX73" fmla="*/ 407194 w 469900"/>
              <a:gd name="connsiteY73" fmla="*/ 332979 h 490538"/>
              <a:gd name="connsiteX74" fmla="*/ 406401 w 469900"/>
              <a:gd name="connsiteY74" fmla="*/ 333376 h 490538"/>
              <a:gd name="connsiteX75" fmla="*/ 146050 w 469900"/>
              <a:gd name="connsiteY75" fmla="*/ 322263 h 490538"/>
              <a:gd name="connsiteX76" fmla="*/ 150813 w 469900"/>
              <a:gd name="connsiteY76" fmla="*/ 322263 h 490538"/>
              <a:gd name="connsiteX77" fmla="*/ 150813 w 469900"/>
              <a:gd name="connsiteY77" fmla="*/ 325438 h 490538"/>
              <a:gd name="connsiteX78" fmla="*/ 109538 w 469900"/>
              <a:gd name="connsiteY78" fmla="*/ 374650 h 490538"/>
              <a:gd name="connsiteX79" fmla="*/ 116840 w 469900"/>
              <a:gd name="connsiteY79" fmla="*/ 370205 h 490538"/>
              <a:gd name="connsiteX80" fmla="*/ 104775 w 469900"/>
              <a:gd name="connsiteY80" fmla="*/ 377825 h 490538"/>
              <a:gd name="connsiteX81" fmla="*/ 146050 w 469900"/>
              <a:gd name="connsiteY81" fmla="*/ 325438 h 490538"/>
              <a:gd name="connsiteX82" fmla="*/ 93663 w 469900"/>
              <a:gd name="connsiteY82" fmla="*/ 355600 h 490538"/>
              <a:gd name="connsiteX83" fmla="*/ 108060 w 469900"/>
              <a:gd name="connsiteY83" fmla="*/ 343972 h 490538"/>
              <a:gd name="connsiteX84" fmla="*/ 128588 w 469900"/>
              <a:gd name="connsiteY84" fmla="*/ 317500 h 490538"/>
              <a:gd name="connsiteX85" fmla="*/ 98662 w 469900"/>
              <a:gd name="connsiteY85" fmla="*/ 338737 h 490538"/>
              <a:gd name="connsiteX86" fmla="*/ 93663 w 469900"/>
              <a:gd name="connsiteY86" fmla="*/ 341313 h 490538"/>
              <a:gd name="connsiteX87" fmla="*/ 122170 w 469900"/>
              <a:gd name="connsiteY87" fmla="*/ 321082 h 490538"/>
              <a:gd name="connsiteX88" fmla="*/ 146050 w 469900"/>
              <a:gd name="connsiteY88" fmla="*/ 314325 h 490538"/>
              <a:gd name="connsiteX89" fmla="*/ 128062 w 469900"/>
              <a:gd name="connsiteY89" fmla="*/ 327816 h 490538"/>
              <a:gd name="connsiteX90" fmla="*/ 134938 w 469900"/>
              <a:gd name="connsiteY90" fmla="*/ 322263 h 490538"/>
              <a:gd name="connsiteX91" fmla="*/ 79375 w 469900"/>
              <a:gd name="connsiteY91" fmla="*/ 352425 h 490538"/>
              <a:gd name="connsiteX92" fmla="*/ 98662 w 469900"/>
              <a:gd name="connsiteY92" fmla="*/ 338737 h 490538"/>
              <a:gd name="connsiteX93" fmla="*/ 383647 w 469900"/>
              <a:gd name="connsiteY93" fmla="*/ 307623 h 490538"/>
              <a:gd name="connsiteX94" fmla="*/ 381066 w 469900"/>
              <a:gd name="connsiteY94" fmla="*/ 313646 h 490538"/>
              <a:gd name="connsiteX95" fmla="*/ 379413 w 469900"/>
              <a:gd name="connsiteY95" fmla="*/ 314326 h 490538"/>
              <a:gd name="connsiteX96" fmla="*/ 406401 w 469900"/>
              <a:gd name="connsiteY96" fmla="*/ 303213 h 490538"/>
              <a:gd name="connsiteX97" fmla="*/ 390526 w 469900"/>
              <a:gd name="connsiteY97" fmla="*/ 322263 h 490538"/>
              <a:gd name="connsiteX98" fmla="*/ 406401 w 469900"/>
              <a:gd name="connsiteY98" fmla="*/ 311151 h 490538"/>
              <a:gd name="connsiteX99" fmla="*/ 409576 w 469900"/>
              <a:gd name="connsiteY99" fmla="*/ 311151 h 490538"/>
              <a:gd name="connsiteX100" fmla="*/ 409576 w 469900"/>
              <a:gd name="connsiteY100" fmla="*/ 314326 h 490538"/>
              <a:gd name="connsiteX101" fmla="*/ 401638 w 469900"/>
              <a:gd name="connsiteY101" fmla="*/ 325438 h 490538"/>
              <a:gd name="connsiteX102" fmla="*/ 409576 w 469900"/>
              <a:gd name="connsiteY102" fmla="*/ 317501 h 490538"/>
              <a:gd name="connsiteX103" fmla="*/ 409576 w 469900"/>
              <a:gd name="connsiteY103" fmla="*/ 322263 h 490538"/>
              <a:gd name="connsiteX104" fmla="*/ 398463 w 469900"/>
              <a:gd name="connsiteY104" fmla="*/ 330201 h 490538"/>
              <a:gd name="connsiteX105" fmla="*/ 393701 w 469900"/>
              <a:gd name="connsiteY105" fmla="*/ 330201 h 490538"/>
              <a:gd name="connsiteX106" fmla="*/ 406401 w 469900"/>
              <a:gd name="connsiteY106" fmla="*/ 317501 h 490538"/>
              <a:gd name="connsiteX107" fmla="*/ 390526 w 469900"/>
              <a:gd name="connsiteY107" fmla="*/ 325438 h 490538"/>
              <a:gd name="connsiteX108" fmla="*/ 387351 w 469900"/>
              <a:gd name="connsiteY108" fmla="*/ 325438 h 490538"/>
              <a:gd name="connsiteX109" fmla="*/ 387351 w 469900"/>
              <a:gd name="connsiteY109" fmla="*/ 322263 h 490538"/>
              <a:gd name="connsiteX110" fmla="*/ 401638 w 469900"/>
              <a:gd name="connsiteY110" fmla="*/ 306388 h 490538"/>
              <a:gd name="connsiteX111" fmla="*/ 379413 w 469900"/>
              <a:gd name="connsiteY111" fmla="*/ 317501 h 490538"/>
              <a:gd name="connsiteX112" fmla="*/ 381066 w 469900"/>
              <a:gd name="connsiteY112" fmla="*/ 313646 h 490538"/>
              <a:gd name="connsiteX113" fmla="*/ 93663 w 469900"/>
              <a:gd name="connsiteY113" fmla="*/ 303213 h 490538"/>
              <a:gd name="connsiteX114" fmla="*/ 78014 w 469900"/>
              <a:gd name="connsiteY114" fmla="*/ 313943 h 490538"/>
              <a:gd name="connsiteX115" fmla="*/ 61920 w 469900"/>
              <a:gd name="connsiteY115" fmla="*/ 323261 h 490538"/>
              <a:gd name="connsiteX116" fmla="*/ 134938 w 469900"/>
              <a:gd name="connsiteY116" fmla="*/ 280988 h 490538"/>
              <a:gd name="connsiteX117" fmla="*/ 74613 w 469900"/>
              <a:gd name="connsiteY117" fmla="*/ 317500 h 490538"/>
              <a:gd name="connsiteX118" fmla="*/ 134938 w 469900"/>
              <a:gd name="connsiteY118" fmla="*/ 284163 h 490538"/>
              <a:gd name="connsiteX119" fmla="*/ 134938 w 469900"/>
              <a:gd name="connsiteY119" fmla="*/ 288925 h 490538"/>
              <a:gd name="connsiteX120" fmla="*/ 68263 w 469900"/>
              <a:gd name="connsiteY120" fmla="*/ 347663 h 490538"/>
              <a:gd name="connsiteX121" fmla="*/ 142875 w 469900"/>
              <a:gd name="connsiteY121" fmla="*/ 306388 h 490538"/>
              <a:gd name="connsiteX122" fmla="*/ 122170 w 469900"/>
              <a:gd name="connsiteY122" fmla="*/ 321082 h 490538"/>
              <a:gd name="connsiteX123" fmla="*/ 60325 w 469900"/>
              <a:gd name="connsiteY123" fmla="*/ 355600 h 490538"/>
              <a:gd name="connsiteX124" fmla="*/ 60325 w 469900"/>
              <a:gd name="connsiteY124" fmla="*/ 352425 h 490538"/>
              <a:gd name="connsiteX125" fmla="*/ 128588 w 469900"/>
              <a:gd name="connsiteY125" fmla="*/ 292100 h 490538"/>
              <a:gd name="connsiteX126" fmla="*/ 38100 w 469900"/>
              <a:gd name="connsiteY126" fmla="*/ 344488 h 490538"/>
              <a:gd name="connsiteX127" fmla="*/ 38100 w 469900"/>
              <a:gd name="connsiteY127" fmla="*/ 341313 h 490538"/>
              <a:gd name="connsiteX128" fmla="*/ 78014 w 469900"/>
              <a:gd name="connsiteY128" fmla="*/ 313943 h 490538"/>
              <a:gd name="connsiteX129" fmla="*/ 256290 w 469900"/>
              <a:gd name="connsiteY129" fmla="*/ 270856 h 490538"/>
              <a:gd name="connsiteX130" fmla="*/ 242664 w 469900"/>
              <a:gd name="connsiteY130" fmla="*/ 280632 h 490538"/>
              <a:gd name="connsiteX131" fmla="*/ 236538 w 469900"/>
              <a:gd name="connsiteY131" fmla="*/ 284163 h 490538"/>
              <a:gd name="connsiteX132" fmla="*/ 311151 w 469900"/>
              <a:gd name="connsiteY132" fmla="*/ 261938 h 490538"/>
              <a:gd name="connsiteX133" fmla="*/ 287550 w 469900"/>
              <a:gd name="connsiteY133" fmla="*/ 277953 h 490538"/>
              <a:gd name="connsiteX134" fmla="*/ 282576 w 469900"/>
              <a:gd name="connsiteY134" fmla="*/ 280988 h 490538"/>
              <a:gd name="connsiteX135" fmla="*/ 303916 w 469900"/>
              <a:gd name="connsiteY135" fmla="*/ 266520 h 490538"/>
              <a:gd name="connsiteX136" fmla="*/ 462870 w 469900"/>
              <a:gd name="connsiteY136" fmla="*/ 239713 h 490538"/>
              <a:gd name="connsiteX137" fmla="*/ 465138 w 469900"/>
              <a:gd name="connsiteY137" fmla="*/ 239713 h 490538"/>
              <a:gd name="connsiteX138" fmla="*/ 461963 w 469900"/>
              <a:gd name="connsiteY138" fmla="*/ 242888 h 490538"/>
              <a:gd name="connsiteX139" fmla="*/ 371476 w 469900"/>
              <a:gd name="connsiteY139" fmla="*/ 231776 h 490538"/>
              <a:gd name="connsiteX140" fmla="*/ 368668 w 469900"/>
              <a:gd name="connsiteY140" fmla="*/ 234147 h 490538"/>
              <a:gd name="connsiteX141" fmla="*/ 356016 w 469900"/>
              <a:gd name="connsiteY141" fmla="*/ 240677 h 490538"/>
              <a:gd name="connsiteX142" fmla="*/ 379413 w 469900"/>
              <a:gd name="connsiteY142" fmla="*/ 228601 h 490538"/>
              <a:gd name="connsiteX143" fmla="*/ 307976 w 469900"/>
              <a:gd name="connsiteY143" fmla="*/ 288926 h 490538"/>
              <a:gd name="connsiteX144" fmla="*/ 382588 w 469900"/>
              <a:gd name="connsiteY144" fmla="*/ 242888 h 490538"/>
              <a:gd name="connsiteX145" fmla="*/ 387351 w 469900"/>
              <a:gd name="connsiteY145" fmla="*/ 247651 h 490538"/>
              <a:gd name="connsiteX146" fmla="*/ 334963 w 469900"/>
              <a:gd name="connsiteY146" fmla="*/ 280988 h 490538"/>
              <a:gd name="connsiteX147" fmla="*/ 387351 w 469900"/>
              <a:gd name="connsiteY147" fmla="*/ 250826 h 490538"/>
              <a:gd name="connsiteX148" fmla="*/ 341313 w 469900"/>
              <a:gd name="connsiteY148" fmla="*/ 295276 h 490538"/>
              <a:gd name="connsiteX149" fmla="*/ 390526 w 469900"/>
              <a:gd name="connsiteY149" fmla="*/ 269876 h 490538"/>
              <a:gd name="connsiteX150" fmla="*/ 393701 w 469900"/>
              <a:gd name="connsiteY150" fmla="*/ 269876 h 490538"/>
              <a:gd name="connsiteX151" fmla="*/ 360363 w 469900"/>
              <a:gd name="connsiteY151" fmla="*/ 303213 h 490538"/>
              <a:gd name="connsiteX152" fmla="*/ 398463 w 469900"/>
              <a:gd name="connsiteY152" fmla="*/ 280988 h 490538"/>
              <a:gd name="connsiteX153" fmla="*/ 398463 w 469900"/>
              <a:gd name="connsiteY153" fmla="*/ 284163 h 490538"/>
              <a:gd name="connsiteX154" fmla="*/ 383647 w 469900"/>
              <a:gd name="connsiteY154" fmla="*/ 307623 h 490538"/>
              <a:gd name="connsiteX155" fmla="*/ 393701 w 469900"/>
              <a:gd name="connsiteY155" fmla="*/ 284163 h 490538"/>
              <a:gd name="connsiteX156" fmla="*/ 357188 w 469900"/>
              <a:gd name="connsiteY156" fmla="*/ 306388 h 490538"/>
              <a:gd name="connsiteX157" fmla="*/ 387351 w 469900"/>
              <a:gd name="connsiteY157" fmla="*/ 273051 h 490538"/>
              <a:gd name="connsiteX158" fmla="*/ 338138 w 469900"/>
              <a:gd name="connsiteY158" fmla="*/ 303213 h 490538"/>
              <a:gd name="connsiteX159" fmla="*/ 334963 w 469900"/>
              <a:gd name="connsiteY159" fmla="*/ 300038 h 490538"/>
              <a:gd name="connsiteX160" fmla="*/ 382588 w 469900"/>
              <a:gd name="connsiteY160" fmla="*/ 254001 h 490538"/>
              <a:gd name="connsiteX161" fmla="*/ 311151 w 469900"/>
              <a:gd name="connsiteY161" fmla="*/ 295276 h 490538"/>
              <a:gd name="connsiteX162" fmla="*/ 360363 w 469900"/>
              <a:gd name="connsiteY162" fmla="*/ 258763 h 490538"/>
              <a:gd name="connsiteX163" fmla="*/ 304801 w 469900"/>
              <a:gd name="connsiteY163" fmla="*/ 295276 h 490538"/>
              <a:gd name="connsiteX164" fmla="*/ 300038 w 469900"/>
              <a:gd name="connsiteY164" fmla="*/ 295276 h 490538"/>
              <a:gd name="connsiteX165" fmla="*/ 300038 w 469900"/>
              <a:gd name="connsiteY165" fmla="*/ 292101 h 490538"/>
              <a:gd name="connsiteX166" fmla="*/ 368668 w 469900"/>
              <a:gd name="connsiteY166" fmla="*/ 234147 h 490538"/>
              <a:gd name="connsiteX167" fmla="*/ 450851 w 469900"/>
              <a:gd name="connsiteY167" fmla="*/ 223838 h 490538"/>
              <a:gd name="connsiteX168" fmla="*/ 454026 w 469900"/>
              <a:gd name="connsiteY168" fmla="*/ 234950 h 490538"/>
              <a:gd name="connsiteX169" fmla="*/ 461963 w 469900"/>
              <a:gd name="connsiteY169" fmla="*/ 231776 h 490538"/>
              <a:gd name="connsiteX170" fmla="*/ 465138 w 469900"/>
              <a:gd name="connsiteY170" fmla="*/ 231776 h 490538"/>
              <a:gd name="connsiteX171" fmla="*/ 462870 w 469900"/>
              <a:gd name="connsiteY171" fmla="*/ 239713 h 490538"/>
              <a:gd name="connsiteX172" fmla="*/ 461963 w 469900"/>
              <a:gd name="connsiteY172" fmla="*/ 239713 h 490538"/>
              <a:gd name="connsiteX173" fmla="*/ 461963 w 469900"/>
              <a:gd name="connsiteY173" fmla="*/ 234950 h 490538"/>
              <a:gd name="connsiteX174" fmla="*/ 454026 w 469900"/>
              <a:gd name="connsiteY174" fmla="*/ 239713 h 490538"/>
              <a:gd name="connsiteX175" fmla="*/ 447676 w 469900"/>
              <a:gd name="connsiteY175" fmla="*/ 223838 h 490538"/>
              <a:gd name="connsiteX176" fmla="*/ 450851 w 469900"/>
              <a:gd name="connsiteY176" fmla="*/ 223838 h 490538"/>
              <a:gd name="connsiteX177" fmla="*/ 439738 w 469900"/>
              <a:gd name="connsiteY177" fmla="*/ 228600 h 490538"/>
              <a:gd name="connsiteX178" fmla="*/ 376238 w 469900"/>
              <a:gd name="connsiteY178" fmla="*/ 223838 h 490538"/>
              <a:gd name="connsiteX179" fmla="*/ 379413 w 469900"/>
              <a:gd name="connsiteY179" fmla="*/ 223838 h 490538"/>
              <a:gd name="connsiteX180" fmla="*/ 330201 w 469900"/>
              <a:gd name="connsiteY180" fmla="*/ 254001 h 490538"/>
              <a:gd name="connsiteX181" fmla="*/ 356016 w 469900"/>
              <a:gd name="connsiteY181" fmla="*/ 240677 h 490538"/>
              <a:gd name="connsiteX182" fmla="*/ 266700 w 469900"/>
              <a:gd name="connsiteY182" fmla="*/ 292101 h 490538"/>
              <a:gd name="connsiteX183" fmla="*/ 287550 w 469900"/>
              <a:gd name="connsiteY183" fmla="*/ 277953 h 490538"/>
              <a:gd name="connsiteX184" fmla="*/ 93137 w 469900"/>
              <a:gd name="connsiteY184" fmla="*/ 215633 h 490538"/>
              <a:gd name="connsiteX185" fmla="*/ 11113 w 469900"/>
              <a:gd name="connsiteY185" fmla="*/ 261938 h 490538"/>
              <a:gd name="connsiteX186" fmla="*/ 15449 w 469900"/>
              <a:gd name="connsiteY186" fmla="*/ 258362 h 490538"/>
              <a:gd name="connsiteX187" fmla="*/ 428625 w 469900"/>
              <a:gd name="connsiteY187" fmla="*/ 209550 h 490538"/>
              <a:gd name="connsiteX188" fmla="*/ 428625 w 469900"/>
              <a:gd name="connsiteY188" fmla="*/ 212726 h 490538"/>
              <a:gd name="connsiteX189" fmla="*/ 417513 w 469900"/>
              <a:gd name="connsiteY189" fmla="*/ 217488 h 490538"/>
              <a:gd name="connsiteX190" fmla="*/ 371476 w 469900"/>
              <a:gd name="connsiteY190" fmla="*/ 206376 h 490538"/>
              <a:gd name="connsiteX191" fmla="*/ 376238 w 469900"/>
              <a:gd name="connsiteY191" fmla="*/ 209551 h 490538"/>
              <a:gd name="connsiteX192" fmla="*/ 274638 w 469900"/>
              <a:gd name="connsiteY192" fmla="*/ 273051 h 490538"/>
              <a:gd name="connsiteX193" fmla="*/ 376238 w 469900"/>
              <a:gd name="connsiteY193" fmla="*/ 212726 h 490538"/>
              <a:gd name="connsiteX194" fmla="*/ 376238 w 469900"/>
              <a:gd name="connsiteY194" fmla="*/ 217488 h 490538"/>
              <a:gd name="connsiteX195" fmla="*/ 303916 w 469900"/>
              <a:gd name="connsiteY195" fmla="*/ 266520 h 490538"/>
              <a:gd name="connsiteX196" fmla="*/ 263525 w 469900"/>
              <a:gd name="connsiteY196" fmla="*/ 292101 h 490538"/>
              <a:gd name="connsiteX197" fmla="*/ 258763 w 469900"/>
              <a:gd name="connsiteY197" fmla="*/ 292101 h 490538"/>
              <a:gd name="connsiteX198" fmla="*/ 352426 w 469900"/>
              <a:gd name="connsiteY198" fmla="*/ 228601 h 490538"/>
              <a:gd name="connsiteX199" fmla="*/ 236538 w 469900"/>
              <a:gd name="connsiteY199" fmla="*/ 295276 h 490538"/>
              <a:gd name="connsiteX200" fmla="*/ 334963 w 469900"/>
              <a:gd name="connsiteY200" fmla="*/ 231776 h 490538"/>
              <a:gd name="connsiteX201" fmla="*/ 222250 w 469900"/>
              <a:gd name="connsiteY201" fmla="*/ 295276 h 490538"/>
              <a:gd name="connsiteX202" fmla="*/ 242664 w 469900"/>
              <a:gd name="connsiteY202" fmla="*/ 280632 h 490538"/>
              <a:gd name="connsiteX203" fmla="*/ 109538 w 469900"/>
              <a:gd name="connsiteY203" fmla="*/ 206375 h 490538"/>
              <a:gd name="connsiteX204" fmla="*/ 22225 w 469900"/>
              <a:gd name="connsiteY204" fmla="*/ 273050 h 490538"/>
              <a:gd name="connsiteX205" fmla="*/ 112713 w 469900"/>
              <a:gd name="connsiteY205" fmla="*/ 220663 h 490538"/>
              <a:gd name="connsiteX206" fmla="*/ 26988 w 469900"/>
              <a:gd name="connsiteY206" fmla="*/ 284163 h 490538"/>
              <a:gd name="connsiteX207" fmla="*/ 115888 w 469900"/>
              <a:gd name="connsiteY207" fmla="*/ 231775 h 490538"/>
              <a:gd name="connsiteX208" fmla="*/ 120650 w 469900"/>
              <a:gd name="connsiteY208" fmla="*/ 231775 h 490538"/>
              <a:gd name="connsiteX209" fmla="*/ 30163 w 469900"/>
              <a:gd name="connsiteY209" fmla="*/ 311150 h 490538"/>
              <a:gd name="connsiteX210" fmla="*/ 123825 w 469900"/>
              <a:gd name="connsiteY210" fmla="*/ 254000 h 490538"/>
              <a:gd name="connsiteX211" fmla="*/ 128588 w 469900"/>
              <a:gd name="connsiteY211" fmla="*/ 254000 h 490538"/>
              <a:gd name="connsiteX212" fmla="*/ 128588 w 469900"/>
              <a:gd name="connsiteY212" fmla="*/ 258763 h 490538"/>
              <a:gd name="connsiteX213" fmla="*/ 41275 w 469900"/>
              <a:gd name="connsiteY213" fmla="*/ 317500 h 490538"/>
              <a:gd name="connsiteX214" fmla="*/ 128588 w 469900"/>
              <a:gd name="connsiteY214" fmla="*/ 265113 h 490538"/>
              <a:gd name="connsiteX215" fmla="*/ 131763 w 469900"/>
              <a:gd name="connsiteY215" fmla="*/ 265113 h 490538"/>
              <a:gd name="connsiteX216" fmla="*/ 131763 w 469900"/>
              <a:gd name="connsiteY216" fmla="*/ 269875 h 490538"/>
              <a:gd name="connsiteX217" fmla="*/ 44450 w 469900"/>
              <a:gd name="connsiteY217" fmla="*/ 333375 h 490538"/>
              <a:gd name="connsiteX218" fmla="*/ 61920 w 469900"/>
              <a:gd name="connsiteY218" fmla="*/ 323261 h 490538"/>
              <a:gd name="connsiteX219" fmla="*/ 33338 w 469900"/>
              <a:gd name="connsiteY219" fmla="*/ 341313 h 490538"/>
              <a:gd name="connsiteX220" fmla="*/ 33338 w 469900"/>
              <a:gd name="connsiteY220" fmla="*/ 336550 h 490538"/>
              <a:gd name="connsiteX221" fmla="*/ 115888 w 469900"/>
              <a:gd name="connsiteY221" fmla="*/ 276225 h 490538"/>
              <a:gd name="connsiteX222" fmla="*/ 26988 w 469900"/>
              <a:gd name="connsiteY222" fmla="*/ 330200 h 490538"/>
              <a:gd name="connsiteX223" fmla="*/ 26988 w 469900"/>
              <a:gd name="connsiteY223" fmla="*/ 325438 h 490538"/>
              <a:gd name="connsiteX224" fmla="*/ 112713 w 469900"/>
              <a:gd name="connsiteY224" fmla="*/ 265113 h 490538"/>
              <a:gd name="connsiteX225" fmla="*/ 22225 w 469900"/>
              <a:gd name="connsiteY225" fmla="*/ 317500 h 490538"/>
              <a:gd name="connsiteX226" fmla="*/ 22225 w 469900"/>
              <a:gd name="connsiteY226" fmla="*/ 314325 h 490538"/>
              <a:gd name="connsiteX227" fmla="*/ 109538 w 469900"/>
              <a:gd name="connsiteY227" fmla="*/ 239713 h 490538"/>
              <a:gd name="connsiteX228" fmla="*/ 15875 w 469900"/>
              <a:gd name="connsiteY228" fmla="*/ 292100 h 490538"/>
              <a:gd name="connsiteX229" fmla="*/ 101600 w 469900"/>
              <a:gd name="connsiteY229" fmla="*/ 228600 h 490538"/>
              <a:gd name="connsiteX230" fmla="*/ 11113 w 469900"/>
              <a:gd name="connsiteY230" fmla="*/ 280988 h 490538"/>
              <a:gd name="connsiteX231" fmla="*/ 7938 w 469900"/>
              <a:gd name="connsiteY231" fmla="*/ 280988 h 490538"/>
              <a:gd name="connsiteX232" fmla="*/ 98425 w 469900"/>
              <a:gd name="connsiteY232" fmla="*/ 212725 h 490538"/>
              <a:gd name="connsiteX233" fmla="*/ 93137 w 469900"/>
              <a:gd name="connsiteY233" fmla="*/ 215633 h 490538"/>
              <a:gd name="connsiteX234" fmla="*/ 298461 w 469900"/>
              <a:gd name="connsiteY234" fmla="*/ 203195 h 490538"/>
              <a:gd name="connsiteX235" fmla="*/ 230935 w 469900"/>
              <a:gd name="connsiteY235" fmla="*/ 244749 h 490538"/>
              <a:gd name="connsiteX236" fmla="*/ 214313 w 469900"/>
              <a:gd name="connsiteY236" fmla="*/ 254001 h 490538"/>
              <a:gd name="connsiteX237" fmla="*/ 406400 w 469900"/>
              <a:gd name="connsiteY237" fmla="*/ 201613 h 490538"/>
              <a:gd name="connsiteX238" fmla="*/ 409575 w 469900"/>
              <a:gd name="connsiteY238" fmla="*/ 209550 h 490538"/>
              <a:gd name="connsiteX239" fmla="*/ 417513 w 469900"/>
              <a:gd name="connsiteY239" fmla="*/ 206376 h 490538"/>
              <a:gd name="connsiteX240" fmla="*/ 417513 w 469900"/>
              <a:gd name="connsiteY240" fmla="*/ 209550 h 490538"/>
              <a:gd name="connsiteX241" fmla="*/ 409575 w 469900"/>
              <a:gd name="connsiteY241" fmla="*/ 212726 h 490538"/>
              <a:gd name="connsiteX242" fmla="*/ 406400 w 469900"/>
              <a:gd name="connsiteY242" fmla="*/ 212726 h 490538"/>
              <a:gd name="connsiteX243" fmla="*/ 30163 w 469900"/>
              <a:gd name="connsiteY243" fmla="*/ 201613 h 490538"/>
              <a:gd name="connsiteX244" fmla="*/ 33338 w 469900"/>
              <a:gd name="connsiteY244" fmla="*/ 201613 h 490538"/>
              <a:gd name="connsiteX245" fmla="*/ 7938 w 469900"/>
              <a:gd name="connsiteY245" fmla="*/ 228600 h 490538"/>
              <a:gd name="connsiteX246" fmla="*/ 19972 w 469900"/>
              <a:gd name="connsiteY246" fmla="*/ 221943 h 490538"/>
              <a:gd name="connsiteX247" fmla="*/ 3175 w 469900"/>
              <a:gd name="connsiteY247" fmla="*/ 231775 h 490538"/>
              <a:gd name="connsiteX248" fmla="*/ 26988 w 469900"/>
              <a:gd name="connsiteY248" fmla="*/ 206375 h 490538"/>
              <a:gd name="connsiteX249" fmla="*/ 19050 w 469900"/>
              <a:gd name="connsiteY249" fmla="*/ 209550 h 490538"/>
              <a:gd name="connsiteX250" fmla="*/ 68263 w 469900"/>
              <a:gd name="connsiteY250" fmla="*/ 193675 h 490538"/>
              <a:gd name="connsiteX251" fmla="*/ 59000 w 469900"/>
              <a:gd name="connsiteY251" fmla="*/ 200353 h 490538"/>
              <a:gd name="connsiteX252" fmla="*/ 19972 w 469900"/>
              <a:gd name="connsiteY252" fmla="*/ 221943 h 490538"/>
              <a:gd name="connsiteX253" fmla="*/ 93663 w 469900"/>
              <a:gd name="connsiteY253" fmla="*/ 190500 h 490538"/>
              <a:gd name="connsiteX254" fmla="*/ 89073 w 469900"/>
              <a:gd name="connsiteY254" fmla="*/ 194285 h 490538"/>
              <a:gd name="connsiteX255" fmla="*/ 15875 w 469900"/>
              <a:gd name="connsiteY255" fmla="*/ 234950 h 490538"/>
              <a:gd name="connsiteX256" fmla="*/ 21950 w 469900"/>
              <a:gd name="connsiteY256" fmla="*/ 230611 h 490538"/>
              <a:gd name="connsiteX257" fmla="*/ 101600 w 469900"/>
              <a:gd name="connsiteY257" fmla="*/ 187325 h 490538"/>
              <a:gd name="connsiteX258" fmla="*/ 15449 w 469900"/>
              <a:gd name="connsiteY258" fmla="*/ 258362 h 490538"/>
              <a:gd name="connsiteX259" fmla="*/ 3175 w 469900"/>
              <a:gd name="connsiteY259" fmla="*/ 265113 h 490538"/>
              <a:gd name="connsiteX260" fmla="*/ 89073 w 469900"/>
              <a:gd name="connsiteY260" fmla="*/ 194285 h 490538"/>
              <a:gd name="connsiteX261" fmla="*/ 82550 w 469900"/>
              <a:gd name="connsiteY261" fmla="*/ 187325 h 490538"/>
              <a:gd name="connsiteX262" fmla="*/ 21950 w 469900"/>
              <a:gd name="connsiteY262" fmla="*/ 230611 h 490538"/>
              <a:gd name="connsiteX263" fmla="*/ 0 w 469900"/>
              <a:gd name="connsiteY263" fmla="*/ 242888 h 490538"/>
              <a:gd name="connsiteX264" fmla="*/ 59000 w 469900"/>
              <a:gd name="connsiteY264" fmla="*/ 200353 h 490538"/>
              <a:gd name="connsiteX265" fmla="*/ 128588 w 469900"/>
              <a:gd name="connsiteY265" fmla="*/ 168276 h 490538"/>
              <a:gd name="connsiteX266" fmla="*/ 131763 w 469900"/>
              <a:gd name="connsiteY266" fmla="*/ 168276 h 490538"/>
              <a:gd name="connsiteX267" fmla="*/ 124649 w 469900"/>
              <a:gd name="connsiteY267" fmla="*/ 188196 h 490538"/>
              <a:gd name="connsiteX268" fmla="*/ 120650 w 469900"/>
              <a:gd name="connsiteY268" fmla="*/ 190501 h 490538"/>
              <a:gd name="connsiteX269" fmla="*/ 128588 w 469900"/>
              <a:gd name="connsiteY269" fmla="*/ 171451 h 490538"/>
              <a:gd name="connsiteX270" fmla="*/ 120650 w 469900"/>
              <a:gd name="connsiteY270" fmla="*/ 176213 h 490538"/>
              <a:gd name="connsiteX271" fmla="*/ 120650 w 469900"/>
              <a:gd name="connsiteY271" fmla="*/ 171451 h 490538"/>
              <a:gd name="connsiteX272" fmla="*/ 382588 w 469900"/>
              <a:gd name="connsiteY272" fmla="*/ 160338 h 490538"/>
              <a:gd name="connsiteX273" fmla="*/ 184150 w 469900"/>
              <a:gd name="connsiteY273" fmla="*/ 295276 h 490538"/>
              <a:gd name="connsiteX274" fmla="*/ 387351 w 469900"/>
              <a:gd name="connsiteY274" fmla="*/ 179388 h 490538"/>
              <a:gd name="connsiteX275" fmla="*/ 387351 w 469900"/>
              <a:gd name="connsiteY275" fmla="*/ 182563 h 490538"/>
              <a:gd name="connsiteX276" fmla="*/ 256290 w 469900"/>
              <a:gd name="connsiteY276" fmla="*/ 270856 h 490538"/>
              <a:gd name="connsiteX277" fmla="*/ 368301 w 469900"/>
              <a:gd name="connsiteY277" fmla="*/ 190501 h 490538"/>
              <a:gd name="connsiteX278" fmla="*/ 165100 w 469900"/>
              <a:gd name="connsiteY278" fmla="*/ 311151 h 490538"/>
              <a:gd name="connsiteX279" fmla="*/ 165100 w 469900"/>
              <a:gd name="connsiteY279" fmla="*/ 306388 h 490538"/>
              <a:gd name="connsiteX280" fmla="*/ 365126 w 469900"/>
              <a:gd name="connsiteY280" fmla="*/ 171451 h 490538"/>
              <a:gd name="connsiteX281" fmla="*/ 153988 w 469900"/>
              <a:gd name="connsiteY281" fmla="*/ 292101 h 490538"/>
              <a:gd name="connsiteX282" fmla="*/ 230935 w 469900"/>
              <a:gd name="connsiteY282" fmla="*/ 244749 h 490538"/>
              <a:gd name="connsiteX283" fmla="*/ 465138 w 469900"/>
              <a:gd name="connsiteY283" fmla="*/ 138113 h 490538"/>
              <a:gd name="connsiteX284" fmla="*/ 469900 w 469900"/>
              <a:gd name="connsiteY284" fmla="*/ 138113 h 490538"/>
              <a:gd name="connsiteX285" fmla="*/ 469900 w 469900"/>
              <a:gd name="connsiteY285" fmla="*/ 141288 h 490538"/>
              <a:gd name="connsiteX286" fmla="*/ 465138 w 469900"/>
              <a:gd name="connsiteY286" fmla="*/ 141288 h 490538"/>
              <a:gd name="connsiteX287" fmla="*/ 442913 w 469900"/>
              <a:gd name="connsiteY287" fmla="*/ 138113 h 490538"/>
              <a:gd name="connsiteX288" fmla="*/ 450850 w 469900"/>
              <a:gd name="connsiteY288" fmla="*/ 146050 h 490538"/>
              <a:gd name="connsiteX289" fmla="*/ 442913 w 469900"/>
              <a:gd name="connsiteY289" fmla="*/ 141288 h 490538"/>
              <a:gd name="connsiteX290" fmla="*/ 412750 w 469900"/>
              <a:gd name="connsiteY290" fmla="*/ 160338 h 490538"/>
              <a:gd name="connsiteX291" fmla="*/ 409575 w 469900"/>
              <a:gd name="connsiteY291" fmla="*/ 160338 h 490538"/>
              <a:gd name="connsiteX292" fmla="*/ 401637 w 469900"/>
              <a:gd name="connsiteY292" fmla="*/ 152400 h 490538"/>
              <a:gd name="connsiteX293" fmla="*/ 412750 w 469900"/>
              <a:gd name="connsiteY293" fmla="*/ 157163 h 490538"/>
              <a:gd name="connsiteX294" fmla="*/ 277813 w 469900"/>
              <a:gd name="connsiteY294" fmla="*/ 115888 h 490538"/>
              <a:gd name="connsiteX295" fmla="*/ 267023 w 469900"/>
              <a:gd name="connsiteY295" fmla="*/ 122660 h 490538"/>
              <a:gd name="connsiteX296" fmla="*/ 123825 w 469900"/>
              <a:gd name="connsiteY296" fmla="*/ 206376 h 490538"/>
              <a:gd name="connsiteX297" fmla="*/ 334963 w 469900"/>
              <a:gd name="connsiteY297" fmla="*/ 93663 h 490538"/>
              <a:gd name="connsiteX298" fmla="*/ 334963 w 469900"/>
              <a:gd name="connsiteY298" fmla="*/ 96838 h 490538"/>
              <a:gd name="connsiteX299" fmla="*/ 153988 w 469900"/>
              <a:gd name="connsiteY299" fmla="*/ 217488 h 490538"/>
              <a:gd name="connsiteX300" fmla="*/ 338138 w 469900"/>
              <a:gd name="connsiteY300" fmla="*/ 112713 h 490538"/>
              <a:gd name="connsiteX301" fmla="*/ 341313 w 469900"/>
              <a:gd name="connsiteY301" fmla="*/ 112713 h 490538"/>
              <a:gd name="connsiteX302" fmla="*/ 157163 w 469900"/>
              <a:gd name="connsiteY302" fmla="*/ 239713 h 490538"/>
              <a:gd name="connsiteX303" fmla="*/ 349251 w 469900"/>
              <a:gd name="connsiteY303" fmla="*/ 127001 h 490538"/>
              <a:gd name="connsiteX304" fmla="*/ 349251 w 469900"/>
              <a:gd name="connsiteY304" fmla="*/ 130176 h 490538"/>
              <a:gd name="connsiteX305" fmla="*/ 169863 w 469900"/>
              <a:gd name="connsiteY305" fmla="*/ 250826 h 490538"/>
              <a:gd name="connsiteX306" fmla="*/ 368301 w 469900"/>
              <a:gd name="connsiteY306" fmla="*/ 138113 h 490538"/>
              <a:gd name="connsiteX307" fmla="*/ 173038 w 469900"/>
              <a:gd name="connsiteY307" fmla="*/ 273051 h 490538"/>
              <a:gd name="connsiteX308" fmla="*/ 379413 w 469900"/>
              <a:gd name="connsiteY308" fmla="*/ 152401 h 490538"/>
              <a:gd name="connsiteX309" fmla="*/ 382588 w 469900"/>
              <a:gd name="connsiteY309" fmla="*/ 152401 h 490538"/>
              <a:gd name="connsiteX310" fmla="*/ 298461 w 469900"/>
              <a:gd name="connsiteY310" fmla="*/ 203195 h 490538"/>
              <a:gd name="connsiteX311" fmla="*/ 319088 w 469900"/>
              <a:gd name="connsiteY311" fmla="*/ 190501 h 490538"/>
              <a:gd name="connsiteX312" fmla="*/ 153988 w 469900"/>
              <a:gd name="connsiteY312" fmla="*/ 288926 h 490538"/>
              <a:gd name="connsiteX313" fmla="*/ 153988 w 469900"/>
              <a:gd name="connsiteY313" fmla="*/ 284163 h 490538"/>
              <a:gd name="connsiteX314" fmla="*/ 349251 w 469900"/>
              <a:gd name="connsiteY314" fmla="*/ 149226 h 490538"/>
              <a:gd name="connsiteX315" fmla="*/ 146050 w 469900"/>
              <a:gd name="connsiteY315" fmla="*/ 265113 h 490538"/>
              <a:gd name="connsiteX316" fmla="*/ 330201 w 469900"/>
              <a:gd name="connsiteY316" fmla="*/ 141288 h 490538"/>
              <a:gd name="connsiteX317" fmla="*/ 142875 w 469900"/>
              <a:gd name="connsiteY317" fmla="*/ 250826 h 490538"/>
              <a:gd name="connsiteX318" fmla="*/ 139700 w 469900"/>
              <a:gd name="connsiteY318" fmla="*/ 250826 h 490538"/>
              <a:gd name="connsiteX319" fmla="*/ 323851 w 469900"/>
              <a:gd name="connsiteY319" fmla="*/ 123826 h 490538"/>
              <a:gd name="connsiteX320" fmla="*/ 134938 w 469900"/>
              <a:gd name="connsiteY320" fmla="*/ 231776 h 490538"/>
              <a:gd name="connsiteX321" fmla="*/ 134938 w 469900"/>
              <a:gd name="connsiteY321" fmla="*/ 228601 h 490538"/>
              <a:gd name="connsiteX322" fmla="*/ 315913 w 469900"/>
              <a:gd name="connsiteY322" fmla="*/ 107951 h 490538"/>
              <a:gd name="connsiteX323" fmla="*/ 128588 w 469900"/>
              <a:gd name="connsiteY323" fmla="*/ 212726 h 490538"/>
              <a:gd name="connsiteX324" fmla="*/ 334963 w 469900"/>
              <a:gd name="connsiteY324" fmla="*/ 88901 h 490538"/>
              <a:gd name="connsiteX325" fmla="*/ 180975 w 469900"/>
              <a:gd name="connsiteY325" fmla="*/ 179388 h 490538"/>
              <a:gd name="connsiteX326" fmla="*/ 191744 w 469900"/>
              <a:gd name="connsiteY326" fmla="*/ 172629 h 490538"/>
              <a:gd name="connsiteX327" fmla="*/ 296863 w 469900"/>
              <a:gd name="connsiteY327" fmla="*/ 88901 h 490538"/>
              <a:gd name="connsiteX328" fmla="*/ 293648 w 469900"/>
              <a:gd name="connsiteY328" fmla="*/ 90995 h 490538"/>
              <a:gd name="connsiteX329" fmla="*/ 123825 w 469900"/>
              <a:gd name="connsiteY329" fmla="*/ 190501 h 490538"/>
              <a:gd name="connsiteX330" fmla="*/ 124649 w 469900"/>
              <a:gd name="connsiteY330" fmla="*/ 188196 h 490538"/>
              <a:gd name="connsiteX331" fmla="*/ 330201 w 469900"/>
              <a:gd name="connsiteY331" fmla="*/ 85726 h 490538"/>
              <a:gd name="connsiteX332" fmla="*/ 191744 w 469900"/>
              <a:gd name="connsiteY332" fmla="*/ 172629 h 490538"/>
              <a:gd name="connsiteX333" fmla="*/ 128588 w 469900"/>
              <a:gd name="connsiteY333" fmla="*/ 209551 h 490538"/>
              <a:gd name="connsiteX334" fmla="*/ 267023 w 469900"/>
              <a:gd name="connsiteY334" fmla="*/ 122660 h 490538"/>
              <a:gd name="connsiteX335" fmla="*/ 412750 w 469900"/>
              <a:gd name="connsiteY335" fmla="*/ 74613 h 490538"/>
              <a:gd name="connsiteX336" fmla="*/ 412115 w 469900"/>
              <a:gd name="connsiteY336" fmla="*/ 75248 h 490538"/>
              <a:gd name="connsiteX337" fmla="*/ 411442 w 469900"/>
              <a:gd name="connsiteY337" fmla="*/ 75547 h 490538"/>
              <a:gd name="connsiteX338" fmla="*/ 284646 w 469900"/>
              <a:gd name="connsiteY338" fmla="*/ 73709 h 490538"/>
              <a:gd name="connsiteX339" fmla="*/ 252412 w 469900"/>
              <a:gd name="connsiteY339" fmla="*/ 93663 h 490538"/>
              <a:gd name="connsiteX340" fmla="*/ 258010 w 469900"/>
              <a:gd name="connsiteY340" fmla="*/ 89045 h 490538"/>
              <a:gd name="connsiteX341" fmla="*/ 420687 w 469900"/>
              <a:gd name="connsiteY341" fmla="*/ 71438 h 490538"/>
              <a:gd name="connsiteX342" fmla="*/ 393700 w 469900"/>
              <a:gd name="connsiteY342" fmla="*/ 96838 h 490538"/>
              <a:gd name="connsiteX343" fmla="*/ 406400 w 469900"/>
              <a:gd name="connsiteY343" fmla="*/ 88900 h 490538"/>
              <a:gd name="connsiteX344" fmla="*/ 382587 w 469900"/>
              <a:gd name="connsiteY344" fmla="*/ 119063 h 490538"/>
              <a:gd name="connsiteX345" fmla="*/ 401637 w 469900"/>
              <a:gd name="connsiteY345" fmla="*/ 93663 h 490538"/>
              <a:gd name="connsiteX346" fmla="*/ 390525 w 469900"/>
              <a:gd name="connsiteY346" fmla="*/ 100013 h 490538"/>
              <a:gd name="connsiteX347" fmla="*/ 387350 w 469900"/>
              <a:gd name="connsiteY347" fmla="*/ 100013 h 490538"/>
              <a:gd name="connsiteX348" fmla="*/ 412115 w 469900"/>
              <a:gd name="connsiteY348" fmla="*/ 75248 h 490538"/>
              <a:gd name="connsiteX349" fmla="*/ 327026 w 469900"/>
              <a:gd name="connsiteY349" fmla="*/ 71438 h 490538"/>
              <a:gd name="connsiteX350" fmla="*/ 327026 w 469900"/>
              <a:gd name="connsiteY350" fmla="*/ 74613 h 490538"/>
              <a:gd name="connsiteX351" fmla="*/ 153988 w 469900"/>
              <a:gd name="connsiteY351" fmla="*/ 182563 h 490538"/>
              <a:gd name="connsiteX352" fmla="*/ 330201 w 469900"/>
              <a:gd name="connsiteY352" fmla="*/ 82551 h 490538"/>
              <a:gd name="connsiteX353" fmla="*/ 123825 w 469900"/>
              <a:gd name="connsiteY353" fmla="*/ 201613 h 490538"/>
              <a:gd name="connsiteX354" fmla="*/ 293648 w 469900"/>
              <a:gd name="connsiteY354" fmla="*/ 90995 h 490538"/>
              <a:gd name="connsiteX355" fmla="*/ 417512 w 469900"/>
              <a:gd name="connsiteY355" fmla="*/ 58738 h 490538"/>
              <a:gd name="connsiteX356" fmla="*/ 420687 w 469900"/>
              <a:gd name="connsiteY356" fmla="*/ 58738 h 490538"/>
              <a:gd name="connsiteX357" fmla="*/ 406400 w 469900"/>
              <a:gd name="connsiteY357" fmla="*/ 77788 h 490538"/>
              <a:gd name="connsiteX358" fmla="*/ 411442 w 469900"/>
              <a:gd name="connsiteY358" fmla="*/ 75547 h 490538"/>
              <a:gd name="connsiteX359" fmla="*/ 401637 w 469900"/>
              <a:gd name="connsiteY359" fmla="*/ 82550 h 490538"/>
              <a:gd name="connsiteX360" fmla="*/ 319088 w 469900"/>
              <a:gd name="connsiteY360" fmla="*/ 52388 h 490538"/>
              <a:gd name="connsiteX361" fmla="*/ 319088 w 469900"/>
              <a:gd name="connsiteY361" fmla="*/ 55563 h 490538"/>
              <a:gd name="connsiteX362" fmla="*/ 222250 w 469900"/>
              <a:gd name="connsiteY362" fmla="*/ 119063 h 490538"/>
              <a:gd name="connsiteX363" fmla="*/ 323850 w 469900"/>
              <a:gd name="connsiteY363" fmla="*/ 63500 h 490538"/>
              <a:gd name="connsiteX364" fmla="*/ 198437 w 469900"/>
              <a:gd name="connsiteY364" fmla="*/ 134938 h 490538"/>
              <a:gd name="connsiteX365" fmla="*/ 296863 w 469900"/>
              <a:gd name="connsiteY365" fmla="*/ 66675 h 490538"/>
              <a:gd name="connsiteX366" fmla="*/ 284646 w 469900"/>
              <a:gd name="connsiteY366" fmla="*/ 73709 h 490538"/>
              <a:gd name="connsiteX367" fmla="*/ 282579 w 469900"/>
              <a:gd name="connsiteY367" fmla="*/ 48150 h 490538"/>
              <a:gd name="connsiteX368" fmla="*/ 269875 w 469900"/>
              <a:gd name="connsiteY368" fmla="*/ 63500 h 490538"/>
              <a:gd name="connsiteX369" fmla="*/ 296182 w 469900"/>
              <a:gd name="connsiteY369" fmla="*/ 50800 h 490538"/>
              <a:gd name="connsiteX370" fmla="*/ 266700 w 469900"/>
              <a:gd name="connsiteY370" fmla="*/ 66675 h 490538"/>
              <a:gd name="connsiteX371" fmla="*/ 307975 w 469900"/>
              <a:gd name="connsiteY371" fmla="*/ 44450 h 490538"/>
              <a:gd name="connsiteX372" fmla="*/ 306056 w 469900"/>
              <a:gd name="connsiteY372" fmla="*/ 46034 h 490538"/>
              <a:gd name="connsiteX373" fmla="*/ 296182 w 469900"/>
              <a:gd name="connsiteY373" fmla="*/ 50800 h 490538"/>
              <a:gd name="connsiteX374" fmla="*/ 315913 w 469900"/>
              <a:gd name="connsiteY374" fmla="*/ 41275 h 490538"/>
              <a:gd name="connsiteX375" fmla="*/ 258010 w 469900"/>
              <a:gd name="connsiteY375" fmla="*/ 89045 h 490538"/>
              <a:gd name="connsiteX376" fmla="*/ 244475 w 469900"/>
              <a:gd name="connsiteY376" fmla="*/ 96838 h 490538"/>
              <a:gd name="connsiteX377" fmla="*/ 306056 w 469900"/>
              <a:gd name="connsiteY377" fmla="*/ 46034 h 490538"/>
              <a:gd name="connsiteX378" fmla="*/ 304800 w 469900"/>
              <a:gd name="connsiteY378" fmla="*/ 22225 h 490538"/>
              <a:gd name="connsiteX379" fmla="*/ 282579 w 469900"/>
              <a:gd name="connsiteY379" fmla="*/ 48150 h 490538"/>
              <a:gd name="connsiteX380" fmla="*/ 303319 w 469900"/>
              <a:gd name="connsiteY380" fmla="*/ 23089 h 490538"/>
              <a:gd name="connsiteX381" fmla="*/ 298017 w 469900"/>
              <a:gd name="connsiteY381" fmla="*/ 3175 h 490538"/>
              <a:gd name="connsiteX382" fmla="*/ 298627 w 469900"/>
              <a:gd name="connsiteY382" fmla="*/ 3175 h 490538"/>
              <a:gd name="connsiteX383" fmla="*/ 293688 w 469900"/>
              <a:gd name="connsiteY383" fmla="*/ 14288 h 490538"/>
              <a:gd name="connsiteX384" fmla="*/ 304800 w 469900"/>
              <a:gd name="connsiteY384" fmla="*/ 6350 h 490538"/>
              <a:gd name="connsiteX385" fmla="*/ 304800 w 469900"/>
              <a:gd name="connsiteY385" fmla="*/ 11113 h 490538"/>
              <a:gd name="connsiteX386" fmla="*/ 288925 w 469900"/>
              <a:gd name="connsiteY386" fmla="*/ 30163 h 490538"/>
              <a:gd name="connsiteX387" fmla="*/ 307975 w 469900"/>
              <a:gd name="connsiteY387" fmla="*/ 17463 h 490538"/>
              <a:gd name="connsiteX388" fmla="*/ 303319 w 469900"/>
              <a:gd name="connsiteY388" fmla="*/ 23089 h 490538"/>
              <a:gd name="connsiteX389" fmla="*/ 285750 w 469900"/>
              <a:gd name="connsiteY389" fmla="*/ 33338 h 490538"/>
              <a:gd name="connsiteX390" fmla="*/ 300038 w 469900"/>
              <a:gd name="connsiteY390" fmla="*/ 14288 h 490538"/>
              <a:gd name="connsiteX391" fmla="*/ 288925 w 469900"/>
              <a:gd name="connsiteY391" fmla="*/ 17463 h 490538"/>
              <a:gd name="connsiteX392" fmla="*/ 300038 w 469900"/>
              <a:gd name="connsiteY392" fmla="*/ 0 h 490538"/>
              <a:gd name="connsiteX393" fmla="*/ 298017 w 469900"/>
              <a:gd name="connsiteY393" fmla="*/ 3175 h 490538"/>
              <a:gd name="connsiteX394" fmla="*/ 296863 w 469900"/>
              <a:gd name="connsiteY394" fmla="*/ 3175 h 490538"/>
              <a:gd name="connsiteX395" fmla="*/ 300038 w 469900"/>
              <a:gd name="connsiteY395" fmla="*/ 0 h 490538"/>
              <a:gd name="connsiteX396" fmla="*/ 300038 w 469900"/>
              <a:gd name="connsiteY396" fmla="*/ 3175 h 490538"/>
              <a:gd name="connsiteX397" fmla="*/ 298627 w 469900"/>
              <a:gd name="connsiteY397" fmla="*/ 3175 h 49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</a:cxnLst>
            <a:rect l="l" t="t" r="r" b="b"/>
            <a:pathLst>
              <a:path w="469900" h="490538">
                <a:moveTo>
                  <a:pt x="169863" y="441325"/>
                </a:moveTo>
                <a:lnTo>
                  <a:pt x="142875" y="479425"/>
                </a:lnTo>
                <a:lnTo>
                  <a:pt x="180975" y="457200"/>
                </a:lnTo>
                <a:lnTo>
                  <a:pt x="184150" y="457200"/>
                </a:lnTo>
                <a:lnTo>
                  <a:pt x="184150" y="460375"/>
                </a:lnTo>
                <a:lnTo>
                  <a:pt x="153988" y="487363"/>
                </a:lnTo>
                <a:lnTo>
                  <a:pt x="184150" y="468313"/>
                </a:lnTo>
                <a:lnTo>
                  <a:pt x="184150" y="471488"/>
                </a:lnTo>
                <a:lnTo>
                  <a:pt x="176213" y="479425"/>
                </a:lnTo>
                <a:lnTo>
                  <a:pt x="176213" y="482600"/>
                </a:lnTo>
                <a:lnTo>
                  <a:pt x="169863" y="487363"/>
                </a:lnTo>
                <a:lnTo>
                  <a:pt x="173568" y="482070"/>
                </a:lnTo>
                <a:lnTo>
                  <a:pt x="180975" y="471488"/>
                </a:lnTo>
                <a:lnTo>
                  <a:pt x="150813" y="490538"/>
                </a:lnTo>
                <a:lnTo>
                  <a:pt x="146050" y="490538"/>
                </a:lnTo>
                <a:lnTo>
                  <a:pt x="176213" y="465138"/>
                </a:lnTo>
                <a:lnTo>
                  <a:pt x="142875" y="482600"/>
                </a:lnTo>
                <a:lnTo>
                  <a:pt x="139700" y="482600"/>
                </a:lnTo>
                <a:lnTo>
                  <a:pt x="162819" y="445032"/>
                </a:lnTo>
                <a:close/>
                <a:moveTo>
                  <a:pt x="165100" y="441325"/>
                </a:moveTo>
                <a:lnTo>
                  <a:pt x="162819" y="445032"/>
                </a:lnTo>
                <a:lnTo>
                  <a:pt x="141288" y="456364"/>
                </a:lnTo>
                <a:close/>
                <a:moveTo>
                  <a:pt x="126669" y="415587"/>
                </a:moveTo>
                <a:lnTo>
                  <a:pt x="124320" y="418817"/>
                </a:lnTo>
                <a:lnTo>
                  <a:pt x="123825" y="419100"/>
                </a:lnTo>
                <a:close/>
                <a:moveTo>
                  <a:pt x="157163" y="400050"/>
                </a:moveTo>
                <a:lnTo>
                  <a:pt x="161925" y="400050"/>
                </a:lnTo>
                <a:lnTo>
                  <a:pt x="131763" y="427038"/>
                </a:lnTo>
                <a:lnTo>
                  <a:pt x="165100" y="407988"/>
                </a:lnTo>
                <a:lnTo>
                  <a:pt x="165100" y="412750"/>
                </a:lnTo>
                <a:lnTo>
                  <a:pt x="134938" y="441325"/>
                </a:lnTo>
                <a:lnTo>
                  <a:pt x="169863" y="419100"/>
                </a:lnTo>
                <a:lnTo>
                  <a:pt x="169863" y="423863"/>
                </a:lnTo>
                <a:lnTo>
                  <a:pt x="139700" y="457200"/>
                </a:lnTo>
                <a:lnTo>
                  <a:pt x="141288" y="456364"/>
                </a:lnTo>
                <a:lnTo>
                  <a:pt x="134938" y="460375"/>
                </a:lnTo>
                <a:lnTo>
                  <a:pt x="165100" y="423863"/>
                </a:lnTo>
                <a:lnTo>
                  <a:pt x="128588" y="446088"/>
                </a:lnTo>
                <a:lnTo>
                  <a:pt x="157163" y="415925"/>
                </a:lnTo>
                <a:lnTo>
                  <a:pt x="123825" y="434975"/>
                </a:lnTo>
                <a:lnTo>
                  <a:pt x="153988" y="404813"/>
                </a:lnTo>
                <a:lnTo>
                  <a:pt x="120650" y="423863"/>
                </a:lnTo>
                <a:lnTo>
                  <a:pt x="124320" y="418817"/>
                </a:lnTo>
                <a:close/>
                <a:moveTo>
                  <a:pt x="150813" y="385763"/>
                </a:moveTo>
                <a:lnTo>
                  <a:pt x="126669" y="415587"/>
                </a:lnTo>
                <a:lnTo>
                  <a:pt x="146050" y="388938"/>
                </a:lnTo>
                <a:lnTo>
                  <a:pt x="115888" y="407988"/>
                </a:lnTo>
                <a:lnTo>
                  <a:pt x="115888" y="404813"/>
                </a:lnTo>
                <a:close/>
                <a:moveTo>
                  <a:pt x="134938" y="358775"/>
                </a:moveTo>
                <a:lnTo>
                  <a:pt x="132647" y="360583"/>
                </a:lnTo>
                <a:lnTo>
                  <a:pt x="116840" y="370205"/>
                </a:lnTo>
                <a:close/>
                <a:moveTo>
                  <a:pt x="146050" y="352425"/>
                </a:moveTo>
                <a:lnTo>
                  <a:pt x="150813" y="352425"/>
                </a:lnTo>
                <a:lnTo>
                  <a:pt x="120650" y="374650"/>
                </a:lnTo>
                <a:lnTo>
                  <a:pt x="146050" y="358775"/>
                </a:lnTo>
                <a:lnTo>
                  <a:pt x="146050" y="363538"/>
                </a:lnTo>
                <a:lnTo>
                  <a:pt x="115888" y="404813"/>
                </a:lnTo>
                <a:lnTo>
                  <a:pt x="142875" y="363538"/>
                </a:lnTo>
                <a:lnTo>
                  <a:pt x="109538" y="385763"/>
                </a:lnTo>
                <a:lnTo>
                  <a:pt x="104775" y="385763"/>
                </a:lnTo>
                <a:lnTo>
                  <a:pt x="104775" y="382588"/>
                </a:lnTo>
                <a:lnTo>
                  <a:pt x="132647" y="360583"/>
                </a:lnTo>
                <a:close/>
                <a:moveTo>
                  <a:pt x="412751" y="333376"/>
                </a:moveTo>
                <a:lnTo>
                  <a:pt x="417513" y="333376"/>
                </a:lnTo>
                <a:lnTo>
                  <a:pt x="412751" y="336551"/>
                </a:lnTo>
                <a:close/>
                <a:moveTo>
                  <a:pt x="412751" y="330201"/>
                </a:moveTo>
                <a:lnTo>
                  <a:pt x="412751" y="333376"/>
                </a:lnTo>
                <a:lnTo>
                  <a:pt x="406401" y="336551"/>
                </a:lnTo>
                <a:lnTo>
                  <a:pt x="407194" y="332979"/>
                </a:lnTo>
                <a:close/>
                <a:moveTo>
                  <a:pt x="128062" y="327816"/>
                </a:moveTo>
                <a:lnTo>
                  <a:pt x="108060" y="343972"/>
                </a:lnTo>
                <a:lnTo>
                  <a:pt x="101600" y="347663"/>
                </a:lnTo>
                <a:close/>
                <a:moveTo>
                  <a:pt x="409576" y="322263"/>
                </a:moveTo>
                <a:lnTo>
                  <a:pt x="407194" y="332979"/>
                </a:lnTo>
                <a:lnTo>
                  <a:pt x="406401" y="333376"/>
                </a:lnTo>
                <a:close/>
                <a:moveTo>
                  <a:pt x="146050" y="322263"/>
                </a:moveTo>
                <a:lnTo>
                  <a:pt x="150813" y="322263"/>
                </a:lnTo>
                <a:lnTo>
                  <a:pt x="150813" y="325438"/>
                </a:lnTo>
                <a:lnTo>
                  <a:pt x="109538" y="374650"/>
                </a:lnTo>
                <a:lnTo>
                  <a:pt x="116840" y="370205"/>
                </a:lnTo>
                <a:lnTo>
                  <a:pt x="104775" y="377825"/>
                </a:lnTo>
                <a:lnTo>
                  <a:pt x="146050" y="325438"/>
                </a:lnTo>
                <a:lnTo>
                  <a:pt x="93663" y="355600"/>
                </a:lnTo>
                <a:lnTo>
                  <a:pt x="108060" y="343972"/>
                </a:lnTo>
                <a:close/>
                <a:moveTo>
                  <a:pt x="128588" y="317500"/>
                </a:moveTo>
                <a:lnTo>
                  <a:pt x="98662" y="338737"/>
                </a:lnTo>
                <a:lnTo>
                  <a:pt x="93663" y="341313"/>
                </a:lnTo>
                <a:lnTo>
                  <a:pt x="122170" y="321082"/>
                </a:lnTo>
                <a:close/>
                <a:moveTo>
                  <a:pt x="146050" y="314325"/>
                </a:moveTo>
                <a:lnTo>
                  <a:pt x="128062" y="327816"/>
                </a:lnTo>
                <a:lnTo>
                  <a:pt x="134938" y="322263"/>
                </a:lnTo>
                <a:lnTo>
                  <a:pt x="79375" y="352425"/>
                </a:lnTo>
                <a:lnTo>
                  <a:pt x="98662" y="338737"/>
                </a:lnTo>
                <a:close/>
                <a:moveTo>
                  <a:pt x="383647" y="307623"/>
                </a:moveTo>
                <a:lnTo>
                  <a:pt x="381066" y="313646"/>
                </a:lnTo>
                <a:lnTo>
                  <a:pt x="379413" y="314326"/>
                </a:lnTo>
                <a:close/>
                <a:moveTo>
                  <a:pt x="406401" y="303213"/>
                </a:moveTo>
                <a:lnTo>
                  <a:pt x="390526" y="322263"/>
                </a:lnTo>
                <a:lnTo>
                  <a:pt x="406401" y="311151"/>
                </a:lnTo>
                <a:lnTo>
                  <a:pt x="409576" y="311151"/>
                </a:lnTo>
                <a:lnTo>
                  <a:pt x="409576" y="314326"/>
                </a:lnTo>
                <a:lnTo>
                  <a:pt x="401638" y="325438"/>
                </a:lnTo>
                <a:lnTo>
                  <a:pt x="409576" y="317501"/>
                </a:lnTo>
                <a:lnTo>
                  <a:pt x="409576" y="322263"/>
                </a:lnTo>
                <a:lnTo>
                  <a:pt x="398463" y="330201"/>
                </a:lnTo>
                <a:lnTo>
                  <a:pt x="393701" y="330201"/>
                </a:lnTo>
                <a:lnTo>
                  <a:pt x="406401" y="317501"/>
                </a:lnTo>
                <a:lnTo>
                  <a:pt x="390526" y="325438"/>
                </a:lnTo>
                <a:lnTo>
                  <a:pt x="387351" y="325438"/>
                </a:lnTo>
                <a:lnTo>
                  <a:pt x="387351" y="322263"/>
                </a:lnTo>
                <a:lnTo>
                  <a:pt x="401638" y="306388"/>
                </a:lnTo>
                <a:lnTo>
                  <a:pt x="379413" y="317501"/>
                </a:lnTo>
                <a:lnTo>
                  <a:pt x="381066" y="313646"/>
                </a:lnTo>
                <a:close/>
                <a:moveTo>
                  <a:pt x="93663" y="303213"/>
                </a:moveTo>
                <a:lnTo>
                  <a:pt x="78014" y="313943"/>
                </a:lnTo>
                <a:lnTo>
                  <a:pt x="61920" y="323261"/>
                </a:lnTo>
                <a:close/>
                <a:moveTo>
                  <a:pt x="134938" y="280988"/>
                </a:moveTo>
                <a:lnTo>
                  <a:pt x="74613" y="317500"/>
                </a:lnTo>
                <a:lnTo>
                  <a:pt x="134938" y="284163"/>
                </a:lnTo>
                <a:lnTo>
                  <a:pt x="134938" y="288925"/>
                </a:lnTo>
                <a:lnTo>
                  <a:pt x="68263" y="347663"/>
                </a:lnTo>
                <a:lnTo>
                  <a:pt x="142875" y="306388"/>
                </a:lnTo>
                <a:lnTo>
                  <a:pt x="122170" y="321082"/>
                </a:lnTo>
                <a:lnTo>
                  <a:pt x="60325" y="355600"/>
                </a:lnTo>
                <a:lnTo>
                  <a:pt x="60325" y="352425"/>
                </a:lnTo>
                <a:lnTo>
                  <a:pt x="128588" y="292100"/>
                </a:lnTo>
                <a:lnTo>
                  <a:pt x="38100" y="344488"/>
                </a:lnTo>
                <a:lnTo>
                  <a:pt x="38100" y="341313"/>
                </a:lnTo>
                <a:lnTo>
                  <a:pt x="78014" y="313943"/>
                </a:lnTo>
                <a:close/>
                <a:moveTo>
                  <a:pt x="256290" y="270856"/>
                </a:moveTo>
                <a:lnTo>
                  <a:pt x="242664" y="280632"/>
                </a:lnTo>
                <a:lnTo>
                  <a:pt x="236538" y="284163"/>
                </a:lnTo>
                <a:close/>
                <a:moveTo>
                  <a:pt x="311151" y="261938"/>
                </a:moveTo>
                <a:lnTo>
                  <a:pt x="287550" y="277953"/>
                </a:lnTo>
                <a:lnTo>
                  <a:pt x="282576" y="280988"/>
                </a:lnTo>
                <a:lnTo>
                  <a:pt x="303916" y="266520"/>
                </a:lnTo>
                <a:close/>
                <a:moveTo>
                  <a:pt x="462870" y="239713"/>
                </a:moveTo>
                <a:lnTo>
                  <a:pt x="465138" y="239713"/>
                </a:lnTo>
                <a:lnTo>
                  <a:pt x="461963" y="242888"/>
                </a:lnTo>
                <a:close/>
                <a:moveTo>
                  <a:pt x="371476" y="231776"/>
                </a:moveTo>
                <a:lnTo>
                  <a:pt x="368668" y="234147"/>
                </a:lnTo>
                <a:lnTo>
                  <a:pt x="356016" y="240677"/>
                </a:lnTo>
                <a:close/>
                <a:moveTo>
                  <a:pt x="379413" y="228601"/>
                </a:moveTo>
                <a:lnTo>
                  <a:pt x="307976" y="288926"/>
                </a:lnTo>
                <a:lnTo>
                  <a:pt x="382588" y="242888"/>
                </a:lnTo>
                <a:lnTo>
                  <a:pt x="387351" y="247651"/>
                </a:lnTo>
                <a:lnTo>
                  <a:pt x="334963" y="280988"/>
                </a:lnTo>
                <a:lnTo>
                  <a:pt x="387351" y="250826"/>
                </a:lnTo>
                <a:lnTo>
                  <a:pt x="341313" y="295276"/>
                </a:lnTo>
                <a:lnTo>
                  <a:pt x="390526" y="269876"/>
                </a:lnTo>
                <a:lnTo>
                  <a:pt x="393701" y="269876"/>
                </a:lnTo>
                <a:lnTo>
                  <a:pt x="360363" y="303213"/>
                </a:lnTo>
                <a:lnTo>
                  <a:pt x="398463" y="280988"/>
                </a:lnTo>
                <a:lnTo>
                  <a:pt x="398463" y="284163"/>
                </a:lnTo>
                <a:lnTo>
                  <a:pt x="383647" y="307623"/>
                </a:lnTo>
                <a:lnTo>
                  <a:pt x="393701" y="284163"/>
                </a:lnTo>
                <a:lnTo>
                  <a:pt x="357188" y="306388"/>
                </a:lnTo>
                <a:lnTo>
                  <a:pt x="387351" y="273051"/>
                </a:lnTo>
                <a:lnTo>
                  <a:pt x="338138" y="303213"/>
                </a:lnTo>
                <a:lnTo>
                  <a:pt x="334963" y="300038"/>
                </a:lnTo>
                <a:lnTo>
                  <a:pt x="382588" y="254001"/>
                </a:lnTo>
                <a:lnTo>
                  <a:pt x="311151" y="295276"/>
                </a:lnTo>
                <a:lnTo>
                  <a:pt x="360363" y="258763"/>
                </a:lnTo>
                <a:lnTo>
                  <a:pt x="304801" y="295276"/>
                </a:lnTo>
                <a:lnTo>
                  <a:pt x="300038" y="295276"/>
                </a:lnTo>
                <a:lnTo>
                  <a:pt x="300038" y="292101"/>
                </a:lnTo>
                <a:lnTo>
                  <a:pt x="368668" y="234147"/>
                </a:lnTo>
                <a:close/>
                <a:moveTo>
                  <a:pt x="450851" y="223838"/>
                </a:moveTo>
                <a:lnTo>
                  <a:pt x="454026" y="234950"/>
                </a:lnTo>
                <a:lnTo>
                  <a:pt x="461963" y="231776"/>
                </a:lnTo>
                <a:lnTo>
                  <a:pt x="465138" y="231776"/>
                </a:lnTo>
                <a:lnTo>
                  <a:pt x="462870" y="239713"/>
                </a:lnTo>
                <a:lnTo>
                  <a:pt x="461963" y="239713"/>
                </a:lnTo>
                <a:lnTo>
                  <a:pt x="461963" y="234950"/>
                </a:lnTo>
                <a:lnTo>
                  <a:pt x="454026" y="239713"/>
                </a:lnTo>
                <a:close/>
                <a:moveTo>
                  <a:pt x="447676" y="223838"/>
                </a:moveTo>
                <a:lnTo>
                  <a:pt x="450851" y="223838"/>
                </a:lnTo>
                <a:lnTo>
                  <a:pt x="439738" y="228600"/>
                </a:lnTo>
                <a:close/>
                <a:moveTo>
                  <a:pt x="376238" y="223838"/>
                </a:moveTo>
                <a:lnTo>
                  <a:pt x="379413" y="223838"/>
                </a:lnTo>
                <a:lnTo>
                  <a:pt x="330201" y="254001"/>
                </a:lnTo>
                <a:lnTo>
                  <a:pt x="356016" y="240677"/>
                </a:lnTo>
                <a:lnTo>
                  <a:pt x="266700" y="292101"/>
                </a:lnTo>
                <a:lnTo>
                  <a:pt x="287550" y="277953"/>
                </a:lnTo>
                <a:close/>
                <a:moveTo>
                  <a:pt x="93137" y="215633"/>
                </a:moveTo>
                <a:lnTo>
                  <a:pt x="11113" y="261938"/>
                </a:lnTo>
                <a:lnTo>
                  <a:pt x="15449" y="258362"/>
                </a:lnTo>
                <a:close/>
                <a:moveTo>
                  <a:pt x="428625" y="209550"/>
                </a:moveTo>
                <a:lnTo>
                  <a:pt x="428625" y="212726"/>
                </a:lnTo>
                <a:lnTo>
                  <a:pt x="417513" y="217488"/>
                </a:lnTo>
                <a:close/>
                <a:moveTo>
                  <a:pt x="371476" y="206376"/>
                </a:moveTo>
                <a:lnTo>
                  <a:pt x="376238" y="209551"/>
                </a:lnTo>
                <a:lnTo>
                  <a:pt x="274638" y="273051"/>
                </a:lnTo>
                <a:lnTo>
                  <a:pt x="376238" y="212726"/>
                </a:lnTo>
                <a:lnTo>
                  <a:pt x="376238" y="217488"/>
                </a:lnTo>
                <a:lnTo>
                  <a:pt x="303916" y="266520"/>
                </a:lnTo>
                <a:lnTo>
                  <a:pt x="263525" y="292101"/>
                </a:lnTo>
                <a:lnTo>
                  <a:pt x="258763" y="292101"/>
                </a:lnTo>
                <a:lnTo>
                  <a:pt x="352426" y="228601"/>
                </a:lnTo>
                <a:lnTo>
                  <a:pt x="236538" y="295276"/>
                </a:lnTo>
                <a:lnTo>
                  <a:pt x="334963" y="231776"/>
                </a:lnTo>
                <a:lnTo>
                  <a:pt x="222250" y="295276"/>
                </a:lnTo>
                <a:lnTo>
                  <a:pt x="242664" y="280632"/>
                </a:lnTo>
                <a:close/>
                <a:moveTo>
                  <a:pt x="109538" y="206375"/>
                </a:moveTo>
                <a:lnTo>
                  <a:pt x="22225" y="273050"/>
                </a:lnTo>
                <a:lnTo>
                  <a:pt x="112713" y="220663"/>
                </a:lnTo>
                <a:lnTo>
                  <a:pt x="26988" y="284163"/>
                </a:lnTo>
                <a:lnTo>
                  <a:pt x="115888" y="231775"/>
                </a:lnTo>
                <a:lnTo>
                  <a:pt x="120650" y="231775"/>
                </a:lnTo>
                <a:lnTo>
                  <a:pt x="30163" y="311150"/>
                </a:lnTo>
                <a:lnTo>
                  <a:pt x="123825" y="254000"/>
                </a:lnTo>
                <a:lnTo>
                  <a:pt x="128588" y="254000"/>
                </a:lnTo>
                <a:lnTo>
                  <a:pt x="128588" y="258763"/>
                </a:lnTo>
                <a:lnTo>
                  <a:pt x="41275" y="317500"/>
                </a:lnTo>
                <a:lnTo>
                  <a:pt x="128588" y="265113"/>
                </a:lnTo>
                <a:lnTo>
                  <a:pt x="131763" y="265113"/>
                </a:lnTo>
                <a:lnTo>
                  <a:pt x="131763" y="269875"/>
                </a:lnTo>
                <a:lnTo>
                  <a:pt x="44450" y="333375"/>
                </a:lnTo>
                <a:lnTo>
                  <a:pt x="61920" y="323261"/>
                </a:lnTo>
                <a:lnTo>
                  <a:pt x="33338" y="341313"/>
                </a:lnTo>
                <a:lnTo>
                  <a:pt x="33338" y="336550"/>
                </a:lnTo>
                <a:lnTo>
                  <a:pt x="115888" y="276225"/>
                </a:lnTo>
                <a:lnTo>
                  <a:pt x="26988" y="330200"/>
                </a:lnTo>
                <a:lnTo>
                  <a:pt x="26988" y="325438"/>
                </a:lnTo>
                <a:lnTo>
                  <a:pt x="112713" y="265113"/>
                </a:lnTo>
                <a:lnTo>
                  <a:pt x="22225" y="317500"/>
                </a:lnTo>
                <a:lnTo>
                  <a:pt x="22225" y="314325"/>
                </a:lnTo>
                <a:lnTo>
                  <a:pt x="109538" y="239713"/>
                </a:lnTo>
                <a:lnTo>
                  <a:pt x="15875" y="292100"/>
                </a:lnTo>
                <a:lnTo>
                  <a:pt x="101600" y="228600"/>
                </a:lnTo>
                <a:lnTo>
                  <a:pt x="11113" y="280988"/>
                </a:lnTo>
                <a:lnTo>
                  <a:pt x="7938" y="280988"/>
                </a:lnTo>
                <a:lnTo>
                  <a:pt x="98425" y="212725"/>
                </a:lnTo>
                <a:lnTo>
                  <a:pt x="93137" y="215633"/>
                </a:lnTo>
                <a:close/>
                <a:moveTo>
                  <a:pt x="298461" y="203195"/>
                </a:moveTo>
                <a:lnTo>
                  <a:pt x="230935" y="244749"/>
                </a:lnTo>
                <a:lnTo>
                  <a:pt x="214313" y="254001"/>
                </a:lnTo>
                <a:close/>
                <a:moveTo>
                  <a:pt x="406400" y="201613"/>
                </a:moveTo>
                <a:lnTo>
                  <a:pt x="409575" y="209550"/>
                </a:lnTo>
                <a:lnTo>
                  <a:pt x="417513" y="206376"/>
                </a:lnTo>
                <a:lnTo>
                  <a:pt x="417513" y="209550"/>
                </a:lnTo>
                <a:lnTo>
                  <a:pt x="409575" y="212726"/>
                </a:lnTo>
                <a:lnTo>
                  <a:pt x="406400" y="212726"/>
                </a:lnTo>
                <a:close/>
                <a:moveTo>
                  <a:pt x="30163" y="201613"/>
                </a:moveTo>
                <a:lnTo>
                  <a:pt x="33338" y="201613"/>
                </a:lnTo>
                <a:lnTo>
                  <a:pt x="7938" y="228600"/>
                </a:lnTo>
                <a:lnTo>
                  <a:pt x="19972" y="221943"/>
                </a:lnTo>
                <a:lnTo>
                  <a:pt x="3175" y="231775"/>
                </a:lnTo>
                <a:lnTo>
                  <a:pt x="26988" y="206375"/>
                </a:lnTo>
                <a:lnTo>
                  <a:pt x="19050" y="209550"/>
                </a:lnTo>
                <a:close/>
                <a:moveTo>
                  <a:pt x="68263" y="193675"/>
                </a:moveTo>
                <a:lnTo>
                  <a:pt x="59000" y="200353"/>
                </a:lnTo>
                <a:lnTo>
                  <a:pt x="19972" y="221943"/>
                </a:lnTo>
                <a:close/>
                <a:moveTo>
                  <a:pt x="93663" y="190500"/>
                </a:moveTo>
                <a:lnTo>
                  <a:pt x="89073" y="194285"/>
                </a:lnTo>
                <a:lnTo>
                  <a:pt x="15875" y="234950"/>
                </a:lnTo>
                <a:lnTo>
                  <a:pt x="21950" y="230611"/>
                </a:lnTo>
                <a:close/>
                <a:moveTo>
                  <a:pt x="101600" y="187325"/>
                </a:moveTo>
                <a:lnTo>
                  <a:pt x="15449" y="258362"/>
                </a:lnTo>
                <a:lnTo>
                  <a:pt x="3175" y="265113"/>
                </a:lnTo>
                <a:lnTo>
                  <a:pt x="89073" y="194285"/>
                </a:lnTo>
                <a:close/>
                <a:moveTo>
                  <a:pt x="82550" y="187325"/>
                </a:moveTo>
                <a:lnTo>
                  <a:pt x="21950" y="230611"/>
                </a:lnTo>
                <a:lnTo>
                  <a:pt x="0" y="242888"/>
                </a:lnTo>
                <a:lnTo>
                  <a:pt x="59000" y="200353"/>
                </a:lnTo>
                <a:close/>
                <a:moveTo>
                  <a:pt x="128588" y="168276"/>
                </a:moveTo>
                <a:lnTo>
                  <a:pt x="131763" y="168276"/>
                </a:lnTo>
                <a:lnTo>
                  <a:pt x="124649" y="188196"/>
                </a:lnTo>
                <a:lnTo>
                  <a:pt x="120650" y="190501"/>
                </a:lnTo>
                <a:lnTo>
                  <a:pt x="128588" y="171451"/>
                </a:lnTo>
                <a:lnTo>
                  <a:pt x="120650" y="176213"/>
                </a:lnTo>
                <a:lnTo>
                  <a:pt x="120650" y="171451"/>
                </a:lnTo>
                <a:close/>
                <a:moveTo>
                  <a:pt x="382588" y="160338"/>
                </a:moveTo>
                <a:lnTo>
                  <a:pt x="184150" y="295276"/>
                </a:lnTo>
                <a:lnTo>
                  <a:pt x="387351" y="179388"/>
                </a:lnTo>
                <a:lnTo>
                  <a:pt x="387351" y="182563"/>
                </a:lnTo>
                <a:lnTo>
                  <a:pt x="256290" y="270856"/>
                </a:lnTo>
                <a:lnTo>
                  <a:pt x="368301" y="190501"/>
                </a:lnTo>
                <a:lnTo>
                  <a:pt x="165100" y="311151"/>
                </a:lnTo>
                <a:lnTo>
                  <a:pt x="165100" y="306388"/>
                </a:lnTo>
                <a:lnTo>
                  <a:pt x="365126" y="171451"/>
                </a:lnTo>
                <a:lnTo>
                  <a:pt x="153988" y="292101"/>
                </a:lnTo>
                <a:lnTo>
                  <a:pt x="230935" y="244749"/>
                </a:lnTo>
                <a:close/>
                <a:moveTo>
                  <a:pt x="465138" y="138113"/>
                </a:moveTo>
                <a:lnTo>
                  <a:pt x="469900" y="138113"/>
                </a:lnTo>
                <a:lnTo>
                  <a:pt x="469900" y="141288"/>
                </a:lnTo>
                <a:lnTo>
                  <a:pt x="465138" y="141288"/>
                </a:lnTo>
                <a:close/>
                <a:moveTo>
                  <a:pt x="442913" y="138113"/>
                </a:moveTo>
                <a:lnTo>
                  <a:pt x="450850" y="146050"/>
                </a:lnTo>
                <a:lnTo>
                  <a:pt x="442913" y="141288"/>
                </a:lnTo>
                <a:lnTo>
                  <a:pt x="412750" y="160338"/>
                </a:lnTo>
                <a:lnTo>
                  <a:pt x="409575" y="160338"/>
                </a:lnTo>
                <a:lnTo>
                  <a:pt x="401637" y="152400"/>
                </a:lnTo>
                <a:lnTo>
                  <a:pt x="412750" y="157163"/>
                </a:lnTo>
                <a:close/>
                <a:moveTo>
                  <a:pt x="277813" y="115888"/>
                </a:moveTo>
                <a:lnTo>
                  <a:pt x="267023" y="122660"/>
                </a:lnTo>
                <a:lnTo>
                  <a:pt x="123825" y="206376"/>
                </a:lnTo>
                <a:close/>
                <a:moveTo>
                  <a:pt x="334963" y="93663"/>
                </a:moveTo>
                <a:lnTo>
                  <a:pt x="334963" y="96838"/>
                </a:lnTo>
                <a:lnTo>
                  <a:pt x="153988" y="217488"/>
                </a:lnTo>
                <a:lnTo>
                  <a:pt x="338138" y="112713"/>
                </a:lnTo>
                <a:lnTo>
                  <a:pt x="341313" y="112713"/>
                </a:lnTo>
                <a:lnTo>
                  <a:pt x="157163" y="239713"/>
                </a:lnTo>
                <a:lnTo>
                  <a:pt x="349251" y="127001"/>
                </a:lnTo>
                <a:lnTo>
                  <a:pt x="349251" y="130176"/>
                </a:lnTo>
                <a:lnTo>
                  <a:pt x="169863" y="250826"/>
                </a:lnTo>
                <a:lnTo>
                  <a:pt x="368301" y="138113"/>
                </a:lnTo>
                <a:lnTo>
                  <a:pt x="173038" y="273051"/>
                </a:lnTo>
                <a:lnTo>
                  <a:pt x="379413" y="152401"/>
                </a:lnTo>
                <a:lnTo>
                  <a:pt x="382588" y="152401"/>
                </a:lnTo>
                <a:lnTo>
                  <a:pt x="298461" y="203195"/>
                </a:lnTo>
                <a:lnTo>
                  <a:pt x="319088" y="190501"/>
                </a:lnTo>
                <a:lnTo>
                  <a:pt x="153988" y="288926"/>
                </a:lnTo>
                <a:lnTo>
                  <a:pt x="153988" y="284163"/>
                </a:lnTo>
                <a:lnTo>
                  <a:pt x="349251" y="149226"/>
                </a:lnTo>
                <a:lnTo>
                  <a:pt x="146050" y="265113"/>
                </a:lnTo>
                <a:lnTo>
                  <a:pt x="330201" y="141288"/>
                </a:lnTo>
                <a:lnTo>
                  <a:pt x="142875" y="250826"/>
                </a:lnTo>
                <a:lnTo>
                  <a:pt x="139700" y="250826"/>
                </a:lnTo>
                <a:lnTo>
                  <a:pt x="323851" y="123826"/>
                </a:lnTo>
                <a:lnTo>
                  <a:pt x="134938" y="231776"/>
                </a:lnTo>
                <a:lnTo>
                  <a:pt x="134938" y="228601"/>
                </a:lnTo>
                <a:lnTo>
                  <a:pt x="315913" y="107951"/>
                </a:lnTo>
                <a:lnTo>
                  <a:pt x="128588" y="212726"/>
                </a:lnTo>
                <a:close/>
                <a:moveTo>
                  <a:pt x="334963" y="88901"/>
                </a:moveTo>
                <a:lnTo>
                  <a:pt x="180975" y="179388"/>
                </a:lnTo>
                <a:lnTo>
                  <a:pt x="191744" y="172629"/>
                </a:lnTo>
                <a:close/>
                <a:moveTo>
                  <a:pt x="296863" y="88901"/>
                </a:moveTo>
                <a:lnTo>
                  <a:pt x="293648" y="90995"/>
                </a:lnTo>
                <a:lnTo>
                  <a:pt x="123825" y="190501"/>
                </a:lnTo>
                <a:lnTo>
                  <a:pt x="124649" y="188196"/>
                </a:lnTo>
                <a:close/>
                <a:moveTo>
                  <a:pt x="330201" y="85726"/>
                </a:moveTo>
                <a:lnTo>
                  <a:pt x="191744" y="172629"/>
                </a:lnTo>
                <a:lnTo>
                  <a:pt x="128588" y="209551"/>
                </a:lnTo>
                <a:lnTo>
                  <a:pt x="267023" y="122660"/>
                </a:lnTo>
                <a:close/>
                <a:moveTo>
                  <a:pt x="412750" y="74613"/>
                </a:moveTo>
                <a:lnTo>
                  <a:pt x="412115" y="75248"/>
                </a:lnTo>
                <a:lnTo>
                  <a:pt x="411442" y="75547"/>
                </a:lnTo>
                <a:close/>
                <a:moveTo>
                  <a:pt x="284646" y="73709"/>
                </a:moveTo>
                <a:lnTo>
                  <a:pt x="252412" y="93663"/>
                </a:lnTo>
                <a:lnTo>
                  <a:pt x="258010" y="89045"/>
                </a:lnTo>
                <a:close/>
                <a:moveTo>
                  <a:pt x="420687" y="71438"/>
                </a:moveTo>
                <a:lnTo>
                  <a:pt x="393700" y="96838"/>
                </a:lnTo>
                <a:lnTo>
                  <a:pt x="406400" y="88900"/>
                </a:lnTo>
                <a:lnTo>
                  <a:pt x="382587" y="119063"/>
                </a:lnTo>
                <a:lnTo>
                  <a:pt x="401637" y="93663"/>
                </a:lnTo>
                <a:lnTo>
                  <a:pt x="390525" y="100013"/>
                </a:lnTo>
                <a:lnTo>
                  <a:pt x="387350" y="100013"/>
                </a:lnTo>
                <a:lnTo>
                  <a:pt x="412115" y="75248"/>
                </a:lnTo>
                <a:close/>
                <a:moveTo>
                  <a:pt x="327026" y="71438"/>
                </a:moveTo>
                <a:lnTo>
                  <a:pt x="327026" y="74613"/>
                </a:lnTo>
                <a:lnTo>
                  <a:pt x="153988" y="182563"/>
                </a:lnTo>
                <a:lnTo>
                  <a:pt x="330201" y="82551"/>
                </a:lnTo>
                <a:lnTo>
                  <a:pt x="123825" y="201613"/>
                </a:lnTo>
                <a:lnTo>
                  <a:pt x="293648" y="90995"/>
                </a:lnTo>
                <a:close/>
                <a:moveTo>
                  <a:pt x="417512" y="58738"/>
                </a:moveTo>
                <a:lnTo>
                  <a:pt x="420687" y="58738"/>
                </a:lnTo>
                <a:lnTo>
                  <a:pt x="406400" y="77788"/>
                </a:lnTo>
                <a:lnTo>
                  <a:pt x="411442" y="75547"/>
                </a:lnTo>
                <a:lnTo>
                  <a:pt x="401637" y="82550"/>
                </a:lnTo>
                <a:close/>
                <a:moveTo>
                  <a:pt x="319088" y="52388"/>
                </a:moveTo>
                <a:lnTo>
                  <a:pt x="319088" y="55563"/>
                </a:lnTo>
                <a:lnTo>
                  <a:pt x="222250" y="119063"/>
                </a:lnTo>
                <a:lnTo>
                  <a:pt x="323850" y="63500"/>
                </a:lnTo>
                <a:lnTo>
                  <a:pt x="198437" y="134938"/>
                </a:lnTo>
                <a:lnTo>
                  <a:pt x="296863" y="66675"/>
                </a:lnTo>
                <a:lnTo>
                  <a:pt x="284646" y="73709"/>
                </a:lnTo>
                <a:close/>
                <a:moveTo>
                  <a:pt x="282579" y="48150"/>
                </a:moveTo>
                <a:lnTo>
                  <a:pt x="269875" y="63500"/>
                </a:lnTo>
                <a:lnTo>
                  <a:pt x="296182" y="50800"/>
                </a:lnTo>
                <a:lnTo>
                  <a:pt x="266700" y="66675"/>
                </a:lnTo>
                <a:close/>
                <a:moveTo>
                  <a:pt x="307975" y="44450"/>
                </a:moveTo>
                <a:lnTo>
                  <a:pt x="306056" y="46034"/>
                </a:lnTo>
                <a:lnTo>
                  <a:pt x="296182" y="50800"/>
                </a:lnTo>
                <a:close/>
                <a:moveTo>
                  <a:pt x="315913" y="41275"/>
                </a:moveTo>
                <a:lnTo>
                  <a:pt x="258010" y="89045"/>
                </a:lnTo>
                <a:lnTo>
                  <a:pt x="244475" y="96838"/>
                </a:lnTo>
                <a:lnTo>
                  <a:pt x="306056" y="46034"/>
                </a:lnTo>
                <a:close/>
                <a:moveTo>
                  <a:pt x="304800" y="22225"/>
                </a:moveTo>
                <a:lnTo>
                  <a:pt x="282579" y="48150"/>
                </a:lnTo>
                <a:lnTo>
                  <a:pt x="303319" y="23089"/>
                </a:lnTo>
                <a:close/>
                <a:moveTo>
                  <a:pt x="298017" y="3175"/>
                </a:moveTo>
                <a:lnTo>
                  <a:pt x="298627" y="3175"/>
                </a:lnTo>
                <a:lnTo>
                  <a:pt x="293688" y="14288"/>
                </a:lnTo>
                <a:lnTo>
                  <a:pt x="304800" y="6350"/>
                </a:lnTo>
                <a:lnTo>
                  <a:pt x="304800" y="11113"/>
                </a:lnTo>
                <a:lnTo>
                  <a:pt x="288925" y="30163"/>
                </a:lnTo>
                <a:lnTo>
                  <a:pt x="307975" y="17463"/>
                </a:lnTo>
                <a:lnTo>
                  <a:pt x="303319" y="23089"/>
                </a:lnTo>
                <a:lnTo>
                  <a:pt x="285750" y="33338"/>
                </a:lnTo>
                <a:lnTo>
                  <a:pt x="300038" y="14288"/>
                </a:lnTo>
                <a:lnTo>
                  <a:pt x="288925" y="17463"/>
                </a:lnTo>
                <a:close/>
                <a:moveTo>
                  <a:pt x="300038" y="0"/>
                </a:moveTo>
                <a:lnTo>
                  <a:pt x="298017" y="3175"/>
                </a:lnTo>
                <a:lnTo>
                  <a:pt x="296863" y="3175"/>
                </a:lnTo>
                <a:close/>
                <a:moveTo>
                  <a:pt x="300038" y="0"/>
                </a:moveTo>
                <a:lnTo>
                  <a:pt x="300038" y="3175"/>
                </a:lnTo>
                <a:lnTo>
                  <a:pt x="298627" y="317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86" name="PA_任意多边形 85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013200" y="3276062"/>
            <a:ext cx="449263" cy="446088"/>
          </a:xfrm>
          <a:custGeom>
            <a:avLst/>
            <a:gdLst>
              <a:gd name="connsiteX0" fmla="*/ 155739 w 449263"/>
              <a:gd name="connsiteY0" fmla="*/ 408491 h 446088"/>
              <a:gd name="connsiteX1" fmla="*/ 153987 w 449263"/>
              <a:gd name="connsiteY1" fmla="*/ 409575 h 446088"/>
              <a:gd name="connsiteX2" fmla="*/ 155268 w 449263"/>
              <a:gd name="connsiteY2" fmla="*/ 408743 h 446088"/>
              <a:gd name="connsiteX3" fmla="*/ 374651 w 449263"/>
              <a:gd name="connsiteY3" fmla="*/ 382588 h 446088"/>
              <a:gd name="connsiteX4" fmla="*/ 374651 w 449263"/>
              <a:gd name="connsiteY4" fmla="*/ 382588 h 446088"/>
              <a:gd name="connsiteX5" fmla="*/ 374651 w 449263"/>
              <a:gd name="connsiteY5" fmla="*/ 382588 h 446088"/>
              <a:gd name="connsiteX6" fmla="*/ 336550 w 449263"/>
              <a:gd name="connsiteY6" fmla="*/ 379412 h 446088"/>
              <a:gd name="connsiteX7" fmla="*/ 330583 w 449263"/>
              <a:gd name="connsiteY7" fmla="*/ 383199 h 446088"/>
              <a:gd name="connsiteX8" fmla="*/ 330410 w 449263"/>
              <a:gd name="connsiteY8" fmla="*/ 383297 h 446088"/>
              <a:gd name="connsiteX9" fmla="*/ 349254 w 449263"/>
              <a:gd name="connsiteY9" fmla="*/ 377505 h 446088"/>
              <a:gd name="connsiteX10" fmla="*/ 333375 w 449263"/>
              <a:gd name="connsiteY10" fmla="*/ 387350 h 446088"/>
              <a:gd name="connsiteX11" fmla="*/ 345663 w 449263"/>
              <a:gd name="connsiteY11" fmla="*/ 379552 h 446088"/>
              <a:gd name="connsiteX12" fmla="*/ 385763 w 449263"/>
              <a:gd name="connsiteY12" fmla="*/ 376238 h 446088"/>
              <a:gd name="connsiteX13" fmla="*/ 385763 w 449263"/>
              <a:gd name="connsiteY13" fmla="*/ 379413 h 446088"/>
              <a:gd name="connsiteX14" fmla="*/ 344488 w 449263"/>
              <a:gd name="connsiteY14" fmla="*/ 409575 h 446088"/>
              <a:gd name="connsiteX15" fmla="*/ 352426 w 449263"/>
              <a:gd name="connsiteY15" fmla="*/ 404813 h 446088"/>
              <a:gd name="connsiteX16" fmla="*/ 352426 w 449263"/>
              <a:gd name="connsiteY16" fmla="*/ 409575 h 446088"/>
              <a:gd name="connsiteX17" fmla="*/ 333376 w 449263"/>
              <a:gd name="connsiteY17" fmla="*/ 417513 h 446088"/>
              <a:gd name="connsiteX18" fmla="*/ 374651 w 449263"/>
              <a:gd name="connsiteY18" fmla="*/ 382588 h 446088"/>
              <a:gd name="connsiteX19" fmla="*/ 220663 w 449263"/>
              <a:gd name="connsiteY19" fmla="*/ 368300 h 446088"/>
              <a:gd name="connsiteX20" fmla="*/ 220663 w 449263"/>
              <a:gd name="connsiteY20" fmla="*/ 371475 h 446088"/>
              <a:gd name="connsiteX21" fmla="*/ 160337 w 449263"/>
              <a:gd name="connsiteY21" fmla="*/ 409575 h 446088"/>
              <a:gd name="connsiteX22" fmla="*/ 223838 w 449263"/>
              <a:gd name="connsiteY22" fmla="*/ 376238 h 446088"/>
              <a:gd name="connsiteX23" fmla="*/ 223838 w 449263"/>
              <a:gd name="connsiteY23" fmla="*/ 379413 h 446088"/>
              <a:gd name="connsiteX24" fmla="*/ 165100 w 449263"/>
              <a:gd name="connsiteY24" fmla="*/ 417513 h 446088"/>
              <a:gd name="connsiteX25" fmla="*/ 223838 w 449263"/>
              <a:gd name="connsiteY25" fmla="*/ 382588 h 446088"/>
              <a:gd name="connsiteX26" fmla="*/ 228600 w 449263"/>
              <a:gd name="connsiteY26" fmla="*/ 382588 h 446088"/>
              <a:gd name="connsiteX27" fmla="*/ 179387 w 449263"/>
              <a:gd name="connsiteY27" fmla="*/ 439738 h 446088"/>
              <a:gd name="connsiteX28" fmla="*/ 231775 w 449263"/>
              <a:gd name="connsiteY28" fmla="*/ 409575 h 446088"/>
              <a:gd name="connsiteX29" fmla="*/ 236538 w 449263"/>
              <a:gd name="connsiteY29" fmla="*/ 409575 h 446088"/>
              <a:gd name="connsiteX30" fmla="*/ 212725 w 449263"/>
              <a:gd name="connsiteY30" fmla="*/ 442913 h 446088"/>
              <a:gd name="connsiteX31" fmla="*/ 242888 w 449263"/>
              <a:gd name="connsiteY31" fmla="*/ 423863 h 446088"/>
              <a:gd name="connsiteX32" fmla="*/ 242888 w 449263"/>
              <a:gd name="connsiteY32" fmla="*/ 428625 h 446088"/>
              <a:gd name="connsiteX33" fmla="*/ 212725 w 449263"/>
              <a:gd name="connsiteY33" fmla="*/ 446088 h 446088"/>
              <a:gd name="connsiteX34" fmla="*/ 209550 w 449263"/>
              <a:gd name="connsiteY34" fmla="*/ 446088 h 446088"/>
              <a:gd name="connsiteX35" fmla="*/ 231775 w 449263"/>
              <a:gd name="connsiteY35" fmla="*/ 412750 h 446088"/>
              <a:gd name="connsiteX36" fmla="*/ 176212 w 449263"/>
              <a:gd name="connsiteY36" fmla="*/ 442913 h 446088"/>
              <a:gd name="connsiteX37" fmla="*/ 223838 w 449263"/>
              <a:gd name="connsiteY37" fmla="*/ 387350 h 446088"/>
              <a:gd name="connsiteX38" fmla="*/ 146050 w 449263"/>
              <a:gd name="connsiteY38" fmla="*/ 431800 h 446088"/>
              <a:gd name="connsiteX39" fmla="*/ 141287 w 449263"/>
              <a:gd name="connsiteY39" fmla="*/ 431800 h 446088"/>
              <a:gd name="connsiteX40" fmla="*/ 201613 w 449263"/>
              <a:gd name="connsiteY40" fmla="*/ 390525 h 446088"/>
              <a:gd name="connsiteX41" fmla="*/ 134937 w 449263"/>
              <a:gd name="connsiteY41" fmla="*/ 428625 h 446088"/>
              <a:gd name="connsiteX42" fmla="*/ 130175 w 449263"/>
              <a:gd name="connsiteY42" fmla="*/ 428625 h 446088"/>
              <a:gd name="connsiteX43" fmla="*/ 195262 w 449263"/>
              <a:gd name="connsiteY43" fmla="*/ 387350 h 446088"/>
              <a:gd name="connsiteX44" fmla="*/ 155739 w 449263"/>
              <a:gd name="connsiteY44" fmla="*/ 408491 h 446088"/>
              <a:gd name="connsiteX45" fmla="*/ 269875 w 449263"/>
              <a:gd name="connsiteY45" fmla="*/ 357186 h 446088"/>
              <a:gd name="connsiteX46" fmla="*/ 269875 w 449263"/>
              <a:gd name="connsiteY46" fmla="*/ 357187 h 446088"/>
              <a:gd name="connsiteX47" fmla="*/ 269875 w 449263"/>
              <a:gd name="connsiteY47" fmla="*/ 357187 h 446088"/>
              <a:gd name="connsiteX48" fmla="*/ 404813 w 449263"/>
              <a:gd name="connsiteY48" fmla="*/ 349250 h 446088"/>
              <a:gd name="connsiteX49" fmla="*/ 407988 w 449263"/>
              <a:gd name="connsiteY49" fmla="*/ 352425 h 446088"/>
              <a:gd name="connsiteX50" fmla="*/ 311150 w 449263"/>
              <a:gd name="connsiteY50" fmla="*/ 412750 h 446088"/>
              <a:gd name="connsiteX51" fmla="*/ 396876 w 449263"/>
              <a:gd name="connsiteY51" fmla="*/ 360363 h 446088"/>
              <a:gd name="connsiteX52" fmla="*/ 396876 w 449263"/>
              <a:gd name="connsiteY52" fmla="*/ 363538 h 446088"/>
              <a:gd name="connsiteX53" fmla="*/ 307975 w 449263"/>
              <a:gd name="connsiteY53" fmla="*/ 420688 h 446088"/>
              <a:gd name="connsiteX54" fmla="*/ 374651 w 449263"/>
              <a:gd name="connsiteY54" fmla="*/ 382588 h 446088"/>
              <a:gd name="connsiteX55" fmla="*/ 277813 w 449263"/>
              <a:gd name="connsiteY55" fmla="*/ 439738 h 446088"/>
              <a:gd name="connsiteX56" fmla="*/ 366713 w 449263"/>
              <a:gd name="connsiteY56" fmla="*/ 382588 h 446088"/>
              <a:gd name="connsiteX57" fmla="*/ 258763 w 449263"/>
              <a:gd name="connsiteY57" fmla="*/ 442913 h 446088"/>
              <a:gd name="connsiteX58" fmla="*/ 254000 w 449263"/>
              <a:gd name="connsiteY58" fmla="*/ 442913 h 446088"/>
              <a:gd name="connsiteX59" fmla="*/ 352426 w 449263"/>
              <a:gd name="connsiteY59" fmla="*/ 382588 h 446088"/>
              <a:gd name="connsiteX60" fmla="*/ 247650 w 449263"/>
              <a:gd name="connsiteY60" fmla="*/ 446088 h 446088"/>
              <a:gd name="connsiteX61" fmla="*/ 242888 w 449263"/>
              <a:gd name="connsiteY61" fmla="*/ 446088 h 446088"/>
              <a:gd name="connsiteX62" fmla="*/ 242888 w 449263"/>
              <a:gd name="connsiteY62" fmla="*/ 442913 h 446088"/>
              <a:gd name="connsiteX63" fmla="*/ 242888 w 449263"/>
              <a:gd name="connsiteY63" fmla="*/ 428625 h 446088"/>
              <a:gd name="connsiteX64" fmla="*/ 247650 w 449263"/>
              <a:gd name="connsiteY64" fmla="*/ 442913 h 446088"/>
              <a:gd name="connsiteX65" fmla="*/ 160337 w 449263"/>
              <a:gd name="connsiteY65" fmla="*/ 349250 h 446088"/>
              <a:gd name="connsiteX66" fmla="*/ 152133 w 449263"/>
              <a:gd name="connsiteY66" fmla="*/ 354661 h 446088"/>
              <a:gd name="connsiteX67" fmla="*/ 148761 w 449263"/>
              <a:gd name="connsiteY67" fmla="*/ 356574 h 446088"/>
              <a:gd name="connsiteX68" fmla="*/ 412750 w 449263"/>
              <a:gd name="connsiteY68" fmla="*/ 338137 h 446088"/>
              <a:gd name="connsiteX69" fmla="*/ 415925 w 449263"/>
              <a:gd name="connsiteY69" fmla="*/ 341312 h 446088"/>
              <a:gd name="connsiteX70" fmla="*/ 412750 w 449263"/>
              <a:gd name="connsiteY70" fmla="*/ 341312 h 446088"/>
              <a:gd name="connsiteX71" fmla="*/ 349254 w 449263"/>
              <a:gd name="connsiteY71" fmla="*/ 377505 h 446088"/>
              <a:gd name="connsiteX72" fmla="*/ 415925 w 449263"/>
              <a:gd name="connsiteY72" fmla="*/ 334962 h 446088"/>
              <a:gd name="connsiteX73" fmla="*/ 345663 w 449263"/>
              <a:gd name="connsiteY73" fmla="*/ 379552 h 446088"/>
              <a:gd name="connsiteX74" fmla="*/ 254000 w 449263"/>
              <a:gd name="connsiteY74" fmla="*/ 431800 h 446088"/>
              <a:gd name="connsiteX75" fmla="*/ 330583 w 449263"/>
              <a:gd name="connsiteY75" fmla="*/ 383199 h 446088"/>
              <a:gd name="connsiteX76" fmla="*/ 274996 w 449263"/>
              <a:gd name="connsiteY76" fmla="*/ 334962 h 446088"/>
              <a:gd name="connsiteX77" fmla="*/ 275771 w 449263"/>
              <a:gd name="connsiteY77" fmla="*/ 334962 h 446088"/>
              <a:gd name="connsiteX78" fmla="*/ 269875 w 449263"/>
              <a:gd name="connsiteY78" fmla="*/ 338137 h 446088"/>
              <a:gd name="connsiteX79" fmla="*/ 155927 w 449263"/>
              <a:gd name="connsiteY79" fmla="*/ 330201 h 446088"/>
              <a:gd name="connsiteX80" fmla="*/ 88900 w 449263"/>
              <a:gd name="connsiteY80" fmla="*/ 390525 h 446088"/>
              <a:gd name="connsiteX81" fmla="*/ 148761 w 449263"/>
              <a:gd name="connsiteY81" fmla="*/ 356574 h 446088"/>
              <a:gd name="connsiteX82" fmla="*/ 82550 w 449263"/>
              <a:gd name="connsiteY82" fmla="*/ 398463 h 446088"/>
              <a:gd name="connsiteX83" fmla="*/ 82550 w 449263"/>
              <a:gd name="connsiteY83" fmla="*/ 393700 h 446088"/>
              <a:gd name="connsiteX84" fmla="*/ 195262 w 449263"/>
              <a:gd name="connsiteY84" fmla="*/ 330200 h 446088"/>
              <a:gd name="connsiteX85" fmla="*/ 119062 w 449263"/>
              <a:gd name="connsiteY85" fmla="*/ 379413 h 446088"/>
              <a:gd name="connsiteX86" fmla="*/ 198438 w 449263"/>
              <a:gd name="connsiteY86" fmla="*/ 334963 h 446088"/>
              <a:gd name="connsiteX87" fmla="*/ 112712 w 449263"/>
              <a:gd name="connsiteY87" fmla="*/ 401638 h 446088"/>
              <a:gd name="connsiteX88" fmla="*/ 206375 w 449263"/>
              <a:gd name="connsiteY88" fmla="*/ 346075 h 446088"/>
              <a:gd name="connsiteX89" fmla="*/ 209550 w 449263"/>
              <a:gd name="connsiteY89" fmla="*/ 346075 h 446088"/>
              <a:gd name="connsiteX90" fmla="*/ 209550 w 449263"/>
              <a:gd name="connsiteY90" fmla="*/ 349250 h 446088"/>
              <a:gd name="connsiteX91" fmla="*/ 127000 w 449263"/>
              <a:gd name="connsiteY91" fmla="*/ 417513 h 446088"/>
              <a:gd name="connsiteX92" fmla="*/ 217488 w 449263"/>
              <a:gd name="connsiteY92" fmla="*/ 363538 h 446088"/>
              <a:gd name="connsiteX93" fmla="*/ 217488 w 449263"/>
              <a:gd name="connsiteY93" fmla="*/ 368300 h 446088"/>
              <a:gd name="connsiteX94" fmla="*/ 155268 w 449263"/>
              <a:gd name="connsiteY94" fmla="*/ 408743 h 446088"/>
              <a:gd name="connsiteX95" fmla="*/ 127000 w 449263"/>
              <a:gd name="connsiteY95" fmla="*/ 423863 h 446088"/>
              <a:gd name="connsiteX96" fmla="*/ 190500 w 449263"/>
              <a:gd name="connsiteY96" fmla="*/ 382588 h 446088"/>
              <a:gd name="connsiteX97" fmla="*/ 123825 w 449263"/>
              <a:gd name="connsiteY97" fmla="*/ 420688 h 446088"/>
              <a:gd name="connsiteX98" fmla="*/ 119062 w 449263"/>
              <a:gd name="connsiteY98" fmla="*/ 420688 h 446088"/>
              <a:gd name="connsiteX99" fmla="*/ 198438 w 449263"/>
              <a:gd name="connsiteY99" fmla="*/ 352425 h 446088"/>
              <a:gd name="connsiteX100" fmla="*/ 100012 w 449263"/>
              <a:gd name="connsiteY100" fmla="*/ 409575 h 446088"/>
              <a:gd name="connsiteX101" fmla="*/ 187325 w 449263"/>
              <a:gd name="connsiteY101" fmla="*/ 341313 h 446088"/>
              <a:gd name="connsiteX102" fmla="*/ 85725 w 449263"/>
              <a:gd name="connsiteY102" fmla="*/ 401638 h 446088"/>
              <a:gd name="connsiteX103" fmla="*/ 85725 w 449263"/>
              <a:gd name="connsiteY103" fmla="*/ 398463 h 446088"/>
              <a:gd name="connsiteX104" fmla="*/ 152133 w 449263"/>
              <a:gd name="connsiteY104" fmla="*/ 354661 h 446088"/>
              <a:gd name="connsiteX105" fmla="*/ 165100 w 449263"/>
              <a:gd name="connsiteY105" fmla="*/ 322263 h 446088"/>
              <a:gd name="connsiteX106" fmla="*/ 155927 w 449263"/>
              <a:gd name="connsiteY106" fmla="*/ 330201 h 446088"/>
              <a:gd name="connsiteX107" fmla="*/ 164159 w 449263"/>
              <a:gd name="connsiteY107" fmla="*/ 322792 h 446088"/>
              <a:gd name="connsiteX108" fmla="*/ 135370 w 449263"/>
              <a:gd name="connsiteY108" fmla="*/ 320151 h 446088"/>
              <a:gd name="connsiteX109" fmla="*/ 80240 w 449263"/>
              <a:gd name="connsiteY109" fmla="*/ 365610 h 446088"/>
              <a:gd name="connsiteX110" fmla="*/ 69850 w 449263"/>
              <a:gd name="connsiteY110" fmla="*/ 371475 h 446088"/>
              <a:gd name="connsiteX111" fmla="*/ 168275 w 449263"/>
              <a:gd name="connsiteY111" fmla="*/ 315913 h 446088"/>
              <a:gd name="connsiteX112" fmla="*/ 171450 w 449263"/>
              <a:gd name="connsiteY112" fmla="*/ 315913 h 446088"/>
              <a:gd name="connsiteX113" fmla="*/ 168275 w 449263"/>
              <a:gd name="connsiteY113" fmla="*/ 319088 h 446088"/>
              <a:gd name="connsiteX114" fmla="*/ 164159 w 449263"/>
              <a:gd name="connsiteY114" fmla="*/ 322792 h 446088"/>
              <a:gd name="connsiteX115" fmla="*/ 63500 w 449263"/>
              <a:gd name="connsiteY115" fmla="*/ 379413 h 446088"/>
              <a:gd name="connsiteX116" fmla="*/ 80240 w 449263"/>
              <a:gd name="connsiteY116" fmla="*/ 365610 h 446088"/>
              <a:gd name="connsiteX117" fmla="*/ 42642 w 449263"/>
              <a:gd name="connsiteY117" fmla="*/ 312280 h 446088"/>
              <a:gd name="connsiteX118" fmla="*/ 36512 w 449263"/>
              <a:gd name="connsiteY118" fmla="*/ 315913 h 446088"/>
              <a:gd name="connsiteX119" fmla="*/ 37063 w 449263"/>
              <a:gd name="connsiteY119" fmla="*/ 315511 h 446088"/>
              <a:gd name="connsiteX120" fmla="*/ 115887 w 449263"/>
              <a:gd name="connsiteY120" fmla="*/ 311150 h 446088"/>
              <a:gd name="connsiteX121" fmla="*/ 113086 w 449263"/>
              <a:gd name="connsiteY121" fmla="*/ 312955 h 446088"/>
              <a:gd name="connsiteX122" fmla="*/ 55562 w 449263"/>
              <a:gd name="connsiteY122" fmla="*/ 346075 h 446088"/>
              <a:gd name="connsiteX123" fmla="*/ 55955 w 449263"/>
              <a:gd name="connsiteY123" fmla="*/ 345778 h 446088"/>
              <a:gd name="connsiteX124" fmla="*/ 390525 w 449263"/>
              <a:gd name="connsiteY124" fmla="*/ 300037 h 446088"/>
              <a:gd name="connsiteX125" fmla="*/ 393700 w 449263"/>
              <a:gd name="connsiteY125" fmla="*/ 304800 h 446088"/>
              <a:gd name="connsiteX126" fmla="*/ 390525 w 449263"/>
              <a:gd name="connsiteY126" fmla="*/ 304800 h 446088"/>
              <a:gd name="connsiteX127" fmla="*/ 341313 w 449263"/>
              <a:gd name="connsiteY127" fmla="*/ 300037 h 446088"/>
              <a:gd name="connsiteX128" fmla="*/ 341039 w 449263"/>
              <a:gd name="connsiteY128" fmla="*/ 300256 h 446088"/>
              <a:gd name="connsiteX129" fmla="*/ 269875 w 449263"/>
              <a:gd name="connsiteY129" fmla="*/ 341312 h 446088"/>
              <a:gd name="connsiteX130" fmla="*/ 401638 w 449263"/>
              <a:gd name="connsiteY130" fmla="*/ 295098 h 446088"/>
              <a:gd name="connsiteX131" fmla="*/ 401638 w 449263"/>
              <a:gd name="connsiteY131" fmla="*/ 296862 h 446088"/>
              <a:gd name="connsiteX132" fmla="*/ 404813 w 449263"/>
              <a:gd name="connsiteY132" fmla="*/ 296862 h 446088"/>
              <a:gd name="connsiteX133" fmla="*/ 396875 w 449263"/>
              <a:gd name="connsiteY133" fmla="*/ 300037 h 446088"/>
              <a:gd name="connsiteX134" fmla="*/ 396875 w 449263"/>
              <a:gd name="connsiteY134" fmla="*/ 297215 h 446088"/>
              <a:gd name="connsiteX135" fmla="*/ 404813 w 449263"/>
              <a:gd name="connsiteY135" fmla="*/ 293687 h 446088"/>
              <a:gd name="connsiteX136" fmla="*/ 404813 w 449263"/>
              <a:gd name="connsiteY136" fmla="*/ 296862 h 446088"/>
              <a:gd name="connsiteX137" fmla="*/ 402615 w 449263"/>
              <a:gd name="connsiteY137" fmla="*/ 294664 h 446088"/>
              <a:gd name="connsiteX138" fmla="*/ 401638 w 449263"/>
              <a:gd name="connsiteY138" fmla="*/ 293687 h 446088"/>
              <a:gd name="connsiteX139" fmla="*/ 396875 w 449263"/>
              <a:gd name="connsiteY139" fmla="*/ 296862 h 446088"/>
              <a:gd name="connsiteX140" fmla="*/ 396875 w 449263"/>
              <a:gd name="connsiteY140" fmla="*/ 297215 h 446088"/>
              <a:gd name="connsiteX141" fmla="*/ 390525 w 449263"/>
              <a:gd name="connsiteY141" fmla="*/ 300037 h 446088"/>
              <a:gd name="connsiteX142" fmla="*/ 401638 w 449263"/>
              <a:gd name="connsiteY142" fmla="*/ 293687 h 446088"/>
              <a:gd name="connsiteX143" fmla="*/ 402615 w 449263"/>
              <a:gd name="connsiteY143" fmla="*/ 294664 h 446088"/>
              <a:gd name="connsiteX144" fmla="*/ 401638 w 449263"/>
              <a:gd name="connsiteY144" fmla="*/ 295098 h 446088"/>
              <a:gd name="connsiteX145" fmla="*/ 352425 w 449263"/>
              <a:gd name="connsiteY145" fmla="*/ 293687 h 446088"/>
              <a:gd name="connsiteX146" fmla="*/ 277812 w 449263"/>
              <a:gd name="connsiteY146" fmla="*/ 334962 h 446088"/>
              <a:gd name="connsiteX147" fmla="*/ 275771 w 449263"/>
              <a:gd name="connsiteY147" fmla="*/ 334962 h 446088"/>
              <a:gd name="connsiteX148" fmla="*/ 352425 w 449263"/>
              <a:gd name="connsiteY148" fmla="*/ 293687 h 446088"/>
              <a:gd name="connsiteX149" fmla="*/ 269875 w 449263"/>
              <a:gd name="connsiteY149" fmla="*/ 357186 h 446088"/>
              <a:gd name="connsiteX150" fmla="*/ 341039 w 449263"/>
              <a:gd name="connsiteY150" fmla="*/ 300256 h 446088"/>
              <a:gd name="connsiteX151" fmla="*/ 349250 w 449263"/>
              <a:gd name="connsiteY151" fmla="*/ 288925 h 446088"/>
              <a:gd name="connsiteX152" fmla="*/ 352425 w 449263"/>
              <a:gd name="connsiteY152" fmla="*/ 288925 h 446088"/>
              <a:gd name="connsiteX153" fmla="*/ 352425 w 449263"/>
              <a:gd name="connsiteY153" fmla="*/ 293687 h 446088"/>
              <a:gd name="connsiteX154" fmla="*/ 431800 w 449263"/>
              <a:gd name="connsiteY154" fmla="*/ 285750 h 446088"/>
              <a:gd name="connsiteX155" fmla="*/ 438151 w 449263"/>
              <a:gd name="connsiteY155" fmla="*/ 285750 h 446088"/>
              <a:gd name="connsiteX156" fmla="*/ 423863 w 449263"/>
              <a:gd name="connsiteY156" fmla="*/ 300038 h 446088"/>
              <a:gd name="connsiteX157" fmla="*/ 434976 w 449263"/>
              <a:gd name="connsiteY157" fmla="*/ 293688 h 446088"/>
              <a:gd name="connsiteX158" fmla="*/ 434976 w 449263"/>
              <a:gd name="connsiteY158" fmla="*/ 296862 h 446088"/>
              <a:gd name="connsiteX159" fmla="*/ 434975 w 449263"/>
              <a:gd name="connsiteY159" fmla="*/ 296862 h 446088"/>
              <a:gd name="connsiteX160" fmla="*/ 434975 w 449263"/>
              <a:gd name="connsiteY160" fmla="*/ 300037 h 446088"/>
              <a:gd name="connsiteX161" fmla="*/ 269875 w 449263"/>
              <a:gd name="connsiteY161" fmla="*/ 417512 h 446088"/>
              <a:gd name="connsiteX162" fmla="*/ 330410 w 449263"/>
              <a:gd name="connsiteY162" fmla="*/ 383297 h 446088"/>
              <a:gd name="connsiteX163" fmla="*/ 258762 w 449263"/>
              <a:gd name="connsiteY163" fmla="*/ 428625 h 446088"/>
              <a:gd name="connsiteX164" fmla="*/ 254000 w 449263"/>
              <a:gd name="connsiteY164" fmla="*/ 428625 h 446088"/>
              <a:gd name="connsiteX165" fmla="*/ 258762 w 449263"/>
              <a:gd name="connsiteY165" fmla="*/ 423862 h 446088"/>
              <a:gd name="connsiteX166" fmla="*/ 419100 w 449263"/>
              <a:gd name="connsiteY166" fmla="*/ 307975 h 446088"/>
              <a:gd name="connsiteX167" fmla="*/ 265112 w 449263"/>
              <a:gd name="connsiteY167" fmla="*/ 393700 h 446088"/>
              <a:gd name="connsiteX168" fmla="*/ 396875 w 449263"/>
              <a:gd name="connsiteY168" fmla="*/ 307975 h 446088"/>
              <a:gd name="connsiteX169" fmla="*/ 265112 w 449263"/>
              <a:gd name="connsiteY169" fmla="*/ 382587 h 446088"/>
              <a:gd name="connsiteX170" fmla="*/ 261937 w 449263"/>
              <a:gd name="connsiteY170" fmla="*/ 382587 h 446088"/>
              <a:gd name="connsiteX171" fmla="*/ 355600 w 449263"/>
              <a:gd name="connsiteY171" fmla="*/ 311150 h 446088"/>
              <a:gd name="connsiteX172" fmla="*/ 261937 w 449263"/>
              <a:gd name="connsiteY172" fmla="*/ 363537 h 446088"/>
              <a:gd name="connsiteX173" fmla="*/ 269875 w 449263"/>
              <a:gd name="connsiteY173" fmla="*/ 357187 h 446088"/>
              <a:gd name="connsiteX174" fmla="*/ 363538 w 449263"/>
              <a:gd name="connsiteY174" fmla="*/ 304800 h 446088"/>
              <a:gd name="connsiteX175" fmla="*/ 366713 w 449263"/>
              <a:gd name="connsiteY175" fmla="*/ 304800 h 446088"/>
              <a:gd name="connsiteX176" fmla="*/ 273050 w 449263"/>
              <a:gd name="connsiteY176" fmla="*/ 376237 h 446088"/>
              <a:gd name="connsiteX177" fmla="*/ 415925 w 449263"/>
              <a:gd name="connsiteY177" fmla="*/ 293687 h 446088"/>
              <a:gd name="connsiteX178" fmla="*/ 419100 w 449263"/>
              <a:gd name="connsiteY178" fmla="*/ 293687 h 446088"/>
              <a:gd name="connsiteX179" fmla="*/ 288925 w 449263"/>
              <a:gd name="connsiteY179" fmla="*/ 379412 h 446088"/>
              <a:gd name="connsiteX180" fmla="*/ 434971 w 449263"/>
              <a:gd name="connsiteY180" fmla="*/ 296864 h 446088"/>
              <a:gd name="connsiteX181" fmla="*/ 419100 w 449263"/>
              <a:gd name="connsiteY181" fmla="*/ 304800 h 446088"/>
              <a:gd name="connsiteX182" fmla="*/ 431800 w 449263"/>
              <a:gd name="connsiteY182" fmla="*/ 288925 h 446088"/>
              <a:gd name="connsiteX183" fmla="*/ 427038 w 449263"/>
              <a:gd name="connsiteY183" fmla="*/ 293688 h 446088"/>
              <a:gd name="connsiteX184" fmla="*/ 423863 w 449263"/>
              <a:gd name="connsiteY184" fmla="*/ 293688 h 446088"/>
              <a:gd name="connsiteX185" fmla="*/ 160337 w 449263"/>
              <a:gd name="connsiteY185" fmla="*/ 285750 h 446088"/>
              <a:gd name="connsiteX186" fmla="*/ 88900 w 449263"/>
              <a:gd name="connsiteY186" fmla="*/ 330200 h 446088"/>
              <a:gd name="connsiteX187" fmla="*/ 160337 w 449263"/>
              <a:gd name="connsiteY187" fmla="*/ 288925 h 446088"/>
              <a:gd name="connsiteX188" fmla="*/ 74612 w 449263"/>
              <a:gd name="connsiteY188" fmla="*/ 346075 h 446088"/>
              <a:gd name="connsiteX189" fmla="*/ 160337 w 449263"/>
              <a:gd name="connsiteY189" fmla="*/ 296863 h 446088"/>
              <a:gd name="connsiteX190" fmla="*/ 165100 w 449263"/>
              <a:gd name="connsiteY190" fmla="*/ 296863 h 446088"/>
              <a:gd name="connsiteX191" fmla="*/ 135370 w 449263"/>
              <a:gd name="connsiteY191" fmla="*/ 320151 h 446088"/>
              <a:gd name="connsiteX192" fmla="*/ 153987 w 449263"/>
              <a:gd name="connsiteY192" fmla="*/ 304800 h 446088"/>
              <a:gd name="connsiteX193" fmla="*/ 52387 w 449263"/>
              <a:gd name="connsiteY193" fmla="*/ 363538 h 446088"/>
              <a:gd name="connsiteX194" fmla="*/ 47625 w 449263"/>
              <a:gd name="connsiteY194" fmla="*/ 363538 h 446088"/>
              <a:gd name="connsiteX195" fmla="*/ 47625 w 449263"/>
              <a:gd name="connsiteY195" fmla="*/ 360363 h 446088"/>
              <a:gd name="connsiteX196" fmla="*/ 134937 w 449263"/>
              <a:gd name="connsiteY196" fmla="*/ 304800 h 446088"/>
              <a:gd name="connsiteX197" fmla="*/ 44450 w 449263"/>
              <a:gd name="connsiteY197" fmla="*/ 357188 h 446088"/>
              <a:gd name="connsiteX198" fmla="*/ 113086 w 449263"/>
              <a:gd name="connsiteY198" fmla="*/ 312955 h 446088"/>
              <a:gd name="connsiteX199" fmla="*/ 438151 w 449263"/>
              <a:gd name="connsiteY199" fmla="*/ 277812 h 446088"/>
              <a:gd name="connsiteX200" fmla="*/ 438151 w 449263"/>
              <a:gd name="connsiteY200" fmla="*/ 280988 h 446088"/>
              <a:gd name="connsiteX201" fmla="*/ 431800 w 449263"/>
              <a:gd name="connsiteY201" fmla="*/ 285750 h 446088"/>
              <a:gd name="connsiteX202" fmla="*/ 146050 w 449263"/>
              <a:gd name="connsiteY202" fmla="*/ 274638 h 446088"/>
              <a:gd name="connsiteX203" fmla="*/ 143025 w 449263"/>
              <a:gd name="connsiteY203" fmla="*/ 276884 h 446088"/>
              <a:gd name="connsiteX204" fmla="*/ 52387 w 449263"/>
              <a:gd name="connsiteY204" fmla="*/ 330200 h 446088"/>
              <a:gd name="connsiteX205" fmla="*/ 53679 w 449263"/>
              <a:gd name="connsiteY205" fmla="*/ 329280 h 446088"/>
              <a:gd name="connsiteX206" fmla="*/ 336550 w 449263"/>
              <a:gd name="connsiteY206" fmla="*/ 269875 h 446088"/>
              <a:gd name="connsiteX207" fmla="*/ 333538 w 449263"/>
              <a:gd name="connsiteY207" fmla="*/ 272704 h 446088"/>
              <a:gd name="connsiteX208" fmla="*/ 331602 w 449263"/>
              <a:gd name="connsiteY208" fmla="*/ 274523 h 446088"/>
              <a:gd name="connsiteX209" fmla="*/ 301346 w 449263"/>
              <a:gd name="connsiteY209" fmla="*/ 292892 h 446088"/>
              <a:gd name="connsiteX210" fmla="*/ 325382 w 449263"/>
              <a:gd name="connsiteY210" fmla="*/ 277177 h 446088"/>
              <a:gd name="connsiteX211" fmla="*/ 344488 w 449263"/>
              <a:gd name="connsiteY211" fmla="*/ 266700 h 446088"/>
              <a:gd name="connsiteX212" fmla="*/ 292100 w 449263"/>
              <a:gd name="connsiteY212" fmla="*/ 315912 h 446088"/>
              <a:gd name="connsiteX213" fmla="*/ 349250 w 449263"/>
              <a:gd name="connsiteY213" fmla="*/ 280987 h 446088"/>
              <a:gd name="connsiteX214" fmla="*/ 349250 w 449263"/>
              <a:gd name="connsiteY214" fmla="*/ 285750 h 446088"/>
              <a:gd name="connsiteX215" fmla="*/ 292100 w 449263"/>
              <a:gd name="connsiteY215" fmla="*/ 322262 h 446088"/>
              <a:gd name="connsiteX216" fmla="*/ 349250 w 449263"/>
              <a:gd name="connsiteY216" fmla="*/ 288925 h 446088"/>
              <a:gd name="connsiteX217" fmla="*/ 274996 w 449263"/>
              <a:gd name="connsiteY217" fmla="*/ 334962 h 446088"/>
              <a:gd name="connsiteX218" fmla="*/ 273050 w 449263"/>
              <a:gd name="connsiteY218" fmla="*/ 334962 h 446088"/>
              <a:gd name="connsiteX219" fmla="*/ 330200 w 449263"/>
              <a:gd name="connsiteY219" fmla="*/ 293687 h 446088"/>
              <a:gd name="connsiteX220" fmla="*/ 284162 w 449263"/>
              <a:gd name="connsiteY220" fmla="*/ 322262 h 446088"/>
              <a:gd name="connsiteX221" fmla="*/ 284162 w 449263"/>
              <a:gd name="connsiteY221" fmla="*/ 319087 h 446088"/>
              <a:gd name="connsiteX222" fmla="*/ 331374 w 449263"/>
              <a:gd name="connsiteY222" fmla="*/ 274737 h 446088"/>
              <a:gd name="connsiteX223" fmla="*/ 331602 w 449263"/>
              <a:gd name="connsiteY223" fmla="*/ 274523 h 446088"/>
              <a:gd name="connsiteX224" fmla="*/ 160337 w 449263"/>
              <a:gd name="connsiteY224" fmla="*/ 266700 h 446088"/>
              <a:gd name="connsiteX225" fmla="*/ 55955 w 449263"/>
              <a:gd name="connsiteY225" fmla="*/ 345778 h 446088"/>
              <a:gd name="connsiteX226" fmla="*/ 44450 w 449263"/>
              <a:gd name="connsiteY226" fmla="*/ 352425 h 446088"/>
              <a:gd name="connsiteX227" fmla="*/ 41275 w 449263"/>
              <a:gd name="connsiteY227" fmla="*/ 352425 h 446088"/>
              <a:gd name="connsiteX228" fmla="*/ 143025 w 449263"/>
              <a:gd name="connsiteY228" fmla="*/ 276884 h 446088"/>
              <a:gd name="connsiteX229" fmla="*/ 153987 w 449263"/>
              <a:gd name="connsiteY229" fmla="*/ 255588 h 446088"/>
              <a:gd name="connsiteX230" fmla="*/ 151599 w 449263"/>
              <a:gd name="connsiteY230" fmla="*/ 257285 h 446088"/>
              <a:gd name="connsiteX231" fmla="*/ 25400 w 449263"/>
              <a:gd name="connsiteY231" fmla="*/ 330200 h 446088"/>
              <a:gd name="connsiteX232" fmla="*/ 446088 w 449263"/>
              <a:gd name="connsiteY232" fmla="*/ 252412 h 446088"/>
              <a:gd name="connsiteX233" fmla="*/ 438151 w 449263"/>
              <a:gd name="connsiteY233" fmla="*/ 266700 h 446088"/>
              <a:gd name="connsiteX234" fmla="*/ 442913 w 449263"/>
              <a:gd name="connsiteY234" fmla="*/ 263525 h 446088"/>
              <a:gd name="connsiteX235" fmla="*/ 446088 w 449263"/>
              <a:gd name="connsiteY235" fmla="*/ 263525 h 446088"/>
              <a:gd name="connsiteX236" fmla="*/ 431800 w 449263"/>
              <a:gd name="connsiteY236" fmla="*/ 285750 h 446088"/>
              <a:gd name="connsiteX237" fmla="*/ 427038 w 449263"/>
              <a:gd name="connsiteY237" fmla="*/ 288925 h 446088"/>
              <a:gd name="connsiteX238" fmla="*/ 427038 w 449263"/>
              <a:gd name="connsiteY238" fmla="*/ 285750 h 446088"/>
              <a:gd name="connsiteX239" fmla="*/ 442913 w 449263"/>
              <a:gd name="connsiteY239" fmla="*/ 266700 h 446088"/>
              <a:gd name="connsiteX240" fmla="*/ 434976 w 449263"/>
              <a:gd name="connsiteY240" fmla="*/ 269875 h 446088"/>
              <a:gd name="connsiteX241" fmla="*/ 434976 w 449263"/>
              <a:gd name="connsiteY241" fmla="*/ 266700 h 446088"/>
              <a:gd name="connsiteX242" fmla="*/ 442913 w 449263"/>
              <a:gd name="connsiteY242" fmla="*/ 255588 h 446088"/>
              <a:gd name="connsiteX243" fmla="*/ 438151 w 449263"/>
              <a:gd name="connsiteY243" fmla="*/ 255588 h 446088"/>
              <a:gd name="connsiteX244" fmla="*/ 168275 w 449263"/>
              <a:gd name="connsiteY244" fmla="*/ 247650 h 446088"/>
              <a:gd name="connsiteX245" fmla="*/ 53679 w 449263"/>
              <a:gd name="connsiteY245" fmla="*/ 329280 h 446088"/>
              <a:gd name="connsiteX246" fmla="*/ 33337 w 449263"/>
              <a:gd name="connsiteY246" fmla="*/ 341313 h 446088"/>
              <a:gd name="connsiteX247" fmla="*/ 151599 w 449263"/>
              <a:gd name="connsiteY247" fmla="*/ 257285 h 446088"/>
              <a:gd name="connsiteX248" fmla="*/ 165100 w 449263"/>
              <a:gd name="connsiteY248" fmla="*/ 239713 h 446088"/>
              <a:gd name="connsiteX249" fmla="*/ 168275 w 449263"/>
              <a:gd name="connsiteY249" fmla="*/ 239713 h 446088"/>
              <a:gd name="connsiteX250" fmla="*/ 79764 w 449263"/>
              <a:gd name="connsiteY250" fmla="*/ 295615 h 446088"/>
              <a:gd name="connsiteX251" fmla="*/ 77787 w 449263"/>
              <a:gd name="connsiteY251" fmla="*/ 296863 h 446088"/>
              <a:gd name="connsiteX252" fmla="*/ 168275 w 449263"/>
              <a:gd name="connsiteY252" fmla="*/ 244475 h 446088"/>
              <a:gd name="connsiteX253" fmla="*/ 168275 w 449263"/>
              <a:gd name="connsiteY253" fmla="*/ 247650 h 446088"/>
              <a:gd name="connsiteX254" fmla="*/ 25400 w 449263"/>
              <a:gd name="connsiteY254" fmla="*/ 327025 h 446088"/>
              <a:gd name="connsiteX255" fmla="*/ 115887 w 449263"/>
              <a:gd name="connsiteY255" fmla="*/ 269875 h 446088"/>
              <a:gd name="connsiteX256" fmla="*/ 42642 w 449263"/>
              <a:gd name="connsiteY256" fmla="*/ 312280 h 446088"/>
              <a:gd name="connsiteX257" fmla="*/ 446088 w 449263"/>
              <a:gd name="connsiteY257" fmla="*/ 236538 h 446088"/>
              <a:gd name="connsiteX258" fmla="*/ 438151 w 449263"/>
              <a:gd name="connsiteY258" fmla="*/ 255588 h 446088"/>
              <a:gd name="connsiteX259" fmla="*/ 434976 w 449263"/>
              <a:gd name="connsiteY259" fmla="*/ 255588 h 446088"/>
              <a:gd name="connsiteX260" fmla="*/ 442913 w 449263"/>
              <a:gd name="connsiteY260" fmla="*/ 239712 h 446088"/>
              <a:gd name="connsiteX261" fmla="*/ 438151 w 449263"/>
              <a:gd name="connsiteY261" fmla="*/ 244475 h 446088"/>
              <a:gd name="connsiteX262" fmla="*/ 438151 w 449263"/>
              <a:gd name="connsiteY262" fmla="*/ 239712 h 446088"/>
              <a:gd name="connsiteX263" fmla="*/ 446088 w 449263"/>
              <a:gd name="connsiteY263" fmla="*/ 222250 h 446088"/>
              <a:gd name="connsiteX264" fmla="*/ 449263 w 449263"/>
              <a:gd name="connsiteY264" fmla="*/ 222250 h 446088"/>
              <a:gd name="connsiteX265" fmla="*/ 438151 w 449263"/>
              <a:gd name="connsiteY265" fmla="*/ 239712 h 446088"/>
              <a:gd name="connsiteX266" fmla="*/ 446088 w 449263"/>
              <a:gd name="connsiteY266" fmla="*/ 225425 h 446088"/>
              <a:gd name="connsiteX267" fmla="*/ 438151 w 449263"/>
              <a:gd name="connsiteY267" fmla="*/ 228600 h 446088"/>
              <a:gd name="connsiteX268" fmla="*/ 434976 w 449263"/>
              <a:gd name="connsiteY268" fmla="*/ 228600 h 446088"/>
              <a:gd name="connsiteX269" fmla="*/ 249612 w 449263"/>
              <a:gd name="connsiteY269" fmla="*/ 221502 h 446088"/>
              <a:gd name="connsiteX270" fmla="*/ 242887 w 449263"/>
              <a:gd name="connsiteY270" fmla="*/ 225425 h 446088"/>
              <a:gd name="connsiteX271" fmla="*/ 243649 w 449263"/>
              <a:gd name="connsiteY271" fmla="*/ 224739 h 446088"/>
              <a:gd name="connsiteX272" fmla="*/ 446088 w 449263"/>
              <a:gd name="connsiteY272" fmla="*/ 211138 h 446088"/>
              <a:gd name="connsiteX273" fmla="*/ 446088 w 449263"/>
              <a:gd name="connsiteY273" fmla="*/ 214312 h 446088"/>
              <a:gd name="connsiteX274" fmla="*/ 434976 w 449263"/>
              <a:gd name="connsiteY274" fmla="*/ 228600 h 446088"/>
              <a:gd name="connsiteX275" fmla="*/ 442913 w 449263"/>
              <a:gd name="connsiteY275" fmla="*/ 214312 h 446088"/>
              <a:gd name="connsiteX276" fmla="*/ 434976 w 449263"/>
              <a:gd name="connsiteY276" fmla="*/ 222250 h 446088"/>
              <a:gd name="connsiteX277" fmla="*/ 434976 w 449263"/>
              <a:gd name="connsiteY277" fmla="*/ 217488 h 446088"/>
              <a:gd name="connsiteX278" fmla="*/ 217487 w 449263"/>
              <a:gd name="connsiteY278" fmla="*/ 192087 h 446088"/>
              <a:gd name="connsiteX279" fmla="*/ 182885 w 449263"/>
              <a:gd name="connsiteY279" fmla="*/ 225248 h 446088"/>
              <a:gd name="connsiteX280" fmla="*/ 182562 w 449263"/>
              <a:gd name="connsiteY280" fmla="*/ 225425 h 446088"/>
              <a:gd name="connsiteX281" fmla="*/ 214207 w 449263"/>
              <a:gd name="connsiteY281" fmla="*/ 193780 h 446088"/>
              <a:gd name="connsiteX282" fmla="*/ 349250 w 449263"/>
              <a:gd name="connsiteY282" fmla="*/ 187325 h 446088"/>
              <a:gd name="connsiteX283" fmla="*/ 288925 w 449263"/>
              <a:gd name="connsiteY283" fmla="*/ 244475 h 446088"/>
              <a:gd name="connsiteX284" fmla="*/ 371475 w 449263"/>
              <a:gd name="connsiteY284" fmla="*/ 195262 h 446088"/>
              <a:gd name="connsiteX285" fmla="*/ 371475 w 449263"/>
              <a:gd name="connsiteY285" fmla="*/ 197115 h 446088"/>
              <a:gd name="connsiteX286" fmla="*/ 374650 w 449263"/>
              <a:gd name="connsiteY286" fmla="*/ 195263 h 446088"/>
              <a:gd name="connsiteX287" fmla="*/ 374650 w 449263"/>
              <a:gd name="connsiteY287" fmla="*/ 198438 h 446088"/>
              <a:gd name="connsiteX288" fmla="*/ 374650 w 449263"/>
              <a:gd name="connsiteY288" fmla="*/ 214313 h 446088"/>
              <a:gd name="connsiteX289" fmla="*/ 423863 w 449263"/>
              <a:gd name="connsiteY289" fmla="*/ 187325 h 446088"/>
              <a:gd name="connsiteX290" fmla="*/ 396875 w 449263"/>
              <a:gd name="connsiteY290" fmla="*/ 206375 h 446088"/>
              <a:gd name="connsiteX291" fmla="*/ 423863 w 449263"/>
              <a:gd name="connsiteY291" fmla="*/ 192088 h 446088"/>
              <a:gd name="connsiteX292" fmla="*/ 423863 w 449263"/>
              <a:gd name="connsiteY292" fmla="*/ 195263 h 446088"/>
              <a:gd name="connsiteX293" fmla="*/ 418052 w 449263"/>
              <a:gd name="connsiteY293" fmla="*/ 201757 h 446088"/>
              <a:gd name="connsiteX294" fmla="*/ 423862 w 449263"/>
              <a:gd name="connsiteY294" fmla="*/ 198437 h 446088"/>
              <a:gd name="connsiteX295" fmla="*/ 423862 w 449263"/>
              <a:gd name="connsiteY295" fmla="*/ 203200 h 446088"/>
              <a:gd name="connsiteX296" fmla="*/ 419100 w 449263"/>
              <a:gd name="connsiteY296" fmla="*/ 206374 h 446088"/>
              <a:gd name="connsiteX297" fmla="*/ 415925 w 449263"/>
              <a:gd name="connsiteY297" fmla="*/ 206374 h 446088"/>
              <a:gd name="connsiteX298" fmla="*/ 415925 w 449263"/>
              <a:gd name="connsiteY298" fmla="*/ 205220 h 446088"/>
              <a:gd name="connsiteX299" fmla="*/ 419100 w 449263"/>
              <a:gd name="connsiteY299" fmla="*/ 203200 h 446088"/>
              <a:gd name="connsiteX300" fmla="*/ 416761 w 449263"/>
              <a:gd name="connsiteY300" fmla="*/ 203200 h 446088"/>
              <a:gd name="connsiteX301" fmla="*/ 415925 w 449263"/>
              <a:gd name="connsiteY301" fmla="*/ 204135 h 446088"/>
              <a:gd name="connsiteX302" fmla="*/ 415925 w 449263"/>
              <a:gd name="connsiteY302" fmla="*/ 205220 h 446088"/>
              <a:gd name="connsiteX303" fmla="*/ 413670 w 449263"/>
              <a:gd name="connsiteY303" fmla="*/ 206655 h 446088"/>
              <a:gd name="connsiteX304" fmla="*/ 396875 w 449263"/>
              <a:gd name="connsiteY304" fmla="*/ 225425 h 446088"/>
              <a:gd name="connsiteX305" fmla="*/ 407988 w 449263"/>
              <a:gd name="connsiteY305" fmla="*/ 217488 h 446088"/>
              <a:gd name="connsiteX306" fmla="*/ 412750 w 449263"/>
              <a:gd name="connsiteY306" fmla="*/ 236538 h 446088"/>
              <a:gd name="connsiteX307" fmla="*/ 427038 w 449263"/>
              <a:gd name="connsiteY307" fmla="*/ 228600 h 446088"/>
              <a:gd name="connsiteX308" fmla="*/ 431800 w 449263"/>
              <a:gd name="connsiteY308" fmla="*/ 228600 h 446088"/>
              <a:gd name="connsiteX309" fmla="*/ 431800 w 449263"/>
              <a:gd name="connsiteY309" fmla="*/ 233363 h 446088"/>
              <a:gd name="connsiteX310" fmla="*/ 427038 w 449263"/>
              <a:gd name="connsiteY310" fmla="*/ 236538 h 446088"/>
              <a:gd name="connsiteX311" fmla="*/ 431800 w 449263"/>
              <a:gd name="connsiteY311" fmla="*/ 236538 h 446088"/>
              <a:gd name="connsiteX312" fmla="*/ 427038 w 449263"/>
              <a:gd name="connsiteY312" fmla="*/ 239713 h 446088"/>
              <a:gd name="connsiteX313" fmla="*/ 423863 w 449263"/>
              <a:gd name="connsiteY313" fmla="*/ 239713 h 446088"/>
              <a:gd name="connsiteX314" fmla="*/ 423863 w 449263"/>
              <a:gd name="connsiteY314" fmla="*/ 236538 h 446088"/>
              <a:gd name="connsiteX315" fmla="*/ 427038 w 449263"/>
              <a:gd name="connsiteY315" fmla="*/ 233363 h 446088"/>
              <a:gd name="connsiteX316" fmla="*/ 415925 w 449263"/>
              <a:gd name="connsiteY316" fmla="*/ 239713 h 446088"/>
              <a:gd name="connsiteX317" fmla="*/ 412750 w 449263"/>
              <a:gd name="connsiteY317" fmla="*/ 239713 h 446088"/>
              <a:gd name="connsiteX318" fmla="*/ 407988 w 449263"/>
              <a:gd name="connsiteY318" fmla="*/ 239713 h 446088"/>
              <a:gd name="connsiteX319" fmla="*/ 404813 w 449263"/>
              <a:gd name="connsiteY319" fmla="*/ 222250 h 446088"/>
              <a:gd name="connsiteX320" fmla="*/ 393700 w 449263"/>
              <a:gd name="connsiteY320" fmla="*/ 228600 h 446088"/>
              <a:gd name="connsiteX321" fmla="*/ 390525 w 449263"/>
              <a:gd name="connsiteY321" fmla="*/ 228600 h 446088"/>
              <a:gd name="connsiteX322" fmla="*/ 404134 w 449263"/>
              <a:gd name="connsiteY322" fmla="*/ 212723 h 446088"/>
              <a:gd name="connsiteX323" fmla="*/ 401637 w 449263"/>
              <a:gd name="connsiteY323" fmla="*/ 214312 h 446088"/>
              <a:gd name="connsiteX324" fmla="*/ 401637 w 449263"/>
              <a:gd name="connsiteY324" fmla="*/ 211137 h 446088"/>
              <a:gd name="connsiteX325" fmla="*/ 409196 w 449263"/>
              <a:gd name="connsiteY325" fmla="*/ 206818 h 446088"/>
              <a:gd name="connsiteX326" fmla="*/ 419100 w 449263"/>
              <a:gd name="connsiteY326" fmla="*/ 195263 h 446088"/>
              <a:gd name="connsiteX327" fmla="*/ 377825 w 449263"/>
              <a:gd name="connsiteY327" fmla="*/ 222250 h 446088"/>
              <a:gd name="connsiteX328" fmla="*/ 377825 w 449263"/>
              <a:gd name="connsiteY328" fmla="*/ 217488 h 446088"/>
              <a:gd name="connsiteX329" fmla="*/ 404813 w 449263"/>
              <a:gd name="connsiteY329" fmla="*/ 198438 h 446088"/>
              <a:gd name="connsiteX330" fmla="*/ 374650 w 449263"/>
              <a:gd name="connsiteY330" fmla="*/ 217488 h 446088"/>
              <a:gd name="connsiteX331" fmla="*/ 371475 w 449263"/>
              <a:gd name="connsiteY331" fmla="*/ 198438 h 446088"/>
              <a:gd name="connsiteX332" fmla="*/ 371468 w 449263"/>
              <a:gd name="connsiteY332" fmla="*/ 198443 h 446088"/>
              <a:gd name="connsiteX333" fmla="*/ 311150 w 449263"/>
              <a:gd name="connsiteY333" fmla="*/ 255587 h 446088"/>
              <a:gd name="connsiteX334" fmla="*/ 344488 w 449263"/>
              <a:gd name="connsiteY334" fmla="*/ 236537 h 446088"/>
              <a:gd name="connsiteX335" fmla="*/ 303579 w 449263"/>
              <a:gd name="connsiteY335" fmla="*/ 289133 h 446088"/>
              <a:gd name="connsiteX336" fmla="*/ 300037 w 449263"/>
              <a:gd name="connsiteY336" fmla="*/ 293687 h 446088"/>
              <a:gd name="connsiteX337" fmla="*/ 301346 w 449263"/>
              <a:gd name="connsiteY337" fmla="*/ 292892 h 446088"/>
              <a:gd name="connsiteX338" fmla="*/ 295275 w 449263"/>
              <a:gd name="connsiteY338" fmla="*/ 296862 h 446088"/>
              <a:gd name="connsiteX339" fmla="*/ 295275 w 449263"/>
              <a:gd name="connsiteY339" fmla="*/ 293687 h 446088"/>
              <a:gd name="connsiteX340" fmla="*/ 341313 w 449263"/>
              <a:gd name="connsiteY340" fmla="*/ 239712 h 446088"/>
              <a:gd name="connsiteX341" fmla="*/ 307975 w 449263"/>
              <a:gd name="connsiteY341" fmla="*/ 263525 h 446088"/>
              <a:gd name="connsiteX342" fmla="*/ 303212 w 449263"/>
              <a:gd name="connsiteY342" fmla="*/ 263525 h 446088"/>
              <a:gd name="connsiteX343" fmla="*/ 303212 w 449263"/>
              <a:gd name="connsiteY343" fmla="*/ 258762 h 446088"/>
              <a:gd name="connsiteX344" fmla="*/ 353343 w 449263"/>
              <a:gd name="connsiteY344" fmla="*/ 211138 h 446088"/>
              <a:gd name="connsiteX345" fmla="*/ 352425 w 449263"/>
              <a:gd name="connsiteY345" fmla="*/ 211138 h 446088"/>
              <a:gd name="connsiteX346" fmla="*/ 355600 w 449263"/>
              <a:gd name="connsiteY346" fmla="*/ 206375 h 446088"/>
              <a:gd name="connsiteX347" fmla="*/ 362742 w 449263"/>
              <a:gd name="connsiteY347" fmla="*/ 202209 h 446088"/>
              <a:gd name="connsiteX348" fmla="*/ 366713 w 449263"/>
              <a:gd name="connsiteY348" fmla="*/ 198437 h 446088"/>
              <a:gd name="connsiteX349" fmla="*/ 280987 w 449263"/>
              <a:gd name="connsiteY349" fmla="*/ 252412 h 446088"/>
              <a:gd name="connsiteX350" fmla="*/ 280987 w 449263"/>
              <a:gd name="connsiteY350" fmla="*/ 247650 h 446088"/>
              <a:gd name="connsiteX351" fmla="*/ 341313 w 449263"/>
              <a:gd name="connsiteY351" fmla="*/ 192087 h 446088"/>
              <a:gd name="connsiteX352" fmla="*/ 254000 w 449263"/>
              <a:gd name="connsiteY352" fmla="*/ 244475 h 446088"/>
              <a:gd name="connsiteX353" fmla="*/ 250825 w 449263"/>
              <a:gd name="connsiteY353" fmla="*/ 244475 h 446088"/>
              <a:gd name="connsiteX354" fmla="*/ 250825 w 449263"/>
              <a:gd name="connsiteY354" fmla="*/ 239712 h 446088"/>
              <a:gd name="connsiteX355" fmla="*/ 303212 w 449263"/>
              <a:gd name="connsiteY355" fmla="*/ 206375 h 446088"/>
              <a:gd name="connsiteX356" fmla="*/ 247650 w 449263"/>
              <a:gd name="connsiteY356" fmla="*/ 239712 h 446088"/>
              <a:gd name="connsiteX357" fmla="*/ 242887 w 449263"/>
              <a:gd name="connsiteY357" fmla="*/ 239712 h 446088"/>
              <a:gd name="connsiteX358" fmla="*/ 242887 w 449263"/>
              <a:gd name="connsiteY358" fmla="*/ 236537 h 446088"/>
              <a:gd name="connsiteX359" fmla="*/ 292100 w 449263"/>
              <a:gd name="connsiteY359" fmla="*/ 198437 h 446088"/>
              <a:gd name="connsiteX360" fmla="*/ 249612 w 449263"/>
              <a:gd name="connsiteY360" fmla="*/ 221502 h 446088"/>
              <a:gd name="connsiteX361" fmla="*/ 300037 w 449263"/>
              <a:gd name="connsiteY361" fmla="*/ 192087 h 446088"/>
              <a:gd name="connsiteX362" fmla="*/ 300037 w 449263"/>
              <a:gd name="connsiteY362" fmla="*/ 195262 h 446088"/>
              <a:gd name="connsiteX363" fmla="*/ 254000 w 449263"/>
              <a:gd name="connsiteY363" fmla="*/ 233362 h 446088"/>
              <a:gd name="connsiteX364" fmla="*/ 319087 w 449263"/>
              <a:gd name="connsiteY364" fmla="*/ 195262 h 446088"/>
              <a:gd name="connsiteX365" fmla="*/ 322262 w 449263"/>
              <a:gd name="connsiteY365" fmla="*/ 195262 h 446088"/>
              <a:gd name="connsiteX366" fmla="*/ 269875 w 449263"/>
              <a:gd name="connsiteY366" fmla="*/ 228600 h 446088"/>
              <a:gd name="connsiteX367" fmla="*/ 442913 w 449263"/>
              <a:gd name="connsiteY367" fmla="*/ 184150 h 446088"/>
              <a:gd name="connsiteX368" fmla="*/ 446088 w 449263"/>
              <a:gd name="connsiteY368" fmla="*/ 184150 h 446088"/>
              <a:gd name="connsiteX369" fmla="*/ 434976 w 449263"/>
              <a:gd name="connsiteY369" fmla="*/ 203200 h 446088"/>
              <a:gd name="connsiteX370" fmla="*/ 446088 w 449263"/>
              <a:gd name="connsiteY370" fmla="*/ 198438 h 446088"/>
              <a:gd name="connsiteX371" fmla="*/ 434976 w 449263"/>
              <a:gd name="connsiteY371" fmla="*/ 217488 h 446088"/>
              <a:gd name="connsiteX372" fmla="*/ 442913 w 449263"/>
              <a:gd name="connsiteY372" fmla="*/ 203200 h 446088"/>
              <a:gd name="connsiteX373" fmla="*/ 434976 w 449263"/>
              <a:gd name="connsiteY373" fmla="*/ 206375 h 446088"/>
              <a:gd name="connsiteX374" fmla="*/ 431801 w 449263"/>
              <a:gd name="connsiteY374" fmla="*/ 206375 h 446088"/>
              <a:gd name="connsiteX375" fmla="*/ 127000 w 449263"/>
              <a:gd name="connsiteY375" fmla="*/ 184150 h 446088"/>
              <a:gd name="connsiteX376" fmla="*/ 125436 w 449263"/>
              <a:gd name="connsiteY376" fmla="*/ 185323 h 446088"/>
              <a:gd name="connsiteX377" fmla="*/ 123043 w 449263"/>
              <a:gd name="connsiteY377" fmla="*/ 187118 h 446088"/>
              <a:gd name="connsiteX378" fmla="*/ 3175 w 449263"/>
              <a:gd name="connsiteY378" fmla="*/ 258763 h 446088"/>
              <a:gd name="connsiteX379" fmla="*/ 117156 w 449263"/>
              <a:gd name="connsiteY379" fmla="*/ 190081 h 446088"/>
              <a:gd name="connsiteX380" fmla="*/ 190500 w 449263"/>
              <a:gd name="connsiteY380" fmla="*/ 180974 h 446088"/>
              <a:gd name="connsiteX381" fmla="*/ 176212 w 449263"/>
              <a:gd name="connsiteY381" fmla="*/ 206374 h 446088"/>
              <a:gd name="connsiteX382" fmla="*/ 220663 w 449263"/>
              <a:gd name="connsiteY382" fmla="*/ 180974 h 446088"/>
              <a:gd name="connsiteX383" fmla="*/ 220663 w 449263"/>
              <a:gd name="connsiteY383" fmla="*/ 184150 h 446088"/>
              <a:gd name="connsiteX384" fmla="*/ 220662 w 449263"/>
              <a:gd name="connsiteY384" fmla="*/ 184150 h 446088"/>
              <a:gd name="connsiteX385" fmla="*/ 220662 w 449263"/>
              <a:gd name="connsiteY385" fmla="*/ 187325 h 446088"/>
              <a:gd name="connsiteX386" fmla="*/ 214207 w 449263"/>
              <a:gd name="connsiteY386" fmla="*/ 193780 h 446088"/>
              <a:gd name="connsiteX387" fmla="*/ 168275 w 449263"/>
              <a:gd name="connsiteY387" fmla="*/ 217487 h 446088"/>
              <a:gd name="connsiteX388" fmla="*/ 168275 w 449263"/>
              <a:gd name="connsiteY388" fmla="*/ 214312 h 446088"/>
              <a:gd name="connsiteX389" fmla="*/ 168275 w 449263"/>
              <a:gd name="connsiteY389" fmla="*/ 211137 h 446088"/>
              <a:gd name="connsiteX390" fmla="*/ 171450 w 449263"/>
              <a:gd name="connsiteY390" fmla="*/ 211137 h 446088"/>
              <a:gd name="connsiteX391" fmla="*/ 171450 w 449263"/>
              <a:gd name="connsiteY391" fmla="*/ 214312 h 446088"/>
              <a:gd name="connsiteX392" fmla="*/ 220610 w 449263"/>
              <a:gd name="connsiteY392" fmla="*/ 184182 h 446088"/>
              <a:gd name="connsiteX393" fmla="*/ 176212 w 449263"/>
              <a:gd name="connsiteY393" fmla="*/ 211137 h 446088"/>
              <a:gd name="connsiteX394" fmla="*/ 171450 w 449263"/>
              <a:gd name="connsiteY394" fmla="*/ 211137 h 446088"/>
              <a:gd name="connsiteX395" fmla="*/ 186191 w 449263"/>
              <a:gd name="connsiteY395" fmla="*/ 183129 h 446088"/>
              <a:gd name="connsiteX396" fmla="*/ 187325 w 449263"/>
              <a:gd name="connsiteY396" fmla="*/ 180974 h 446088"/>
              <a:gd name="connsiteX397" fmla="*/ 186191 w 449263"/>
              <a:gd name="connsiteY397" fmla="*/ 183129 h 446088"/>
              <a:gd name="connsiteX398" fmla="*/ 176212 w 449263"/>
              <a:gd name="connsiteY398" fmla="*/ 188118 h 446088"/>
              <a:gd name="connsiteX399" fmla="*/ 295796 w 449263"/>
              <a:gd name="connsiteY399" fmla="*/ 177807 h 446088"/>
              <a:gd name="connsiteX400" fmla="*/ 243649 w 449263"/>
              <a:gd name="connsiteY400" fmla="*/ 224739 h 446088"/>
              <a:gd name="connsiteX401" fmla="*/ 236537 w 449263"/>
              <a:gd name="connsiteY401" fmla="*/ 228600 h 446088"/>
              <a:gd name="connsiteX402" fmla="*/ 141287 w 449263"/>
              <a:gd name="connsiteY402" fmla="*/ 176213 h 446088"/>
              <a:gd name="connsiteX403" fmla="*/ 17462 w 449263"/>
              <a:gd name="connsiteY403" fmla="*/ 266700 h 446088"/>
              <a:gd name="connsiteX404" fmla="*/ 141287 w 449263"/>
              <a:gd name="connsiteY404" fmla="*/ 195263 h 446088"/>
              <a:gd name="connsiteX405" fmla="*/ 141287 w 449263"/>
              <a:gd name="connsiteY405" fmla="*/ 198438 h 446088"/>
              <a:gd name="connsiteX406" fmla="*/ 22225 w 449263"/>
              <a:gd name="connsiteY406" fmla="*/ 293688 h 446088"/>
              <a:gd name="connsiteX407" fmla="*/ 153987 w 449263"/>
              <a:gd name="connsiteY407" fmla="*/ 214313 h 446088"/>
              <a:gd name="connsiteX408" fmla="*/ 157162 w 449263"/>
              <a:gd name="connsiteY408" fmla="*/ 214313 h 446088"/>
              <a:gd name="connsiteX409" fmla="*/ 157162 w 449263"/>
              <a:gd name="connsiteY409" fmla="*/ 217488 h 446088"/>
              <a:gd name="connsiteX410" fmla="*/ 41275 w 449263"/>
              <a:gd name="connsiteY410" fmla="*/ 293688 h 446088"/>
              <a:gd name="connsiteX411" fmla="*/ 160337 w 449263"/>
              <a:gd name="connsiteY411" fmla="*/ 222250 h 446088"/>
              <a:gd name="connsiteX412" fmla="*/ 160337 w 449263"/>
              <a:gd name="connsiteY412" fmla="*/ 225425 h 446088"/>
              <a:gd name="connsiteX413" fmla="*/ 37063 w 449263"/>
              <a:gd name="connsiteY413" fmla="*/ 315511 h 446088"/>
              <a:gd name="connsiteX414" fmla="*/ 25400 w 449263"/>
              <a:gd name="connsiteY414" fmla="*/ 322263 h 446088"/>
              <a:gd name="connsiteX415" fmla="*/ 22225 w 449263"/>
              <a:gd name="connsiteY415" fmla="*/ 322263 h 446088"/>
              <a:gd name="connsiteX416" fmla="*/ 146050 w 449263"/>
              <a:gd name="connsiteY416" fmla="*/ 233363 h 446088"/>
              <a:gd name="connsiteX417" fmla="*/ 17462 w 449263"/>
              <a:gd name="connsiteY417" fmla="*/ 307975 h 446088"/>
              <a:gd name="connsiteX418" fmla="*/ 14287 w 449263"/>
              <a:gd name="connsiteY418" fmla="*/ 307975 h 446088"/>
              <a:gd name="connsiteX419" fmla="*/ 130175 w 449263"/>
              <a:gd name="connsiteY419" fmla="*/ 233363 h 446088"/>
              <a:gd name="connsiteX420" fmla="*/ 14287 w 449263"/>
              <a:gd name="connsiteY420" fmla="*/ 300038 h 446088"/>
              <a:gd name="connsiteX421" fmla="*/ 14287 w 449263"/>
              <a:gd name="connsiteY421" fmla="*/ 296863 h 446088"/>
              <a:gd name="connsiteX422" fmla="*/ 130175 w 449263"/>
              <a:gd name="connsiteY422" fmla="*/ 203200 h 446088"/>
              <a:gd name="connsiteX423" fmla="*/ 6350 w 449263"/>
              <a:gd name="connsiteY423" fmla="*/ 277813 h 446088"/>
              <a:gd name="connsiteX424" fmla="*/ 6350 w 449263"/>
              <a:gd name="connsiteY424" fmla="*/ 274638 h 446088"/>
              <a:gd name="connsiteX425" fmla="*/ 123043 w 449263"/>
              <a:gd name="connsiteY425" fmla="*/ 187118 h 446088"/>
              <a:gd name="connsiteX426" fmla="*/ 141287 w 449263"/>
              <a:gd name="connsiteY426" fmla="*/ 173038 h 446088"/>
              <a:gd name="connsiteX427" fmla="*/ 22225 w 449263"/>
              <a:gd name="connsiteY427" fmla="*/ 244475 h 446088"/>
              <a:gd name="connsiteX428" fmla="*/ 25082 w 449263"/>
              <a:gd name="connsiteY428" fmla="*/ 242494 h 446088"/>
              <a:gd name="connsiteX429" fmla="*/ 119062 w 449263"/>
              <a:gd name="connsiteY429" fmla="*/ 173038 h 446088"/>
              <a:gd name="connsiteX430" fmla="*/ 117676 w 449263"/>
              <a:gd name="connsiteY430" fmla="*/ 174026 h 446088"/>
              <a:gd name="connsiteX431" fmla="*/ 112210 w 449263"/>
              <a:gd name="connsiteY431" fmla="*/ 177262 h 446088"/>
              <a:gd name="connsiteX432" fmla="*/ 412750 w 449263"/>
              <a:gd name="connsiteY432" fmla="*/ 173037 h 446088"/>
              <a:gd name="connsiteX433" fmla="*/ 390525 w 449263"/>
              <a:gd name="connsiteY433" fmla="*/ 195262 h 446088"/>
              <a:gd name="connsiteX434" fmla="*/ 423862 w 449263"/>
              <a:gd name="connsiteY434" fmla="*/ 176212 h 446088"/>
              <a:gd name="connsiteX435" fmla="*/ 385762 w 449263"/>
              <a:gd name="connsiteY435" fmla="*/ 198437 h 446088"/>
              <a:gd name="connsiteX436" fmla="*/ 179387 w 449263"/>
              <a:gd name="connsiteY436" fmla="*/ 173037 h 446088"/>
              <a:gd name="connsiteX437" fmla="*/ 182562 w 449263"/>
              <a:gd name="connsiteY437" fmla="*/ 173037 h 446088"/>
              <a:gd name="connsiteX438" fmla="*/ 168275 w 449263"/>
              <a:gd name="connsiteY438" fmla="*/ 192087 h 446088"/>
              <a:gd name="connsiteX439" fmla="*/ 176212 w 449263"/>
              <a:gd name="connsiteY439" fmla="*/ 188118 h 446088"/>
              <a:gd name="connsiteX440" fmla="*/ 165100 w 449263"/>
              <a:gd name="connsiteY440" fmla="*/ 195262 h 446088"/>
              <a:gd name="connsiteX441" fmla="*/ 176212 w 449263"/>
              <a:gd name="connsiteY441" fmla="*/ 176212 h 446088"/>
              <a:gd name="connsiteX442" fmla="*/ 168275 w 449263"/>
              <a:gd name="connsiteY442" fmla="*/ 180974 h 446088"/>
              <a:gd name="connsiteX443" fmla="*/ 236537 w 449263"/>
              <a:gd name="connsiteY443" fmla="*/ 169862 h 446088"/>
              <a:gd name="connsiteX444" fmla="*/ 237114 w 449263"/>
              <a:gd name="connsiteY444" fmla="*/ 173038 h 446088"/>
              <a:gd name="connsiteX445" fmla="*/ 236537 w 449263"/>
              <a:gd name="connsiteY445" fmla="*/ 173038 h 446088"/>
              <a:gd name="connsiteX446" fmla="*/ 236537 w 449263"/>
              <a:gd name="connsiteY446" fmla="*/ 169862 h 446088"/>
              <a:gd name="connsiteX447" fmla="*/ 239712 w 449263"/>
              <a:gd name="connsiteY447" fmla="*/ 169862 h 446088"/>
              <a:gd name="connsiteX448" fmla="*/ 239712 w 449263"/>
              <a:gd name="connsiteY448" fmla="*/ 173038 h 446088"/>
              <a:gd name="connsiteX449" fmla="*/ 437357 w 449263"/>
              <a:gd name="connsiteY449" fmla="*/ 167481 h 446088"/>
              <a:gd name="connsiteX450" fmla="*/ 434976 w 449263"/>
              <a:gd name="connsiteY450" fmla="*/ 184150 h 446088"/>
              <a:gd name="connsiteX451" fmla="*/ 442913 w 449263"/>
              <a:gd name="connsiteY451" fmla="*/ 180975 h 446088"/>
              <a:gd name="connsiteX452" fmla="*/ 438151 w 449263"/>
              <a:gd name="connsiteY452" fmla="*/ 187325 h 446088"/>
              <a:gd name="connsiteX453" fmla="*/ 442913 w 449263"/>
              <a:gd name="connsiteY453" fmla="*/ 184150 h 446088"/>
              <a:gd name="connsiteX454" fmla="*/ 431801 w 449263"/>
              <a:gd name="connsiteY454" fmla="*/ 192088 h 446088"/>
              <a:gd name="connsiteX455" fmla="*/ 438151 w 449263"/>
              <a:gd name="connsiteY455" fmla="*/ 184150 h 446088"/>
              <a:gd name="connsiteX456" fmla="*/ 431801 w 449263"/>
              <a:gd name="connsiteY456" fmla="*/ 187325 h 446088"/>
              <a:gd name="connsiteX457" fmla="*/ 431801 w 449263"/>
              <a:gd name="connsiteY457" fmla="*/ 184150 h 446088"/>
              <a:gd name="connsiteX458" fmla="*/ 438151 w 449263"/>
              <a:gd name="connsiteY458" fmla="*/ 165100 h 446088"/>
              <a:gd name="connsiteX459" fmla="*/ 437357 w 449263"/>
              <a:gd name="connsiteY459" fmla="*/ 167481 h 446088"/>
              <a:gd name="connsiteX460" fmla="*/ 437643 w 449263"/>
              <a:gd name="connsiteY460" fmla="*/ 165481 h 446088"/>
              <a:gd name="connsiteX461" fmla="*/ 407987 w 449263"/>
              <a:gd name="connsiteY461" fmla="*/ 165100 h 446088"/>
              <a:gd name="connsiteX462" fmla="*/ 412750 w 449263"/>
              <a:gd name="connsiteY462" fmla="*/ 165100 h 446088"/>
              <a:gd name="connsiteX463" fmla="*/ 396875 w 449263"/>
              <a:gd name="connsiteY463" fmla="*/ 180974 h 446088"/>
              <a:gd name="connsiteX464" fmla="*/ 415925 w 449263"/>
              <a:gd name="connsiteY464" fmla="*/ 169862 h 446088"/>
              <a:gd name="connsiteX465" fmla="*/ 412750 w 449263"/>
              <a:gd name="connsiteY465" fmla="*/ 173037 h 446088"/>
              <a:gd name="connsiteX466" fmla="*/ 393700 w 449263"/>
              <a:gd name="connsiteY466" fmla="*/ 184150 h 446088"/>
              <a:gd name="connsiteX467" fmla="*/ 390525 w 449263"/>
              <a:gd name="connsiteY467" fmla="*/ 184150 h 446088"/>
              <a:gd name="connsiteX468" fmla="*/ 404812 w 449263"/>
              <a:gd name="connsiteY468" fmla="*/ 169862 h 446088"/>
              <a:gd name="connsiteX469" fmla="*/ 390525 w 449263"/>
              <a:gd name="connsiteY469" fmla="*/ 180974 h 446088"/>
              <a:gd name="connsiteX470" fmla="*/ 390525 w 449263"/>
              <a:gd name="connsiteY470" fmla="*/ 176212 h 446088"/>
              <a:gd name="connsiteX471" fmla="*/ 434976 w 449263"/>
              <a:gd name="connsiteY471" fmla="*/ 161925 h 446088"/>
              <a:gd name="connsiteX472" fmla="*/ 431801 w 449263"/>
              <a:gd name="connsiteY472" fmla="*/ 165100 h 446088"/>
              <a:gd name="connsiteX473" fmla="*/ 438151 w 449263"/>
              <a:gd name="connsiteY473" fmla="*/ 161925 h 446088"/>
              <a:gd name="connsiteX474" fmla="*/ 437643 w 449263"/>
              <a:gd name="connsiteY474" fmla="*/ 165481 h 446088"/>
              <a:gd name="connsiteX475" fmla="*/ 431801 w 449263"/>
              <a:gd name="connsiteY475" fmla="*/ 169862 h 446088"/>
              <a:gd name="connsiteX476" fmla="*/ 427038 w 449263"/>
              <a:gd name="connsiteY476" fmla="*/ 169862 h 446088"/>
              <a:gd name="connsiteX477" fmla="*/ 314325 w 449263"/>
              <a:gd name="connsiteY477" fmla="*/ 161925 h 446088"/>
              <a:gd name="connsiteX478" fmla="*/ 295796 w 449263"/>
              <a:gd name="connsiteY478" fmla="*/ 177807 h 446088"/>
              <a:gd name="connsiteX479" fmla="*/ 311945 w 449263"/>
              <a:gd name="connsiteY479" fmla="*/ 163273 h 446088"/>
              <a:gd name="connsiteX480" fmla="*/ 138112 w 449263"/>
              <a:gd name="connsiteY480" fmla="*/ 161925 h 446088"/>
              <a:gd name="connsiteX481" fmla="*/ 141287 w 449263"/>
              <a:gd name="connsiteY481" fmla="*/ 161925 h 446088"/>
              <a:gd name="connsiteX482" fmla="*/ 25082 w 449263"/>
              <a:gd name="connsiteY482" fmla="*/ 242494 h 446088"/>
              <a:gd name="connsiteX483" fmla="*/ 3175 w 449263"/>
              <a:gd name="connsiteY483" fmla="*/ 255588 h 446088"/>
              <a:gd name="connsiteX484" fmla="*/ 117676 w 449263"/>
              <a:gd name="connsiteY484" fmla="*/ 174026 h 446088"/>
              <a:gd name="connsiteX485" fmla="*/ 65851 w 449263"/>
              <a:gd name="connsiteY485" fmla="*/ 155787 h 446088"/>
              <a:gd name="connsiteX486" fmla="*/ 19066 w 449263"/>
              <a:gd name="connsiteY486" fmla="*/ 189472 h 446088"/>
              <a:gd name="connsiteX487" fmla="*/ 14287 w 449263"/>
              <a:gd name="connsiteY487" fmla="*/ 192088 h 446088"/>
              <a:gd name="connsiteX488" fmla="*/ 382587 w 449263"/>
              <a:gd name="connsiteY488" fmla="*/ 153987 h 446088"/>
              <a:gd name="connsiteX489" fmla="*/ 385762 w 449263"/>
              <a:gd name="connsiteY489" fmla="*/ 158750 h 446088"/>
              <a:gd name="connsiteX490" fmla="*/ 385762 w 449263"/>
              <a:gd name="connsiteY490" fmla="*/ 153987 h 446088"/>
              <a:gd name="connsiteX491" fmla="*/ 390525 w 449263"/>
              <a:gd name="connsiteY491" fmla="*/ 176212 h 446088"/>
              <a:gd name="connsiteX492" fmla="*/ 319087 w 449263"/>
              <a:gd name="connsiteY492" fmla="*/ 150812 h 446088"/>
              <a:gd name="connsiteX493" fmla="*/ 322262 w 449263"/>
              <a:gd name="connsiteY493" fmla="*/ 150812 h 446088"/>
              <a:gd name="connsiteX494" fmla="*/ 322262 w 449263"/>
              <a:gd name="connsiteY494" fmla="*/ 153987 h 446088"/>
              <a:gd name="connsiteX495" fmla="*/ 322262 w 449263"/>
              <a:gd name="connsiteY495" fmla="*/ 153988 h 446088"/>
              <a:gd name="connsiteX496" fmla="*/ 322260 w 449263"/>
              <a:gd name="connsiteY496" fmla="*/ 153989 h 446088"/>
              <a:gd name="connsiteX497" fmla="*/ 311945 w 449263"/>
              <a:gd name="connsiteY497" fmla="*/ 163273 h 446088"/>
              <a:gd name="connsiteX498" fmla="*/ 182562 w 449263"/>
              <a:gd name="connsiteY498" fmla="*/ 236537 h 446088"/>
              <a:gd name="connsiteX499" fmla="*/ 182562 w 449263"/>
              <a:gd name="connsiteY499" fmla="*/ 233362 h 446088"/>
              <a:gd name="connsiteX500" fmla="*/ 212725 w 449263"/>
              <a:gd name="connsiteY500" fmla="*/ 211137 h 446088"/>
              <a:gd name="connsiteX501" fmla="*/ 179387 w 449263"/>
              <a:gd name="connsiteY501" fmla="*/ 233362 h 446088"/>
              <a:gd name="connsiteX502" fmla="*/ 179387 w 449263"/>
              <a:gd name="connsiteY502" fmla="*/ 228600 h 446088"/>
              <a:gd name="connsiteX503" fmla="*/ 182885 w 449263"/>
              <a:gd name="connsiteY503" fmla="*/ 225248 h 446088"/>
              <a:gd name="connsiteX504" fmla="*/ 231775 w 449263"/>
              <a:gd name="connsiteY504" fmla="*/ 198437 h 446088"/>
              <a:gd name="connsiteX505" fmla="*/ 231775 w 449263"/>
              <a:gd name="connsiteY505" fmla="*/ 203200 h 446088"/>
              <a:gd name="connsiteX506" fmla="*/ 198437 w 449263"/>
              <a:gd name="connsiteY506" fmla="*/ 222250 h 446088"/>
              <a:gd name="connsiteX507" fmla="*/ 236537 w 449263"/>
              <a:gd name="connsiteY507" fmla="*/ 200694 h 446088"/>
              <a:gd name="connsiteX508" fmla="*/ 236537 w 449263"/>
              <a:gd name="connsiteY508" fmla="*/ 198438 h 446088"/>
              <a:gd name="connsiteX509" fmla="*/ 298457 w 449263"/>
              <a:gd name="connsiteY509" fmla="*/ 157157 h 446088"/>
              <a:gd name="connsiteX510" fmla="*/ 250824 w 449263"/>
              <a:gd name="connsiteY510" fmla="*/ 192088 h 446088"/>
              <a:gd name="connsiteX511" fmla="*/ 307974 w 449263"/>
              <a:gd name="connsiteY511" fmla="*/ 150812 h 446088"/>
              <a:gd name="connsiteX512" fmla="*/ 298457 w 449263"/>
              <a:gd name="connsiteY512" fmla="*/ 157157 h 446088"/>
              <a:gd name="connsiteX513" fmla="*/ 304777 w 449263"/>
              <a:gd name="connsiteY513" fmla="*/ 152522 h 446088"/>
              <a:gd name="connsiteX514" fmla="*/ 431801 w 449263"/>
              <a:gd name="connsiteY514" fmla="*/ 142875 h 446088"/>
              <a:gd name="connsiteX515" fmla="*/ 434976 w 449263"/>
              <a:gd name="connsiteY515" fmla="*/ 142875 h 446088"/>
              <a:gd name="connsiteX516" fmla="*/ 431801 w 449263"/>
              <a:gd name="connsiteY516" fmla="*/ 161925 h 446088"/>
              <a:gd name="connsiteX517" fmla="*/ 434976 w 449263"/>
              <a:gd name="connsiteY517" fmla="*/ 158750 h 446088"/>
              <a:gd name="connsiteX518" fmla="*/ 438151 w 449263"/>
              <a:gd name="connsiteY518" fmla="*/ 158750 h 446088"/>
              <a:gd name="connsiteX519" fmla="*/ 434976 w 449263"/>
              <a:gd name="connsiteY519" fmla="*/ 161925 h 446088"/>
              <a:gd name="connsiteX520" fmla="*/ 427038 w 449263"/>
              <a:gd name="connsiteY520" fmla="*/ 165100 h 446088"/>
              <a:gd name="connsiteX521" fmla="*/ 427038 w 449263"/>
              <a:gd name="connsiteY521" fmla="*/ 161925 h 446088"/>
              <a:gd name="connsiteX522" fmla="*/ 431801 w 449263"/>
              <a:gd name="connsiteY522" fmla="*/ 146050 h 446088"/>
              <a:gd name="connsiteX523" fmla="*/ 423863 w 449263"/>
              <a:gd name="connsiteY523" fmla="*/ 150812 h 446088"/>
              <a:gd name="connsiteX524" fmla="*/ 424899 w 449263"/>
              <a:gd name="connsiteY524" fmla="*/ 145636 h 446088"/>
              <a:gd name="connsiteX525" fmla="*/ 322262 w 449263"/>
              <a:gd name="connsiteY525" fmla="*/ 139700 h 446088"/>
              <a:gd name="connsiteX526" fmla="*/ 304777 w 449263"/>
              <a:gd name="connsiteY526" fmla="*/ 152522 h 446088"/>
              <a:gd name="connsiteX527" fmla="*/ 239712 w 449263"/>
              <a:gd name="connsiteY527" fmla="*/ 187325 h 446088"/>
              <a:gd name="connsiteX528" fmla="*/ 237114 w 449263"/>
              <a:gd name="connsiteY528" fmla="*/ 173038 h 446088"/>
              <a:gd name="connsiteX529" fmla="*/ 239712 w 449263"/>
              <a:gd name="connsiteY529" fmla="*/ 173038 h 446088"/>
              <a:gd name="connsiteX530" fmla="*/ 239712 w 449263"/>
              <a:gd name="connsiteY530" fmla="*/ 184150 h 446088"/>
              <a:gd name="connsiteX531" fmla="*/ 385763 w 449263"/>
              <a:gd name="connsiteY531" fmla="*/ 136827 h 446088"/>
              <a:gd name="connsiteX532" fmla="*/ 385763 w 449263"/>
              <a:gd name="connsiteY532" fmla="*/ 139700 h 446088"/>
              <a:gd name="connsiteX533" fmla="*/ 382588 w 449263"/>
              <a:gd name="connsiteY533" fmla="*/ 139700 h 446088"/>
              <a:gd name="connsiteX534" fmla="*/ 427038 w 449263"/>
              <a:gd name="connsiteY534" fmla="*/ 134938 h 446088"/>
              <a:gd name="connsiteX535" fmla="*/ 424899 w 449263"/>
              <a:gd name="connsiteY535" fmla="*/ 145636 h 446088"/>
              <a:gd name="connsiteX536" fmla="*/ 423863 w 449263"/>
              <a:gd name="connsiteY536" fmla="*/ 146050 h 446088"/>
              <a:gd name="connsiteX537" fmla="*/ 426233 w 449263"/>
              <a:gd name="connsiteY537" fmla="*/ 135385 h 446088"/>
              <a:gd name="connsiteX538" fmla="*/ 385763 w 449263"/>
              <a:gd name="connsiteY538" fmla="*/ 134937 h 446088"/>
              <a:gd name="connsiteX539" fmla="*/ 385763 w 449263"/>
              <a:gd name="connsiteY539" fmla="*/ 136327 h 446088"/>
              <a:gd name="connsiteX540" fmla="*/ 382588 w 449263"/>
              <a:gd name="connsiteY540" fmla="*/ 139700 h 446088"/>
              <a:gd name="connsiteX541" fmla="*/ 367086 w 449263"/>
              <a:gd name="connsiteY541" fmla="*/ 134461 h 446088"/>
              <a:gd name="connsiteX542" fmla="*/ 366792 w 449263"/>
              <a:gd name="connsiteY542" fmla="*/ 134896 h 446088"/>
              <a:gd name="connsiteX543" fmla="*/ 366712 w 449263"/>
              <a:gd name="connsiteY543" fmla="*/ 134937 h 446088"/>
              <a:gd name="connsiteX544" fmla="*/ 126917 w 449263"/>
              <a:gd name="connsiteY544" fmla="*/ 133836 h 446088"/>
              <a:gd name="connsiteX545" fmla="*/ 126237 w 449263"/>
              <a:gd name="connsiteY545" fmla="*/ 134310 h 446088"/>
              <a:gd name="connsiteX546" fmla="*/ 112712 w 449263"/>
              <a:gd name="connsiteY546" fmla="*/ 142875 h 446088"/>
              <a:gd name="connsiteX547" fmla="*/ 299207 w 449263"/>
              <a:gd name="connsiteY547" fmla="*/ 133717 h 446088"/>
              <a:gd name="connsiteX548" fmla="*/ 290513 w 449263"/>
              <a:gd name="connsiteY548" fmla="*/ 139297 h 446088"/>
              <a:gd name="connsiteX549" fmla="*/ 284162 w 449263"/>
              <a:gd name="connsiteY549" fmla="*/ 142875 h 446088"/>
              <a:gd name="connsiteX550" fmla="*/ 427038 w 449263"/>
              <a:gd name="connsiteY550" fmla="*/ 131762 h 446088"/>
              <a:gd name="connsiteX551" fmla="*/ 426233 w 449263"/>
              <a:gd name="connsiteY551" fmla="*/ 135385 h 446088"/>
              <a:gd name="connsiteX552" fmla="*/ 412750 w 449263"/>
              <a:gd name="connsiteY552" fmla="*/ 142875 h 446088"/>
              <a:gd name="connsiteX553" fmla="*/ 412750 w 449263"/>
              <a:gd name="connsiteY553" fmla="*/ 139700 h 446088"/>
              <a:gd name="connsiteX554" fmla="*/ 397861 w 449263"/>
              <a:gd name="connsiteY554" fmla="*/ 118860 h 446088"/>
              <a:gd name="connsiteX555" fmla="*/ 363537 w 449263"/>
              <a:gd name="connsiteY555" fmla="*/ 139700 h 446088"/>
              <a:gd name="connsiteX556" fmla="*/ 366792 w 449263"/>
              <a:gd name="connsiteY556" fmla="*/ 134896 h 446088"/>
              <a:gd name="connsiteX557" fmla="*/ 419100 w 449263"/>
              <a:gd name="connsiteY557" fmla="*/ 117475 h 446088"/>
              <a:gd name="connsiteX558" fmla="*/ 412750 w 449263"/>
              <a:gd name="connsiteY558" fmla="*/ 139700 h 446088"/>
              <a:gd name="connsiteX559" fmla="*/ 415714 w 449263"/>
              <a:gd name="connsiteY559" fmla="*/ 118957 h 446088"/>
              <a:gd name="connsiteX560" fmla="*/ 415925 w 449263"/>
              <a:gd name="connsiteY560" fmla="*/ 117475 h 446088"/>
              <a:gd name="connsiteX561" fmla="*/ 415714 w 449263"/>
              <a:gd name="connsiteY561" fmla="*/ 118957 h 446088"/>
              <a:gd name="connsiteX562" fmla="*/ 409159 w 449263"/>
              <a:gd name="connsiteY562" fmla="*/ 121824 h 446088"/>
              <a:gd name="connsiteX563" fmla="*/ 160337 w 449263"/>
              <a:gd name="connsiteY563" fmla="*/ 112713 h 446088"/>
              <a:gd name="connsiteX564" fmla="*/ 17462 w 449263"/>
              <a:gd name="connsiteY564" fmla="*/ 211138 h 446088"/>
              <a:gd name="connsiteX565" fmla="*/ 149225 w 449263"/>
              <a:gd name="connsiteY565" fmla="*/ 134938 h 446088"/>
              <a:gd name="connsiteX566" fmla="*/ 149225 w 449263"/>
              <a:gd name="connsiteY566" fmla="*/ 139700 h 446088"/>
              <a:gd name="connsiteX567" fmla="*/ 17462 w 449263"/>
              <a:gd name="connsiteY567" fmla="*/ 233363 h 446088"/>
              <a:gd name="connsiteX568" fmla="*/ 112210 w 449263"/>
              <a:gd name="connsiteY568" fmla="*/ 177262 h 446088"/>
              <a:gd name="connsiteX569" fmla="*/ 3175 w 449263"/>
              <a:gd name="connsiteY569" fmla="*/ 244475 h 446088"/>
              <a:gd name="connsiteX570" fmla="*/ 0 w 449263"/>
              <a:gd name="connsiteY570" fmla="*/ 244475 h 446088"/>
              <a:gd name="connsiteX571" fmla="*/ 0 w 449263"/>
              <a:gd name="connsiteY571" fmla="*/ 239713 h 446088"/>
              <a:gd name="connsiteX572" fmla="*/ 134937 w 449263"/>
              <a:gd name="connsiteY572" fmla="*/ 146050 h 446088"/>
              <a:gd name="connsiteX573" fmla="*/ 0 w 449263"/>
              <a:gd name="connsiteY573" fmla="*/ 225425 h 446088"/>
              <a:gd name="connsiteX574" fmla="*/ 0 w 449263"/>
              <a:gd name="connsiteY574" fmla="*/ 222250 h 446088"/>
              <a:gd name="connsiteX575" fmla="*/ 126237 w 449263"/>
              <a:gd name="connsiteY575" fmla="*/ 134310 h 446088"/>
              <a:gd name="connsiteX576" fmla="*/ 407988 w 449263"/>
              <a:gd name="connsiteY576" fmla="*/ 112712 h 446088"/>
              <a:gd name="connsiteX577" fmla="*/ 406301 w 449263"/>
              <a:gd name="connsiteY577" fmla="*/ 114504 h 446088"/>
              <a:gd name="connsiteX578" fmla="*/ 397861 w 449263"/>
              <a:gd name="connsiteY578" fmla="*/ 118860 h 446088"/>
              <a:gd name="connsiteX579" fmla="*/ 165100 w 449263"/>
              <a:gd name="connsiteY579" fmla="*/ 109538 h 446088"/>
              <a:gd name="connsiteX580" fmla="*/ 126917 w 449263"/>
              <a:gd name="connsiteY580" fmla="*/ 133836 h 446088"/>
              <a:gd name="connsiteX581" fmla="*/ 141287 w 449263"/>
              <a:gd name="connsiteY581" fmla="*/ 123825 h 446088"/>
              <a:gd name="connsiteX582" fmla="*/ 3175 w 449263"/>
              <a:gd name="connsiteY582" fmla="*/ 206375 h 446088"/>
              <a:gd name="connsiteX583" fmla="*/ 0 w 449263"/>
              <a:gd name="connsiteY583" fmla="*/ 206375 h 446088"/>
              <a:gd name="connsiteX584" fmla="*/ 55562 w 449263"/>
              <a:gd name="connsiteY584" fmla="*/ 173038 h 446088"/>
              <a:gd name="connsiteX585" fmla="*/ 3175 w 449263"/>
              <a:gd name="connsiteY585" fmla="*/ 203200 h 446088"/>
              <a:gd name="connsiteX586" fmla="*/ 0 w 449263"/>
              <a:gd name="connsiteY586" fmla="*/ 203200 h 446088"/>
              <a:gd name="connsiteX587" fmla="*/ 19066 w 449263"/>
              <a:gd name="connsiteY587" fmla="*/ 189472 h 446088"/>
              <a:gd name="connsiteX588" fmla="*/ 415925 w 449263"/>
              <a:gd name="connsiteY588" fmla="*/ 109537 h 446088"/>
              <a:gd name="connsiteX589" fmla="*/ 395964 w 449263"/>
              <a:gd name="connsiteY589" fmla="*/ 127598 h 446088"/>
              <a:gd name="connsiteX590" fmla="*/ 409159 w 449263"/>
              <a:gd name="connsiteY590" fmla="*/ 121824 h 446088"/>
              <a:gd name="connsiteX591" fmla="*/ 393700 w 449263"/>
              <a:gd name="connsiteY591" fmla="*/ 131762 h 446088"/>
              <a:gd name="connsiteX592" fmla="*/ 393700 w 449263"/>
              <a:gd name="connsiteY592" fmla="*/ 129646 h 446088"/>
              <a:gd name="connsiteX593" fmla="*/ 385763 w 449263"/>
              <a:gd name="connsiteY593" fmla="*/ 136827 h 446088"/>
              <a:gd name="connsiteX594" fmla="*/ 385763 w 449263"/>
              <a:gd name="connsiteY594" fmla="*/ 136327 h 446088"/>
              <a:gd name="connsiteX595" fmla="*/ 406301 w 449263"/>
              <a:gd name="connsiteY595" fmla="*/ 114504 h 446088"/>
              <a:gd name="connsiteX596" fmla="*/ 57150 w 449263"/>
              <a:gd name="connsiteY596" fmla="*/ 104206 h 446088"/>
              <a:gd name="connsiteX597" fmla="*/ 47423 w 449263"/>
              <a:gd name="connsiteY597" fmla="*/ 110997 h 446088"/>
              <a:gd name="connsiteX598" fmla="*/ 44450 w 449263"/>
              <a:gd name="connsiteY598" fmla="*/ 112713 h 446088"/>
              <a:gd name="connsiteX599" fmla="*/ 261937 w 449263"/>
              <a:gd name="connsiteY599" fmla="*/ 101600 h 446088"/>
              <a:gd name="connsiteX600" fmla="*/ 265112 w 449263"/>
              <a:gd name="connsiteY600" fmla="*/ 123825 h 446088"/>
              <a:gd name="connsiteX601" fmla="*/ 261937 w 449263"/>
              <a:gd name="connsiteY601" fmla="*/ 123825 h 446088"/>
              <a:gd name="connsiteX602" fmla="*/ 401638 w 449263"/>
              <a:gd name="connsiteY602" fmla="*/ 87312 h 446088"/>
              <a:gd name="connsiteX603" fmla="*/ 401638 w 449263"/>
              <a:gd name="connsiteY603" fmla="*/ 90487 h 446088"/>
              <a:gd name="connsiteX604" fmla="*/ 367086 w 449263"/>
              <a:gd name="connsiteY604" fmla="*/ 134461 h 446088"/>
              <a:gd name="connsiteX605" fmla="*/ 396875 w 449263"/>
              <a:gd name="connsiteY605" fmla="*/ 90487 h 446088"/>
              <a:gd name="connsiteX606" fmla="*/ 330200 w 449263"/>
              <a:gd name="connsiteY606" fmla="*/ 131762 h 446088"/>
              <a:gd name="connsiteX607" fmla="*/ 325437 w 449263"/>
              <a:gd name="connsiteY607" fmla="*/ 131762 h 446088"/>
              <a:gd name="connsiteX608" fmla="*/ 217487 w 449263"/>
              <a:gd name="connsiteY608" fmla="*/ 82550 h 446088"/>
              <a:gd name="connsiteX609" fmla="*/ 220662 w 449263"/>
              <a:gd name="connsiteY609" fmla="*/ 82550 h 446088"/>
              <a:gd name="connsiteX610" fmla="*/ 220662 w 449263"/>
              <a:gd name="connsiteY610" fmla="*/ 87312 h 446088"/>
              <a:gd name="connsiteX611" fmla="*/ 217487 w 449263"/>
              <a:gd name="connsiteY611" fmla="*/ 87312 h 446088"/>
              <a:gd name="connsiteX612" fmla="*/ 396875 w 449263"/>
              <a:gd name="connsiteY612" fmla="*/ 79375 h 446088"/>
              <a:gd name="connsiteX613" fmla="*/ 396875 w 449263"/>
              <a:gd name="connsiteY613" fmla="*/ 82550 h 446088"/>
              <a:gd name="connsiteX614" fmla="*/ 242887 w 449263"/>
              <a:gd name="connsiteY614" fmla="*/ 169863 h 446088"/>
              <a:gd name="connsiteX615" fmla="*/ 290513 w 449263"/>
              <a:gd name="connsiteY615" fmla="*/ 139297 h 446088"/>
              <a:gd name="connsiteX616" fmla="*/ 390525 w 449263"/>
              <a:gd name="connsiteY616" fmla="*/ 76200 h 446088"/>
              <a:gd name="connsiteX617" fmla="*/ 393700 w 449263"/>
              <a:gd name="connsiteY617" fmla="*/ 76200 h 446088"/>
              <a:gd name="connsiteX618" fmla="*/ 299207 w 449263"/>
              <a:gd name="connsiteY618" fmla="*/ 133717 h 446088"/>
              <a:gd name="connsiteX619" fmla="*/ 349250 w 449263"/>
              <a:gd name="connsiteY619" fmla="*/ 101600 h 446088"/>
              <a:gd name="connsiteX620" fmla="*/ 253999 w 449263"/>
              <a:gd name="connsiteY620" fmla="*/ 158750 h 446088"/>
              <a:gd name="connsiteX621" fmla="*/ 253999 w 449263"/>
              <a:gd name="connsiteY621" fmla="*/ 153988 h 446088"/>
              <a:gd name="connsiteX622" fmla="*/ 273049 w 449263"/>
              <a:gd name="connsiteY622" fmla="*/ 120650 h 446088"/>
              <a:gd name="connsiteX623" fmla="*/ 265112 w 449263"/>
              <a:gd name="connsiteY623" fmla="*/ 123825 h 446088"/>
              <a:gd name="connsiteX624" fmla="*/ 273049 w 449263"/>
              <a:gd name="connsiteY624" fmla="*/ 117475 h 446088"/>
              <a:gd name="connsiteX625" fmla="*/ 277812 w 449263"/>
              <a:gd name="connsiteY625" fmla="*/ 117475 h 446088"/>
              <a:gd name="connsiteX626" fmla="*/ 258762 w 449263"/>
              <a:gd name="connsiteY626" fmla="*/ 153988 h 446088"/>
              <a:gd name="connsiteX627" fmla="*/ 231774 w 449263"/>
              <a:gd name="connsiteY627" fmla="*/ 76200 h 446088"/>
              <a:gd name="connsiteX628" fmla="*/ 231774 w 449263"/>
              <a:gd name="connsiteY628" fmla="*/ 79374 h 446088"/>
              <a:gd name="connsiteX629" fmla="*/ 220662 w 449263"/>
              <a:gd name="connsiteY629" fmla="*/ 87312 h 446088"/>
              <a:gd name="connsiteX630" fmla="*/ 287652 w 449263"/>
              <a:gd name="connsiteY630" fmla="*/ 59059 h 446088"/>
              <a:gd name="connsiteX631" fmla="*/ 284591 w 449263"/>
              <a:gd name="connsiteY631" fmla="*/ 63286 h 446088"/>
              <a:gd name="connsiteX632" fmla="*/ 284162 w 449263"/>
              <a:gd name="connsiteY632" fmla="*/ 63500 h 446088"/>
              <a:gd name="connsiteX633" fmla="*/ 355601 w 449263"/>
              <a:gd name="connsiteY633" fmla="*/ 52388 h 446088"/>
              <a:gd name="connsiteX634" fmla="*/ 349690 w 449263"/>
              <a:gd name="connsiteY634" fmla="*/ 57521 h 446088"/>
              <a:gd name="connsiteX635" fmla="*/ 305361 w 449263"/>
              <a:gd name="connsiteY635" fmla="*/ 84118 h 446088"/>
              <a:gd name="connsiteX636" fmla="*/ 363538 w 449263"/>
              <a:gd name="connsiteY636" fmla="*/ 49212 h 446088"/>
              <a:gd name="connsiteX637" fmla="*/ 303212 w 449263"/>
              <a:gd name="connsiteY637" fmla="*/ 101600 h 446088"/>
              <a:gd name="connsiteX638" fmla="*/ 374651 w 449263"/>
              <a:gd name="connsiteY638" fmla="*/ 60325 h 446088"/>
              <a:gd name="connsiteX639" fmla="*/ 377826 w 449263"/>
              <a:gd name="connsiteY639" fmla="*/ 60325 h 446088"/>
              <a:gd name="connsiteX640" fmla="*/ 311150 w 449263"/>
              <a:gd name="connsiteY640" fmla="*/ 104775 h 446088"/>
              <a:gd name="connsiteX641" fmla="*/ 382588 w 449263"/>
              <a:gd name="connsiteY641" fmla="*/ 63500 h 446088"/>
              <a:gd name="connsiteX642" fmla="*/ 284162 w 449263"/>
              <a:gd name="connsiteY642" fmla="*/ 120650 h 446088"/>
              <a:gd name="connsiteX643" fmla="*/ 352426 w 449263"/>
              <a:gd name="connsiteY643" fmla="*/ 76200 h 446088"/>
              <a:gd name="connsiteX644" fmla="*/ 295275 w 449263"/>
              <a:gd name="connsiteY644" fmla="*/ 109538 h 446088"/>
              <a:gd name="connsiteX645" fmla="*/ 292100 w 449263"/>
              <a:gd name="connsiteY645" fmla="*/ 109538 h 446088"/>
              <a:gd name="connsiteX646" fmla="*/ 295275 w 449263"/>
              <a:gd name="connsiteY646" fmla="*/ 104775 h 446088"/>
              <a:gd name="connsiteX647" fmla="*/ 349690 w 449263"/>
              <a:gd name="connsiteY647" fmla="*/ 57521 h 446088"/>
              <a:gd name="connsiteX648" fmla="*/ 231774 w 449263"/>
              <a:gd name="connsiteY648" fmla="*/ 49212 h 446088"/>
              <a:gd name="connsiteX649" fmla="*/ 229305 w 449263"/>
              <a:gd name="connsiteY649" fmla="*/ 52387 h 446088"/>
              <a:gd name="connsiteX650" fmla="*/ 228599 w 449263"/>
              <a:gd name="connsiteY650" fmla="*/ 52387 h 446088"/>
              <a:gd name="connsiteX651" fmla="*/ 104540 w 449263"/>
              <a:gd name="connsiteY651" fmla="*/ 37972 h 446088"/>
              <a:gd name="connsiteX652" fmla="*/ 41275 w 449263"/>
              <a:gd name="connsiteY652" fmla="*/ 98425 h 446088"/>
              <a:gd name="connsiteX653" fmla="*/ 69049 w 449263"/>
              <a:gd name="connsiteY653" fmla="*/ 82480 h 446088"/>
              <a:gd name="connsiteX654" fmla="*/ 36512 w 449263"/>
              <a:gd name="connsiteY654" fmla="*/ 101600 h 446088"/>
              <a:gd name="connsiteX655" fmla="*/ 33337 w 449263"/>
              <a:gd name="connsiteY655" fmla="*/ 101600 h 446088"/>
              <a:gd name="connsiteX656" fmla="*/ 341313 w 449263"/>
              <a:gd name="connsiteY656" fmla="*/ 34925 h 446088"/>
              <a:gd name="connsiteX657" fmla="*/ 300037 w 449263"/>
              <a:gd name="connsiteY657" fmla="*/ 87312 h 446088"/>
              <a:gd name="connsiteX658" fmla="*/ 305361 w 449263"/>
              <a:gd name="connsiteY658" fmla="*/ 84118 h 446088"/>
              <a:gd name="connsiteX659" fmla="*/ 295275 w 449263"/>
              <a:gd name="connsiteY659" fmla="*/ 90488 h 446088"/>
              <a:gd name="connsiteX660" fmla="*/ 295275 w 449263"/>
              <a:gd name="connsiteY660" fmla="*/ 87312 h 446088"/>
              <a:gd name="connsiteX661" fmla="*/ 336551 w 449263"/>
              <a:gd name="connsiteY661" fmla="*/ 38100 h 446088"/>
              <a:gd name="connsiteX662" fmla="*/ 280987 w 449263"/>
              <a:gd name="connsiteY662" fmla="*/ 68262 h 446088"/>
              <a:gd name="connsiteX663" fmla="*/ 284591 w 449263"/>
              <a:gd name="connsiteY663" fmla="*/ 63286 h 446088"/>
              <a:gd name="connsiteX664" fmla="*/ 107950 w 449263"/>
              <a:gd name="connsiteY664" fmla="*/ 34925 h 446088"/>
              <a:gd name="connsiteX665" fmla="*/ 104540 w 449263"/>
              <a:gd name="connsiteY665" fmla="*/ 37972 h 446088"/>
              <a:gd name="connsiteX666" fmla="*/ 107634 w 449263"/>
              <a:gd name="connsiteY666" fmla="*/ 35015 h 446088"/>
              <a:gd name="connsiteX667" fmla="*/ 112712 w 449263"/>
              <a:gd name="connsiteY667" fmla="*/ 30163 h 446088"/>
              <a:gd name="connsiteX668" fmla="*/ 107634 w 449263"/>
              <a:gd name="connsiteY668" fmla="*/ 35015 h 446088"/>
              <a:gd name="connsiteX669" fmla="*/ 96837 w 449263"/>
              <a:gd name="connsiteY669" fmla="*/ 38100 h 446088"/>
              <a:gd name="connsiteX670" fmla="*/ 190500 w 449263"/>
              <a:gd name="connsiteY670" fmla="*/ 11113 h 446088"/>
              <a:gd name="connsiteX671" fmla="*/ 177230 w 449263"/>
              <a:gd name="connsiteY671" fmla="*/ 20377 h 446088"/>
              <a:gd name="connsiteX672" fmla="*/ 69049 w 449263"/>
              <a:gd name="connsiteY672" fmla="*/ 82480 h 446088"/>
              <a:gd name="connsiteX673" fmla="*/ 284162 w 449263"/>
              <a:gd name="connsiteY673" fmla="*/ 7937 h 446088"/>
              <a:gd name="connsiteX674" fmla="*/ 261937 w 449263"/>
              <a:gd name="connsiteY674" fmla="*/ 34924 h 446088"/>
              <a:gd name="connsiteX675" fmla="*/ 300037 w 449263"/>
              <a:gd name="connsiteY675" fmla="*/ 11112 h 446088"/>
              <a:gd name="connsiteX676" fmla="*/ 300037 w 449263"/>
              <a:gd name="connsiteY676" fmla="*/ 13581 h 446088"/>
              <a:gd name="connsiteX677" fmla="*/ 288925 w 449263"/>
              <a:gd name="connsiteY677" fmla="*/ 22224 h 446088"/>
              <a:gd name="connsiteX678" fmla="*/ 300037 w 449263"/>
              <a:gd name="connsiteY678" fmla="*/ 15874 h 446088"/>
              <a:gd name="connsiteX679" fmla="*/ 300037 w 449263"/>
              <a:gd name="connsiteY679" fmla="*/ 13581 h 446088"/>
              <a:gd name="connsiteX680" fmla="*/ 303212 w 449263"/>
              <a:gd name="connsiteY680" fmla="*/ 11112 h 446088"/>
              <a:gd name="connsiteX681" fmla="*/ 303212 w 449263"/>
              <a:gd name="connsiteY681" fmla="*/ 15874 h 446088"/>
              <a:gd name="connsiteX682" fmla="*/ 274635 w 449263"/>
              <a:gd name="connsiteY682" fmla="*/ 41730 h 446088"/>
              <a:gd name="connsiteX683" fmla="*/ 314259 w 449263"/>
              <a:gd name="connsiteY683" fmla="*/ 19088 h 446088"/>
              <a:gd name="connsiteX684" fmla="*/ 314325 w 449263"/>
              <a:gd name="connsiteY684" fmla="*/ 19050 h 446088"/>
              <a:gd name="connsiteX685" fmla="*/ 314317 w 449263"/>
              <a:gd name="connsiteY685" fmla="*/ 19055 h 446088"/>
              <a:gd name="connsiteX686" fmla="*/ 314325 w 449263"/>
              <a:gd name="connsiteY686" fmla="*/ 19050 h 446088"/>
              <a:gd name="connsiteX687" fmla="*/ 319088 w 449263"/>
              <a:gd name="connsiteY687" fmla="*/ 19050 h 446088"/>
              <a:gd name="connsiteX688" fmla="*/ 287652 w 449263"/>
              <a:gd name="connsiteY688" fmla="*/ 59059 h 446088"/>
              <a:gd name="connsiteX689" fmla="*/ 314325 w 449263"/>
              <a:gd name="connsiteY689" fmla="*/ 22225 h 446088"/>
              <a:gd name="connsiteX690" fmla="*/ 236537 w 449263"/>
              <a:gd name="connsiteY690" fmla="*/ 68262 h 446088"/>
              <a:gd name="connsiteX691" fmla="*/ 232833 w 449263"/>
              <a:gd name="connsiteY691" fmla="*/ 68262 h 446088"/>
              <a:gd name="connsiteX692" fmla="*/ 223837 w 449263"/>
              <a:gd name="connsiteY692" fmla="*/ 76200 h 446088"/>
              <a:gd name="connsiteX693" fmla="*/ 231774 w 449263"/>
              <a:gd name="connsiteY693" fmla="*/ 71437 h 446088"/>
              <a:gd name="connsiteX694" fmla="*/ 217487 w 449263"/>
              <a:gd name="connsiteY694" fmla="*/ 82550 h 446088"/>
              <a:gd name="connsiteX695" fmla="*/ 217487 w 449263"/>
              <a:gd name="connsiteY695" fmla="*/ 79374 h 446088"/>
              <a:gd name="connsiteX696" fmla="*/ 232303 w 449263"/>
              <a:gd name="connsiteY696" fmla="*/ 68262 h 446088"/>
              <a:gd name="connsiteX697" fmla="*/ 231775 w 449263"/>
              <a:gd name="connsiteY697" fmla="*/ 68262 h 446088"/>
              <a:gd name="connsiteX698" fmla="*/ 231775 w 449263"/>
              <a:gd name="connsiteY698" fmla="*/ 65881 h 446088"/>
              <a:gd name="connsiteX699" fmla="*/ 220662 w 449263"/>
              <a:gd name="connsiteY699" fmla="*/ 71437 h 446088"/>
              <a:gd name="connsiteX700" fmla="*/ 217487 w 449263"/>
              <a:gd name="connsiteY700" fmla="*/ 71437 h 446088"/>
              <a:gd name="connsiteX701" fmla="*/ 231774 w 449263"/>
              <a:gd name="connsiteY701" fmla="*/ 60324 h 446088"/>
              <a:gd name="connsiteX702" fmla="*/ 220662 w 449263"/>
              <a:gd name="connsiteY702" fmla="*/ 63500 h 446088"/>
              <a:gd name="connsiteX703" fmla="*/ 229305 w 449263"/>
              <a:gd name="connsiteY703" fmla="*/ 52387 h 446088"/>
              <a:gd name="connsiteX704" fmla="*/ 231774 w 449263"/>
              <a:gd name="connsiteY704" fmla="*/ 52387 h 446088"/>
              <a:gd name="connsiteX705" fmla="*/ 223837 w 449263"/>
              <a:gd name="connsiteY705" fmla="*/ 60324 h 446088"/>
              <a:gd name="connsiteX706" fmla="*/ 239712 w 449263"/>
              <a:gd name="connsiteY706" fmla="*/ 52387 h 446088"/>
              <a:gd name="connsiteX707" fmla="*/ 228599 w 449263"/>
              <a:gd name="connsiteY707" fmla="*/ 63500 h 446088"/>
              <a:gd name="connsiteX708" fmla="*/ 247650 w 449263"/>
              <a:gd name="connsiteY708" fmla="*/ 52387 h 446088"/>
              <a:gd name="connsiteX709" fmla="*/ 250825 w 449263"/>
              <a:gd name="connsiteY709" fmla="*/ 52387 h 446088"/>
              <a:gd name="connsiteX710" fmla="*/ 243879 w 449263"/>
              <a:gd name="connsiteY710" fmla="*/ 58516 h 446088"/>
              <a:gd name="connsiteX711" fmla="*/ 248818 w 449263"/>
              <a:gd name="connsiteY711" fmla="*/ 56483 h 446088"/>
              <a:gd name="connsiteX712" fmla="*/ 241342 w 449263"/>
              <a:gd name="connsiteY712" fmla="*/ 60754 h 446088"/>
              <a:gd name="connsiteX713" fmla="*/ 240446 w 449263"/>
              <a:gd name="connsiteY713" fmla="*/ 61545 h 446088"/>
              <a:gd name="connsiteX714" fmla="*/ 236545 w 449263"/>
              <a:gd name="connsiteY714" fmla="*/ 63496 h 446088"/>
              <a:gd name="connsiteX715" fmla="*/ 236537 w 449263"/>
              <a:gd name="connsiteY715" fmla="*/ 63500 h 446088"/>
              <a:gd name="connsiteX716" fmla="*/ 240445 w 449263"/>
              <a:gd name="connsiteY716" fmla="*/ 61546 h 446088"/>
              <a:gd name="connsiteX717" fmla="*/ 240446 w 449263"/>
              <a:gd name="connsiteY717" fmla="*/ 61545 h 446088"/>
              <a:gd name="connsiteX718" fmla="*/ 242887 w 449263"/>
              <a:gd name="connsiteY718" fmla="*/ 60324 h 446088"/>
              <a:gd name="connsiteX719" fmla="*/ 242883 w 449263"/>
              <a:gd name="connsiteY719" fmla="*/ 60327 h 446088"/>
              <a:gd name="connsiteX720" fmla="*/ 258762 w 449263"/>
              <a:gd name="connsiteY720" fmla="*/ 52388 h 446088"/>
              <a:gd name="connsiteX721" fmla="*/ 248818 w 449263"/>
              <a:gd name="connsiteY721" fmla="*/ 56483 h 446088"/>
              <a:gd name="connsiteX722" fmla="*/ 262616 w 449263"/>
              <a:gd name="connsiteY722" fmla="*/ 48598 h 446088"/>
              <a:gd name="connsiteX723" fmla="*/ 295275 w 449263"/>
              <a:gd name="connsiteY723" fmla="*/ 19050 h 446088"/>
              <a:gd name="connsiteX724" fmla="*/ 258762 w 449263"/>
              <a:gd name="connsiteY724" fmla="*/ 41274 h 446088"/>
              <a:gd name="connsiteX725" fmla="*/ 258762 w 449263"/>
              <a:gd name="connsiteY725" fmla="*/ 38100 h 446088"/>
              <a:gd name="connsiteX726" fmla="*/ 280987 w 449263"/>
              <a:gd name="connsiteY726" fmla="*/ 11112 h 446088"/>
              <a:gd name="connsiteX727" fmla="*/ 254000 w 449263"/>
              <a:gd name="connsiteY727" fmla="*/ 26987 h 446088"/>
              <a:gd name="connsiteX728" fmla="*/ 239713 w 449263"/>
              <a:gd name="connsiteY728" fmla="*/ 0 h 446088"/>
              <a:gd name="connsiteX729" fmla="*/ 242888 w 449263"/>
              <a:gd name="connsiteY729" fmla="*/ 0 h 446088"/>
              <a:gd name="connsiteX730" fmla="*/ 25400 w 449263"/>
              <a:gd name="connsiteY730" fmla="*/ 153988 h 446088"/>
              <a:gd name="connsiteX731" fmla="*/ 280988 w 449263"/>
              <a:gd name="connsiteY731" fmla="*/ 7938 h 446088"/>
              <a:gd name="connsiteX732" fmla="*/ 212725 w 449263"/>
              <a:gd name="connsiteY732" fmla="*/ 49271 h 446088"/>
              <a:gd name="connsiteX733" fmla="*/ 212725 w 449263"/>
              <a:gd name="connsiteY733" fmla="*/ 49213 h 446088"/>
              <a:gd name="connsiteX734" fmla="*/ 107950 w 449263"/>
              <a:gd name="connsiteY734" fmla="*/ 112713 h 446088"/>
              <a:gd name="connsiteX735" fmla="*/ 212725 w 449263"/>
              <a:gd name="connsiteY735" fmla="*/ 49271 h 446088"/>
              <a:gd name="connsiteX736" fmla="*/ 212725 w 449263"/>
              <a:gd name="connsiteY736" fmla="*/ 52388 h 446088"/>
              <a:gd name="connsiteX737" fmla="*/ 65851 w 449263"/>
              <a:gd name="connsiteY737" fmla="*/ 155787 h 446088"/>
              <a:gd name="connsiteX738" fmla="*/ 198438 w 449263"/>
              <a:gd name="connsiteY738" fmla="*/ 60325 h 446088"/>
              <a:gd name="connsiteX739" fmla="*/ 6350 w 449263"/>
              <a:gd name="connsiteY739" fmla="*/ 173038 h 446088"/>
              <a:gd name="connsiteX740" fmla="*/ 6350 w 449263"/>
              <a:gd name="connsiteY740" fmla="*/ 169863 h 446088"/>
              <a:gd name="connsiteX741" fmla="*/ 179387 w 449263"/>
              <a:gd name="connsiteY741" fmla="*/ 68263 h 446088"/>
              <a:gd name="connsiteX742" fmla="*/ 6350 w 449263"/>
              <a:gd name="connsiteY742" fmla="*/ 165100 h 446088"/>
              <a:gd name="connsiteX743" fmla="*/ 223838 w 449263"/>
              <a:gd name="connsiteY743" fmla="*/ 11113 h 446088"/>
              <a:gd name="connsiteX744" fmla="*/ 22225 w 449263"/>
              <a:gd name="connsiteY744" fmla="*/ 128588 h 446088"/>
              <a:gd name="connsiteX745" fmla="*/ 47423 w 449263"/>
              <a:gd name="connsiteY745" fmla="*/ 110997 h 446088"/>
              <a:gd name="connsiteX746" fmla="*/ 212725 w 449263"/>
              <a:gd name="connsiteY746" fmla="*/ 0 h 446088"/>
              <a:gd name="connsiteX747" fmla="*/ 57150 w 449263"/>
              <a:gd name="connsiteY747" fmla="*/ 104206 h 446088"/>
              <a:gd name="connsiteX748" fmla="*/ 177230 w 449263"/>
              <a:gd name="connsiteY748" fmla="*/ 20377 h 44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</a:cxnLst>
            <a:rect l="l" t="t" r="r" b="b"/>
            <a:pathLst>
              <a:path w="449263" h="446088">
                <a:moveTo>
                  <a:pt x="155739" y="408491"/>
                </a:moveTo>
                <a:lnTo>
                  <a:pt x="153987" y="409575"/>
                </a:lnTo>
                <a:lnTo>
                  <a:pt x="155268" y="408743"/>
                </a:lnTo>
                <a:close/>
                <a:moveTo>
                  <a:pt x="374651" y="382588"/>
                </a:moveTo>
                <a:lnTo>
                  <a:pt x="374651" y="382588"/>
                </a:lnTo>
                <a:lnTo>
                  <a:pt x="374651" y="382588"/>
                </a:lnTo>
                <a:close/>
                <a:moveTo>
                  <a:pt x="336550" y="379412"/>
                </a:moveTo>
                <a:lnTo>
                  <a:pt x="330583" y="383199"/>
                </a:lnTo>
                <a:lnTo>
                  <a:pt x="330410" y="383297"/>
                </a:lnTo>
                <a:close/>
                <a:moveTo>
                  <a:pt x="349254" y="377505"/>
                </a:moveTo>
                <a:lnTo>
                  <a:pt x="333375" y="387350"/>
                </a:lnTo>
                <a:lnTo>
                  <a:pt x="345663" y="379552"/>
                </a:lnTo>
                <a:close/>
                <a:moveTo>
                  <a:pt x="385763" y="376238"/>
                </a:moveTo>
                <a:lnTo>
                  <a:pt x="385763" y="379413"/>
                </a:lnTo>
                <a:lnTo>
                  <a:pt x="344488" y="409575"/>
                </a:lnTo>
                <a:lnTo>
                  <a:pt x="352426" y="404813"/>
                </a:lnTo>
                <a:lnTo>
                  <a:pt x="352426" y="409575"/>
                </a:lnTo>
                <a:lnTo>
                  <a:pt x="333376" y="417513"/>
                </a:lnTo>
                <a:lnTo>
                  <a:pt x="374651" y="382588"/>
                </a:lnTo>
                <a:close/>
                <a:moveTo>
                  <a:pt x="220663" y="368300"/>
                </a:moveTo>
                <a:lnTo>
                  <a:pt x="220663" y="371475"/>
                </a:lnTo>
                <a:lnTo>
                  <a:pt x="160337" y="409575"/>
                </a:lnTo>
                <a:lnTo>
                  <a:pt x="223838" y="376238"/>
                </a:lnTo>
                <a:lnTo>
                  <a:pt x="223838" y="379413"/>
                </a:lnTo>
                <a:lnTo>
                  <a:pt x="165100" y="417513"/>
                </a:lnTo>
                <a:lnTo>
                  <a:pt x="223838" y="382588"/>
                </a:lnTo>
                <a:lnTo>
                  <a:pt x="228600" y="382588"/>
                </a:lnTo>
                <a:lnTo>
                  <a:pt x="179387" y="439738"/>
                </a:lnTo>
                <a:lnTo>
                  <a:pt x="231775" y="409575"/>
                </a:lnTo>
                <a:lnTo>
                  <a:pt x="236538" y="409575"/>
                </a:lnTo>
                <a:lnTo>
                  <a:pt x="212725" y="442913"/>
                </a:lnTo>
                <a:lnTo>
                  <a:pt x="242888" y="423863"/>
                </a:lnTo>
                <a:lnTo>
                  <a:pt x="242888" y="428625"/>
                </a:lnTo>
                <a:lnTo>
                  <a:pt x="212725" y="446088"/>
                </a:lnTo>
                <a:lnTo>
                  <a:pt x="209550" y="446088"/>
                </a:lnTo>
                <a:lnTo>
                  <a:pt x="231775" y="412750"/>
                </a:lnTo>
                <a:lnTo>
                  <a:pt x="176212" y="442913"/>
                </a:lnTo>
                <a:lnTo>
                  <a:pt x="223838" y="387350"/>
                </a:lnTo>
                <a:lnTo>
                  <a:pt x="146050" y="431800"/>
                </a:lnTo>
                <a:lnTo>
                  <a:pt x="141287" y="431800"/>
                </a:lnTo>
                <a:lnTo>
                  <a:pt x="201613" y="390525"/>
                </a:lnTo>
                <a:lnTo>
                  <a:pt x="134937" y="428625"/>
                </a:lnTo>
                <a:lnTo>
                  <a:pt x="130175" y="428625"/>
                </a:lnTo>
                <a:lnTo>
                  <a:pt x="195262" y="387350"/>
                </a:lnTo>
                <a:lnTo>
                  <a:pt x="155739" y="408491"/>
                </a:lnTo>
                <a:close/>
                <a:moveTo>
                  <a:pt x="269875" y="357186"/>
                </a:moveTo>
                <a:lnTo>
                  <a:pt x="269875" y="357187"/>
                </a:lnTo>
                <a:lnTo>
                  <a:pt x="269875" y="357187"/>
                </a:lnTo>
                <a:close/>
                <a:moveTo>
                  <a:pt x="404813" y="349250"/>
                </a:moveTo>
                <a:lnTo>
                  <a:pt x="407988" y="352425"/>
                </a:lnTo>
                <a:lnTo>
                  <a:pt x="311150" y="412750"/>
                </a:lnTo>
                <a:lnTo>
                  <a:pt x="396876" y="360363"/>
                </a:lnTo>
                <a:lnTo>
                  <a:pt x="396876" y="363538"/>
                </a:lnTo>
                <a:lnTo>
                  <a:pt x="307975" y="420688"/>
                </a:lnTo>
                <a:lnTo>
                  <a:pt x="374651" y="382588"/>
                </a:lnTo>
                <a:lnTo>
                  <a:pt x="277813" y="439738"/>
                </a:lnTo>
                <a:lnTo>
                  <a:pt x="366713" y="382588"/>
                </a:lnTo>
                <a:lnTo>
                  <a:pt x="258763" y="442913"/>
                </a:lnTo>
                <a:lnTo>
                  <a:pt x="254000" y="442913"/>
                </a:lnTo>
                <a:lnTo>
                  <a:pt x="352426" y="382588"/>
                </a:lnTo>
                <a:lnTo>
                  <a:pt x="247650" y="446088"/>
                </a:lnTo>
                <a:lnTo>
                  <a:pt x="242888" y="446088"/>
                </a:lnTo>
                <a:lnTo>
                  <a:pt x="242888" y="442913"/>
                </a:lnTo>
                <a:lnTo>
                  <a:pt x="242888" y="428625"/>
                </a:lnTo>
                <a:lnTo>
                  <a:pt x="247650" y="442913"/>
                </a:lnTo>
                <a:close/>
                <a:moveTo>
                  <a:pt x="160337" y="349250"/>
                </a:moveTo>
                <a:lnTo>
                  <a:pt x="152133" y="354661"/>
                </a:lnTo>
                <a:lnTo>
                  <a:pt x="148761" y="356574"/>
                </a:lnTo>
                <a:close/>
                <a:moveTo>
                  <a:pt x="412750" y="338137"/>
                </a:moveTo>
                <a:lnTo>
                  <a:pt x="415925" y="341312"/>
                </a:lnTo>
                <a:lnTo>
                  <a:pt x="412750" y="341312"/>
                </a:lnTo>
                <a:lnTo>
                  <a:pt x="349254" y="377505"/>
                </a:lnTo>
                <a:close/>
                <a:moveTo>
                  <a:pt x="415925" y="334962"/>
                </a:moveTo>
                <a:lnTo>
                  <a:pt x="345663" y="379552"/>
                </a:lnTo>
                <a:lnTo>
                  <a:pt x="254000" y="431800"/>
                </a:lnTo>
                <a:lnTo>
                  <a:pt x="330583" y="383199"/>
                </a:lnTo>
                <a:close/>
                <a:moveTo>
                  <a:pt x="274996" y="334962"/>
                </a:moveTo>
                <a:lnTo>
                  <a:pt x="275771" y="334962"/>
                </a:lnTo>
                <a:lnTo>
                  <a:pt x="269875" y="338137"/>
                </a:lnTo>
                <a:close/>
                <a:moveTo>
                  <a:pt x="155927" y="330201"/>
                </a:moveTo>
                <a:lnTo>
                  <a:pt x="88900" y="390525"/>
                </a:lnTo>
                <a:lnTo>
                  <a:pt x="148761" y="356574"/>
                </a:lnTo>
                <a:lnTo>
                  <a:pt x="82550" y="398463"/>
                </a:lnTo>
                <a:lnTo>
                  <a:pt x="82550" y="393700"/>
                </a:lnTo>
                <a:close/>
                <a:moveTo>
                  <a:pt x="195262" y="330200"/>
                </a:moveTo>
                <a:lnTo>
                  <a:pt x="119062" y="379413"/>
                </a:lnTo>
                <a:lnTo>
                  <a:pt x="198438" y="334963"/>
                </a:lnTo>
                <a:lnTo>
                  <a:pt x="112712" y="401638"/>
                </a:lnTo>
                <a:lnTo>
                  <a:pt x="206375" y="346075"/>
                </a:lnTo>
                <a:lnTo>
                  <a:pt x="209550" y="346075"/>
                </a:lnTo>
                <a:lnTo>
                  <a:pt x="209550" y="349250"/>
                </a:lnTo>
                <a:lnTo>
                  <a:pt x="127000" y="417513"/>
                </a:lnTo>
                <a:lnTo>
                  <a:pt x="217488" y="363538"/>
                </a:lnTo>
                <a:lnTo>
                  <a:pt x="217488" y="368300"/>
                </a:lnTo>
                <a:lnTo>
                  <a:pt x="155268" y="408743"/>
                </a:lnTo>
                <a:lnTo>
                  <a:pt x="127000" y="423863"/>
                </a:lnTo>
                <a:lnTo>
                  <a:pt x="190500" y="382588"/>
                </a:lnTo>
                <a:lnTo>
                  <a:pt x="123825" y="420688"/>
                </a:lnTo>
                <a:lnTo>
                  <a:pt x="119062" y="420688"/>
                </a:lnTo>
                <a:lnTo>
                  <a:pt x="198438" y="352425"/>
                </a:lnTo>
                <a:lnTo>
                  <a:pt x="100012" y="409575"/>
                </a:lnTo>
                <a:lnTo>
                  <a:pt x="187325" y="341313"/>
                </a:lnTo>
                <a:lnTo>
                  <a:pt x="85725" y="401638"/>
                </a:lnTo>
                <a:lnTo>
                  <a:pt x="85725" y="398463"/>
                </a:lnTo>
                <a:lnTo>
                  <a:pt x="152133" y="354661"/>
                </a:lnTo>
                <a:close/>
                <a:moveTo>
                  <a:pt x="165100" y="322263"/>
                </a:moveTo>
                <a:lnTo>
                  <a:pt x="155927" y="330201"/>
                </a:lnTo>
                <a:lnTo>
                  <a:pt x="164159" y="322792"/>
                </a:lnTo>
                <a:close/>
                <a:moveTo>
                  <a:pt x="135370" y="320151"/>
                </a:moveTo>
                <a:lnTo>
                  <a:pt x="80240" y="365610"/>
                </a:lnTo>
                <a:lnTo>
                  <a:pt x="69850" y="371475"/>
                </a:lnTo>
                <a:close/>
                <a:moveTo>
                  <a:pt x="168275" y="315913"/>
                </a:moveTo>
                <a:lnTo>
                  <a:pt x="171450" y="315913"/>
                </a:lnTo>
                <a:lnTo>
                  <a:pt x="168275" y="319088"/>
                </a:lnTo>
                <a:lnTo>
                  <a:pt x="164159" y="322792"/>
                </a:lnTo>
                <a:lnTo>
                  <a:pt x="63500" y="379413"/>
                </a:lnTo>
                <a:lnTo>
                  <a:pt x="80240" y="365610"/>
                </a:lnTo>
                <a:close/>
                <a:moveTo>
                  <a:pt x="42642" y="312280"/>
                </a:moveTo>
                <a:lnTo>
                  <a:pt x="36512" y="315913"/>
                </a:lnTo>
                <a:lnTo>
                  <a:pt x="37063" y="315511"/>
                </a:lnTo>
                <a:close/>
                <a:moveTo>
                  <a:pt x="115887" y="311150"/>
                </a:moveTo>
                <a:lnTo>
                  <a:pt x="113086" y="312955"/>
                </a:lnTo>
                <a:lnTo>
                  <a:pt x="55562" y="346075"/>
                </a:lnTo>
                <a:lnTo>
                  <a:pt x="55955" y="345778"/>
                </a:lnTo>
                <a:close/>
                <a:moveTo>
                  <a:pt x="390525" y="300037"/>
                </a:moveTo>
                <a:lnTo>
                  <a:pt x="393700" y="304800"/>
                </a:lnTo>
                <a:lnTo>
                  <a:pt x="390525" y="304800"/>
                </a:lnTo>
                <a:close/>
                <a:moveTo>
                  <a:pt x="341313" y="300037"/>
                </a:moveTo>
                <a:lnTo>
                  <a:pt x="341039" y="300256"/>
                </a:lnTo>
                <a:lnTo>
                  <a:pt x="269875" y="341312"/>
                </a:lnTo>
                <a:close/>
                <a:moveTo>
                  <a:pt x="401638" y="295098"/>
                </a:moveTo>
                <a:lnTo>
                  <a:pt x="401638" y="296862"/>
                </a:lnTo>
                <a:lnTo>
                  <a:pt x="404813" y="296862"/>
                </a:lnTo>
                <a:lnTo>
                  <a:pt x="396875" y="300037"/>
                </a:lnTo>
                <a:lnTo>
                  <a:pt x="396875" y="297215"/>
                </a:lnTo>
                <a:close/>
                <a:moveTo>
                  <a:pt x="404813" y="293687"/>
                </a:moveTo>
                <a:lnTo>
                  <a:pt x="404813" y="296862"/>
                </a:lnTo>
                <a:lnTo>
                  <a:pt x="402615" y="294664"/>
                </a:lnTo>
                <a:close/>
                <a:moveTo>
                  <a:pt x="401638" y="293687"/>
                </a:moveTo>
                <a:lnTo>
                  <a:pt x="396875" y="296862"/>
                </a:lnTo>
                <a:lnTo>
                  <a:pt x="396875" y="297215"/>
                </a:lnTo>
                <a:lnTo>
                  <a:pt x="390525" y="300037"/>
                </a:lnTo>
                <a:close/>
                <a:moveTo>
                  <a:pt x="401638" y="293687"/>
                </a:moveTo>
                <a:lnTo>
                  <a:pt x="402615" y="294664"/>
                </a:lnTo>
                <a:lnTo>
                  <a:pt x="401638" y="295098"/>
                </a:lnTo>
                <a:close/>
                <a:moveTo>
                  <a:pt x="352425" y="293687"/>
                </a:moveTo>
                <a:lnTo>
                  <a:pt x="277812" y="334962"/>
                </a:lnTo>
                <a:lnTo>
                  <a:pt x="275771" y="334962"/>
                </a:lnTo>
                <a:close/>
                <a:moveTo>
                  <a:pt x="352425" y="293687"/>
                </a:moveTo>
                <a:lnTo>
                  <a:pt x="269875" y="357186"/>
                </a:lnTo>
                <a:lnTo>
                  <a:pt x="341039" y="300256"/>
                </a:lnTo>
                <a:close/>
                <a:moveTo>
                  <a:pt x="349250" y="288925"/>
                </a:moveTo>
                <a:lnTo>
                  <a:pt x="352425" y="288925"/>
                </a:lnTo>
                <a:lnTo>
                  <a:pt x="352425" y="293687"/>
                </a:lnTo>
                <a:close/>
                <a:moveTo>
                  <a:pt x="431800" y="285750"/>
                </a:moveTo>
                <a:lnTo>
                  <a:pt x="438151" y="285750"/>
                </a:lnTo>
                <a:lnTo>
                  <a:pt x="423863" y="300038"/>
                </a:lnTo>
                <a:lnTo>
                  <a:pt x="434976" y="293688"/>
                </a:lnTo>
                <a:lnTo>
                  <a:pt x="434976" y="296862"/>
                </a:lnTo>
                <a:lnTo>
                  <a:pt x="434975" y="296862"/>
                </a:lnTo>
                <a:lnTo>
                  <a:pt x="434975" y="300037"/>
                </a:lnTo>
                <a:lnTo>
                  <a:pt x="269875" y="417512"/>
                </a:lnTo>
                <a:lnTo>
                  <a:pt x="330410" y="383297"/>
                </a:lnTo>
                <a:lnTo>
                  <a:pt x="258762" y="428625"/>
                </a:lnTo>
                <a:lnTo>
                  <a:pt x="254000" y="428625"/>
                </a:lnTo>
                <a:lnTo>
                  <a:pt x="258762" y="423862"/>
                </a:lnTo>
                <a:lnTo>
                  <a:pt x="419100" y="307975"/>
                </a:lnTo>
                <a:lnTo>
                  <a:pt x="265112" y="393700"/>
                </a:lnTo>
                <a:lnTo>
                  <a:pt x="396875" y="307975"/>
                </a:lnTo>
                <a:lnTo>
                  <a:pt x="265112" y="382587"/>
                </a:lnTo>
                <a:lnTo>
                  <a:pt x="261937" y="382587"/>
                </a:lnTo>
                <a:lnTo>
                  <a:pt x="355600" y="311150"/>
                </a:lnTo>
                <a:lnTo>
                  <a:pt x="261937" y="363537"/>
                </a:lnTo>
                <a:lnTo>
                  <a:pt x="269875" y="357187"/>
                </a:lnTo>
                <a:lnTo>
                  <a:pt x="363538" y="304800"/>
                </a:lnTo>
                <a:lnTo>
                  <a:pt x="366713" y="304800"/>
                </a:lnTo>
                <a:lnTo>
                  <a:pt x="273050" y="376237"/>
                </a:lnTo>
                <a:lnTo>
                  <a:pt x="415925" y="293687"/>
                </a:lnTo>
                <a:lnTo>
                  <a:pt x="419100" y="293687"/>
                </a:lnTo>
                <a:lnTo>
                  <a:pt x="288925" y="379412"/>
                </a:lnTo>
                <a:lnTo>
                  <a:pt x="434971" y="296864"/>
                </a:lnTo>
                <a:lnTo>
                  <a:pt x="419100" y="304800"/>
                </a:lnTo>
                <a:lnTo>
                  <a:pt x="431800" y="288925"/>
                </a:lnTo>
                <a:lnTo>
                  <a:pt x="427038" y="293688"/>
                </a:lnTo>
                <a:lnTo>
                  <a:pt x="423863" y="293688"/>
                </a:lnTo>
                <a:close/>
                <a:moveTo>
                  <a:pt x="160337" y="285750"/>
                </a:moveTo>
                <a:lnTo>
                  <a:pt x="88900" y="330200"/>
                </a:lnTo>
                <a:lnTo>
                  <a:pt x="160337" y="288925"/>
                </a:lnTo>
                <a:lnTo>
                  <a:pt x="74612" y="346075"/>
                </a:lnTo>
                <a:lnTo>
                  <a:pt x="160337" y="296863"/>
                </a:lnTo>
                <a:lnTo>
                  <a:pt x="165100" y="296863"/>
                </a:lnTo>
                <a:lnTo>
                  <a:pt x="135370" y="320151"/>
                </a:lnTo>
                <a:lnTo>
                  <a:pt x="153987" y="304800"/>
                </a:lnTo>
                <a:lnTo>
                  <a:pt x="52387" y="363538"/>
                </a:lnTo>
                <a:lnTo>
                  <a:pt x="47625" y="363538"/>
                </a:lnTo>
                <a:lnTo>
                  <a:pt x="47625" y="360363"/>
                </a:lnTo>
                <a:lnTo>
                  <a:pt x="134937" y="304800"/>
                </a:lnTo>
                <a:lnTo>
                  <a:pt x="44450" y="357188"/>
                </a:lnTo>
                <a:lnTo>
                  <a:pt x="113086" y="312955"/>
                </a:lnTo>
                <a:close/>
                <a:moveTo>
                  <a:pt x="438151" y="277812"/>
                </a:moveTo>
                <a:lnTo>
                  <a:pt x="438151" y="280988"/>
                </a:lnTo>
                <a:lnTo>
                  <a:pt x="431800" y="285750"/>
                </a:lnTo>
                <a:close/>
                <a:moveTo>
                  <a:pt x="146050" y="274638"/>
                </a:moveTo>
                <a:lnTo>
                  <a:pt x="143025" y="276884"/>
                </a:lnTo>
                <a:lnTo>
                  <a:pt x="52387" y="330200"/>
                </a:lnTo>
                <a:lnTo>
                  <a:pt x="53679" y="329280"/>
                </a:lnTo>
                <a:close/>
                <a:moveTo>
                  <a:pt x="336550" y="269875"/>
                </a:moveTo>
                <a:lnTo>
                  <a:pt x="333538" y="272704"/>
                </a:lnTo>
                <a:lnTo>
                  <a:pt x="331602" y="274523"/>
                </a:lnTo>
                <a:lnTo>
                  <a:pt x="301346" y="292892"/>
                </a:lnTo>
                <a:lnTo>
                  <a:pt x="325382" y="277177"/>
                </a:lnTo>
                <a:close/>
                <a:moveTo>
                  <a:pt x="344488" y="266700"/>
                </a:moveTo>
                <a:lnTo>
                  <a:pt x="292100" y="315912"/>
                </a:lnTo>
                <a:lnTo>
                  <a:pt x="349250" y="280987"/>
                </a:lnTo>
                <a:lnTo>
                  <a:pt x="349250" y="285750"/>
                </a:lnTo>
                <a:lnTo>
                  <a:pt x="292100" y="322262"/>
                </a:lnTo>
                <a:lnTo>
                  <a:pt x="349250" y="288925"/>
                </a:lnTo>
                <a:lnTo>
                  <a:pt x="274996" y="334962"/>
                </a:lnTo>
                <a:lnTo>
                  <a:pt x="273050" y="334962"/>
                </a:lnTo>
                <a:lnTo>
                  <a:pt x="330200" y="293687"/>
                </a:lnTo>
                <a:lnTo>
                  <a:pt x="284162" y="322262"/>
                </a:lnTo>
                <a:lnTo>
                  <a:pt x="284162" y="319087"/>
                </a:lnTo>
                <a:lnTo>
                  <a:pt x="331374" y="274737"/>
                </a:lnTo>
                <a:lnTo>
                  <a:pt x="331602" y="274523"/>
                </a:lnTo>
                <a:close/>
                <a:moveTo>
                  <a:pt x="160337" y="266700"/>
                </a:moveTo>
                <a:lnTo>
                  <a:pt x="55955" y="345778"/>
                </a:lnTo>
                <a:lnTo>
                  <a:pt x="44450" y="352425"/>
                </a:lnTo>
                <a:lnTo>
                  <a:pt x="41275" y="352425"/>
                </a:lnTo>
                <a:lnTo>
                  <a:pt x="143025" y="276884"/>
                </a:lnTo>
                <a:close/>
                <a:moveTo>
                  <a:pt x="153987" y="255588"/>
                </a:moveTo>
                <a:lnTo>
                  <a:pt x="151599" y="257285"/>
                </a:lnTo>
                <a:lnTo>
                  <a:pt x="25400" y="330200"/>
                </a:lnTo>
                <a:close/>
                <a:moveTo>
                  <a:pt x="446088" y="252412"/>
                </a:moveTo>
                <a:lnTo>
                  <a:pt x="438151" y="266700"/>
                </a:lnTo>
                <a:lnTo>
                  <a:pt x="442913" y="263525"/>
                </a:lnTo>
                <a:lnTo>
                  <a:pt x="446088" y="263525"/>
                </a:lnTo>
                <a:lnTo>
                  <a:pt x="431800" y="285750"/>
                </a:lnTo>
                <a:lnTo>
                  <a:pt x="427038" y="288925"/>
                </a:lnTo>
                <a:lnTo>
                  <a:pt x="427038" y="285750"/>
                </a:lnTo>
                <a:lnTo>
                  <a:pt x="442913" y="266700"/>
                </a:lnTo>
                <a:lnTo>
                  <a:pt x="434976" y="269875"/>
                </a:lnTo>
                <a:lnTo>
                  <a:pt x="434976" y="266700"/>
                </a:lnTo>
                <a:lnTo>
                  <a:pt x="442913" y="255588"/>
                </a:lnTo>
                <a:lnTo>
                  <a:pt x="438151" y="255588"/>
                </a:lnTo>
                <a:close/>
                <a:moveTo>
                  <a:pt x="168275" y="247650"/>
                </a:moveTo>
                <a:lnTo>
                  <a:pt x="53679" y="329280"/>
                </a:lnTo>
                <a:lnTo>
                  <a:pt x="33337" y="341313"/>
                </a:lnTo>
                <a:lnTo>
                  <a:pt x="151599" y="257285"/>
                </a:lnTo>
                <a:close/>
                <a:moveTo>
                  <a:pt x="165100" y="239713"/>
                </a:moveTo>
                <a:lnTo>
                  <a:pt x="168275" y="239713"/>
                </a:lnTo>
                <a:lnTo>
                  <a:pt x="79764" y="295615"/>
                </a:lnTo>
                <a:lnTo>
                  <a:pt x="77787" y="296863"/>
                </a:lnTo>
                <a:lnTo>
                  <a:pt x="168275" y="244475"/>
                </a:lnTo>
                <a:lnTo>
                  <a:pt x="168275" y="247650"/>
                </a:lnTo>
                <a:lnTo>
                  <a:pt x="25400" y="327025"/>
                </a:lnTo>
                <a:lnTo>
                  <a:pt x="115887" y="269875"/>
                </a:lnTo>
                <a:lnTo>
                  <a:pt x="42642" y="312280"/>
                </a:lnTo>
                <a:close/>
                <a:moveTo>
                  <a:pt x="446088" y="236538"/>
                </a:moveTo>
                <a:lnTo>
                  <a:pt x="438151" y="255588"/>
                </a:lnTo>
                <a:lnTo>
                  <a:pt x="434976" y="255588"/>
                </a:lnTo>
                <a:lnTo>
                  <a:pt x="442913" y="239712"/>
                </a:lnTo>
                <a:lnTo>
                  <a:pt x="438151" y="244475"/>
                </a:lnTo>
                <a:lnTo>
                  <a:pt x="438151" y="239712"/>
                </a:lnTo>
                <a:close/>
                <a:moveTo>
                  <a:pt x="446088" y="222250"/>
                </a:moveTo>
                <a:lnTo>
                  <a:pt x="449263" y="222250"/>
                </a:lnTo>
                <a:lnTo>
                  <a:pt x="438151" y="239712"/>
                </a:lnTo>
                <a:lnTo>
                  <a:pt x="446088" y="225425"/>
                </a:lnTo>
                <a:lnTo>
                  <a:pt x="438151" y="228600"/>
                </a:lnTo>
                <a:lnTo>
                  <a:pt x="434976" y="228600"/>
                </a:lnTo>
                <a:close/>
                <a:moveTo>
                  <a:pt x="249612" y="221502"/>
                </a:moveTo>
                <a:lnTo>
                  <a:pt x="242887" y="225425"/>
                </a:lnTo>
                <a:lnTo>
                  <a:pt x="243649" y="224739"/>
                </a:lnTo>
                <a:close/>
                <a:moveTo>
                  <a:pt x="446088" y="211138"/>
                </a:moveTo>
                <a:lnTo>
                  <a:pt x="446088" y="214312"/>
                </a:lnTo>
                <a:lnTo>
                  <a:pt x="434976" y="228600"/>
                </a:lnTo>
                <a:lnTo>
                  <a:pt x="442913" y="214312"/>
                </a:lnTo>
                <a:lnTo>
                  <a:pt x="434976" y="222250"/>
                </a:lnTo>
                <a:lnTo>
                  <a:pt x="434976" y="217488"/>
                </a:lnTo>
                <a:close/>
                <a:moveTo>
                  <a:pt x="217487" y="192087"/>
                </a:moveTo>
                <a:lnTo>
                  <a:pt x="182885" y="225248"/>
                </a:lnTo>
                <a:lnTo>
                  <a:pt x="182562" y="225425"/>
                </a:lnTo>
                <a:lnTo>
                  <a:pt x="214207" y="193780"/>
                </a:lnTo>
                <a:close/>
                <a:moveTo>
                  <a:pt x="349250" y="187325"/>
                </a:moveTo>
                <a:lnTo>
                  <a:pt x="288925" y="244475"/>
                </a:lnTo>
                <a:lnTo>
                  <a:pt x="371475" y="195262"/>
                </a:lnTo>
                <a:lnTo>
                  <a:pt x="371475" y="197115"/>
                </a:lnTo>
                <a:lnTo>
                  <a:pt x="374650" y="195263"/>
                </a:lnTo>
                <a:lnTo>
                  <a:pt x="374650" y="198438"/>
                </a:lnTo>
                <a:lnTo>
                  <a:pt x="374650" y="214313"/>
                </a:lnTo>
                <a:lnTo>
                  <a:pt x="423863" y="187325"/>
                </a:lnTo>
                <a:lnTo>
                  <a:pt x="396875" y="206375"/>
                </a:lnTo>
                <a:lnTo>
                  <a:pt x="423863" y="192088"/>
                </a:lnTo>
                <a:lnTo>
                  <a:pt x="423863" y="195263"/>
                </a:lnTo>
                <a:lnTo>
                  <a:pt x="418052" y="201757"/>
                </a:lnTo>
                <a:lnTo>
                  <a:pt x="423862" y="198437"/>
                </a:lnTo>
                <a:lnTo>
                  <a:pt x="423862" y="203200"/>
                </a:lnTo>
                <a:lnTo>
                  <a:pt x="419100" y="206374"/>
                </a:lnTo>
                <a:lnTo>
                  <a:pt x="415925" y="206374"/>
                </a:lnTo>
                <a:lnTo>
                  <a:pt x="415925" y="205220"/>
                </a:lnTo>
                <a:lnTo>
                  <a:pt x="419100" y="203200"/>
                </a:lnTo>
                <a:lnTo>
                  <a:pt x="416761" y="203200"/>
                </a:lnTo>
                <a:lnTo>
                  <a:pt x="415925" y="204135"/>
                </a:lnTo>
                <a:lnTo>
                  <a:pt x="415925" y="205220"/>
                </a:lnTo>
                <a:lnTo>
                  <a:pt x="413670" y="206655"/>
                </a:lnTo>
                <a:lnTo>
                  <a:pt x="396875" y="225425"/>
                </a:lnTo>
                <a:lnTo>
                  <a:pt x="407988" y="217488"/>
                </a:lnTo>
                <a:lnTo>
                  <a:pt x="412750" y="236538"/>
                </a:lnTo>
                <a:lnTo>
                  <a:pt x="427038" y="228600"/>
                </a:lnTo>
                <a:lnTo>
                  <a:pt x="431800" y="228600"/>
                </a:lnTo>
                <a:lnTo>
                  <a:pt x="431800" y="233363"/>
                </a:lnTo>
                <a:lnTo>
                  <a:pt x="427038" y="236538"/>
                </a:lnTo>
                <a:lnTo>
                  <a:pt x="431800" y="236538"/>
                </a:lnTo>
                <a:lnTo>
                  <a:pt x="427038" y="239713"/>
                </a:lnTo>
                <a:lnTo>
                  <a:pt x="423863" y="239713"/>
                </a:lnTo>
                <a:lnTo>
                  <a:pt x="423863" y="236538"/>
                </a:lnTo>
                <a:lnTo>
                  <a:pt x="427038" y="233363"/>
                </a:lnTo>
                <a:lnTo>
                  <a:pt x="415925" y="239713"/>
                </a:lnTo>
                <a:lnTo>
                  <a:pt x="412750" y="239713"/>
                </a:lnTo>
                <a:lnTo>
                  <a:pt x="407988" y="239713"/>
                </a:lnTo>
                <a:lnTo>
                  <a:pt x="404813" y="222250"/>
                </a:lnTo>
                <a:lnTo>
                  <a:pt x="393700" y="228600"/>
                </a:lnTo>
                <a:lnTo>
                  <a:pt x="390525" y="228600"/>
                </a:lnTo>
                <a:lnTo>
                  <a:pt x="404134" y="212723"/>
                </a:lnTo>
                <a:lnTo>
                  <a:pt x="401637" y="214312"/>
                </a:lnTo>
                <a:lnTo>
                  <a:pt x="401637" y="211137"/>
                </a:lnTo>
                <a:lnTo>
                  <a:pt x="409196" y="206818"/>
                </a:lnTo>
                <a:lnTo>
                  <a:pt x="419100" y="195263"/>
                </a:lnTo>
                <a:lnTo>
                  <a:pt x="377825" y="222250"/>
                </a:lnTo>
                <a:lnTo>
                  <a:pt x="377825" y="217488"/>
                </a:lnTo>
                <a:lnTo>
                  <a:pt x="404813" y="198438"/>
                </a:lnTo>
                <a:lnTo>
                  <a:pt x="374650" y="217488"/>
                </a:lnTo>
                <a:lnTo>
                  <a:pt x="371475" y="198438"/>
                </a:lnTo>
                <a:lnTo>
                  <a:pt x="371468" y="198443"/>
                </a:lnTo>
                <a:lnTo>
                  <a:pt x="311150" y="255587"/>
                </a:lnTo>
                <a:lnTo>
                  <a:pt x="344488" y="236537"/>
                </a:lnTo>
                <a:lnTo>
                  <a:pt x="303579" y="289133"/>
                </a:lnTo>
                <a:lnTo>
                  <a:pt x="300037" y="293687"/>
                </a:lnTo>
                <a:lnTo>
                  <a:pt x="301346" y="292892"/>
                </a:lnTo>
                <a:lnTo>
                  <a:pt x="295275" y="296862"/>
                </a:lnTo>
                <a:lnTo>
                  <a:pt x="295275" y="293687"/>
                </a:lnTo>
                <a:lnTo>
                  <a:pt x="341313" y="239712"/>
                </a:lnTo>
                <a:lnTo>
                  <a:pt x="307975" y="263525"/>
                </a:lnTo>
                <a:lnTo>
                  <a:pt x="303212" y="263525"/>
                </a:lnTo>
                <a:lnTo>
                  <a:pt x="303212" y="258762"/>
                </a:lnTo>
                <a:lnTo>
                  <a:pt x="353343" y="211138"/>
                </a:lnTo>
                <a:lnTo>
                  <a:pt x="352425" y="211138"/>
                </a:lnTo>
                <a:lnTo>
                  <a:pt x="355600" y="206375"/>
                </a:lnTo>
                <a:lnTo>
                  <a:pt x="362742" y="202209"/>
                </a:lnTo>
                <a:lnTo>
                  <a:pt x="366713" y="198437"/>
                </a:lnTo>
                <a:lnTo>
                  <a:pt x="280987" y="252412"/>
                </a:lnTo>
                <a:lnTo>
                  <a:pt x="280987" y="247650"/>
                </a:lnTo>
                <a:lnTo>
                  <a:pt x="341313" y="192087"/>
                </a:lnTo>
                <a:lnTo>
                  <a:pt x="254000" y="244475"/>
                </a:lnTo>
                <a:lnTo>
                  <a:pt x="250825" y="244475"/>
                </a:lnTo>
                <a:lnTo>
                  <a:pt x="250825" y="239712"/>
                </a:lnTo>
                <a:lnTo>
                  <a:pt x="303212" y="206375"/>
                </a:lnTo>
                <a:lnTo>
                  <a:pt x="247650" y="239712"/>
                </a:lnTo>
                <a:lnTo>
                  <a:pt x="242887" y="239712"/>
                </a:lnTo>
                <a:lnTo>
                  <a:pt x="242887" y="236537"/>
                </a:lnTo>
                <a:lnTo>
                  <a:pt x="292100" y="198437"/>
                </a:lnTo>
                <a:lnTo>
                  <a:pt x="249612" y="221502"/>
                </a:lnTo>
                <a:lnTo>
                  <a:pt x="300037" y="192087"/>
                </a:lnTo>
                <a:lnTo>
                  <a:pt x="300037" y="195262"/>
                </a:lnTo>
                <a:lnTo>
                  <a:pt x="254000" y="233362"/>
                </a:lnTo>
                <a:lnTo>
                  <a:pt x="319087" y="195262"/>
                </a:lnTo>
                <a:lnTo>
                  <a:pt x="322262" y="195262"/>
                </a:lnTo>
                <a:lnTo>
                  <a:pt x="269875" y="228600"/>
                </a:lnTo>
                <a:close/>
                <a:moveTo>
                  <a:pt x="442913" y="184150"/>
                </a:moveTo>
                <a:lnTo>
                  <a:pt x="446088" y="184150"/>
                </a:lnTo>
                <a:lnTo>
                  <a:pt x="434976" y="203200"/>
                </a:lnTo>
                <a:lnTo>
                  <a:pt x="446088" y="198438"/>
                </a:lnTo>
                <a:lnTo>
                  <a:pt x="434976" y="217488"/>
                </a:lnTo>
                <a:lnTo>
                  <a:pt x="442913" y="203200"/>
                </a:lnTo>
                <a:lnTo>
                  <a:pt x="434976" y="206375"/>
                </a:lnTo>
                <a:lnTo>
                  <a:pt x="431801" y="206375"/>
                </a:lnTo>
                <a:close/>
                <a:moveTo>
                  <a:pt x="127000" y="184150"/>
                </a:moveTo>
                <a:lnTo>
                  <a:pt x="125436" y="185323"/>
                </a:lnTo>
                <a:lnTo>
                  <a:pt x="123043" y="187118"/>
                </a:lnTo>
                <a:lnTo>
                  <a:pt x="3175" y="258763"/>
                </a:lnTo>
                <a:lnTo>
                  <a:pt x="117156" y="190081"/>
                </a:lnTo>
                <a:close/>
                <a:moveTo>
                  <a:pt x="190500" y="180974"/>
                </a:moveTo>
                <a:lnTo>
                  <a:pt x="176212" y="206374"/>
                </a:lnTo>
                <a:lnTo>
                  <a:pt x="220663" y="180974"/>
                </a:lnTo>
                <a:lnTo>
                  <a:pt x="220663" y="184150"/>
                </a:lnTo>
                <a:lnTo>
                  <a:pt x="220662" y="184150"/>
                </a:lnTo>
                <a:lnTo>
                  <a:pt x="220662" y="187325"/>
                </a:lnTo>
                <a:lnTo>
                  <a:pt x="214207" y="193780"/>
                </a:lnTo>
                <a:lnTo>
                  <a:pt x="168275" y="217487"/>
                </a:lnTo>
                <a:lnTo>
                  <a:pt x="168275" y="214312"/>
                </a:lnTo>
                <a:lnTo>
                  <a:pt x="168275" y="211137"/>
                </a:lnTo>
                <a:lnTo>
                  <a:pt x="171450" y="211137"/>
                </a:lnTo>
                <a:lnTo>
                  <a:pt x="171450" y="214312"/>
                </a:lnTo>
                <a:lnTo>
                  <a:pt x="220610" y="184182"/>
                </a:lnTo>
                <a:lnTo>
                  <a:pt x="176212" y="211137"/>
                </a:lnTo>
                <a:lnTo>
                  <a:pt x="171450" y="211137"/>
                </a:lnTo>
                <a:lnTo>
                  <a:pt x="186191" y="183129"/>
                </a:lnTo>
                <a:close/>
                <a:moveTo>
                  <a:pt x="187325" y="180974"/>
                </a:moveTo>
                <a:lnTo>
                  <a:pt x="186191" y="183129"/>
                </a:lnTo>
                <a:lnTo>
                  <a:pt x="176212" y="188118"/>
                </a:lnTo>
                <a:close/>
                <a:moveTo>
                  <a:pt x="295796" y="177807"/>
                </a:moveTo>
                <a:lnTo>
                  <a:pt x="243649" y="224739"/>
                </a:lnTo>
                <a:lnTo>
                  <a:pt x="236537" y="228600"/>
                </a:lnTo>
                <a:close/>
                <a:moveTo>
                  <a:pt x="141287" y="176213"/>
                </a:moveTo>
                <a:lnTo>
                  <a:pt x="17462" y="266700"/>
                </a:lnTo>
                <a:lnTo>
                  <a:pt x="141287" y="195263"/>
                </a:lnTo>
                <a:lnTo>
                  <a:pt x="141287" y="198438"/>
                </a:lnTo>
                <a:lnTo>
                  <a:pt x="22225" y="293688"/>
                </a:lnTo>
                <a:lnTo>
                  <a:pt x="153987" y="214313"/>
                </a:lnTo>
                <a:lnTo>
                  <a:pt x="157162" y="214313"/>
                </a:lnTo>
                <a:lnTo>
                  <a:pt x="157162" y="217488"/>
                </a:lnTo>
                <a:lnTo>
                  <a:pt x="41275" y="293688"/>
                </a:lnTo>
                <a:lnTo>
                  <a:pt x="160337" y="222250"/>
                </a:lnTo>
                <a:lnTo>
                  <a:pt x="160337" y="225425"/>
                </a:lnTo>
                <a:lnTo>
                  <a:pt x="37063" y="315511"/>
                </a:lnTo>
                <a:lnTo>
                  <a:pt x="25400" y="322263"/>
                </a:lnTo>
                <a:lnTo>
                  <a:pt x="22225" y="322263"/>
                </a:lnTo>
                <a:lnTo>
                  <a:pt x="146050" y="233363"/>
                </a:lnTo>
                <a:lnTo>
                  <a:pt x="17462" y="307975"/>
                </a:lnTo>
                <a:lnTo>
                  <a:pt x="14287" y="307975"/>
                </a:lnTo>
                <a:lnTo>
                  <a:pt x="130175" y="233363"/>
                </a:lnTo>
                <a:lnTo>
                  <a:pt x="14287" y="300038"/>
                </a:lnTo>
                <a:lnTo>
                  <a:pt x="14287" y="296863"/>
                </a:lnTo>
                <a:lnTo>
                  <a:pt x="130175" y="203200"/>
                </a:lnTo>
                <a:lnTo>
                  <a:pt x="6350" y="277813"/>
                </a:lnTo>
                <a:lnTo>
                  <a:pt x="6350" y="274638"/>
                </a:lnTo>
                <a:lnTo>
                  <a:pt x="123043" y="187118"/>
                </a:lnTo>
                <a:close/>
                <a:moveTo>
                  <a:pt x="141287" y="173038"/>
                </a:moveTo>
                <a:lnTo>
                  <a:pt x="22225" y="244475"/>
                </a:lnTo>
                <a:lnTo>
                  <a:pt x="25082" y="242494"/>
                </a:lnTo>
                <a:close/>
                <a:moveTo>
                  <a:pt x="119062" y="173038"/>
                </a:moveTo>
                <a:lnTo>
                  <a:pt x="117676" y="174026"/>
                </a:lnTo>
                <a:lnTo>
                  <a:pt x="112210" y="177262"/>
                </a:lnTo>
                <a:close/>
                <a:moveTo>
                  <a:pt x="412750" y="173037"/>
                </a:moveTo>
                <a:lnTo>
                  <a:pt x="390525" y="195262"/>
                </a:lnTo>
                <a:lnTo>
                  <a:pt x="423862" y="176212"/>
                </a:lnTo>
                <a:lnTo>
                  <a:pt x="385762" y="198437"/>
                </a:lnTo>
                <a:close/>
                <a:moveTo>
                  <a:pt x="179387" y="173037"/>
                </a:moveTo>
                <a:lnTo>
                  <a:pt x="182562" y="173037"/>
                </a:lnTo>
                <a:lnTo>
                  <a:pt x="168275" y="192087"/>
                </a:lnTo>
                <a:lnTo>
                  <a:pt x="176212" y="188118"/>
                </a:lnTo>
                <a:lnTo>
                  <a:pt x="165100" y="195262"/>
                </a:lnTo>
                <a:lnTo>
                  <a:pt x="176212" y="176212"/>
                </a:lnTo>
                <a:lnTo>
                  <a:pt x="168275" y="180974"/>
                </a:lnTo>
                <a:close/>
                <a:moveTo>
                  <a:pt x="236537" y="169862"/>
                </a:moveTo>
                <a:lnTo>
                  <a:pt x="237114" y="173038"/>
                </a:lnTo>
                <a:lnTo>
                  <a:pt x="236537" y="173038"/>
                </a:lnTo>
                <a:close/>
                <a:moveTo>
                  <a:pt x="236537" y="169862"/>
                </a:moveTo>
                <a:lnTo>
                  <a:pt x="239712" y="169862"/>
                </a:lnTo>
                <a:lnTo>
                  <a:pt x="239712" y="173038"/>
                </a:lnTo>
                <a:close/>
                <a:moveTo>
                  <a:pt x="437357" y="167481"/>
                </a:moveTo>
                <a:lnTo>
                  <a:pt x="434976" y="184150"/>
                </a:lnTo>
                <a:lnTo>
                  <a:pt x="442913" y="180975"/>
                </a:lnTo>
                <a:lnTo>
                  <a:pt x="438151" y="187325"/>
                </a:lnTo>
                <a:lnTo>
                  <a:pt x="442913" y="184150"/>
                </a:lnTo>
                <a:lnTo>
                  <a:pt x="431801" y="192088"/>
                </a:lnTo>
                <a:lnTo>
                  <a:pt x="438151" y="184150"/>
                </a:lnTo>
                <a:lnTo>
                  <a:pt x="431801" y="187325"/>
                </a:lnTo>
                <a:lnTo>
                  <a:pt x="431801" y="184150"/>
                </a:lnTo>
                <a:close/>
                <a:moveTo>
                  <a:pt x="438151" y="165100"/>
                </a:moveTo>
                <a:lnTo>
                  <a:pt x="437357" y="167481"/>
                </a:lnTo>
                <a:lnTo>
                  <a:pt x="437643" y="165481"/>
                </a:lnTo>
                <a:close/>
                <a:moveTo>
                  <a:pt x="407987" y="165100"/>
                </a:moveTo>
                <a:lnTo>
                  <a:pt x="412750" y="165100"/>
                </a:lnTo>
                <a:lnTo>
                  <a:pt x="396875" y="180974"/>
                </a:lnTo>
                <a:lnTo>
                  <a:pt x="415925" y="169862"/>
                </a:lnTo>
                <a:lnTo>
                  <a:pt x="412750" y="173037"/>
                </a:lnTo>
                <a:lnTo>
                  <a:pt x="393700" y="184150"/>
                </a:lnTo>
                <a:lnTo>
                  <a:pt x="390525" y="184150"/>
                </a:lnTo>
                <a:lnTo>
                  <a:pt x="404812" y="169862"/>
                </a:lnTo>
                <a:lnTo>
                  <a:pt x="390525" y="180974"/>
                </a:lnTo>
                <a:lnTo>
                  <a:pt x="390525" y="176212"/>
                </a:lnTo>
                <a:close/>
                <a:moveTo>
                  <a:pt x="434976" y="161925"/>
                </a:moveTo>
                <a:lnTo>
                  <a:pt x="431801" y="165100"/>
                </a:lnTo>
                <a:lnTo>
                  <a:pt x="438151" y="161925"/>
                </a:lnTo>
                <a:lnTo>
                  <a:pt x="437643" y="165481"/>
                </a:lnTo>
                <a:lnTo>
                  <a:pt x="431801" y="169862"/>
                </a:lnTo>
                <a:lnTo>
                  <a:pt x="427038" y="169862"/>
                </a:lnTo>
                <a:close/>
                <a:moveTo>
                  <a:pt x="314325" y="161925"/>
                </a:moveTo>
                <a:lnTo>
                  <a:pt x="295796" y="177807"/>
                </a:lnTo>
                <a:lnTo>
                  <a:pt x="311945" y="163273"/>
                </a:lnTo>
                <a:close/>
                <a:moveTo>
                  <a:pt x="138112" y="161925"/>
                </a:moveTo>
                <a:lnTo>
                  <a:pt x="141287" y="161925"/>
                </a:lnTo>
                <a:lnTo>
                  <a:pt x="25082" y="242494"/>
                </a:lnTo>
                <a:lnTo>
                  <a:pt x="3175" y="255588"/>
                </a:lnTo>
                <a:lnTo>
                  <a:pt x="117676" y="174026"/>
                </a:lnTo>
                <a:close/>
                <a:moveTo>
                  <a:pt x="65851" y="155787"/>
                </a:moveTo>
                <a:lnTo>
                  <a:pt x="19066" y="189472"/>
                </a:lnTo>
                <a:lnTo>
                  <a:pt x="14287" y="192088"/>
                </a:lnTo>
                <a:close/>
                <a:moveTo>
                  <a:pt x="382587" y="153987"/>
                </a:moveTo>
                <a:lnTo>
                  <a:pt x="385762" y="158750"/>
                </a:lnTo>
                <a:lnTo>
                  <a:pt x="385762" y="153987"/>
                </a:lnTo>
                <a:lnTo>
                  <a:pt x="390525" y="176212"/>
                </a:lnTo>
                <a:close/>
                <a:moveTo>
                  <a:pt x="319087" y="150812"/>
                </a:moveTo>
                <a:lnTo>
                  <a:pt x="322262" y="150812"/>
                </a:lnTo>
                <a:lnTo>
                  <a:pt x="322262" y="153987"/>
                </a:lnTo>
                <a:lnTo>
                  <a:pt x="322262" y="153988"/>
                </a:lnTo>
                <a:lnTo>
                  <a:pt x="322260" y="153989"/>
                </a:lnTo>
                <a:lnTo>
                  <a:pt x="311945" y="163273"/>
                </a:lnTo>
                <a:lnTo>
                  <a:pt x="182562" y="236537"/>
                </a:lnTo>
                <a:lnTo>
                  <a:pt x="182562" y="233362"/>
                </a:lnTo>
                <a:lnTo>
                  <a:pt x="212725" y="211137"/>
                </a:lnTo>
                <a:lnTo>
                  <a:pt x="179387" y="233362"/>
                </a:lnTo>
                <a:lnTo>
                  <a:pt x="179387" y="228600"/>
                </a:lnTo>
                <a:lnTo>
                  <a:pt x="182885" y="225248"/>
                </a:lnTo>
                <a:lnTo>
                  <a:pt x="231775" y="198437"/>
                </a:lnTo>
                <a:lnTo>
                  <a:pt x="231775" y="203200"/>
                </a:lnTo>
                <a:lnTo>
                  <a:pt x="198437" y="222250"/>
                </a:lnTo>
                <a:lnTo>
                  <a:pt x="236537" y="200694"/>
                </a:lnTo>
                <a:lnTo>
                  <a:pt x="236537" y="198438"/>
                </a:lnTo>
                <a:lnTo>
                  <a:pt x="298457" y="157157"/>
                </a:lnTo>
                <a:lnTo>
                  <a:pt x="250824" y="192088"/>
                </a:lnTo>
                <a:close/>
                <a:moveTo>
                  <a:pt x="307974" y="150812"/>
                </a:moveTo>
                <a:lnTo>
                  <a:pt x="298457" y="157157"/>
                </a:lnTo>
                <a:lnTo>
                  <a:pt x="304777" y="152522"/>
                </a:lnTo>
                <a:close/>
                <a:moveTo>
                  <a:pt x="431801" y="142875"/>
                </a:moveTo>
                <a:lnTo>
                  <a:pt x="434976" y="142875"/>
                </a:lnTo>
                <a:lnTo>
                  <a:pt x="431801" y="161925"/>
                </a:lnTo>
                <a:lnTo>
                  <a:pt x="434976" y="158750"/>
                </a:lnTo>
                <a:lnTo>
                  <a:pt x="438151" y="158750"/>
                </a:lnTo>
                <a:lnTo>
                  <a:pt x="434976" y="161925"/>
                </a:lnTo>
                <a:lnTo>
                  <a:pt x="427038" y="165100"/>
                </a:lnTo>
                <a:lnTo>
                  <a:pt x="427038" y="161925"/>
                </a:lnTo>
                <a:lnTo>
                  <a:pt x="431801" y="146050"/>
                </a:lnTo>
                <a:lnTo>
                  <a:pt x="423863" y="150812"/>
                </a:lnTo>
                <a:lnTo>
                  <a:pt x="424899" y="145636"/>
                </a:lnTo>
                <a:close/>
                <a:moveTo>
                  <a:pt x="322262" y="139700"/>
                </a:moveTo>
                <a:lnTo>
                  <a:pt x="304777" y="152522"/>
                </a:lnTo>
                <a:lnTo>
                  <a:pt x="239712" y="187325"/>
                </a:lnTo>
                <a:lnTo>
                  <a:pt x="237114" y="173038"/>
                </a:lnTo>
                <a:lnTo>
                  <a:pt x="239712" y="173038"/>
                </a:lnTo>
                <a:lnTo>
                  <a:pt x="239712" y="184150"/>
                </a:lnTo>
                <a:close/>
                <a:moveTo>
                  <a:pt x="385763" y="136827"/>
                </a:moveTo>
                <a:lnTo>
                  <a:pt x="385763" y="139700"/>
                </a:lnTo>
                <a:lnTo>
                  <a:pt x="382588" y="139700"/>
                </a:lnTo>
                <a:close/>
                <a:moveTo>
                  <a:pt x="427038" y="134938"/>
                </a:moveTo>
                <a:lnTo>
                  <a:pt x="424899" y="145636"/>
                </a:lnTo>
                <a:lnTo>
                  <a:pt x="423863" y="146050"/>
                </a:lnTo>
                <a:lnTo>
                  <a:pt x="426233" y="135385"/>
                </a:lnTo>
                <a:close/>
                <a:moveTo>
                  <a:pt x="385763" y="134937"/>
                </a:moveTo>
                <a:lnTo>
                  <a:pt x="385763" y="136327"/>
                </a:lnTo>
                <a:lnTo>
                  <a:pt x="382588" y="139700"/>
                </a:lnTo>
                <a:close/>
                <a:moveTo>
                  <a:pt x="367086" y="134461"/>
                </a:moveTo>
                <a:lnTo>
                  <a:pt x="366792" y="134896"/>
                </a:lnTo>
                <a:lnTo>
                  <a:pt x="366712" y="134937"/>
                </a:lnTo>
                <a:close/>
                <a:moveTo>
                  <a:pt x="126917" y="133836"/>
                </a:moveTo>
                <a:lnTo>
                  <a:pt x="126237" y="134310"/>
                </a:lnTo>
                <a:lnTo>
                  <a:pt x="112712" y="142875"/>
                </a:lnTo>
                <a:close/>
                <a:moveTo>
                  <a:pt x="299207" y="133717"/>
                </a:moveTo>
                <a:lnTo>
                  <a:pt x="290513" y="139297"/>
                </a:lnTo>
                <a:lnTo>
                  <a:pt x="284162" y="142875"/>
                </a:lnTo>
                <a:close/>
                <a:moveTo>
                  <a:pt x="427038" y="131762"/>
                </a:moveTo>
                <a:lnTo>
                  <a:pt x="426233" y="135385"/>
                </a:lnTo>
                <a:lnTo>
                  <a:pt x="412750" y="142875"/>
                </a:lnTo>
                <a:lnTo>
                  <a:pt x="412750" y="139700"/>
                </a:lnTo>
                <a:close/>
                <a:moveTo>
                  <a:pt x="397861" y="118860"/>
                </a:moveTo>
                <a:lnTo>
                  <a:pt x="363537" y="139700"/>
                </a:lnTo>
                <a:lnTo>
                  <a:pt x="366792" y="134896"/>
                </a:lnTo>
                <a:close/>
                <a:moveTo>
                  <a:pt x="419100" y="117475"/>
                </a:moveTo>
                <a:lnTo>
                  <a:pt x="412750" y="139700"/>
                </a:lnTo>
                <a:lnTo>
                  <a:pt x="415714" y="118957"/>
                </a:lnTo>
                <a:close/>
                <a:moveTo>
                  <a:pt x="415925" y="117475"/>
                </a:moveTo>
                <a:lnTo>
                  <a:pt x="415714" y="118957"/>
                </a:lnTo>
                <a:lnTo>
                  <a:pt x="409159" y="121824"/>
                </a:lnTo>
                <a:close/>
                <a:moveTo>
                  <a:pt x="160337" y="112713"/>
                </a:moveTo>
                <a:lnTo>
                  <a:pt x="17462" y="211138"/>
                </a:lnTo>
                <a:lnTo>
                  <a:pt x="149225" y="134938"/>
                </a:lnTo>
                <a:lnTo>
                  <a:pt x="149225" y="139700"/>
                </a:lnTo>
                <a:lnTo>
                  <a:pt x="17462" y="233363"/>
                </a:lnTo>
                <a:lnTo>
                  <a:pt x="112210" y="177262"/>
                </a:lnTo>
                <a:lnTo>
                  <a:pt x="3175" y="244475"/>
                </a:lnTo>
                <a:lnTo>
                  <a:pt x="0" y="244475"/>
                </a:lnTo>
                <a:lnTo>
                  <a:pt x="0" y="239713"/>
                </a:lnTo>
                <a:lnTo>
                  <a:pt x="134937" y="146050"/>
                </a:lnTo>
                <a:lnTo>
                  <a:pt x="0" y="225425"/>
                </a:lnTo>
                <a:lnTo>
                  <a:pt x="0" y="222250"/>
                </a:lnTo>
                <a:lnTo>
                  <a:pt x="126237" y="134310"/>
                </a:lnTo>
                <a:close/>
                <a:moveTo>
                  <a:pt x="407988" y="112712"/>
                </a:moveTo>
                <a:lnTo>
                  <a:pt x="406301" y="114504"/>
                </a:lnTo>
                <a:lnTo>
                  <a:pt x="397861" y="118860"/>
                </a:lnTo>
                <a:close/>
                <a:moveTo>
                  <a:pt x="165100" y="109538"/>
                </a:moveTo>
                <a:lnTo>
                  <a:pt x="126917" y="133836"/>
                </a:lnTo>
                <a:lnTo>
                  <a:pt x="141287" y="123825"/>
                </a:lnTo>
                <a:lnTo>
                  <a:pt x="3175" y="206375"/>
                </a:lnTo>
                <a:lnTo>
                  <a:pt x="0" y="206375"/>
                </a:lnTo>
                <a:lnTo>
                  <a:pt x="55562" y="173038"/>
                </a:lnTo>
                <a:lnTo>
                  <a:pt x="3175" y="203200"/>
                </a:lnTo>
                <a:lnTo>
                  <a:pt x="0" y="203200"/>
                </a:lnTo>
                <a:lnTo>
                  <a:pt x="19066" y="189472"/>
                </a:lnTo>
                <a:close/>
                <a:moveTo>
                  <a:pt x="415925" y="109537"/>
                </a:moveTo>
                <a:lnTo>
                  <a:pt x="395964" y="127598"/>
                </a:lnTo>
                <a:lnTo>
                  <a:pt x="409159" y="121824"/>
                </a:lnTo>
                <a:lnTo>
                  <a:pt x="393700" y="131762"/>
                </a:lnTo>
                <a:lnTo>
                  <a:pt x="393700" y="129646"/>
                </a:lnTo>
                <a:lnTo>
                  <a:pt x="385763" y="136827"/>
                </a:lnTo>
                <a:lnTo>
                  <a:pt x="385763" y="136327"/>
                </a:lnTo>
                <a:lnTo>
                  <a:pt x="406301" y="114504"/>
                </a:lnTo>
                <a:close/>
                <a:moveTo>
                  <a:pt x="57150" y="104206"/>
                </a:moveTo>
                <a:lnTo>
                  <a:pt x="47423" y="110997"/>
                </a:lnTo>
                <a:lnTo>
                  <a:pt x="44450" y="112713"/>
                </a:lnTo>
                <a:close/>
                <a:moveTo>
                  <a:pt x="261937" y="101600"/>
                </a:moveTo>
                <a:lnTo>
                  <a:pt x="265112" y="123825"/>
                </a:lnTo>
                <a:lnTo>
                  <a:pt x="261937" y="123825"/>
                </a:lnTo>
                <a:close/>
                <a:moveTo>
                  <a:pt x="401638" y="87312"/>
                </a:moveTo>
                <a:lnTo>
                  <a:pt x="401638" y="90487"/>
                </a:lnTo>
                <a:lnTo>
                  <a:pt x="367086" y="134461"/>
                </a:lnTo>
                <a:lnTo>
                  <a:pt x="396875" y="90487"/>
                </a:lnTo>
                <a:lnTo>
                  <a:pt x="330200" y="131762"/>
                </a:lnTo>
                <a:lnTo>
                  <a:pt x="325437" y="131762"/>
                </a:lnTo>
                <a:close/>
                <a:moveTo>
                  <a:pt x="217487" y="82550"/>
                </a:moveTo>
                <a:lnTo>
                  <a:pt x="220662" y="82550"/>
                </a:lnTo>
                <a:lnTo>
                  <a:pt x="220662" y="87312"/>
                </a:lnTo>
                <a:lnTo>
                  <a:pt x="217487" y="87312"/>
                </a:lnTo>
                <a:close/>
                <a:moveTo>
                  <a:pt x="396875" y="79375"/>
                </a:moveTo>
                <a:lnTo>
                  <a:pt x="396875" y="82550"/>
                </a:lnTo>
                <a:lnTo>
                  <a:pt x="242887" y="169863"/>
                </a:lnTo>
                <a:lnTo>
                  <a:pt x="290513" y="139297"/>
                </a:lnTo>
                <a:close/>
                <a:moveTo>
                  <a:pt x="390525" y="76200"/>
                </a:moveTo>
                <a:lnTo>
                  <a:pt x="393700" y="76200"/>
                </a:lnTo>
                <a:lnTo>
                  <a:pt x="299207" y="133717"/>
                </a:lnTo>
                <a:lnTo>
                  <a:pt x="349250" y="101600"/>
                </a:lnTo>
                <a:lnTo>
                  <a:pt x="253999" y="158750"/>
                </a:lnTo>
                <a:lnTo>
                  <a:pt x="253999" y="153988"/>
                </a:lnTo>
                <a:lnTo>
                  <a:pt x="273049" y="120650"/>
                </a:lnTo>
                <a:lnTo>
                  <a:pt x="265112" y="123825"/>
                </a:lnTo>
                <a:lnTo>
                  <a:pt x="273049" y="117475"/>
                </a:lnTo>
                <a:lnTo>
                  <a:pt x="277812" y="117475"/>
                </a:lnTo>
                <a:lnTo>
                  <a:pt x="258762" y="153988"/>
                </a:lnTo>
                <a:close/>
                <a:moveTo>
                  <a:pt x="231774" y="76200"/>
                </a:moveTo>
                <a:lnTo>
                  <a:pt x="231774" y="79374"/>
                </a:lnTo>
                <a:lnTo>
                  <a:pt x="220662" y="87312"/>
                </a:lnTo>
                <a:close/>
                <a:moveTo>
                  <a:pt x="287652" y="59059"/>
                </a:moveTo>
                <a:lnTo>
                  <a:pt x="284591" y="63286"/>
                </a:lnTo>
                <a:lnTo>
                  <a:pt x="284162" y="63500"/>
                </a:lnTo>
                <a:close/>
                <a:moveTo>
                  <a:pt x="355601" y="52388"/>
                </a:moveTo>
                <a:lnTo>
                  <a:pt x="349690" y="57521"/>
                </a:lnTo>
                <a:lnTo>
                  <a:pt x="305361" y="84118"/>
                </a:lnTo>
                <a:close/>
                <a:moveTo>
                  <a:pt x="363538" y="49212"/>
                </a:moveTo>
                <a:lnTo>
                  <a:pt x="303212" y="101600"/>
                </a:lnTo>
                <a:lnTo>
                  <a:pt x="374651" y="60325"/>
                </a:lnTo>
                <a:lnTo>
                  <a:pt x="377826" y="60325"/>
                </a:lnTo>
                <a:lnTo>
                  <a:pt x="311150" y="104775"/>
                </a:lnTo>
                <a:lnTo>
                  <a:pt x="382588" y="63500"/>
                </a:lnTo>
                <a:lnTo>
                  <a:pt x="284162" y="120650"/>
                </a:lnTo>
                <a:lnTo>
                  <a:pt x="352426" y="76200"/>
                </a:lnTo>
                <a:lnTo>
                  <a:pt x="295275" y="109538"/>
                </a:lnTo>
                <a:lnTo>
                  <a:pt x="292100" y="109538"/>
                </a:lnTo>
                <a:lnTo>
                  <a:pt x="295275" y="104775"/>
                </a:lnTo>
                <a:lnTo>
                  <a:pt x="349690" y="57521"/>
                </a:lnTo>
                <a:close/>
                <a:moveTo>
                  <a:pt x="231774" y="49212"/>
                </a:moveTo>
                <a:lnTo>
                  <a:pt x="229305" y="52387"/>
                </a:lnTo>
                <a:lnTo>
                  <a:pt x="228599" y="52387"/>
                </a:lnTo>
                <a:close/>
                <a:moveTo>
                  <a:pt x="104540" y="37972"/>
                </a:moveTo>
                <a:lnTo>
                  <a:pt x="41275" y="98425"/>
                </a:lnTo>
                <a:lnTo>
                  <a:pt x="69049" y="82480"/>
                </a:lnTo>
                <a:lnTo>
                  <a:pt x="36512" y="101600"/>
                </a:lnTo>
                <a:lnTo>
                  <a:pt x="33337" y="101600"/>
                </a:lnTo>
                <a:close/>
                <a:moveTo>
                  <a:pt x="341313" y="34925"/>
                </a:moveTo>
                <a:lnTo>
                  <a:pt x="300037" y="87312"/>
                </a:lnTo>
                <a:lnTo>
                  <a:pt x="305361" y="84118"/>
                </a:lnTo>
                <a:lnTo>
                  <a:pt x="295275" y="90488"/>
                </a:lnTo>
                <a:lnTo>
                  <a:pt x="295275" y="87312"/>
                </a:lnTo>
                <a:lnTo>
                  <a:pt x="336551" y="38100"/>
                </a:lnTo>
                <a:lnTo>
                  <a:pt x="280987" y="68262"/>
                </a:lnTo>
                <a:lnTo>
                  <a:pt x="284591" y="63286"/>
                </a:lnTo>
                <a:close/>
                <a:moveTo>
                  <a:pt x="107950" y="34925"/>
                </a:moveTo>
                <a:lnTo>
                  <a:pt x="104540" y="37972"/>
                </a:lnTo>
                <a:lnTo>
                  <a:pt x="107634" y="35015"/>
                </a:lnTo>
                <a:close/>
                <a:moveTo>
                  <a:pt x="112712" y="30163"/>
                </a:moveTo>
                <a:lnTo>
                  <a:pt x="107634" y="35015"/>
                </a:lnTo>
                <a:lnTo>
                  <a:pt x="96837" y="38100"/>
                </a:lnTo>
                <a:close/>
                <a:moveTo>
                  <a:pt x="190500" y="11113"/>
                </a:moveTo>
                <a:lnTo>
                  <a:pt x="177230" y="20377"/>
                </a:lnTo>
                <a:lnTo>
                  <a:pt x="69049" y="82480"/>
                </a:lnTo>
                <a:close/>
                <a:moveTo>
                  <a:pt x="284162" y="7937"/>
                </a:moveTo>
                <a:lnTo>
                  <a:pt x="261937" y="34924"/>
                </a:lnTo>
                <a:lnTo>
                  <a:pt x="300037" y="11112"/>
                </a:lnTo>
                <a:lnTo>
                  <a:pt x="300037" y="13581"/>
                </a:lnTo>
                <a:lnTo>
                  <a:pt x="288925" y="22224"/>
                </a:lnTo>
                <a:lnTo>
                  <a:pt x="300037" y="15874"/>
                </a:lnTo>
                <a:lnTo>
                  <a:pt x="300037" y="13581"/>
                </a:lnTo>
                <a:lnTo>
                  <a:pt x="303212" y="11112"/>
                </a:lnTo>
                <a:lnTo>
                  <a:pt x="303212" y="15874"/>
                </a:lnTo>
                <a:lnTo>
                  <a:pt x="274635" y="41730"/>
                </a:lnTo>
                <a:lnTo>
                  <a:pt x="314259" y="19088"/>
                </a:lnTo>
                <a:lnTo>
                  <a:pt x="314325" y="19050"/>
                </a:lnTo>
                <a:lnTo>
                  <a:pt x="314317" y="19055"/>
                </a:lnTo>
                <a:lnTo>
                  <a:pt x="314325" y="19050"/>
                </a:lnTo>
                <a:lnTo>
                  <a:pt x="319088" y="19050"/>
                </a:lnTo>
                <a:lnTo>
                  <a:pt x="287652" y="59059"/>
                </a:lnTo>
                <a:lnTo>
                  <a:pt x="314325" y="22225"/>
                </a:lnTo>
                <a:lnTo>
                  <a:pt x="236537" y="68262"/>
                </a:lnTo>
                <a:lnTo>
                  <a:pt x="232833" y="68262"/>
                </a:lnTo>
                <a:lnTo>
                  <a:pt x="223837" y="76200"/>
                </a:lnTo>
                <a:lnTo>
                  <a:pt x="231774" y="71437"/>
                </a:lnTo>
                <a:lnTo>
                  <a:pt x="217487" y="82550"/>
                </a:lnTo>
                <a:lnTo>
                  <a:pt x="217487" y="79374"/>
                </a:lnTo>
                <a:lnTo>
                  <a:pt x="232303" y="68262"/>
                </a:lnTo>
                <a:lnTo>
                  <a:pt x="231775" y="68262"/>
                </a:lnTo>
                <a:lnTo>
                  <a:pt x="231775" y="65881"/>
                </a:lnTo>
                <a:lnTo>
                  <a:pt x="220662" y="71437"/>
                </a:lnTo>
                <a:lnTo>
                  <a:pt x="217487" y="71437"/>
                </a:lnTo>
                <a:lnTo>
                  <a:pt x="231774" y="60324"/>
                </a:lnTo>
                <a:lnTo>
                  <a:pt x="220662" y="63500"/>
                </a:lnTo>
                <a:lnTo>
                  <a:pt x="229305" y="52387"/>
                </a:lnTo>
                <a:lnTo>
                  <a:pt x="231774" y="52387"/>
                </a:lnTo>
                <a:lnTo>
                  <a:pt x="223837" y="60324"/>
                </a:lnTo>
                <a:lnTo>
                  <a:pt x="239712" y="52387"/>
                </a:lnTo>
                <a:lnTo>
                  <a:pt x="228599" y="63500"/>
                </a:lnTo>
                <a:lnTo>
                  <a:pt x="247650" y="52387"/>
                </a:lnTo>
                <a:lnTo>
                  <a:pt x="250825" y="52387"/>
                </a:lnTo>
                <a:lnTo>
                  <a:pt x="243879" y="58516"/>
                </a:lnTo>
                <a:lnTo>
                  <a:pt x="248818" y="56483"/>
                </a:lnTo>
                <a:lnTo>
                  <a:pt x="241342" y="60754"/>
                </a:lnTo>
                <a:lnTo>
                  <a:pt x="240446" y="61545"/>
                </a:lnTo>
                <a:lnTo>
                  <a:pt x="236545" y="63496"/>
                </a:lnTo>
                <a:lnTo>
                  <a:pt x="236537" y="63500"/>
                </a:lnTo>
                <a:lnTo>
                  <a:pt x="240445" y="61546"/>
                </a:lnTo>
                <a:lnTo>
                  <a:pt x="240446" y="61545"/>
                </a:lnTo>
                <a:lnTo>
                  <a:pt x="242887" y="60324"/>
                </a:lnTo>
                <a:lnTo>
                  <a:pt x="242883" y="60327"/>
                </a:lnTo>
                <a:lnTo>
                  <a:pt x="258762" y="52388"/>
                </a:lnTo>
                <a:lnTo>
                  <a:pt x="248818" y="56483"/>
                </a:lnTo>
                <a:lnTo>
                  <a:pt x="262616" y="48598"/>
                </a:lnTo>
                <a:lnTo>
                  <a:pt x="295275" y="19050"/>
                </a:lnTo>
                <a:lnTo>
                  <a:pt x="258762" y="41274"/>
                </a:lnTo>
                <a:lnTo>
                  <a:pt x="258762" y="38100"/>
                </a:lnTo>
                <a:lnTo>
                  <a:pt x="280987" y="11112"/>
                </a:lnTo>
                <a:lnTo>
                  <a:pt x="254000" y="26987"/>
                </a:lnTo>
                <a:close/>
                <a:moveTo>
                  <a:pt x="239713" y="0"/>
                </a:moveTo>
                <a:lnTo>
                  <a:pt x="242888" y="0"/>
                </a:lnTo>
                <a:lnTo>
                  <a:pt x="25400" y="153988"/>
                </a:lnTo>
                <a:lnTo>
                  <a:pt x="280988" y="7938"/>
                </a:lnTo>
                <a:lnTo>
                  <a:pt x="212725" y="49271"/>
                </a:lnTo>
                <a:lnTo>
                  <a:pt x="212725" y="49213"/>
                </a:lnTo>
                <a:lnTo>
                  <a:pt x="107950" y="112713"/>
                </a:lnTo>
                <a:lnTo>
                  <a:pt x="212725" y="49271"/>
                </a:lnTo>
                <a:lnTo>
                  <a:pt x="212725" y="52388"/>
                </a:lnTo>
                <a:lnTo>
                  <a:pt x="65851" y="155787"/>
                </a:lnTo>
                <a:lnTo>
                  <a:pt x="198438" y="60325"/>
                </a:lnTo>
                <a:lnTo>
                  <a:pt x="6350" y="173038"/>
                </a:lnTo>
                <a:lnTo>
                  <a:pt x="6350" y="169863"/>
                </a:lnTo>
                <a:lnTo>
                  <a:pt x="179387" y="68263"/>
                </a:lnTo>
                <a:lnTo>
                  <a:pt x="6350" y="165100"/>
                </a:lnTo>
                <a:lnTo>
                  <a:pt x="223838" y="11113"/>
                </a:lnTo>
                <a:lnTo>
                  <a:pt x="22225" y="128588"/>
                </a:lnTo>
                <a:lnTo>
                  <a:pt x="47423" y="110997"/>
                </a:lnTo>
                <a:close/>
                <a:moveTo>
                  <a:pt x="212725" y="0"/>
                </a:moveTo>
                <a:lnTo>
                  <a:pt x="57150" y="104206"/>
                </a:lnTo>
                <a:lnTo>
                  <a:pt x="177230" y="20377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93" name="PA_任意多边形 92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3222270" y="2446338"/>
            <a:ext cx="479426" cy="333375"/>
          </a:xfrm>
          <a:custGeom>
            <a:avLst/>
            <a:gdLst>
              <a:gd name="connsiteX0" fmla="*/ 265114 w 479426"/>
              <a:gd name="connsiteY0" fmla="*/ 306388 h 333375"/>
              <a:gd name="connsiteX1" fmla="*/ 269876 w 479426"/>
              <a:gd name="connsiteY1" fmla="*/ 306388 h 333375"/>
              <a:gd name="connsiteX2" fmla="*/ 269876 w 479426"/>
              <a:gd name="connsiteY2" fmla="*/ 306388 h 333375"/>
              <a:gd name="connsiteX3" fmla="*/ 269876 w 479426"/>
              <a:gd name="connsiteY3" fmla="*/ 306388 h 333375"/>
              <a:gd name="connsiteX4" fmla="*/ 242888 w 479426"/>
              <a:gd name="connsiteY4" fmla="*/ 333375 h 333375"/>
              <a:gd name="connsiteX5" fmla="*/ 242888 w 479426"/>
              <a:gd name="connsiteY5" fmla="*/ 330200 h 333375"/>
              <a:gd name="connsiteX6" fmla="*/ 261938 w 479426"/>
              <a:gd name="connsiteY6" fmla="*/ 311151 h 333375"/>
              <a:gd name="connsiteX7" fmla="*/ 245503 w 479426"/>
              <a:gd name="connsiteY7" fmla="*/ 320395 h 333375"/>
              <a:gd name="connsiteX8" fmla="*/ 245505 w 479426"/>
              <a:gd name="connsiteY8" fmla="*/ 320394 h 333375"/>
              <a:gd name="connsiteX9" fmla="*/ 245503 w 479426"/>
              <a:gd name="connsiteY9" fmla="*/ 320395 h 333375"/>
              <a:gd name="connsiteX10" fmla="*/ 284164 w 479426"/>
              <a:gd name="connsiteY10" fmla="*/ 242888 h 333375"/>
              <a:gd name="connsiteX11" fmla="*/ 288926 w 479426"/>
              <a:gd name="connsiteY11" fmla="*/ 242888 h 333375"/>
              <a:gd name="connsiteX12" fmla="*/ 288926 w 479426"/>
              <a:gd name="connsiteY12" fmla="*/ 242888 h 333375"/>
              <a:gd name="connsiteX13" fmla="*/ 288926 w 479426"/>
              <a:gd name="connsiteY13" fmla="*/ 247650 h 333375"/>
              <a:gd name="connsiteX14" fmla="*/ 223838 w 479426"/>
              <a:gd name="connsiteY14" fmla="*/ 292100 h 333375"/>
              <a:gd name="connsiteX15" fmla="*/ 295276 w 479426"/>
              <a:gd name="connsiteY15" fmla="*/ 250825 h 333375"/>
              <a:gd name="connsiteX16" fmla="*/ 277832 w 479426"/>
              <a:gd name="connsiteY16" fmla="*/ 264531 h 333375"/>
              <a:gd name="connsiteX17" fmla="*/ 288926 w 479426"/>
              <a:gd name="connsiteY17" fmla="*/ 258763 h 333375"/>
              <a:gd name="connsiteX18" fmla="*/ 288924 w 479426"/>
              <a:gd name="connsiteY18" fmla="*/ 258764 h 333375"/>
              <a:gd name="connsiteX19" fmla="*/ 288926 w 479426"/>
              <a:gd name="connsiteY19" fmla="*/ 258763 h 333375"/>
              <a:gd name="connsiteX20" fmla="*/ 237502 w 479426"/>
              <a:gd name="connsiteY20" fmla="*/ 298228 h 333375"/>
              <a:gd name="connsiteX21" fmla="*/ 307976 w 479426"/>
              <a:gd name="connsiteY21" fmla="*/ 258763 h 333375"/>
              <a:gd name="connsiteX22" fmla="*/ 311151 w 479426"/>
              <a:gd name="connsiteY22" fmla="*/ 258763 h 333375"/>
              <a:gd name="connsiteX23" fmla="*/ 311151 w 479426"/>
              <a:gd name="connsiteY23" fmla="*/ 258763 h 333375"/>
              <a:gd name="connsiteX24" fmla="*/ 311151 w 479426"/>
              <a:gd name="connsiteY24" fmla="*/ 261938 h 333375"/>
              <a:gd name="connsiteX25" fmla="*/ 311151 w 479426"/>
              <a:gd name="connsiteY25" fmla="*/ 261938 h 333375"/>
              <a:gd name="connsiteX26" fmla="*/ 244125 w 479426"/>
              <a:gd name="connsiteY26" fmla="*/ 321170 h 333375"/>
              <a:gd name="connsiteX27" fmla="*/ 245503 w 479426"/>
              <a:gd name="connsiteY27" fmla="*/ 320395 h 333375"/>
              <a:gd name="connsiteX28" fmla="*/ 245501 w 479426"/>
              <a:gd name="connsiteY28" fmla="*/ 320397 h 333375"/>
              <a:gd name="connsiteX29" fmla="*/ 245503 w 479426"/>
              <a:gd name="connsiteY29" fmla="*/ 320395 h 333375"/>
              <a:gd name="connsiteX30" fmla="*/ 242888 w 479426"/>
              <a:gd name="connsiteY30" fmla="*/ 322263 h 333375"/>
              <a:gd name="connsiteX31" fmla="*/ 242891 w 479426"/>
              <a:gd name="connsiteY31" fmla="*/ 322261 h 333375"/>
              <a:gd name="connsiteX32" fmla="*/ 242888 w 479426"/>
              <a:gd name="connsiteY32" fmla="*/ 322263 h 333375"/>
              <a:gd name="connsiteX33" fmla="*/ 244123 w 479426"/>
              <a:gd name="connsiteY33" fmla="*/ 321172 h 333375"/>
              <a:gd name="connsiteX34" fmla="*/ 236538 w 479426"/>
              <a:gd name="connsiteY34" fmla="*/ 325438 h 333375"/>
              <a:gd name="connsiteX35" fmla="*/ 236540 w 479426"/>
              <a:gd name="connsiteY35" fmla="*/ 325437 h 333375"/>
              <a:gd name="connsiteX36" fmla="*/ 236538 w 479426"/>
              <a:gd name="connsiteY36" fmla="*/ 325438 h 333375"/>
              <a:gd name="connsiteX37" fmla="*/ 303211 w 479426"/>
              <a:gd name="connsiteY37" fmla="*/ 265115 h 333375"/>
              <a:gd name="connsiteX38" fmla="*/ 220663 w 479426"/>
              <a:gd name="connsiteY38" fmla="*/ 311150 h 333375"/>
              <a:gd name="connsiteX39" fmla="*/ 237498 w 479426"/>
              <a:gd name="connsiteY39" fmla="*/ 298230 h 333375"/>
              <a:gd name="connsiteX40" fmla="*/ 228601 w 479426"/>
              <a:gd name="connsiteY40" fmla="*/ 303213 h 333375"/>
              <a:gd name="connsiteX41" fmla="*/ 228605 w 479426"/>
              <a:gd name="connsiteY41" fmla="*/ 303211 h 333375"/>
              <a:gd name="connsiteX42" fmla="*/ 228601 w 479426"/>
              <a:gd name="connsiteY42" fmla="*/ 303213 h 333375"/>
              <a:gd name="connsiteX43" fmla="*/ 277830 w 479426"/>
              <a:gd name="connsiteY43" fmla="*/ 264533 h 333375"/>
              <a:gd name="connsiteX44" fmla="*/ 209551 w 479426"/>
              <a:gd name="connsiteY44" fmla="*/ 300038 h 333375"/>
              <a:gd name="connsiteX45" fmla="*/ 209555 w 479426"/>
              <a:gd name="connsiteY45" fmla="*/ 300036 h 333375"/>
              <a:gd name="connsiteX46" fmla="*/ 209551 w 479426"/>
              <a:gd name="connsiteY46" fmla="*/ 300038 h 333375"/>
              <a:gd name="connsiteX47" fmla="*/ 273051 w 479426"/>
              <a:gd name="connsiteY47" fmla="*/ 254000 h 333375"/>
              <a:gd name="connsiteX48" fmla="*/ 222197 w 479426"/>
              <a:gd name="connsiteY48" fmla="*/ 281123 h 333375"/>
              <a:gd name="connsiteX49" fmla="*/ 222206 w 479426"/>
              <a:gd name="connsiteY49" fmla="*/ 281118 h 333375"/>
              <a:gd name="connsiteX50" fmla="*/ 222197 w 479426"/>
              <a:gd name="connsiteY50" fmla="*/ 281123 h 333375"/>
              <a:gd name="connsiteX51" fmla="*/ 201613 w 479426"/>
              <a:gd name="connsiteY51" fmla="*/ 242888 h 333375"/>
              <a:gd name="connsiteX52" fmla="*/ 201613 w 479426"/>
              <a:gd name="connsiteY52" fmla="*/ 242889 h 333375"/>
              <a:gd name="connsiteX53" fmla="*/ 201613 w 479426"/>
              <a:gd name="connsiteY53" fmla="*/ 242888 h 333375"/>
              <a:gd name="connsiteX54" fmla="*/ 189015 w 479426"/>
              <a:gd name="connsiteY54" fmla="*/ 269485 h 333375"/>
              <a:gd name="connsiteX55" fmla="*/ 226956 w 479426"/>
              <a:gd name="connsiteY55" fmla="*/ 248517 h 333375"/>
              <a:gd name="connsiteX56" fmla="*/ 187326 w 479426"/>
              <a:gd name="connsiteY56" fmla="*/ 273050 h 333375"/>
              <a:gd name="connsiteX57" fmla="*/ 187326 w 479426"/>
              <a:gd name="connsiteY57" fmla="*/ 273050 h 333375"/>
              <a:gd name="connsiteX58" fmla="*/ 187326 w 479426"/>
              <a:gd name="connsiteY58" fmla="*/ 273050 h 333375"/>
              <a:gd name="connsiteX59" fmla="*/ 189015 w 479426"/>
              <a:gd name="connsiteY59" fmla="*/ 269486 h 333375"/>
              <a:gd name="connsiteX60" fmla="*/ 182563 w 479426"/>
              <a:gd name="connsiteY60" fmla="*/ 273050 h 333375"/>
              <a:gd name="connsiteX61" fmla="*/ 198438 w 479426"/>
              <a:gd name="connsiteY61" fmla="*/ 247650 h 333375"/>
              <a:gd name="connsiteX62" fmla="*/ 195263 w 479426"/>
              <a:gd name="connsiteY62" fmla="*/ 247650 h 333375"/>
              <a:gd name="connsiteX63" fmla="*/ 269876 w 479426"/>
              <a:gd name="connsiteY63" fmla="*/ 236538 h 333375"/>
              <a:gd name="connsiteX64" fmla="*/ 269876 w 479426"/>
              <a:gd name="connsiteY64" fmla="*/ 236538 h 333375"/>
              <a:gd name="connsiteX65" fmla="*/ 269876 w 479426"/>
              <a:gd name="connsiteY65" fmla="*/ 239713 h 333375"/>
              <a:gd name="connsiteX66" fmla="*/ 269876 w 479426"/>
              <a:gd name="connsiteY66" fmla="*/ 239713 h 333375"/>
              <a:gd name="connsiteX67" fmla="*/ 213301 w 479426"/>
              <a:gd name="connsiteY67" fmla="*/ 285867 h 333375"/>
              <a:gd name="connsiteX68" fmla="*/ 222197 w 479426"/>
              <a:gd name="connsiteY68" fmla="*/ 281123 h 333375"/>
              <a:gd name="connsiteX69" fmla="*/ 222188 w 479426"/>
              <a:gd name="connsiteY69" fmla="*/ 281128 h 333375"/>
              <a:gd name="connsiteX70" fmla="*/ 222197 w 479426"/>
              <a:gd name="connsiteY70" fmla="*/ 281123 h 333375"/>
              <a:gd name="connsiteX71" fmla="*/ 209551 w 479426"/>
              <a:gd name="connsiteY71" fmla="*/ 288925 h 333375"/>
              <a:gd name="connsiteX72" fmla="*/ 209553 w 479426"/>
              <a:gd name="connsiteY72" fmla="*/ 288924 h 333375"/>
              <a:gd name="connsiteX73" fmla="*/ 209551 w 479426"/>
              <a:gd name="connsiteY73" fmla="*/ 288925 h 333375"/>
              <a:gd name="connsiteX74" fmla="*/ 213295 w 479426"/>
              <a:gd name="connsiteY74" fmla="*/ 285871 h 333375"/>
              <a:gd name="connsiteX75" fmla="*/ 201613 w 479426"/>
              <a:gd name="connsiteY75" fmla="*/ 292100 h 333375"/>
              <a:gd name="connsiteX76" fmla="*/ 261935 w 479426"/>
              <a:gd name="connsiteY76" fmla="*/ 242890 h 333375"/>
              <a:gd name="connsiteX77" fmla="*/ 204237 w 479426"/>
              <a:gd name="connsiteY77" fmla="*/ 276226 h 333375"/>
              <a:gd name="connsiteX78" fmla="*/ 134937 w 479426"/>
              <a:gd name="connsiteY78" fmla="*/ 231776 h 333375"/>
              <a:gd name="connsiteX79" fmla="*/ 137557 w 479426"/>
              <a:gd name="connsiteY79" fmla="*/ 231776 h 333375"/>
              <a:gd name="connsiteX80" fmla="*/ 137556 w 479426"/>
              <a:gd name="connsiteY80" fmla="*/ 231776 h 333375"/>
              <a:gd name="connsiteX81" fmla="*/ 137557 w 479426"/>
              <a:gd name="connsiteY81" fmla="*/ 231776 h 333375"/>
              <a:gd name="connsiteX82" fmla="*/ 130175 w 479426"/>
              <a:gd name="connsiteY82" fmla="*/ 236538 h 333375"/>
              <a:gd name="connsiteX83" fmla="*/ 134937 w 479426"/>
              <a:gd name="connsiteY83" fmla="*/ 231776 h 333375"/>
              <a:gd name="connsiteX84" fmla="*/ 134937 w 479426"/>
              <a:gd name="connsiteY84" fmla="*/ 231776 h 333375"/>
              <a:gd name="connsiteX85" fmla="*/ 254001 w 479426"/>
              <a:gd name="connsiteY85" fmla="*/ 231775 h 333375"/>
              <a:gd name="connsiteX86" fmla="*/ 254001 w 479426"/>
              <a:gd name="connsiteY86" fmla="*/ 236538 h 333375"/>
              <a:gd name="connsiteX87" fmla="*/ 254001 w 479426"/>
              <a:gd name="connsiteY87" fmla="*/ 236538 h 333375"/>
              <a:gd name="connsiteX88" fmla="*/ 201951 w 479426"/>
              <a:gd name="connsiteY88" fmla="*/ 277547 h 333375"/>
              <a:gd name="connsiteX89" fmla="*/ 204237 w 479426"/>
              <a:gd name="connsiteY89" fmla="*/ 276226 h 333375"/>
              <a:gd name="connsiteX90" fmla="*/ 201613 w 479426"/>
              <a:gd name="connsiteY90" fmla="*/ 277813 h 333375"/>
              <a:gd name="connsiteX91" fmla="*/ 201616 w 479426"/>
              <a:gd name="connsiteY91" fmla="*/ 277811 h 333375"/>
              <a:gd name="connsiteX92" fmla="*/ 201613 w 479426"/>
              <a:gd name="connsiteY92" fmla="*/ 277813 h 333375"/>
              <a:gd name="connsiteX93" fmla="*/ 201947 w 479426"/>
              <a:gd name="connsiteY93" fmla="*/ 277549 h 333375"/>
              <a:gd name="connsiteX94" fmla="*/ 190501 w 479426"/>
              <a:gd name="connsiteY94" fmla="*/ 284163 h 333375"/>
              <a:gd name="connsiteX95" fmla="*/ 190501 w 479426"/>
              <a:gd name="connsiteY95" fmla="*/ 284162 h 333375"/>
              <a:gd name="connsiteX96" fmla="*/ 190501 w 479426"/>
              <a:gd name="connsiteY96" fmla="*/ 284163 h 333375"/>
              <a:gd name="connsiteX97" fmla="*/ 190501 w 479426"/>
              <a:gd name="connsiteY97" fmla="*/ 280988 h 333375"/>
              <a:gd name="connsiteX98" fmla="*/ 242886 w 479426"/>
              <a:gd name="connsiteY98" fmla="*/ 239714 h 333375"/>
              <a:gd name="connsiteX99" fmla="*/ 226956 w 479426"/>
              <a:gd name="connsiteY99" fmla="*/ 248517 h 333375"/>
              <a:gd name="connsiteX100" fmla="*/ 336651 w 479426"/>
              <a:gd name="connsiteY100" fmla="*/ 156533 h 333375"/>
              <a:gd name="connsiteX101" fmla="*/ 336640 w 479426"/>
              <a:gd name="connsiteY101" fmla="*/ 156539 h 333375"/>
              <a:gd name="connsiteX102" fmla="*/ 336651 w 479426"/>
              <a:gd name="connsiteY102" fmla="*/ 156533 h 333375"/>
              <a:gd name="connsiteX103" fmla="*/ 269875 w 479426"/>
              <a:gd name="connsiteY103" fmla="*/ 195263 h 333375"/>
              <a:gd name="connsiteX104" fmla="*/ 297529 w 479426"/>
              <a:gd name="connsiteY104" fmla="*/ 173831 h 333375"/>
              <a:gd name="connsiteX105" fmla="*/ 280989 w 479426"/>
              <a:gd name="connsiteY105" fmla="*/ 187325 h 333375"/>
              <a:gd name="connsiteX106" fmla="*/ 305960 w 479426"/>
              <a:gd name="connsiteY106" fmla="*/ 173511 h 333375"/>
              <a:gd name="connsiteX107" fmla="*/ 55562 w 479426"/>
              <a:gd name="connsiteY107" fmla="*/ 155053 h 333375"/>
              <a:gd name="connsiteX108" fmla="*/ 55562 w 479426"/>
              <a:gd name="connsiteY108" fmla="*/ 155054 h 333375"/>
              <a:gd name="connsiteX109" fmla="*/ 55562 w 479426"/>
              <a:gd name="connsiteY109" fmla="*/ 155053 h 333375"/>
              <a:gd name="connsiteX110" fmla="*/ 55562 w 479426"/>
              <a:gd name="connsiteY110" fmla="*/ 157163 h 333375"/>
              <a:gd name="connsiteX111" fmla="*/ 55562 w 479426"/>
              <a:gd name="connsiteY111" fmla="*/ 157163 h 333375"/>
              <a:gd name="connsiteX112" fmla="*/ 52387 w 479426"/>
              <a:gd name="connsiteY112" fmla="*/ 157163 h 333375"/>
              <a:gd name="connsiteX113" fmla="*/ 52387 w 479426"/>
              <a:gd name="connsiteY113" fmla="*/ 157163 h 333375"/>
              <a:gd name="connsiteX114" fmla="*/ 355601 w 479426"/>
              <a:gd name="connsiteY114" fmla="*/ 146050 h 333375"/>
              <a:gd name="connsiteX115" fmla="*/ 355600 w 479426"/>
              <a:gd name="connsiteY115" fmla="*/ 146050 h 333375"/>
              <a:gd name="connsiteX116" fmla="*/ 355601 w 479426"/>
              <a:gd name="connsiteY116" fmla="*/ 146050 h 333375"/>
              <a:gd name="connsiteX117" fmla="*/ 303213 w 479426"/>
              <a:gd name="connsiteY117" fmla="*/ 198438 h 333375"/>
              <a:gd name="connsiteX118" fmla="*/ 374651 w 479426"/>
              <a:gd name="connsiteY118" fmla="*/ 157162 h 333375"/>
              <a:gd name="connsiteX119" fmla="*/ 377826 w 479426"/>
              <a:gd name="connsiteY119" fmla="*/ 157162 h 333375"/>
              <a:gd name="connsiteX120" fmla="*/ 377826 w 479426"/>
              <a:gd name="connsiteY120" fmla="*/ 160337 h 333375"/>
              <a:gd name="connsiteX121" fmla="*/ 333376 w 479426"/>
              <a:gd name="connsiteY121" fmla="*/ 212725 h 333375"/>
              <a:gd name="connsiteX122" fmla="*/ 396876 w 479426"/>
              <a:gd name="connsiteY122" fmla="*/ 176212 h 333375"/>
              <a:gd name="connsiteX123" fmla="*/ 401638 w 479426"/>
              <a:gd name="connsiteY123" fmla="*/ 176212 h 333375"/>
              <a:gd name="connsiteX124" fmla="*/ 401637 w 479426"/>
              <a:gd name="connsiteY124" fmla="*/ 176212 h 333375"/>
              <a:gd name="connsiteX125" fmla="*/ 401638 w 479426"/>
              <a:gd name="connsiteY125" fmla="*/ 176212 h 333375"/>
              <a:gd name="connsiteX126" fmla="*/ 363538 w 479426"/>
              <a:gd name="connsiteY126" fmla="*/ 198438 h 333375"/>
              <a:gd name="connsiteX127" fmla="*/ 401638 w 479426"/>
              <a:gd name="connsiteY127" fmla="*/ 179387 h 333375"/>
              <a:gd name="connsiteX128" fmla="*/ 401635 w 479426"/>
              <a:gd name="connsiteY128" fmla="*/ 179389 h 333375"/>
              <a:gd name="connsiteX129" fmla="*/ 401638 w 479426"/>
              <a:gd name="connsiteY129" fmla="*/ 179387 h 333375"/>
              <a:gd name="connsiteX130" fmla="*/ 352428 w 479426"/>
              <a:gd name="connsiteY130" fmla="*/ 212724 h 333375"/>
              <a:gd name="connsiteX131" fmla="*/ 404813 w 479426"/>
              <a:gd name="connsiteY131" fmla="*/ 182562 h 333375"/>
              <a:gd name="connsiteX132" fmla="*/ 407988 w 479426"/>
              <a:gd name="connsiteY132" fmla="*/ 182562 h 333375"/>
              <a:gd name="connsiteX133" fmla="*/ 407988 w 479426"/>
              <a:gd name="connsiteY133" fmla="*/ 182562 h 333375"/>
              <a:gd name="connsiteX134" fmla="*/ 407988 w 479426"/>
              <a:gd name="connsiteY134" fmla="*/ 182562 h 333375"/>
              <a:gd name="connsiteX135" fmla="*/ 384176 w 479426"/>
              <a:gd name="connsiteY135" fmla="*/ 207169 h 333375"/>
              <a:gd name="connsiteX136" fmla="*/ 360363 w 479426"/>
              <a:gd name="connsiteY136" fmla="*/ 231776 h 333375"/>
              <a:gd name="connsiteX137" fmla="*/ 355602 w 479426"/>
              <a:gd name="connsiteY137" fmla="*/ 236538 h 333375"/>
              <a:gd name="connsiteX138" fmla="*/ 363538 w 479426"/>
              <a:gd name="connsiteY138" fmla="*/ 231776 h 333375"/>
              <a:gd name="connsiteX139" fmla="*/ 363537 w 479426"/>
              <a:gd name="connsiteY139" fmla="*/ 231777 h 333375"/>
              <a:gd name="connsiteX140" fmla="*/ 363538 w 479426"/>
              <a:gd name="connsiteY140" fmla="*/ 231776 h 333375"/>
              <a:gd name="connsiteX141" fmla="*/ 358776 w 479426"/>
              <a:gd name="connsiteY141" fmla="*/ 236538 h 333375"/>
              <a:gd name="connsiteX142" fmla="*/ 360363 w 479426"/>
              <a:gd name="connsiteY142" fmla="*/ 236538 h 333375"/>
              <a:gd name="connsiteX143" fmla="*/ 355601 w 479426"/>
              <a:gd name="connsiteY143" fmla="*/ 239713 h 333375"/>
              <a:gd name="connsiteX144" fmla="*/ 355602 w 479426"/>
              <a:gd name="connsiteY144" fmla="*/ 239712 h 333375"/>
              <a:gd name="connsiteX145" fmla="*/ 355601 w 479426"/>
              <a:gd name="connsiteY145" fmla="*/ 239713 h 333375"/>
              <a:gd name="connsiteX146" fmla="*/ 358776 w 479426"/>
              <a:gd name="connsiteY146" fmla="*/ 236538 h 333375"/>
              <a:gd name="connsiteX147" fmla="*/ 355601 w 479426"/>
              <a:gd name="connsiteY147" fmla="*/ 236538 h 333375"/>
              <a:gd name="connsiteX148" fmla="*/ 355601 w 479426"/>
              <a:gd name="connsiteY148" fmla="*/ 236538 h 333375"/>
              <a:gd name="connsiteX149" fmla="*/ 352426 w 479426"/>
              <a:gd name="connsiteY149" fmla="*/ 236538 h 333375"/>
              <a:gd name="connsiteX150" fmla="*/ 352426 w 479426"/>
              <a:gd name="connsiteY150" fmla="*/ 236538 h 333375"/>
              <a:gd name="connsiteX151" fmla="*/ 376992 w 479426"/>
              <a:gd name="connsiteY151" fmla="*/ 211972 h 333375"/>
              <a:gd name="connsiteX152" fmla="*/ 401637 w 479426"/>
              <a:gd name="connsiteY152" fmla="*/ 187326 h 333375"/>
              <a:gd name="connsiteX153" fmla="*/ 359892 w 479426"/>
              <a:gd name="connsiteY153" fmla="*/ 210744 h 333375"/>
              <a:gd name="connsiteX154" fmla="*/ 336551 w 479426"/>
              <a:gd name="connsiteY154" fmla="*/ 223838 h 333375"/>
              <a:gd name="connsiteX155" fmla="*/ 336553 w 479426"/>
              <a:gd name="connsiteY155" fmla="*/ 223837 h 333375"/>
              <a:gd name="connsiteX156" fmla="*/ 336551 w 479426"/>
              <a:gd name="connsiteY156" fmla="*/ 223838 h 333375"/>
              <a:gd name="connsiteX157" fmla="*/ 355961 w 479426"/>
              <a:gd name="connsiteY157" fmla="*/ 209782 h 333375"/>
              <a:gd name="connsiteX158" fmla="*/ 382585 w 479426"/>
              <a:gd name="connsiteY158" fmla="*/ 190502 h 333375"/>
              <a:gd name="connsiteX159" fmla="*/ 349423 w 479426"/>
              <a:gd name="connsiteY159" fmla="*/ 209595 h 333375"/>
              <a:gd name="connsiteX160" fmla="*/ 330201 w 479426"/>
              <a:gd name="connsiteY160" fmla="*/ 220663 h 333375"/>
              <a:gd name="connsiteX161" fmla="*/ 330201 w 479426"/>
              <a:gd name="connsiteY161" fmla="*/ 220662 h 333375"/>
              <a:gd name="connsiteX162" fmla="*/ 330201 w 479426"/>
              <a:gd name="connsiteY162" fmla="*/ 220663 h 333375"/>
              <a:gd name="connsiteX163" fmla="*/ 330201 w 479426"/>
              <a:gd name="connsiteY163" fmla="*/ 217488 h 333375"/>
              <a:gd name="connsiteX164" fmla="*/ 325438 w 479426"/>
              <a:gd name="connsiteY164" fmla="*/ 217488 h 333375"/>
              <a:gd name="connsiteX165" fmla="*/ 374651 w 479426"/>
              <a:gd name="connsiteY165" fmla="*/ 160337 h 333375"/>
              <a:gd name="connsiteX166" fmla="*/ 303213 w 479426"/>
              <a:gd name="connsiteY166" fmla="*/ 206375 h 333375"/>
              <a:gd name="connsiteX167" fmla="*/ 300038 w 479426"/>
              <a:gd name="connsiteY167" fmla="*/ 201613 h 333375"/>
              <a:gd name="connsiteX168" fmla="*/ 307975 w 479426"/>
              <a:gd name="connsiteY168" fmla="*/ 198438 h 333375"/>
              <a:gd name="connsiteX169" fmla="*/ 304801 w 479426"/>
              <a:gd name="connsiteY169" fmla="*/ 199232 h 333375"/>
              <a:gd name="connsiteX170" fmla="*/ 295276 w 479426"/>
              <a:gd name="connsiteY170" fmla="*/ 201613 h 333375"/>
              <a:gd name="connsiteX171" fmla="*/ 295276 w 479426"/>
              <a:gd name="connsiteY171" fmla="*/ 201613 h 333375"/>
              <a:gd name="connsiteX172" fmla="*/ 295276 w 479426"/>
              <a:gd name="connsiteY172" fmla="*/ 201613 h 333375"/>
              <a:gd name="connsiteX173" fmla="*/ 321551 w 479426"/>
              <a:gd name="connsiteY173" fmla="*/ 176110 h 333375"/>
              <a:gd name="connsiteX174" fmla="*/ 348440 w 479426"/>
              <a:gd name="connsiteY174" fmla="*/ 150011 h 333375"/>
              <a:gd name="connsiteX175" fmla="*/ 340868 w 479426"/>
              <a:gd name="connsiteY175" fmla="*/ 154200 h 333375"/>
              <a:gd name="connsiteX176" fmla="*/ 336651 w 479426"/>
              <a:gd name="connsiteY176" fmla="*/ 156533 h 333375"/>
              <a:gd name="connsiteX177" fmla="*/ 336662 w 479426"/>
              <a:gd name="connsiteY177" fmla="*/ 156527 h 333375"/>
              <a:gd name="connsiteX178" fmla="*/ 336651 w 479426"/>
              <a:gd name="connsiteY178" fmla="*/ 156533 h 333375"/>
              <a:gd name="connsiteX179" fmla="*/ 349251 w 479426"/>
              <a:gd name="connsiteY179" fmla="*/ 149225 h 333375"/>
              <a:gd name="connsiteX180" fmla="*/ 349250 w 479426"/>
              <a:gd name="connsiteY180" fmla="*/ 149225 h 333375"/>
              <a:gd name="connsiteX181" fmla="*/ 349251 w 479426"/>
              <a:gd name="connsiteY181" fmla="*/ 149225 h 333375"/>
              <a:gd name="connsiteX182" fmla="*/ 348851 w 479426"/>
              <a:gd name="connsiteY182" fmla="*/ 149613 h 333375"/>
              <a:gd name="connsiteX183" fmla="*/ 348442 w 479426"/>
              <a:gd name="connsiteY183" fmla="*/ 150009 h 333375"/>
              <a:gd name="connsiteX184" fmla="*/ 353040 w 479426"/>
              <a:gd name="connsiteY184" fmla="*/ 147466 h 333375"/>
              <a:gd name="connsiteX185" fmla="*/ 314326 w 479426"/>
              <a:gd name="connsiteY185" fmla="*/ 127000 h 333375"/>
              <a:gd name="connsiteX186" fmla="*/ 314325 w 479426"/>
              <a:gd name="connsiteY186" fmla="*/ 127000 h 333375"/>
              <a:gd name="connsiteX187" fmla="*/ 314326 w 479426"/>
              <a:gd name="connsiteY187" fmla="*/ 127000 h 333375"/>
              <a:gd name="connsiteX188" fmla="*/ 283442 w 479426"/>
              <a:gd name="connsiteY188" fmla="*/ 156339 h 333375"/>
              <a:gd name="connsiteX189" fmla="*/ 250826 w 479426"/>
              <a:gd name="connsiteY189" fmla="*/ 187324 h 333375"/>
              <a:gd name="connsiteX190" fmla="*/ 341313 w 479426"/>
              <a:gd name="connsiteY190" fmla="*/ 138112 h 333375"/>
              <a:gd name="connsiteX191" fmla="*/ 341311 w 479426"/>
              <a:gd name="connsiteY191" fmla="*/ 138113 h 333375"/>
              <a:gd name="connsiteX192" fmla="*/ 341313 w 479426"/>
              <a:gd name="connsiteY192" fmla="*/ 138112 h 333375"/>
              <a:gd name="connsiteX193" fmla="*/ 328459 w 479426"/>
              <a:gd name="connsiteY193" fmla="*/ 148599 h 333375"/>
              <a:gd name="connsiteX194" fmla="*/ 331689 w 479426"/>
              <a:gd name="connsiteY194" fmla="*/ 146924 h 333375"/>
              <a:gd name="connsiteX195" fmla="*/ 333376 w 479426"/>
              <a:gd name="connsiteY195" fmla="*/ 146050 h 333375"/>
              <a:gd name="connsiteX196" fmla="*/ 333375 w 479426"/>
              <a:gd name="connsiteY196" fmla="*/ 146051 h 333375"/>
              <a:gd name="connsiteX197" fmla="*/ 333376 w 479426"/>
              <a:gd name="connsiteY197" fmla="*/ 146050 h 333375"/>
              <a:gd name="connsiteX198" fmla="*/ 297529 w 479426"/>
              <a:gd name="connsiteY198" fmla="*/ 173831 h 333375"/>
              <a:gd name="connsiteX199" fmla="*/ 328456 w 479426"/>
              <a:gd name="connsiteY199" fmla="*/ 148601 h 333375"/>
              <a:gd name="connsiteX200" fmla="*/ 247650 w 479426"/>
              <a:gd name="connsiteY200" fmla="*/ 190500 h 333375"/>
              <a:gd name="connsiteX201" fmla="*/ 247651 w 479426"/>
              <a:gd name="connsiteY201" fmla="*/ 190499 h 333375"/>
              <a:gd name="connsiteX202" fmla="*/ 247650 w 479426"/>
              <a:gd name="connsiteY202" fmla="*/ 190500 h 333375"/>
              <a:gd name="connsiteX203" fmla="*/ 250825 w 479426"/>
              <a:gd name="connsiteY203" fmla="*/ 187325 h 333375"/>
              <a:gd name="connsiteX204" fmla="*/ 250826 w 479426"/>
              <a:gd name="connsiteY204" fmla="*/ 187324 h 333375"/>
              <a:gd name="connsiteX205" fmla="*/ 250835 w 479426"/>
              <a:gd name="connsiteY205" fmla="*/ 187315 h 333375"/>
              <a:gd name="connsiteX206" fmla="*/ 250825 w 479426"/>
              <a:gd name="connsiteY206" fmla="*/ 187325 h 333375"/>
              <a:gd name="connsiteX207" fmla="*/ 279069 w 479426"/>
              <a:gd name="connsiteY207" fmla="*/ 159081 h 333375"/>
              <a:gd name="connsiteX208" fmla="*/ 307219 w 479426"/>
              <a:gd name="connsiteY208" fmla="*/ 130931 h 333375"/>
              <a:gd name="connsiteX209" fmla="*/ 302606 w 479426"/>
              <a:gd name="connsiteY209" fmla="*/ 133483 h 333375"/>
              <a:gd name="connsiteX210" fmla="*/ 294237 w 479426"/>
              <a:gd name="connsiteY210" fmla="*/ 138112 h 333375"/>
              <a:gd name="connsiteX211" fmla="*/ 294258 w 479426"/>
              <a:gd name="connsiteY211" fmla="*/ 138100 h 333375"/>
              <a:gd name="connsiteX212" fmla="*/ 294237 w 479426"/>
              <a:gd name="connsiteY212" fmla="*/ 138112 h 333375"/>
              <a:gd name="connsiteX213" fmla="*/ 302956 w 479426"/>
              <a:gd name="connsiteY213" fmla="*/ 133075 h 333375"/>
              <a:gd name="connsiteX214" fmla="*/ 307976 w 479426"/>
              <a:gd name="connsiteY214" fmla="*/ 130175 h 333375"/>
              <a:gd name="connsiteX215" fmla="*/ 307975 w 479426"/>
              <a:gd name="connsiteY215" fmla="*/ 130175 h 333375"/>
              <a:gd name="connsiteX216" fmla="*/ 307976 w 479426"/>
              <a:gd name="connsiteY216" fmla="*/ 130175 h 333375"/>
              <a:gd name="connsiteX217" fmla="*/ 307221 w 479426"/>
              <a:gd name="connsiteY217" fmla="*/ 130930 h 333375"/>
              <a:gd name="connsiteX218" fmla="*/ 212725 w 479426"/>
              <a:gd name="connsiteY218" fmla="*/ 115888 h 333375"/>
              <a:gd name="connsiteX219" fmla="*/ 217488 w 479426"/>
              <a:gd name="connsiteY219" fmla="*/ 115888 h 333375"/>
              <a:gd name="connsiteX220" fmla="*/ 217488 w 479426"/>
              <a:gd name="connsiteY220" fmla="*/ 115888 h 333375"/>
              <a:gd name="connsiteX221" fmla="*/ 217488 w 479426"/>
              <a:gd name="connsiteY221" fmla="*/ 119063 h 333375"/>
              <a:gd name="connsiteX222" fmla="*/ 187179 w 479426"/>
              <a:gd name="connsiteY222" fmla="*/ 139727 h 333375"/>
              <a:gd name="connsiteX223" fmla="*/ 112721 w 479426"/>
              <a:gd name="connsiteY223" fmla="*/ 190495 h 333375"/>
              <a:gd name="connsiteX224" fmla="*/ 205663 w 479426"/>
              <a:gd name="connsiteY224" fmla="*/ 135892 h 333375"/>
              <a:gd name="connsiteX225" fmla="*/ 239713 w 479426"/>
              <a:gd name="connsiteY225" fmla="*/ 115888 h 333375"/>
              <a:gd name="connsiteX226" fmla="*/ 239710 w 479426"/>
              <a:gd name="connsiteY226" fmla="*/ 115889 h 333375"/>
              <a:gd name="connsiteX227" fmla="*/ 239713 w 479426"/>
              <a:gd name="connsiteY227" fmla="*/ 115888 h 333375"/>
              <a:gd name="connsiteX228" fmla="*/ 179821 w 479426"/>
              <a:gd name="connsiteY228" fmla="*/ 158442 h 333375"/>
              <a:gd name="connsiteX229" fmla="*/ 119065 w 479426"/>
              <a:gd name="connsiteY229" fmla="*/ 201611 h 333375"/>
              <a:gd name="connsiteX230" fmla="*/ 192088 w 479426"/>
              <a:gd name="connsiteY230" fmla="*/ 158750 h 333375"/>
              <a:gd name="connsiteX231" fmla="*/ 265113 w 479426"/>
              <a:gd name="connsiteY231" fmla="*/ 115888 h 333375"/>
              <a:gd name="connsiteX232" fmla="*/ 265113 w 479426"/>
              <a:gd name="connsiteY232" fmla="*/ 115888 h 333375"/>
              <a:gd name="connsiteX233" fmla="*/ 269875 w 479426"/>
              <a:gd name="connsiteY233" fmla="*/ 115888 h 333375"/>
              <a:gd name="connsiteX234" fmla="*/ 138116 w 479426"/>
              <a:gd name="connsiteY234" fmla="*/ 201610 h 333375"/>
              <a:gd name="connsiteX235" fmla="*/ 209550 w 479426"/>
              <a:gd name="connsiteY235" fmla="*/ 160338 h 333375"/>
              <a:gd name="connsiteX236" fmla="*/ 280988 w 479426"/>
              <a:gd name="connsiteY236" fmla="*/ 119063 h 333375"/>
              <a:gd name="connsiteX237" fmla="*/ 280988 w 479426"/>
              <a:gd name="connsiteY237" fmla="*/ 119063 h 333375"/>
              <a:gd name="connsiteX238" fmla="*/ 284163 w 479426"/>
              <a:gd name="connsiteY238" fmla="*/ 119063 h 333375"/>
              <a:gd name="connsiteX239" fmla="*/ 284163 w 479426"/>
              <a:gd name="connsiteY239" fmla="*/ 119063 h 333375"/>
              <a:gd name="connsiteX240" fmla="*/ 211138 w 479426"/>
              <a:gd name="connsiteY240" fmla="*/ 168275 h 333375"/>
              <a:gd name="connsiteX241" fmla="*/ 138115 w 479426"/>
              <a:gd name="connsiteY241" fmla="*/ 217486 h 333375"/>
              <a:gd name="connsiteX242" fmla="*/ 303213 w 479426"/>
              <a:gd name="connsiteY242" fmla="*/ 123825 h 333375"/>
              <a:gd name="connsiteX243" fmla="*/ 307975 w 479426"/>
              <a:gd name="connsiteY243" fmla="*/ 123825 h 333375"/>
              <a:gd name="connsiteX244" fmla="*/ 307974 w 479426"/>
              <a:gd name="connsiteY244" fmla="*/ 123825 h 333375"/>
              <a:gd name="connsiteX245" fmla="*/ 307975 w 479426"/>
              <a:gd name="connsiteY245" fmla="*/ 123825 h 333375"/>
              <a:gd name="connsiteX246" fmla="*/ 240147 w 479426"/>
              <a:gd name="connsiteY246" fmla="*/ 168035 h 333375"/>
              <a:gd name="connsiteX247" fmla="*/ 294237 w 479426"/>
              <a:gd name="connsiteY247" fmla="*/ 138112 h 333375"/>
              <a:gd name="connsiteX248" fmla="*/ 294217 w 479426"/>
              <a:gd name="connsiteY248" fmla="*/ 138124 h 333375"/>
              <a:gd name="connsiteX249" fmla="*/ 294237 w 479426"/>
              <a:gd name="connsiteY249" fmla="*/ 138112 h 333375"/>
              <a:gd name="connsiteX250" fmla="*/ 248510 w 479426"/>
              <a:gd name="connsiteY250" fmla="*/ 164533 h 333375"/>
              <a:gd name="connsiteX251" fmla="*/ 222177 w 479426"/>
              <a:gd name="connsiteY251" fmla="*/ 179748 h 333375"/>
              <a:gd name="connsiteX252" fmla="*/ 130175 w 479426"/>
              <a:gd name="connsiteY252" fmla="*/ 239713 h 333375"/>
              <a:gd name="connsiteX253" fmla="*/ 134937 w 479426"/>
              <a:gd name="connsiteY253" fmla="*/ 236538 h 333375"/>
              <a:gd name="connsiteX254" fmla="*/ 138112 w 479426"/>
              <a:gd name="connsiteY254" fmla="*/ 231776 h 333375"/>
              <a:gd name="connsiteX255" fmla="*/ 137557 w 479426"/>
              <a:gd name="connsiteY255" fmla="*/ 231776 h 333375"/>
              <a:gd name="connsiteX256" fmla="*/ 137558 w 479426"/>
              <a:gd name="connsiteY256" fmla="*/ 231776 h 333375"/>
              <a:gd name="connsiteX257" fmla="*/ 137557 w 479426"/>
              <a:gd name="connsiteY257" fmla="*/ 231776 h 333375"/>
              <a:gd name="connsiteX258" fmla="*/ 172020 w 479426"/>
              <a:gd name="connsiteY258" fmla="*/ 209541 h 333375"/>
              <a:gd name="connsiteX259" fmla="*/ 184098 w 479426"/>
              <a:gd name="connsiteY259" fmla="*/ 201749 h 333375"/>
              <a:gd name="connsiteX260" fmla="*/ 165100 w 479426"/>
              <a:gd name="connsiteY260" fmla="*/ 212725 h 333375"/>
              <a:gd name="connsiteX261" fmla="*/ 165100 w 479426"/>
              <a:gd name="connsiteY261" fmla="*/ 212725 h 333375"/>
              <a:gd name="connsiteX262" fmla="*/ 165100 w 479426"/>
              <a:gd name="connsiteY262" fmla="*/ 209550 h 333375"/>
              <a:gd name="connsiteX263" fmla="*/ 165100 w 479426"/>
              <a:gd name="connsiteY263" fmla="*/ 209550 h 333375"/>
              <a:gd name="connsiteX264" fmla="*/ 196217 w 479426"/>
              <a:gd name="connsiteY264" fmla="*/ 192337 h 333375"/>
              <a:gd name="connsiteX265" fmla="*/ 213545 w 479426"/>
              <a:gd name="connsiteY265" fmla="*/ 182751 h 333375"/>
              <a:gd name="connsiteX266" fmla="*/ 277809 w 479426"/>
              <a:gd name="connsiteY266" fmla="*/ 141290 h 333375"/>
              <a:gd name="connsiteX267" fmla="*/ 119062 w 479426"/>
              <a:gd name="connsiteY267" fmla="*/ 231776 h 333375"/>
              <a:gd name="connsiteX268" fmla="*/ 119062 w 479426"/>
              <a:gd name="connsiteY268" fmla="*/ 228600 h 333375"/>
              <a:gd name="connsiteX269" fmla="*/ 261936 w 479426"/>
              <a:gd name="connsiteY269" fmla="*/ 130176 h 333375"/>
              <a:gd name="connsiteX270" fmla="*/ 107950 w 479426"/>
              <a:gd name="connsiteY270" fmla="*/ 220663 h 333375"/>
              <a:gd name="connsiteX271" fmla="*/ 107950 w 479426"/>
              <a:gd name="connsiteY271" fmla="*/ 217488 h 333375"/>
              <a:gd name="connsiteX272" fmla="*/ 239707 w 479426"/>
              <a:gd name="connsiteY272" fmla="*/ 134941 h 333375"/>
              <a:gd name="connsiteX273" fmla="*/ 190612 w 479426"/>
              <a:gd name="connsiteY273" fmla="*/ 163243 h 333375"/>
              <a:gd name="connsiteX274" fmla="*/ 104775 w 479426"/>
              <a:gd name="connsiteY274" fmla="*/ 212725 h 333375"/>
              <a:gd name="connsiteX275" fmla="*/ 100012 w 479426"/>
              <a:gd name="connsiteY275" fmla="*/ 212725 h 333375"/>
              <a:gd name="connsiteX276" fmla="*/ 100013 w 479426"/>
              <a:gd name="connsiteY276" fmla="*/ 212725 h 333375"/>
              <a:gd name="connsiteX277" fmla="*/ 100012 w 479426"/>
              <a:gd name="connsiteY277" fmla="*/ 212725 h 333375"/>
              <a:gd name="connsiteX278" fmla="*/ 223836 w 479426"/>
              <a:gd name="connsiteY278" fmla="*/ 127001 h 333375"/>
              <a:gd name="connsiteX279" fmla="*/ 93662 w 479426"/>
              <a:gd name="connsiteY279" fmla="*/ 201613 h 333375"/>
              <a:gd name="connsiteX280" fmla="*/ 93662 w 479426"/>
              <a:gd name="connsiteY280" fmla="*/ 201613 h 333375"/>
              <a:gd name="connsiteX281" fmla="*/ 88900 w 479426"/>
              <a:gd name="connsiteY281" fmla="*/ 201613 h 333375"/>
              <a:gd name="connsiteX282" fmla="*/ 198436 w 479426"/>
              <a:gd name="connsiteY282" fmla="*/ 127001 h 333375"/>
              <a:gd name="connsiteX283" fmla="*/ 82550 w 479426"/>
              <a:gd name="connsiteY283" fmla="*/ 195263 h 333375"/>
              <a:gd name="connsiteX284" fmla="*/ 82550 w 479426"/>
              <a:gd name="connsiteY284" fmla="*/ 190500 h 333375"/>
              <a:gd name="connsiteX285" fmla="*/ 82550 w 479426"/>
              <a:gd name="connsiteY285" fmla="*/ 190500 h 333375"/>
              <a:gd name="connsiteX286" fmla="*/ 141286 w 479426"/>
              <a:gd name="connsiteY286" fmla="*/ 141288 h 333375"/>
              <a:gd name="connsiteX287" fmla="*/ 107950 w 479426"/>
              <a:gd name="connsiteY287" fmla="*/ 157163 h 333375"/>
              <a:gd name="connsiteX288" fmla="*/ 146050 w 479426"/>
              <a:gd name="connsiteY288" fmla="*/ 134938 h 333375"/>
              <a:gd name="connsiteX289" fmla="*/ 149225 w 479426"/>
              <a:gd name="connsiteY289" fmla="*/ 134938 h 333375"/>
              <a:gd name="connsiteX290" fmla="*/ 88901 w 479426"/>
              <a:gd name="connsiteY290" fmla="*/ 187324 h 333375"/>
              <a:gd name="connsiteX291" fmla="*/ 259907 w 479426"/>
              <a:gd name="connsiteY291" fmla="*/ 70755 h 333375"/>
              <a:gd name="connsiteX292" fmla="*/ 259894 w 479426"/>
              <a:gd name="connsiteY292" fmla="*/ 70762 h 333375"/>
              <a:gd name="connsiteX293" fmla="*/ 259907 w 479426"/>
              <a:gd name="connsiteY293" fmla="*/ 70755 h 333375"/>
              <a:gd name="connsiteX294" fmla="*/ 259227 w 479426"/>
              <a:gd name="connsiteY294" fmla="*/ 71160 h 333375"/>
              <a:gd name="connsiteX295" fmla="*/ 258763 w 479426"/>
              <a:gd name="connsiteY295" fmla="*/ 71437 h 333375"/>
              <a:gd name="connsiteX296" fmla="*/ 258764 w 479426"/>
              <a:gd name="connsiteY296" fmla="*/ 71436 h 333375"/>
              <a:gd name="connsiteX297" fmla="*/ 258763 w 479426"/>
              <a:gd name="connsiteY297" fmla="*/ 71437 h 333375"/>
              <a:gd name="connsiteX298" fmla="*/ 258898 w 479426"/>
              <a:gd name="connsiteY298" fmla="*/ 71334 h 333375"/>
              <a:gd name="connsiteX299" fmla="*/ 431801 w 479426"/>
              <a:gd name="connsiteY299" fmla="*/ 63500 h 333375"/>
              <a:gd name="connsiteX300" fmla="*/ 431800 w 479426"/>
              <a:gd name="connsiteY300" fmla="*/ 63500 h 333375"/>
              <a:gd name="connsiteX301" fmla="*/ 431801 w 479426"/>
              <a:gd name="connsiteY301" fmla="*/ 63500 h 333375"/>
              <a:gd name="connsiteX302" fmla="*/ 407643 w 479426"/>
              <a:gd name="connsiteY302" fmla="*/ 86947 h 333375"/>
              <a:gd name="connsiteX303" fmla="*/ 406828 w 479426"/>
              <a:gd name="connsiteY303" fmla="*/ 87738 h 333375"/>
              <a:gd name="connsiteX304" fmla="*/ 382588 w 479426"/>
              <a:gd name="connsiteY304" fmla="*/ 112713 h 333375"/>
              <a:gd name="connsiteX305" fmla="*/ 454026 w 479426"/>
              <a:gd name="connsiteY305" fmla="*/ 71437 h 333375"/>
              <a:gd name="connsiteX306" fmla="*/ 454026 w 479426"/>
              <a:gd name="connsiteY306" fmla="*/ 74612 h 333375"/>
              <a:gd name="connsiteX307" fmla="*/ 451170 w 479426"/>
              <a:gd name="connsiteY307" fmla="*/ 77653 h 333375"/>
              <a:gd name="connsiteX308" fmla="*/ 404814 w 479426"/>
              <a:gd name="connsiteY308" fmla="*/ 126999 h 333375"/>
              <a:gd name="connsiteX309" fmla="*/ 473076 w 479426"/>
              <a:gd name="connsiteY309" fmla="*/ 88900 h 333375"/>
              <a:gd name="connsiteX310" fmla="*/ 473069 w 479426"/>
              <a:gd name="connsiteY310" fmla="*/ 88904 h 333375"/>
              <a:gd name="connsiteX311" fmla="*/ 473076 w 479426"/>
              <a:gd name="connsiteY311" fmla="*/ 88900 h 333375"/>
              <a:gd name="connsiteX312" fmla="*/ 446096 w 479426"/>
              <a:gd name="connsiteY312" fmla="*/ 104771 h 333375"/>
              <a:gd name="connsiteX313" fmla="*/ 476251 w 479426"/>
              <a:gd name="connsiteY313" fmla="*/ 88900 h 333375"/>
              <a:gd name="connsiteX314" fmla="*/ 476250 w 479426"/>
              <a:gd name="connsiteY314" fmla="*/ 88901 h 333375"/>
              <a:gd name="connsiteX315" fmla="*/ 476251 w 479426"/>
              <a:gd name="connsiteY315" fmla="*/ 88900 h 333375"/>
              <a:gd name="connsiteX316" fmla="*/ 442913 w 479426"/>
              <a:gd name="connsiteY316" fmla="*/ 112713 h 333375"/>
              <a:gd name="connsiteX317" fmla="*/ 476251 w 479426"/>
              <a:gd name="connsiteY317" fmla="*/ 93663 h 333375"/>
              <a:gd name="connsiteX318" fmla="*/ 476251 w 479426"/>
              <a:gd name="connsiteY318" fmla="*/ 93663 h 333375"/>
              <a:gd name="connsiteX319" fmla="*/ 479426 w 479426"/>
              <a:gd name="connsiteY319" fmla="*/ 93663 h 333375"/>
              <a:gd name="connsiteX320" fmla="*/ 479426 w 479426"/>
              <a:gd name="connsiteY320" fmla="*/ 93663 h 333375"/>
              <a:gd name="connsiteX321" fmla="*/ 453276 w 479426"/>
              <a:gd name="connsiteY321" fmla="*/ 119813 h 333375"/>
              <a:gd name="connsiteX322" fmla="*/ 427040 w 479426"/>
              <a:gd name="connsiteY322" fmla="*/ 146049 h 333375"/>
              <a:gd name="connsiteX323" fmla="*/ 459094 w 479426"/>
              <a:gd name="connsiteY323" fmla="*/ 125651 h 333375"/>
              <a:gd name="connsiteX324" fmla="*/ 479426 w 479426"/>
              <a:gd name="connsiteY324" fmla="*/ 112713 h 333375"/>
              <a:gd name="connsiteX325" fmla="*/ 479410 w 479426"/>
              <a:gd name="connsiteY325" fmla="*/ 112723 h 333375"/>
              <a:gd name="connsiteX326" fmla="*/ 479426 w 479426"/>
              <a:gd name="connsiteY326" fmla="*/ 112713 h 333375"/>
              <a:gd name="connsiteX327" fmla="*/ 457437 w 479426"/>
              <a:gd name="connsiteY327" fmla="*/ 127163 h 333375"/>
              <a:gd name="connsiteX328" fmla="*/ 423887 w 479426"/>
              <a:gd name="connsiteY328" fmla="*/ 149209 h 333375"/>
              <a:gd name="connsiteX329" fmla="*/ 455919 w 479426"/>
              <a:gd name="connsiteY329" fmla="*/ 128826 h 333375"/>
              <a:gd name="connsiteX330" fmla="*/ 476251 w 479426"/>
              <a:gd name="connsiteY330" fmla="*/ 115888 h 333375"/>
              <a:gd name="connsiteX331" fmla="*/ 476251 w 479426"/>
              <a:gd name="connsiteY331" fmla="*/ 115888 h 333375"/>
              <a:gd name="connsiteX332" fmla="*/ 479426 w 479426"/>
              <a:gd name="connsiteY332" fmla="*/ 115888 h 333375"/>
              <a:gd name="connsiteX333" fmla="*/ 479426 w 479426"/>
              <a:gd name="connsiteY333" fmla="*/ 115888 h 333375"/>
              <a:gd name="connsiteX334" fmla="*/ 479426 w 479426"/>
              <a:gd name="connsiteY334" fmla="*/ 118520 h 333375"/>
              <a:gd name="connsiteX335" fmla="*/ 479426 w 479426"/>
              <a:gd name="connsiteY335" fmla="*/ 119063 h 333375"/>
              <a:gd name="connsiteX336" fmla="*/ 438680 w 479426"/>
              <a:gd name="connsiteY336" fmla="*/ 153988 h 333375"/>
              <a:gd name="connsiteX337" fmla="*/ 442913 w 479426"/>
              <a:gd name="connsiteY337" fmla="*/ 153988 h 333375"/>
              <a:gd name="connsiteX338" fmla="*/ 442913 w 479426"/>
              <a:gd name="connsiteY338" fmla="*/ 157163 h 333375"/>
              <a:gd name="connsiteX339" fmla="*/ 434976 w 479426"/>
              <a:gd name="connsiteY339" fmla="*/ 157163 h 333375"/>
              <a:gd name="connsiteX340" fmla="*/ 434976 w 479426"/>
              <a:gd name="connsiteY340" fmla="*/ 157163 h 333375"/>
              <a:gd name="connsiteX341" fmla="*/ 434979 w 479426"/>
              <a:gd name="connsiteY341" fmla="*/ 157160 h 333375"/>
              <a:gd name="connsiteX342" fmla="*/ 434980 w 479426"/>
              <a:gd name="connsiteY342" fmla="*/ 157159 h 333375"/>
              <a:gd name="connsiteX343" fmla="*/ 434976 w 479426"/>
              <a:gd name="connsiteY343" fmla="*/ 157163 h 333375"/>
              <a:gd name="connsiteX344" fmla="*/ 438151 w 479426"/>
              <a:gd name="connsiteY344" fmla="*/ 153988 h 333375"/>
              <a:gd name="connsiteX345" fmla="*/ 438151 w 479426"/>
              <a:gd name="connsiteY345" fmla="*/ 153988 h 333375"/>
              <a:gd name="connsiteX346" fmla="*/ 438604 w 479426"/>
              <a:gd name="connsiteY346" fmla="*/ 153988 h 333375"/>
              <a:gd name="connsiteX347" fmla="*/ 435000 w 479426"/>
              <a:gd name="connsiteY347" fmla="*/ 157142 h 333375"/>
              <a:gd name="connsiteX348" fmla="*/ 438680 w 479426"/>
              <a:gd name="connsiteY348" fmla="*/ 153988 h 333375"/>
              <a:gd name="connsiteX349" fmla="*/ 438604 w 479426"/>
              <a:gd name="connsiteY349" fmla="*/ 153988 h 333375"/>
              <a:gd name="connsiteX350" fmla="*/ 473076 w 479426"/>
              <a:gd name="connsiteY350" fmla="*/ 123825 h 333375"/>
              <a:gd name="connsiteX351" fmla="*/ 423863 w 479426"/>
              <a:gd name="connsiteY351" fmla="*/ 149225 h 333375"/>
              <a:gd name="connsiteX352" fmla="*/ 423867 w 479426"/>
              <a:gd name="connsiteY352" fmla="*/ 149223 h 333375"/>
              <a:gd name="connsiteX353" fmla="*/ 423867 w 479426"/>
              <a:gd name="connsiteY353" fmla="*/ 149223 h 333375"/>
              <a:gd name="connsiteX354" fmla="*/ 423863 w 479426"/>
              <a:gd name="connsiteY354" fmla="*/ 149225 h 333375"/>
              <a:gd name="connsiteX355" fmla="*/ 419101 w 479426"/>
              <a:gd name="connsiteY355" fmla="*/ 149225 h 333375"/>
              <a:gd name="connsiteX356" fmla="*/ 419101 w 479426"/>
              <a:gd name="connsiteY356" fmla="*/ 146050 h 333375"/>
              <a:gd name="connsiteX357" fmla="*/ 419101 w 479426"/>
              <a:gd name="connsiteY357" fmla="*/ 146050 h 333375"/>
              <a:gd name="connsiteX358" fmla="*/ 419101 w 479426"/>
              <a:gd name="connsiteY358" fmla="*/ 146050 h 333375"/>
              <a:gd name="connsiteX359" fmla="*/ 424091 w 479426"/>
              <a:gd name="connsiteY359" fmla="*/ 141500 h 333375"/>
              <a:gd name="connsiteX360" fmla="*/ 473075 w 479426"/>
              <a:gd name="connsiteY360" fmla="*/ 96838 h 333375"/>
              <a:gd name="connsiteX361" fmla="*/ 404813 w 479426"/>
              <a:gd name="connsiteY361" fmla="*/ 134938 h 333375"/>
              <a:gd name="connsiteX362" fmla="*/ 401638 w 479426"/>
              <a:gd name="connsiteY362" fmla="*/ 130175 h 333375"/>
              <a:gd name="connsiteX363" fmla="*/ 401638 w 479426"/>
              <a:gd name="connsiteY363" fmla="*/ 130175 h 333375"/>
              <a:gd name="connsiteX364" fmla="*/ 401638 w 479426"/>
              <a:gd name="connsiteY364" fmla="*/ 130175 h 333375"/>
              <a:gd name="connsiteX365" fmla="*/ 449262 w 479426"/>
              <a:gd name="connsiteY365" fmla="*/ 74613 h 333375"/>
              <a:gd name="connsiteX366" fmla="*/ 403932 w 479426"/>
              <a:gd name="connsiteY366" fmla="*/ 100804 h 333375"/>
              <a:gd name="connsiteX367" fmla="*/ 377826 w 479426"/>
              <a:gd name="connsiteY367" fmla="*/ 115888 h 333375"/>
              <a:gd name="connsiteX368" fmla="*/ 377827 w 479426"/>
              <a:gd name="connsiteY368" fmla="*/ 115887 h 333375"/>
              <a:gd name="connsiteX369" fmla="*/ 377826 w 479426"/>
              <a:gd name="connsiteY369" fmla="*/ 115888 h 333375"/>
              <a:gd name="connsiteX370" fmla="*/ 405883 w 479426"/>
              <a:gd name="connsiteY370" fmla="*/ 88655 h 333375"/>
              <a:gd name="connsiteX371" fmla="*/ 406828 w 479426"/>
              <a:gd name="connsiteY371" fmla="*/ 87738 h 333375"/>
              <a:gd name="connsiteX372" fmla="*/ 428505 w 479426"/>
              <a:gd name="connsiteY372" fmla="*/ 65404 h 333375"/>
              <a:gd name="connsiteX373" fmla="*/ 434976 w 479426"/>
              <a:gd name="connsiteY373" fmla="*/ 58737 h 333375"/>
              <a:gd name="connsiteX374" fmla="*/ 428505 w 479426"/>
              <a:gd name="connsiteY374" fmla="*/ 65404 h 333375"/>
              <a:gd name="connsiteX375" fmla="*/ 360363 w 479426"/>
              <a:gd name="connsiteY375" fmla="*/ 104775 h 333375"/>
              <a:gd name="connsiteX376" fmla="*/ 355601 w 479426"/>
              <a:gd name="connsiteY376" fmla="*/ 104775 h 333375"/>
              <a:gd name="connsiteX377" fmla="*/ 355601 w 479426"/>
              <a:gd name="connsiteY377" fmla="*/ 104775 h 333375"/>
              <a:gd name="connsiteX378" fmla="*/ 355601 w 479426"/>
              <a:gd name="connsiteY378" fmla="*/ 104775 h 333375"/>
              <a:gd name="connsiteX379" fmla="*/ 393701 w 479426"/>
              <a:gd name="connsiteY379" fmla="*/ 69849 h 333375"/>
              <a:gd name="connsiteX380" fmla="*/ 393695 w 479426"/>
              <a:gd name="connsiteY380" fmla="*/ 69855 h 333375"/>
              <a:gd name="connsiteX381" fmla="*/ 393701 w 479426"/>
              <a:gd name="connsiteY381" fmla="*/ 69849 h 333375"/>
              <a:gd name="connsiteX382" fmla="*/ 363538 w 479426"/>
              <a:gd name="connsiteY382" fmla="*/ 100013 h 333375"/>
              <a:gd name="connsiteX383" fmla="*/ 88900 w 479426"/>
              <a:gd name="connsiteY383" fmla="*/ 33337 h 333375"/>
              <a:gd name="connsiteX384" fmla="*/ 88900 w 479426"/>
              <a:gd name="connsiteY384" fmla="*/ 33337 h 333375"/>
              <a:gd name="connsiteX385" fmla="*/ 88900 w 479426"/>
              <a:gd name="connsiteY385" fmla="*/ 36512 h 333375"/>
              <a:gd name="connsiteX386" fmla="*/ 88900 w 479426"/>
              <a:gd name="connsiteY386" fmla="*/ 36512 h 333375"/>
              <a:gd name="connsiteX387" fmla="*/ 8225 w 479426"/>
              <a:gd name="connsiteY387" fmla="*/ 103225 h 333375"/>
              <a:gd name="connsiteX388" fmla="*/ 101477 w 479426"/>
              <a:gd name="connsiteY388" fmla="*/ 49654 h 333375"/>
              <a:gd name="connsiteX389" fmla="*/ 101318 w 479426"/>
              <a:gd name="connsiteY389" fmla="*/ 49746 h 333375"/>
              <a:gd name="connsiteX390" fmla="*/ 101477 w 479426"/>
              <a:gd name="connsiteY390" fmla="*/ 49654 h 333375"/>
              <a:gd name="connsiteX391" fmla="*/ 6350 w 479426"/>
              <a:gd name="connsiteY391" fmla="*/ 104775 h 333375"/>
              <a:gd name="connsiteX392" fmla="*/ 6352 w 479426"/>
              <a:gd name="connsiteY392" fmla="*/ 104774 h 333375"/>
              <a:gd name="connsiteX393" fmla="*/ 6350 w 479426"/>
              <a:gd name="connsiteY393" fmla="*/ 104775 h 333375"/>
              <a:gd name="connsiteX394" fmla="*/ 8221 w 479426"/>
              <a:gd name="connsiteY394" fmla="*/ 103227 h 333375"/>
              <a:gd name="connsiteX395" fmla="*/ 0 w 479426"/>
              <a:gd name="connsiteY395" fmla="*/ 107950 h 333375"/>
              <a:gd name="connsiteX396" fmla="*/ 2 w 479426"/>
              <a:gd name="connsiteY396" fmla="*/ 107949 h 333375"/>
              <a:gd name="connsiteX397" fmla="*/ 0 w 479426"/>
              <a:gd name="connsiteY397" fmla="*/ 107950 h 333375"/>
              <a:gd name="connsiteX398" fmla="*/ 82550 w 479426"/>
              <a:gd name="connsiteY398" fmla="*/ 41275 h 333375"/>
              <a:gd name="connsiteX399" fmla="*/ 69850 w 479426"/>
              <a:gd name="connsiteY399" fmla="*/ 47625 h 333375"/>
              <a:gd name="connsiteX400" fmla="*/ 374651 w 479426"/>
              <a:gd name="connsiteY400" fmla="*/ 25400 h 333375"/>
              <a:gd name="connsiteX401" fmla="*/ 370030 w 479426"/>
              <a:gd name="connsiteY401" fmla="*/ 28700 h 333375"/>
              <a:gd name="connsiteX402" fmla="*/ 363539 w 479426"/>
              <a:gd name="connsiteY402" fmla="*/ 33336 h 333375"/>
              <a:gd name="connsiteX403" fmla="*/ 374651 w 479426"/>
              <a:gd name="connsiteY403" fmla="*/ 30162 h 333375"/>
              <a:gd name="connsiteX404" fmla="*/ 374651 w 479426"/>
              <a:gd name="connsiteY404" fmla="*/ 25400 h 333375"/>
              <a:gd name="connsiteX405" fmla="*/ 374651 w 479426"/>
              <a:gd name="connsiteY405" fmla="*/ 25400 h 333375"/>
              <a:gd name="connsiteX406" fmla="*/ 377826 w 479426"/>
              <a:gd name="connsiteY406" fmla="*/ 25400 h 333375"/>
              <a:gd name="connsiteX407" fmla="*/ 377826 w 479426"/>
              <a:gd name="connsiteY407" fmla="*/ 25400 h 333375"/>
              <a:gd name="connsiteX408" fmla="*/ 377826 w 479426"/>
              <a:gd name="connsiteY408" fmla="*/ 30162 h 333375"/>
              <a:gd name="connsiteX409" fmla="*/ 374996 w 479426"/>
              <a:gd name="connsiteY409" fmla="*/ 33164 h 333375"/>
              <a:gd name="connsiteX410" fmla="*/ 325439 w 479426"/>
              <a:gd name="connsiteY410" fmla="*/ 85724 h 333375"/>
              <a:gd name="connsiteX411" fmla="*/ 404813 w 479426"/>
              <a:gd name="connsiteY411" fmla="*/ 41275 h 333375"/>
              <a:gd name="connsiteX412" fmla="*/ 407988 w 479426"/>
              <a:gd name="connsiteY412" fmla="*/ 41275 h 333375"/>
              <a:gd name="connsiteX413" fmla="*/ 407988 w 479426"/>
              <a:gd name="connsiteY413" fmla="*/ 44450 h 333375"/>
              <a:gd name="connsiteX414" fmla="*/ 355602 w 479426"/>
              <a:gd name="connsiteY414" fmla="*/ 82549 h 333375"/>
              <a:gd name="connsiteX415" fmla="*/ 381116 w 479426"/>
              <a:gd name="connsiteY415" fmla="*/ 67778 h 333375"/>
              <a:gd name="connsiteX416" fmla="*/ 415926 w 479426"/>
              <a:gd name="connsiteY416" fmla="*/ 47625 h 333375"/>
              <a:gd name="connsiteX417" fmla="*/ 415925 w 479426"/>
              <a:gd name="connsiteY417" fmla="*/ 47625 h 333375"/>
              <a:gd name="connsiteX418" fmla="*/ 415926 w 479426"/>
              <a:gd name="connsiteY418" fmla="*/ 47625 h 333375"/>
              <a:gd name="connsiteX419" fmla="*/ 409144 w 479426"/>
              <a:gd name="connsiteY419" fmla="*/ 54407 h 333375"/>
              <a:gd name="connsiteX420" fmla="*/ 411157 w 479426"/>
              <a:gd name="connsiteY420" fmla="*/ 53280 h 333375"/>
              <a:gd name="connsiteX421" fmla="*/ 412751 w 479426"/>
              <a:gd name="connsiteY421" fmla="*/ 52387 h 333375"/>
              <a:gd name="connsiteX422" fmla="*/ 412751 w 479426"/>
              <a:gd name="connsiteY422" fmla="*/ 52387 h 333375"/>
              <a:gd name="connsiteX423" fmla="*/ 412751 w 479426"/>
              <a:gd name="connsiteY423" fmla="*/ 52387 h 333375"/>
              <a:gd name="connsiteX424" fmla="*/ 393701 w 479426"/>
              <a:gd name="connsiteY424" fmla="*/ 69849 h 333375"/>
              <a:gd name="connsiteX425" fmla="*/ 393707 w 479426"/>
              <a:gd name="connsiteY425" fmla="*/ 69843 h 333375"/>
              <a:gd name="connsiteX426" fmla="*/ 393701 w 479426"/>
              <a:gd name="connsiteY426" fmla="*/ 69849 h 333375"/>
              <a:gd name="connsiteX427" fmla="*/ 401397 w 479426"/>
              <a:gd name="connsiteY427" fmla="*/ 62154 h 333375"/>
              <a:gd name="connsiteX428" fmla="*/ 409142 w 479426"/>
              <a:gd name="connsiteY428" fmla="*/ 54408 h 333375"/>
              <a:gd name="connsiteX429" fmla="*/ 333376 w 479426"/>
              <a:gd name="connsiteY429" fmla="*/ 96838 h 333375"/>
              <a:gd name="connsiteX430" fmla="*/ 333376 w 479426"/>
              <a:gd name="connsiteY430" fmla="*/ 96837 h 333375"/>
              <a:gd name="connsiteX431" fmla="*/ 333376 w 479426"/>
              <a:gd name="connsiteY431" fmla="*/ 96838 h 333375"/>
              <a:gd name="connsiteX432" fmla="*/ 333376 w 479426"/>
              <a:gd name="connsiteY432" fmla="*/ 93663 h 333375"/>
              <a:gd name="connsiteX433" fmla="*/ 371351 w 479426"/>
              <a:gd name="connsiteY433" fmla="*/ 68346 h 333375"/>
              <a:gd name="connsiteX434" fmla="*/ 390524 w 479426"/>
              <a:gd name="connsiteY434" fmla="*/ 55563 h 333375"/>
              <a:gd name="connsiteX435" fmla="*/ 325438 w 479426"/>
              <a:gd name="connsiteY435" fmla="*/ 93663 h 333375"/>
              <a:gd name="connsiteX436" fmla="*/ 325438 w 479426"/>
              <a:gd name="connsiteY436" fmla="*/ 88900 h 333375"/>
              <a:gd name="connsiteX437" fmla="*/ 325438 w 479426"/>
              <a:gd name="connsiteY437" fmla="*/ 88900 h 333375"/>
              <a:gd name="connsiteX438" fmla="*/ 366713 w 479426"/>
              <a:gd name="connsiteY438" fmla="*/ 66675 h 333375"/>
              <a:gd name="connsiteX439" fmla="*/ 322263 w 479426"/>
              <a:gd name="connsiteY439" fmla="*/ 88900 h 333375"/>
              <a:gd name="connsiteX440" fmla="*/ 322264 w 479426"/>
              <a:gd name="connsiteY440" fmla="*/ 88899 h 333375"/>
              <a:gd name="connsiteX441" fmla="*/ 322263 w 479426"/>
              <a:gd name="connsiteY441" fmla="*/ 88900 h 333375"/>
              <a:gd name="connsiteX442" fmla="*/ 371821 w 479426"/>
              <a:gd name="connsiteY442" fmla="*/ 36339 h 333375"/>
              <a:gd name="connsiteX443" fmla="*/ 374651 w 479426"/>
              <a:gd name="connsiteY443" fmla="*/ 33337 h 333375"/>
              <a:gd name="connsiteX444" fmla="*/ 288925 w 479426"/>
              <a:gd name="connsiteY444" fmla="*/ 82550 h 333375"/>
              <a:gd name="connsiteX445" fmla="*/ 288929 w 479426"/>
              <a:gd name="connsiteY445" fmla="*/ 82548 h 333375"/>
              <a:gd name="connsiteX446" fmla="*/ 288925 w 479426"/>
              <a:gd name="connsiteY446" fmla="*/ 82550 h 333375"/>
              <a:gd name="connsiteX447" fmla="*/ 301908 w 479426"/>
              <a:gd name="connsiteY447" fmla="*/ 73277 h 333375"/>
              <a:gd name="connsiteX448" fmla="*/ 311148 w 479426"/>
              <a:gd name="connsiteY448" fmla="*/ 66676 h 333375"/>
              <a:gd name="connsiteX449" fmla="*/ 295328 w 479426"/>
              <a:gd name="connsiteY449" fmla="*/ 75982 h 333375"/>
              <a:gd name="connsiteX450" fmla="*/ 284163 w 479426"/>
              <a:gd name="connsiteY450" fmla="*/ 82550 h 333375"/>
              <a:gd name="connsiteX451" fmla="*/ 284163 w 479426"/>
              <a:gd name="connsiteY451" fmla="*/ 82550 h 333375"/>
              <a:gd name="connsiteX452" fmla="*/ 284163 w 479426"/>
              <a:gd name="connsiteY452" fmla="*/ 82550 h 333375"/>
              <a:gd name="connsiteX453" fmla="*/ 292098 w 479426"/>
              <a:gd name="connsiteY453" fmla="*/ 74614 h 333375"/>
              <a:gd name="connsiteX454" fmla="*/ 280988 w 479426"/>
              <a:gd name="connsiteY454" fmla="*/ 82550 h 333375"/>
              <a:gd name="connsiteX455" fmla="*/ 280988 w 479426"/>
              <a:gd name="connsiteY455" fmla="*/ 82550 h 333375"/>
              <a:gd name="connsiteX456" fmla="*/ 280988 w 479426"/>
              <a:gd name="connsiteY456" fmla="*/ 82550 h 333375"/>
              <a:gd name="connsiteX457" fmla="*/ 289981 w 479426"/>
              <a:gd name="connsiteY457" fmla="*/ 74006 h 333375"/>
              <a:gd name="connsiteX458" fmla="*/ 288925 w 479426"/>
              <a:gd name="connsiteY458" fmla="*/ 74612 h 333375"/>
              <a:gd name="connsiteX459" fmla="*/ 288927 w 479426"/>
              <a:gd name="connsiteY459" fmla="*/ 74611 h 333375"/>
              <a:gd name="connsiteX460" fmla="*/ 288925 w 479426"/>
              <a:gd name="connsiteY460" fmla="*/ 74612 h 333375"/>
              <a:gd name="connsiteX461" fmla="*/ 293115 w 479426"/>
              <a:gd name="connsiteY461" fmla="*/ 70842 h 333375"/>
              <a:gd name="connsiteX462" fmla="*/ 296872 w 479426"/>
              <a:gd name="connsiteY462" fmla="*/ 67461 h 333375"/>
              <a:gd name="connsiteX463" fmla="*/ 296863 w 479426"/>
              <a:gd name="connsiteY463" fmla="*/ 67469 h 333375"/>
              <a:gd name="connsiteX464" fmla="*/ 296872 w 479426"/>
              <a:gd name="connsiteY464" fmla="*/ 67461 h 333375"/>
              <a:gd name="connsiteX465" fmla="*/ 293504 w 479426"/>
              <a:gd name="connsiteY465" fmla="*/ 70660 h 333375"/>
              <a:gd name="connsiteX466" fmla="*/ 289984 w 479426"/>
              <a:gd name="connsiteY466" fmla="*/ 74004 h 333375"/>
              <a:gd name="connsiteX467" fmla="*/ 343642 w 479426"/>
              <a:gd name="connsiteY467" fmla="*/ 43201 h 333375"/>
              <a:gd name="connsiteX468" fmla="*/ 374651 w 479426"/>
              <a:gd name="connsiteY468" fmla="*/ 25400 h 333375"/>
              <a:gd name="connsiteX469" fmla="*/ 374649 w 479426"/>
              <a:gd name="connsiteY469" fmla="*/ 25401 h 333375"/>
              <a:gd name="connsiteX470" fmla="*/ 374651 w 479426"/>
              <a:gd name="connsiteY470" fmla="*/ 25400 h 333375"/>
              <a:gd name="connsiteX471" fmla="*/ 349251 w 479426"/>
              <a:gd name="connsiteY471" fmla="*/ 17462 h 333375"/>
              <a:gd name="connsiteX472" fmla="*/ 352426 w 479426"/>
              <a:gd name="connsiteY472" fmla="*/ 17462 h 333375"/>
              <a:gd name="connsiteX473" fmla="*/ 352426 w 479426"/>
              <a:gd name="connsiteY473" fmla="*/ 17462 h 333375"/>
              <a:gd name="connsiteX474" fmla="*/ 352426 w 479426"/>
              <a:gd name="connsiteY474" fmla="*/ 17462 h 333375"/>
              <a:gd name="connsiteX475" fmla="*/ 347204 w 479426"/>
              <a:gd name="connsiteY475" fmla="*/ 22162 h 333375"/>
              <a:gd name="connsiteX476" fmla="*/ 296872 w 479426"/>
              <a:gd name="connsiteY476" fmla="*/ 67461 h 333375"/>
              <a:gd name="connsiteX477" fmla="*/ 296881 w 479426"/>
              <a:gd name="connsiteY477" fmla="*/ 67452 h 333375"/>
              <a:gd name="connsiteX478" fmla="*/ 296872 w 479426"/>
              <a:gd name="connsiteY478" fmla="*/ 67461 h 333375"/>
              <a:gd name="connsiteX479" fmla="*/ 344488 w 479426"/>
              <a:gd name="connsiteY479" fmla="*/ 22225 h 333375"/>
              <a:gd name="connsiteX480" fmla="*/ 259907 w 479426"/>
              <a:gd name="connsiteY480" fmla="*/ 70755 h 333375"/>
              <a:gd name="connsiteX481" fmla="*/ 259920 w 479426"/>
              <a:gd name="connsiteY481" fmla="*/ 70747 h 333375"/>
              <a:gd name="connsiteX482" fmla="*/ 259907 w 479426"/>
              <a:gd name="connsiteY482" fmla="*/ 70755 h 333375"/>
              <a:gd name="connsiteX483" fmla="*/ 313555 w 479426"/>
              <a:gd name="connsiteY483" fmla="*/ 38754 h 333375"/>
              <a:gd name="connsiteX484" fmla="*/ 333376 w 479426"/>
              <a:gd name="connsiteY484" fmla="*/ 11112 h 333375"/>
              <a:gd name="connsiteX485" fmla="*/ 333376 w 479426"/>
              <a:gd name="connsiteY485" fmla="*/ 14287 h 333375"/>
              <a:gd name="connsiteX486" fmla="*/ 333376 w 479426"/>
              <a:gd name="connsiteY486" fmla="*/ 14287 h 333375"/>
              <a:gd name="connsiteX487" fmla="*/ 333376 w 479426"/>
              <a:gd name="connsiteY487" fmla="*/ 14287 h 333375"/>
              <a:gd name="connsiteX488" fmla="*/ 258898 w 479426"/>
              <a:gd name="connsiteY488" fmla="*/ 71334 h 333375"/>
              <a:gd name="connsiteX489" fmla="*/ 247650 w 479426"/>
              <a:gd name="connsiteY489" fmla="*/ 77787 h 333375"/>
              <a:gd name="connsiteX490" fmla="*/ 242888 w 479426"/>
              <a:gd name="connsiteY490" fmla="*/ 77787 h 333375"/>
              <a:gd name="connsiteX491" fmla="*/ 242888 w 479426"/>
              <a:gd name="connsiteY491" fmla="*/ 77787 h 333375"/>
              <a:gd name="connsiteX492" fmla="*/ 242888 w 479426"/>
              <a:gd name="connsiteY492" fmla="*/ 77787 h 333375"/>
              <a:gd name="connsiteX493" fmla="*/ 322263 w 479426"/>
              <a:gd name="connsiteY493" fmla="*/ 22225 h 333375"/>
              <a:gd name="connsiteX494" fmla="*/ 217488 w 479426"/>
              <a:gd name="connsiteY494" fmla="*/ 82550 h 333375"/>
              <a:gd name="connsiteX495" fmla="*/ 212725 w 479426"/>
              <a:gd name="connsiteY495" fmla="*/ 82550 h 333375"/>
              <a:gd name="connsiteX496" fmla="*/ 212726 w 479426"/>
              <a:gd name="connsiteY496" fmla="*/ 82550 h 333375"/>
              <a:gd name="connsiteX497" fmla="*/ 212725 w 479426"/>
              <a:gd name="connsiteY497" fmla="*/ 82550 h 333375"/>
              <a:gd name="connsiteX498" fmla="*/ 217457 w 479426"/>
              <a:gd name="connsiteY498" fmla="*/ 77818 h 333375"/>
              <a:gd name="connsiteX499" fmla="*/ 217488 w 479426"/>
              <a:gd name="connsiteY499" fmla="*/ 77787 h 333375"/>
              <a:gd name="connsiteX500" fmla="*/ 217488 w 479426"/>
              <a:gd name="connsiteY500" fmla="*/ 77787 h 333375"/>
              <a:gd name="connsiteX501" fmla="*/ 217488 w 479426"/>
              <a:gd name="connsiteY501" fmla="*/ 77787 h 333375"/>
              <a:gd name="connsiteX502" fmla="*/ 221686 w 479426"/>
              <a:gd name="connsiteY502" fmla="*/ 74036 h 333375"/>
              <a:gd name="connsiteX503" fmla="*/ 220663 w 479426"/>
              <a:gd name="connsiteY503" fmla="*/ 74612 h 333375"/>
              <a:gd name="connsiteX504" fmla="*/ 220663 w 479426"/>
              <a:gd name="connsiteY504" fmla="*/ 74612 h 333375"/>
              <a:gd name="connsiteX505" fmla="*/ 220663 w 479426"/>
              <a:gd name="connsiteY505" fmla="*/ 74612 h 333375"/>
              <a:gd name="connsiteX506" fmla="*/ 230708 w 479426"/>
              <a:gd name="connsiteY506" fmla="*/ 65973 h 333375"/>
              <a:gd name="connsiteX507" fmla="*/ 230693 w 479426"/>
              <a:gd name="connsiteY507" fmla="*/ 65986 h 333375"/>
              <a:gd name="connsiteX508" fmla="*/ 230708 w 479426"/>
              <a:gd name="connsiteY508" fmla="*/ 65973 h 333375"/>
              <a:gd name="connsiteX509" fmla="*/ 221686 w 479426"/>
              <a:gd name="connsiteY509" fmla="*/ 74036 h 333375"/>
              <a:gd name="connsiteX510" fmla="*/ 284163 w 479426"/>
              <a:gd name="connsiteY510" fmla="*/ 3175 h 333375"/>
              <a:gd name="connsiteX511" fmla="*/ 163475 w 479426"/>
              <a:gd name="connsiteY511" fmla="*/ 83357 h 333375"/>
              <a:gd name="connsiteX512" fmla="*/ 300038 w 479426"/>
              <a:gd name="connsiteY512" fmla="*/ 3175 h 333375"/>
              <a:gd name="connsiteX513" fmla="*/ 300038 w 479426"/>
              <a:gd name="connsiteY513" fmla="*/ 6350 h 333375"/>
              <a:gd name="connsiteX514" fmla="*/ 230708 w 479426"/>
              <a:gd name="connsiteY514" fmla="*/ 65973 h 333375"/>
              <a:gd name="connsiteX515" fmla="*/ 230723 w 479426"/>
              <a:gd name="connsiteY515" fmla="*/ 65960 h 333375"/>
              <a:gd name="connsiteX516" fmla="*/ 230708 w 479426"/>
              <a:gd name="connsiteY516" fmla="*/ 65973 h 333375"/>
              <a:gd name="connsiteX517" fmla="*/ 292099 w 479426"/>
              <a:gd name="connsiteY517" fmla="*/ 11113 h 333375"/>
              <a:gd name="connsiteX518" fmla="*/ 156010 w 479426"/>
              <a:gd name="connsiteY518" fmla="*/ 88317 h 333375"/>
              <a:gd name="connsiteX519" fmla="*/ 55562 w 479426"/>
              <a:gd name="connsiteY519" fmla="*/ 155053 h 333375"/>
              <a:gd name="connsiteX520" fmla="*/ 55562 w 479426"/>
              <a:gd name="connsiteY520" fmla="*/ 155052 h 333375"/>
              <a:gd name="connsiteX521" fmla="*/ 55562 w 479426"/>
              <a:gd name="connsiteY521" fmla="*/ 155053 h 333375"/>
              <a:gd name="connsiteX522" fmla="*/ 55562 w 479426"/>
              <a:gd name="connsiteY522" fmla="*/ 153988 h 333375"/>
              <a:gd name="connsiteX523" fmla="*/ 47625 w 479426"/>
              <a:gd name="connsiteY523" fmla="*/ 157163 h 333375"/>
              <a:gd name="connsiteX524" fmla="*/ 254915 w 479426"/>
              <a:gd name="connsiteY524" fmla="*/ 20008 h 333375"/>
              <a:gd name="connsiteX525" fmla="*/ 149514 w 479426"/>
              <a:gd name="connsiteY525" fmla="*/ 80671 h 333375"/>
              <a:gd name="connsiteX526" fmla="*/ 258763 w 479426"/>
              <a:gd name="connsiteY526" fmla="*/ 17462 h 333375"/>
              <a:gd name="connsiteX527" fmla="*/ 258757 w 479426"/>
              <a:gd name="connsiteY527" fmla="*/ 17466 h 333375"/>
              <a:gd name="connsiteX528" fmla="*/ 258763 w 479426"/>
              <a:gd name="connsiteY528" fmla="*/ 17462 h 333375"/>
              <a:gd name="connsiteX529" fmla="*/ 254919 w 479426"/>
              <a:gd name="connsiteY529" fmla="*/ 20006 h 333375"/>
              <a:gd name="connsiteX530" fmla="*/ 239713 w 479426"/>
              <a:gd name="connsiteY530" fmla="*/ 0 h 333375"/>
              <a:gd name="connsiteX531" fmla="*/ 63500 w 479426"/>
              <a:gd name="connsiteY531" fmla="*/ 112713 h 333375"/>
              <a:gd name="connsiteX532" fmla="*/ 258763 w 479426"/>
              <a:gd name="connsiteY532" fmla="*/ 0 h 333375"/>
              <a:gd name="connsiteX533" fmla="*/ 258763 w 479426"/>
              <a:gd name="connsiteY533" fmla="*/ 3175 h 333375"/>
              <a:gd name="connsiteX534" fmla="*/ 63506 w 479426"/>
              <a:gd name="connsiteY534" fmla="*/ 130171 h 333375"/>
              <a:gd name="connsiteX535" fmla="*/ 149514 w 479426"/>
              <a:gd name="connsiteY535" fmla="*/ 80671 h 333375"/>
              <a:gd name="connsiteX536" fmla="*/ 36512 w 479426"/>
              <a:gd name="connsiteY536" fmla="*/ 146050 h 333375"/>
              <a:gd name="connsiteX537" fmla="*/ 36522 w 479426"/>
              <a:gd name="connsiteY537" fmla="*/ 146044 h 333375"/>
              <a:gd name="connsiteX538" fmla="*/ 36512 w 479426"/>
              <a:gd name="connsiteY538" fmla="*/ 146050 h 333375"/>
              <a:gd name="connsiteX539" fmla="*/ 231774 w 479426"/>
              <a:gd name="connsiteY539" fmla="*/ 17463 h 333375"/>
              <a:gd name="connsiteX540" fmla="*/ 25400 w 479426"/>
              <a:gd name="connsiteY540" fmla="*/ 134938 h 333375"/>
              <a:gd name="connsiteX541" fmla="*/ 201147 w 479426"/>
              <a:gd name="connsiteY541" fmla="*/ 22522 h 333375"/>
              <a:gd name="connsiteX542" fmla="*/ 41275 w 479426"/>
              <a:gd name="connsiteY542" fmla="*/ 115888 h 333375"/>
              <a:gd name="connsiteX543" fmla="*/ 62690 w 479426"/>
              <a:gd name="connsiteY543" fmla="*/ 101267 h 333375"/>
              <a:gd name="connsiteX544" fmla="*/ 17462 w 479426"/>
              <a:gd name="connsiteY544" fmla="*/ 127000 h 333375"/>
              <a:gd name="connsiteX545" fmla="*/ 17471 w 479426"/>
              <a:gd name="connsiteY545" fmla="*/ 126995 h 333375"/>
              <a:gd name="connsiteX546" fmla="*/ 17462 w 479426"/>
              <a:gd name="connsiteY546" fmla="*/ 127000 h 333375"/>
              <a:gd name="connsiteX547" fmla="*/ 182557 w 479426"/>
              <a:gd name="connsiteY547" fmla="*/ 17466 h 333375"/>
              <a:gd name="connsiteX548" fmla="*/ 6350 w 479426"/>
              <a:gd name="connsiteY548" fmla="*/ 119063 h 333375"/>
              <a:gd name="connsiteX549" fmla="*/ 6350 w 479426"/>
              <a:gd name="connsiteY549" fmla="*/ 115888 h 333375"/>
              <a:gd name="connsiteX550" fmla="*/ 149221 w 479426"/>
              <a:gd name="connsiteY550" fmla="*/ 22227 h 333375"/>
              <a:gd name="connsiteX551" fmla="*/ 101477 w 479426"/>
              <a:gd name="connsiteY551" fmla="*/ 49654 h 333375"/>
              <a:gd name="connsiteX552" fmla="*/ 101636 w 479426"/>
              <a:gd name="connsiteY552" fmla="*/ 49563 h 333375"/>
              <a:gd name="connsiteX553" fmla="*/ 101477 w 479426"/>
              <a:gd name="connsiteY553" fmla="*/ 49654 h 333375"/>
              <a:gd name="connsiteX554" fmla="*/ 176213 w 479426"/>
              <a:gd name="connsiteY554" fmla="*/ 6350 h 333375"/>
              <a:gd name="connsiteX555" fmla="*/ 33340 w 479426"/>
              <a:gd name="connsiteY555" fmla="*/ 100011 h 333375"/>
              <a:gd name="connsiteX556" fmla="*/ 119856 w 479426"/>
              <a:gd name="connsiteY556" fmla="*/ 51594 h 333375"/>
              <a:gd name="connsiteX557" fmla="*/ 206376 w 479426"/>
              <a:gd name="connsiteY557" fmla="*/ 3175 h 333375"/>
              <a:gd name="connsiteX558" fmla="*/ 206373 w 479426"/>
              <a:gd name="connsiteY558" fmla="*/ 3176 h 333375"/>
              <a:gd name="connsiteX559" fmla="*/ 206376 w 479426"/>
              <a:gd name="connsiteY559" fmla="*/ 3175 h 333375"/>
              <a:gd name="connsiteX560" fmla="*/ 148197 w 479426"/>
              <a:gd name="connsiteY560" fmla="*/ 42893 h 333375"/>
              <a:gd name="connsiteX561" fmla="*/ 62699 w 479426"/>
              <a:gd name="connsiteY561" fmla="*/ 101261 h 333375"/>
              <a:gd name="connsiteX562" fmla="*/ 201613 w 479426"/>
              <a:gd name="connsiteY562" fmla="*/ 22225 h 333375"/>
              <a:gd name="connsiteX563" fmla="*/ 201165 w 479426"/>
              <a:gd name="connsiteY563" fmla="*/ 22512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</a:cxnLst>
            <a:rect l="l" t="t" r="r" b="b"/>
            <a:pathLst>
              <a:path w="479426" h="333375">
                <a:moveTo>
                  <a:pt x="265114" y="306388"/>
                </a:moveTo>
                <a:lnTo>
                  <a:pt x="269876" y="306388"/>
                </a:lnTo>
                <a:lnTo>
                  <a:pt x="269876" y="306388"/>
                </a:lnTo>
                <a:lnTo>
                  <a:pt x="269876" y="306388"/>
                </a:lnTo>
                <a:lnTo>
                  <a:pt x="242888" y="333375"/>
                </a:lnTo>
                <a:lnTo>
                  <a:pt x="242888" y="330200"/>
                </a:lnTo>
                <a:lnTo>
                  <a:pt x="261938" y="311151"/>
                </a:lnTo>
                <a:lnTo>
                  <a:pt x="245503" y="320395"/>
                </a:lnTo>
                <a:lnTo>
                  <a:pt x="245505" y="320394"/>
                </a:lnTo>
                <a:lnTo>
                  <a:pt x="245503" y="320395"/>
                </a:lnTo>
                <a:close/>
                <a:moveTo>
                  <a:pt x="284164" y="242888"/>
                </a:moveTo>
                <a:lnTo>
                  <a:pt x="288926" y="242888"/>
                </a:lnTo>
                <a:lnTo>
                  <a:pt x="288926" y="242888"/>
                </a:lnTo>
                <a:lnTo>
                  <a:pt x="288926" y="247650"/>
                </a:lnTo>
                <a:lnTo>
                  <a:pt x="223838" y="292100"/>
                </a:lnTo>
                <a:lnTo>
                  <a:pt x="295276" y="250825"/>
                </a:lnTo>
                <a:lnTo>
                  <a:pt x="277832" y="264531"/>
                </a:lnTo>
                <a:lnTo>
                  <a:pt x="288926" y="258763"/>
                </a:lnTo>
                <a:lnTo>
                  <a:pt x="288924" y="258764"/>
                </a:lnTo>
                <a:lnTo>
                  <a:pt x="288926" y="258763"/>
                </a:lnTo>
                <a:lnTo>
                  <a:pt x="237502" y="298228"/>
                </a:lnTo>
                <a:lnTo>
                  <a:pt x="307976" y="258763"/>
                </a:lnTo>
                <a:lnTo>
                  <a:pt x="311151" y="258763"/>
                </a:lnTo>
                <a:lnTo>
                  <a:pt x="311151" y="258763"/>
                </a:lnTo>
                <a:lnTo>
                  <a:pt x="311151" y="261938"/>
                </a:lnTo>
                <a:lnTo>
                  <a:pt x="311151" y="261938"/>
                </a:lnTo>
                <a:lnTo>
                  <a:pt x="244125" y="321170"/>
                </a:lnTo>
                <a:lnTo>
                  <a:pt x="245503" y="320395"/>
                </a:lnTo>
                <a:lnTo>
                  <a:pt x="245501" y="320397"/>
                </a:lnTo>
                <a:lnTo>
                  <a:pt x="245503" y="320395"/>
                </a:lnTo>
                <a:lnTo>
                  <a:pt x="242888" y="322263"/>
                </a:lnTo>
                <a:lnTo>
                  <a:pt x="242891" y="322261"/>
                </a:lnTo>
                <a:lnTo>
                  <a:pt x="242888" y="322263"/>
                </a:lnTo>
                <a:lnTo>
                  <a:pt x="244123" y="321172"/>
                </a:lnTo>
                <a:lnTo>
                  <a:pt x="236538" y="325438"/>
                </a:lnTo>
                <a:lnTo>
                  <a:pt x="236540" y="325437"/>
                </a:lnTo>
                <a:lnTo>
                  <a:pt x="236538" y="325438"/>
                </a:lnTo>
                <a:lnTo>
                  <a:pt x="303211" y="265115"/>
                </a:lnTo>
                <a:lnTo>
                  <a:pt x="220663" y="311150"/>
                </a:lnTo>
                <a:lnTo>
                  <a:pt x="237498" y="298230"/>
                </a:lnTo>
                <a:lnTo>
                  <a:pt x="228601" y="303213"/>
                </a:lnTo>
                <a:lnTo>
                  <a:pt x="228605" y="303211"/>
                </a:lnTo>
                <a:lnTo>
                  <a:pt x="228601" y="303213"/>
                </a:lnTo>
                <a:lnTo>
                  <a:pt x="277830" y="264533"/>
                </a:lnTo>
                <a:lnTo>
                  <a:pt x="209551" y="300038"/>
                </a:lnTo>
                <a:lnTo>
                  <a:pt x="209555" y="300036"/>
                </a:lnTo>
                <a:lnTo>
                  <a:pt x="209551" y="300038"/>
                </a:lnTo>
                <a:lnTo>
                  <a:pt x="273051" y="254000"/>
                </a:lnTo>
                <a:lnTo>
                  <a:pt x="222197" y="281123"/>
                </a:lnTo>
                <a:lnTo>
                  <a:pt x="222206" y="281118"/>
                </a:lnTo>
                <a:lnTo>
                  <a:pt x="222197" y="281123"/>
                </a:lnTo>
                <a:close/>
                <a:moveTo>
                  <a:pt x="201613" y="242888"/>
                </a:moveTo>
                <a:lnTo>
                  <a:pt x="201613" y="242889"/>
                </a:lnTo>
                <a:lnTo>
                  <a:pt x="201613" y="242888"/>
                </a:lnTo>
                <a:lnTo>
                  <a:pt x="189015" y="269485"/>
                </a:lnTo>
                <a:lnTo>
                  <a:pt x="226956" y="248517"/>
                </a:lnTo>
                <a:lnTo>
                  <a:pt x="187326" y="273050"/>
                </a:lnTo>
                <a:lnTo>
                  <a:pt x="187326" y="273050"/>
                </a:lnTo>
                <a:lnTo>
                  <a:pt x="187326" y="273050"/>
                </a:lnTo>
                <a:lnTo>
                  <a:pt x="189015" y="269486"/>
                </a:lnTo>
                <a:lnTo>
                  <a:pt x="182563" y="273050"/>
                </a:lnTo>
                <a:lnTo>
                  <a:pt x="198438" y="247650"/>
                </a:lnTo>
                <a:lnTo>
                  <a:pt x="195263" y="247650"/>
                </a:lnTo>
                <a:close/>
                <a:moveTo>
                  <a:pt x="269876" y="236538"/>
                </a:moveTo>
                <a:lnTo>
                  <a:pt x="269876" y="236538"/>
                </a:lnTo>
                <a:lnTo>
                  <a:pt x="269876" y="239713"/>
                </a:lnTo>
                <a:lnTo>
                  <a:pt x="269876" y="239713"/>
                </a:lnTo>
                <a:lnTo>
                  <a:pt x="213301" y="285867"/>
                </a:lnTo>
                <a:lnTo>
                  <a:pt x="222197" y="281123"/>
                </a:lnTo>
                <a:lnTo>
                  <a:pt x="222188" y="281128"/>
                </a:lnTo>
                <a:lnTo>
                  <a:pt x="222197" y="281123"/>
                </a:lnTo>
                <a:lnTo>
                  <a:pt x="209551" y="288925"/>
                </a:lnTo>
                <a:lnTo>
                  <a:pt x="209553" y="288924"/>
                </a:lnTo>
                <a:lnTo>
                  <a:pt x="209551" y="288925"/>
                </a:lnTo>
                <a:lnTo>
                  <a:pt x="213295" y="285871"/>
                </a:lnTo>
                <a:lnTo>
                  <a:pt x="201613" y="292100"/>
                </a:lnTo>
                <a:lnTo>
                  <a:pt x="261935" y="242890"/>
                </a:lnTo>
                <a:lnTo>
                  <a:pt x="204237" y="276226"/>
                </a:lnTo>
                <a:close/>
                <a:moveTo>
                  <a:pt x="134937" y="231776"/>
                </a:moveTo>
                <a:lnTo>
                  <a:pt x="137557" y="231776"/>
                </a:lnTo>
                <a:lnTo>
                  <a:pt x="137556" y="231776"/>
                </a:lnTo>
                <a:lnTo>
                  <a:pt x="137557" y="231776"/>
                </a:lnTo>
                <a:lnTo>
                  <a:pt x="130175" y="236538"/>
                </a:lnTo>
                <a:lnTo>
                  <a:pt x="134937" y="231776"/>
                </a:lnTo>
                <a:lnTo>
                  <a:pt x="134937" y="231776"/>
                </a:lnTo>
                <a:close/>
                <a:moveTo>
                  <a:pt x="254001" y="231775"/>
                </a:moveTo>
                <a:lnTo>
                  <a:pt x="254001" y="236538"/>
                </a:lnTo>
                <a:lnTo>
                  <a:pt x="254001" y="236538"/>
                </a:lnTo>
                <a:lnTo>
                  <a:pt x="201951" y="277547"/>
                </a:lnTo>
                <a:lnTo>
                  <a:pt x="204237" y="276226"/>
                </a:lnTo>
                <a:lnTo>
                  <a:pt x="201613" y="277813"/>
                </a:lnTo>
                <a:lnTo>
                  <a:pt x="201616" y="277811"/>
                </a:lnTo>
                <a:lnTo>
                  <a:pt x="201613" y="277813"/>
                </a:lnTo>
                <a:lnTo>
                  <a:pt x="201947" y="277549"/>
                </a:lnTo>
                <a:lnTo>
                  <a:pt x="190501" y="284163"/>
                </a:lnTo>
                <a:lnTo>
                  <a:pt x="190501" y="284162"/>
                </a:lnTo>
                <a:lnTo>
                  <a:pt x="190501" y="284163"/>
                </a:lnTo>
                <a:lnTo>
                  <a:pt x="190501" y="280988"/>
                </a:lnTo>
                <a:lnTo>
                  <a:pt x="242886" y="239714"/>
                </a:lnTo>
                <a:lnTo>
                  <a:pt x="226956" y="248517"/>
                </a:lnTo>
                <a:close/>
                <a:moveTo>
                  <a:pt x="336651" y="156533"/>
                </a:moveTo>
                <a:lnTo>
                  <a:pt x="336640" y="156539"/>
                </a:lnTo>
                <a:lnTo>
                  <a:pt x="336651" y="156533"/>
                </a:lnTo>
                <a:lnTo>
                  <a:pt x="269875" y="195263"/>
                </a:lnTo>
                <a:lnTo>
                  <a:pt x="297529" y="173831"/>
                </a:lnTo>
                <a:lnTo>
                  <a:pt x="280989" y="187325"/>
                </a:lnTo>
                <a:lnTo>
                  <a:pt x="305960" y="173511"/>
                </a:lnTo>
                <a:close/>
                <a:moveTo>
                  <a:pt x="55562" y="155053"/>
                </a:moveTo>
                <a:lnTo>
                  <a:pt x="55562" y="155054"/>
                </a:lnTo>
                <a:lnTo>
                  <a:pt x="55562" y="155053"/>
                </a:lnTo>
                <a:lnTo>
                  <a:pt x="55562" y="157163"/>
                </a:lnTo>
                <a:lnTo>
                  <a:pt x="55562" y="157163"/>
                </a:lnTo>
                <a:lnTo>
                  <a:pt x="52387" y="157163"/>
                </a:lnTo>
                <a:lnTo>
                  <a:pt x="52387" y="157163"/>
                </a:lnTo>
                <a:close/>
                <a:moveTo>
                  <a:pt x="355601" y="146050"/>
                </a:moveTo>
                <a:lnTo>
                  <a:pt x="355600" y="146050"/>
                </a:lnTo>
                <a:lnTo>
                  <a:pt x="355601" y="146050"/>
                </a:lnTo>
                <a:lnTo>
                  <a:pt x="303213" y="198438"/>
                </a:lnTo>
                <a:lnTo>
                  <a:pt x="374651" y="157162"/>
                </a:lnTo>
                <a:lnTo>
                  <a:pt x="377826" y="157162"/>
                </a:lnTo>
                <a:lnTo>
                  <a:pt x="377826" y="160337"/>
                </a:lnTo>
                <a:lnTo>
                  <a:pt x="333376" y="212725"/>
                </a:lnTo>
                <a:lnTo>
                  <a:pt x="396876" y="176212"/>
                </a:lnTo>
                <a:lnTo>
                  <a:pt x="401638" y="176212"/>
                </a:lnTo>
                <a:lnTo>
                  <a:pt x="401637" y="176212"/>
                </a:lnTo>
                <a:lnTo>
                  <a:pt x="401638" y="176212"/>
                </a:lnTo>
                <a:lnTo>
                  <a:pt x="363538" y="198438"/>
                </a:lnTo>
                <a:lnTo>
                  <a:pt x="401638" y="179387"/>
                </a:lnTo>
                <a:lnTo>
                  <a:pt x="401635" y="179389"/>
                </a:lnTo>
                <a:lnTo>
                  <a:pt x="401638" y="179387"/>
                </a:lnTo>
                <a:lnTo>
                  <a:pt x="352428" y="212724"/>
                </a:lnTo>
                <a:lnTo>
                  <a:pt x="404813" y="182562"/>
                </a:lnTo>
                <a:lnTo>
                  <a:pt x="407988" y="182562"/>
                </a:lnTo>
                <a:lnTo>
                  <a:pt x="407988" y="182562"/>
                </a:lnTo>
                <a:lnTo>
                  <a:pt x="407988" y="182562"/>
                </a:lnTo>
                <a:lnTo>
                  <a:pt x="384176" y="207169"/>
                </a:lnTo>
                <a:lnTo>
                  <a:pt x="360363" y="231776"/>
                </a:lnTo>
                <a:lnTo>
                  <a:pt x="355602" y="236538"/>
                </a:lnTo>
                <a:lnTo>
                  <a:pt x="363538" y="231776"/>
                </a:lnTo>
                <a:lnTo>
                  <a:pt x="363537" y="231777"/>
                </a:lnTo>
                <a:lnTo>
                  <a:pt x="363538" y="231776"/>
                </a:lnTo>
                <a:lnTo>
                  <a:pt x="358776" y="236538"/>
                </a:lnTo>
                <a:lnTo>
                  <a:pt x="360363" y="236538"/>
                </a:lnTo>
                <a:lnTo>
                  <a:pt x="355601" y="239713"/>
                </a:lnTo>
                <a:lnTo>
                  <a:pt x="355602" y="239712"/>
                </a:lnTo>
                <a:lnTo>
                  <a:pt x="355601" y="239713"/>
                </a:lnTo>
                <a:lnTo>
                  <a:pt x="358776" y="236538"/>
                </a:lnTo>
                <a:lnTo>
                  <a:pt x="355601" y="236538"/>
                </a:lnTo>
                <a:lnTo>
                  <a:pt x="355601" y="236538"/>
                </a:lnTo>
                <a:lnTo>
                  <a:pt x="352426" y="236538"/>
                </a:lnTo>
                <a:lnTo>
                  <a:pt x="352426" y="236538"/>
                </a:lnTo>
                <a:lnTo>
                  <a:pt x="376992" y="211972"/>
                </a:lnTo>
                <a:lnTo>
                  <a:pt x="401637" y="187326"/>
                </a:lnTo>
                <a:lnTo>
                  <a:pt x="359892" y="210744"/>
                </a:lnTo>
                <a:lnTo>
                  <a:pt x="336551" y="223838"/>
                </a:lnTo>
                <a:lnTo>
                  <a:pt x="336553" y="223837"/>
                </a:lnTo>
                <a:lnTo>
                  <a:pt x="336551" y="223838"/>
                </a:lnTo>
                <a:lnTo>
                  <a:pt x="355961" y="209782"/>
                </a:lnTo>
                <a:lnTo>
                  <a:pt x="382585" y="190502"/>
                </a:lnTo>
                <a:lnTo>
                  <a:pt x="349423" y="209595"/>
                </a:lnTo>
                <a:lnTo>
                  <a:pt x="330201" y="220663"/>
                </a:lnTo>
                <a:lnTo>
                  <a:pt x="330201" y="220662"/>
                </a:lnTo>
                <a:lnTo>
                  <a:pt x="330201" y="220663"/>
                </a:lnTo>
                <a:lnTo>
                  <a:pt x="330201" y="217488"/>
                </a:lnTo>
                <a:lnTo>
                  <a:pt x="325438" y="217488"/>
                </a:lnTo>
                <a:lnTo>
                  <a:pt x="374651" y="160337"/>
                </a:lnTo>
                <a:lnTo>
                  <a:pt x="303213" y="206375"/>
                </a:lnTo>
                <a:lnTo>
                  <a:pt x="300038" y="201613"/>
                </a:lnTo>
                <a:lnTo>
                  <a:pt x="307975" y="198438"/>
                </a:lnTo>
                <a:lnTo>
                  <a:pt x="304801" y="199232"/>
                </a:lnTo>
                <a:lnTo>
                  <a:pt x="295276" y="201613"/>
                </a:lnTo>
                <a:lnTo>
                  <a:pt x="295276" y="201613"/>
                </a:lnTo>
                <a:lnTo>
                  <a:pt x="295276" y="201613"/>
                </a:lnTo>
                <a:lnTo>
                  <a:pt x="321551" y="176110"/>
                </a:lnTo>
                <a:lnTo>
                  <a:pt x="348440" y="150011"/>
                </a:lnTo>
                <a:lnTo>
                  <a:pt x="340868" y="154200"/>
                </a:lnTo>
                <a:lnTo>
                  <a:pt x="336651" y="156533"/>
                </a:lnTo>
                <a:lnTo>
                  <a:pt x="336662" y="156527"/>
                </a:lnTo>
                <a:lnTo>
                  <a:pt x="336651" y="156533"/>
                </a:lnTo>
                <a:lnTo>
                  <a:pt x="349251" y="149225"/>
                </a:lnTo>
                <a:lnTo>
                  <a:pt x="349250" y="149225"/>
                </a:lnTo>
                <a:lnTo>
                  <a:pt x="349251" y="149225"/>
                </a:lnTo>
                <a:lnTo>
                  <a:pt x="348851" y="149613"/>
                </a:lnTo>
                <a:lnTo>
                  <a:pt x="348442" y="150009"/>
                </a:lnTo>
                <a:lnTo>
                  <a:pt x="353040" y="147466"/>
                </a:lnTo>
                <a:close/>
                <a:moveTo>
                  <a:pt x="314326" y="127000"/>
                </a:moveTo>
                <a:lnTo>
                  <a:pt x="314325" y="127000"/>
                </a:lnTo>
                <a:lnTo>
                  <a:pt x="314326" y="127000"/>
                </a:lnTo>
                <a:lnTo>
                  <a:pt x="283442" y="156339"/>
                </a:lnTo>
                <a:lnTo>
                  <a:pt x="250826" y="187324"/>
                </a:lnTo>
                <a:lnTo>
                  <a:pt x="341313" y="138112"/>
                </a:lnTo>
                <a:lnTo>
                  <a:pt x="341311" y="138113"/>
                </a:lnTo>
                <a:lnTo>
                  <a:pt x="341313" y="138112"/>
                </a:lnTo>
                <a:lnTo>
                  <a:pt x="328459" y="148599"/>
                </a:lnTo>
                <a:lnTo>
                  <a:pt x="331689" y="146924"/>
                </a:lnTo>
                <a:lnTo>
                  <a:pt x="333376" y="146050"/>
                </a:lnTo>
                <a:lnTo>
                  <a:pt x="333375" y="146051"/>
                </a:lnTo>
                <a:lnTo>
                  <a:pt x="333376" y="146050"/>
                </a:lnTo>
                <a:lnTo>
                  <a:pt x="297529" y="173831"/>
                </a:lnTo>
                <a:lnTo>
                  <a:pt x="328456" y="148601"/>
                </a:lnTo>
                <a:lnTo>
                  <a:pt x="247650" y="190500"/>
                </a:lnTo>
                <a:lnTo>
                  <a:pt x="247651" y="190499"/>
                </a:lnTo>
                <a:lnTo>
                  <a:pt x="247650" y="190500"/>
                </a:lnTo>
                <a:lnTo>
                  <a:pt x="250825" y="187325"/>
                </a:lnTo>
                <a:lnTo>
                  <a:pt x="250826" y="187324"/>
                </a:lnTo>
                <a:lnTo>
                  <a:pt x="250835" y="187315"/>
                </a:lnTo>
                <a:lnTo>
                  <a:pt x="250825" y="187325"/>
                </a:lnTo>
                <a:lnTo>
                  <a:pt x="279069" y="159081"/>
                </a:lnTo>
                <a:lnTo>
                  <a:pt x="307219" y="130931"/>
                </a:lnTo>
                <a:lnTo>
                  <a:pt x="302606" y="133483"/>
                </a:lnTo>
                <a:lnTo>
                  <a:pt x="294237" y="138112"/>
                </a:lnTo>
                <a:lnTo>
                  <a:pt x="294258" y="138100"/>
                </a:lnTo>
                <a:lnTo>
                  <a:pt x="294237" y="138112"/>
                </a:lnTo>
                <a:lnTo>
                  <a:pt x="302956" y="133075"/>
                </a:lnTo>
                <a:lnTo>
                  <a:pt x="307976" y="130175"/>
                </a:lnTo>
                <a:lnTo>
                  <a:pt x="307975" y="130175"/>
                </a:lnTo>
                <a:lnTo>
                  <a:pt x="307976" y="130175"/>
                </a:lnTo>
                <a:lnTo>
                  <a:pt x="307221" y="130930"/>
                </a:lnTo>
                <a:close/>
                <a:moveTo>
                  <a:pt x="212725" y="115888"/>
                </a:moveTo>
                <a:lnTo>
                  <a:pt x="217488" y="115888"/>
                </a:lnTo>
                <a:lnTo>
                  <a:pt x="217488" y="115888"/>
                </a:lnTo>
                <a:lnTo>
                  <a:pt x="217488" y="119063"/>
                </a:lnTo>
                <a:lnTo>
                  <a:pt x="187179" y="139727"/>
                </a:lnTo>
                <a:lnTo>
                  <a:pt x="112721" y="190495"/>
                </a:lnTo>
                <a:lnTo>
                  <a:pt x="205663" y="135892"/>
                </a:lnTo>
                <a:lnTo>
                  <a:pt x="239713" y="115888"/>
                </a:lnTo>
                <a:lnTo>
                  <a:pt x="239710" y="115889"/>
                </a:lnTo>
                <a:lnTo>
                  <a:pt x="239713" y="115888"/>
                </a:lnTo>
                <a:lnTo>
                  <a:pt x="179821" y="158442"/>
                </a:lnTo>
                <a:lnTo>
                  <a:pt x="119065" y="201611"/>
                </a:lnTo>
                <a:lnTo>
                  <a:pt x="192088" y="158750"/>
                </a:lnTo>
                <a:lnTo>
                  <a:pt x="265113" y="115888"/>
                </a:lnTo>
                <a:lnTo>
                  <a:pt x="265113" y="115888"/>
                </a:lnTo>
                <a:lnTo>
                  <a:pt x="269875" y="115888"/>
                </a:lnTo>
                <a:lnTo>
                  <a:pt x="138116" y="201610"/>
                </a:lnTo>
                <a:lnTo>
                  <a:pt x="209550" y="160338"/>
                </a:lnTo>
                <a:lnTo>
                  <a:pt x="280988" y="119063"/>
                </a:lnTo>
                <a:lnTo>
                  <a:pt x="280988" y="119063"/>
                </a:lnTo>
                <a:lnTo>
                  <a:pt x="284163" y="119063"/>
                </a:lnTo>
                <a:lnTo>
                  <a:pt x="284163" y="119063"/>
                </a:lnTo>
                <a:lnTo>
                  <a:pt x="211138" y="168275"/>
                </a:lnTo>
                <a:lnTo>
                  <a:pt x="138115" y="217486"/>
                </a:lnTo>
                <a:lnTo>
                  <a:pt x="303213" y="123825"/>
                </a:lnTo>
                <a:lnTo>
                  <a:pt x="307975" y="123825"/>
                </a:lnTo>
                <a:lnTo>
                  <a:pt x="307974" y="123825"/>
                </a:lnTo>
                <a:lnTo>
                  <a:pt x="307975" y="123825"/>
                </a:lnTo>
                <a:lnTo>
                  <a:pt x="240147" y="168035"/>
                </a:lnTo>
                <a:lnTo>
                  <a:pt x="294237" y="138112"/>
                </a:lnTo>
                <a:lnTo>
                  <a:pt x="294217" y="138124"/>
                </a:lnTo>
                <a:lnTo>
                  <a:pt x="294237" y="138112"/>
                </a:lnTo>
                <a:lnTo>
                  <a:pt x="248510" y="164533"/>
                </a:lnTo>
                <a:lnTo>
                  <a:pt x="222177" y="179748"/>
                </a:lnTo>
                <a:lnTo>
                  <a:pt x="130175" y="239713"/>
                </a:lnTo>
                <a:lnTo>
                  <a:pt x="134937" y="236538"/>
                </a:lnTo>
                <a:lnTo>
                  <a:pt x="138112" y="231776"/>
                </a:lnTo>
                <a:lnTo>
                  <a:pt x="137557" y="231776"/>
                </a:lnTo>
                <a:lnTo>
                  <a:pt x="137558" y="231776"/>
                </a:lnTo>
                <a:lnTo>
                  <a:pt x="137557" y="231776"/>
                </a:lnTo>
                <a:lnTo>
                  <a:pt x="172020" y="209541"/>
                </a:lnTo>
                <a:lnTo>
                  <a:pt x="184098" y="201749"/>
                </a:lnTo>
                <a:lnTo>
                  <a:pt x="165100" y="212725"/>
                </a:lnTo>
                <a:lnTo>
                  <a:pt x="165100" y="212725"/>
                </a:lnTo>
                <a:lnTo>
                  <a:pt x="165100" y="209550"/>
                </a:lnTo>
                <a:lnTo>
                  <a:pt x="165100" y="209550"/>
                </a:lnTo>
                <a:lnTo>
                  <a:pt x="196217" y="192337"/>
                </a:lnTo>
                <a:lnTo>
                  <a:pt x="213545" y="182751"/>
                </a:lnTo>
                <a:lnTo>
                  <a:pt x="277809" y="141290"/>
                </a:lnTo>
                <a:lnTo>
                  <a:pt x="119062" y="231776"/>
                </a:lnTo>
                <a:lnTo>
                  <a:pt x="119062" y="228600"/>
                </a:lnTo>
                <a:lnTo>
                  <a:pt x="261936" y="130176"/>
                </a:lnTo>
                <a:lnTo>
                  <a:pt x="107950" y="220663"/>
                </a:lnTo>
                <a:lnTo>
                  <a:pt x="107950" y="217488"/>
                </a:lnTo>
                <a:lnTo>
                  <a:pt x="239707" y="134941"/>
                </a:lnTo>
                <a:lnTo>
                  <a:pt x="190612" y="163243"/>
                </a:lnTo>
                <a:lnTo>
                  <a:pt x="104775" y="212725"/>
                </a:lnTo>
                <a:lnTo>
                  <a:pt x="100012" y="212725"/>
                </a:lnTo>
                <a:lnTo>
                  <a:pt x="100013" y="212725"/>
                </a:lnTo>
                <a:lnTo>
                  <a:pt x="100012" y="212725"/>
                </a:lnTo>
                <a:lnTo>
                  <a:pt x="223836" y="127001"/>
                </a:lnTo>
                <a:lnTo>
                  <a:pt x="93662" y="201613"/>
                </a:lnTo>
                <a:lnTo>
                  <a:pt x="93662" y="201613"/>
                </a:lnTo>
                <a:lnTo>
                  <a:pt x="88900" y="201613"/>
                </a:lnTo>
                <a:lnTo>
                  <a:pt x="198436" y="127001"/>
                </a:lnTo>
                <a:lnTo>
                  <a:pt x="82550" y="195263"/>
                </a:lnTo>
                <a:lnTo>
                  <a:pt x="82550" y="190500"/>
                </a:lnTo>
                <a:lnTo>
                  <a:pt x="82550" y="190500"/>
                </a:lnTo>
                <a:lnTo>
                  <a:pt x="141286" y="141288"/>
                </a:lnTo>
                <a:lnTo>
                  <a:pt x="107950" y="157163"/>
                </a:lnTo>
                <a:lnTo>
                  <a:pt x="146050" y="134938"/>
                </a:lnTo>
                <a:lnTo>
                  <a:pt x="149225" y="134938"/>
                </a:lnTo>
                <a:lnTo>
                  <a:pt x="88901" y="187324"/>
                </a:lnTo>
                <a:close/>
                <a:moveTo>
                  <a:pt x="259907" y="70755"/>
                </a:moveTo>
                <a:lnTo>
                  <a:pt x="259894" y="70762"/>
                </a:lnTo>
                <a:lnTo>
                  <a:pt x="259907" y="70755"/>
                </a:lnTo>
                <a:lnTo>
                  <a:pt x="259227" y="71160"/>
                </a:lnTo>
                <a:lnTo>
                  <a:pt x="258763" y="71437"/>
                </a:lnTo>
                <a:lnTo>
                  <a:pt x="258764" y="71436"/>
                </a:lnTo>
                <a:lnTo>
                  <a:pt x="258763" y="71437"/>
                </a:lnTo>
                <a:lnTo>
                  <a:pt x="258898" y="71334"/>
                </a:lnTo>
                <a:close/>
                <a:moveTo>
                  <a:pt x="431801" y="63500"/>
                </a:moveTo>
                <a:lnTo>
                  <a:pt x="431800" y="63500"/>
                </a:lnTo>
                <a:lnTo>
                  <a:pt x="431801" y="63500"/>
                </a:lnTo>
                <a:lnTo>
                  <a:pt x="407643" y="86947"/>
                </a:lnTo>
                <a:lnTo>
                  <a:pt x="406828" y="87738"/>
                </a:lnTo>
                <a:lnTo>
                  <a:pt x="382588" y="112713"/>
                </a:lnTo>
                <a:lnTo>
                  <a:pt x="454026" y="71437"/>
                </a:lnTo>
                <a:lnTo>
                  <a:pt x="454026" y="74612"/>
                </a:lnTo>
                <a:lnTo>
                  <a:pt x="451170" y="77653"/>
                </a:lnTo>
                <a:lnTo>
                  <a:pt x="404814" y="126999"/>
                </a:lnTo>
                <a:lnTo>
                  <a:pt x="473076" y="88900"/>
                </a:lnTo>
                <a:lnTo>
                  <a:pt x="473069" y="88904"/>
                </a:lnTo>
                <a:lnTo>
                  <a:pt x="473076" y="88900"/>
                </a:lnTo>
                <a:lnTo>
                  <a:pt x="446096" y="104771"/>
                </a:lnTo>
                <a:lnTo>
                  <a:pt x="476251" y="88900"/>
                </a:lnTo>
                <a:lnTo>
                  <a:pt x="476250" y="88901"/>
                </a:lnTo>
                <a:lnTo>
                  <a:pt x="476251" y="88900"/>
                </a:lnTo>
                <a:lnTo>
                  <a:pt x="442913" y="112713"/>
                </a:lnTo>
                <a:lnTo>
                  <a:pt x="476251" y="93663"/>
                </a:lnTo>
                <a:lnTo>
                  <a:pt x="476251" y="93663"/>
                </a:lnTo>
                <a:lnTo>
                  <a:pt x="479426" y="93663"/>
                </a:lnTo>
                <a:lnTo>
                  <a:pt x="479426" y="93663"/>
                </a:lnTo>
                <a:lnTo>
                  <a:pt x="453276" y="119813"/>
                </a:lnTo>
                <a:lnTo>
                  <a:pt x="427040" y="146049"/>
                </a:lnTo>
                <a:lnTo>
                  <a:pt x="459094" y="125651"/>
                </a:lnTo>
                <a:lnTo>
                  <a:pt x="479426" y="112713"/>
                </a:lnTo>
                <a:lnTo>
                  <a:pt x="479410" y="112723"/>
                </a:lnTo>
                <a:lnTo>
                  <a:pt x="479426" y="112713"/>
                </a:lnTo>
                <a:lnTo>
                  <a:pt x="457437" y="127163"/>
                </a:lnTo>
                <a:lnTo>
                  <a:pt x="423887" y="149209"/>
                </a:lnTo>
                <a:lnTo>
                  <a:pt x="455919" y="128826"/>
                </a:lnTo>
                <a:lnTo>
                  <a:pt x="476251" y="115888"/>
                </a:lnTo>
                <a:lnTo>
                  <a:pt x="476251" y="115888"/>
                </a:lnTo>
                <a:lnTo>
                  <a:pt x="479426" y="115888"/>
                </a:lnTo>
                <a:lnTo>
                  <a:pt x="479426" y="115888"/>
                </a:lnTo>
                <a:lnTo>
                  <a:pt x="479426" y="118520"/>
                </a:lnTo>
                <a:lnTo>
                  <a:pt x="479426" y="119063"/>
                </a:lnTo>
                <a:lnTo>
                  <a:pt x="438680" y="153988"/>
                </a:lnTo>
                <a:lnTo>
                  <a:pt x="442913" y="153988"/>
                </a:lnTo>
                <a:lnTo>
                  <a:pt x="442913" y="157163"/>
                </a:lnTo>
                <a:lnTo>
                  <a:pt x="434976" y="157163"/>
                </a:lnTo>
                <a:lnTo>
                  <a:pt x="434976" y="157163"/>
                </a:lnTo>
                <a:lnTo>
                  <a:pt x="434979" y="157160"/>
                </a:lnTo>
                <a:lnTo>
                  <a:pt x="434980" y="157159"/>
                </a:lnTo>
                <a:lnTo>
                  <a:pt x="434976" y="157163"/>
                </a:lnTo>
                <a:lnTo>
                  <a:pt x="438151" y="153988"/>
                </a:lnTo>
                <a:lnTo>
                  <a:pt x="438151" y="153988"/>
                </a:lnTo>
                <a:lnTo>
                  <a:pt x="438604" y="153988"/>
                </a:lnTo>
                <a:lnTo>
                  <a:pt x="435000" y="157142"/>
                </a:lnTo>
                <a:lnTo>
                  <a:pt x="438680" y="153988"/>
                </a:lnTo>
                <a:lnTo>
                  <a:pt x="438604" y="153988"/>
                </a:lnTo>
                <a:lnTo>
                  <a:pt x="473076" y="123825"/>
                </a:lnTo>
                <a:lnTo>
                  <a:pt x="423863" y="149225"/>
                </a:lnTo>
                <a:lnTo>
                  <a:pt x="423867" y="149223"/>
                </a:lnTo>
                <a:lnTo>
                  <a:pt x="423867" y="149223"/>
                </a:lnTo>
                <a:lnTo>
                  <a:pt x="423863" y="149225"/>
                </a:lnTo>
                <a:lnTo>
                  <a:pt x="419101" y="149225"/>
                </a:lnTo>
                <a:lnTo>
                  <a:pt x="419101" y="146050"/>
                </a:lnTo>
                <a:lnTo>
                  <a:pt x="419101" y="146050"/>
                </a:lnTo>
                <a:lnTo>
                  <a:pt x="419101" y="146050"/>
                </a:lnTo>
                <a:lnTo>
                  <a:pt x="424091" y="141500"/>
                </a:lnTo>
                <a:lnTo>
                  <a:pt x="473075" y="96838"/>
                </a:lnTo>
                <a:lnTo>
                  <a:pt x="404813" y="134938"/>
                </a:lnTo>
                <a:lnTo>
                  <a:pt x="401638" y="130175"/>
                </a:lnTo>
                <a:lnTo>
                  <a:pt x="401638" y="130175"/>
                </a:lnTo>
                <a:lnTo>
                  <a:pt x="401638" y="130175"/>
                </a:lnTo>
                <a:lnTo>
                  <a:pt x="449262" y="74613"/>
                </a:lnTo>
                <a:lnTo>
                  <a:pt x="403932" y="100804"/>
                </a:lnTo>
                <a:lnTo>
                  <a:pt x="377826" y="115888"/>
                </a:lnTo>
                <a:lnTo>
                  <a:pt x="377827" y="115887"/>
                </a:lnTo>
                <a:lnTo>
                  <a:pt x="377826" y="115888"/>
                </a:lnTo>
                <a:lnTo>
                  <a:pt x="405883" y="88655"/>
                </a:lnTo>
                <a:lnTo>
                  <a:pt x="406828" y="87738"/>
                </a:lnTo>
                <a:lnTo>
                  <a:pt x="428505" y="65404"/>
                </a:lnTo>
                <a:close/>
                <a:moveTo>
                  <a:pt x="434976" y="58737"/>
                </a:moveTo>
                <a:lnTo>
                  <a:pt x="428505" y="65404"/>
                </a:lnTo>
                <a:lnTo>
                  <a:pt x="360363" y="104775"/>
                </a:lnTo>
                <a:lnTo>
                  <a:pt x="355601" y="104775"/>
                </a:lnTo>
                <a:lnTo>
                  <a:pt x="355601" y="104775"/>
                </a:lnTo>
                <a:lnTo>
                  <a:pt x="355601" y="104775"/>
                </a:lnTo>
                <a:lnTo>
                  <a:pt x="393701" y="69849"/>
                </a:lnTo>
                <a:lnTo>
                  <a:pt x="393695" y="69855"/>
                </a:lnTo>
                <a:lnTo>
                  <a:pt x="393701" y="69849"/>
                </a:lnTo>
                <a:lnTo>
                  <a:pt x="363538" y="100013"/>
                </a:lnTo>
                <a:close/>
                <a:moveTo>
                  <a:pt x="88900" y="33337"/>
                </a:moveTo>
                <a:lnTo>
                  <a:pt x="88900" y="33337"/>
                </a:lnTo>
                <a:lnTo>
                  <a:pt x="88900" y="36512"/>
                </a:lnTo>
                <a:lnTo>
                  <a:pt x="88900" y="36512"/>
                </a:lnTo>
                <a:lnTo>
                  <a:pt x="8225" y="103225"/>
                </a:lnTo>
                <a:lnTo>
                  <a:pt x="101477" y="49654"/>
                </a:lnTo>
                <a:lnTo>
                  <a:pt x="101318" y="49746"/>
                </a:lnTo>
                <a:lnTo>
                  <a:pt x="101477" y="49654"/>
                </a:lnTo>
                <a:lnTo>
                  <a:pt x="6350" y="104775"/>
                </a:lnTo>
                <a:lnTo>
                  <a:pt x="6352" y="104774"/>
                </a:lnTo>
                <a:lnTo>
                  <a:pt x="6350" y="104775"/>
                </a:lnTo>
                <a:lnTo>
                  <a:pt x="8221" y="103227"/>
                </a:lnTo>
                <a:lnTo>
                  <a:pt x="0" y="107950"/>
                </a:lnTo>
                <a:lnTo>
                  <a:pt x="2" y="107949"/>
                </a:lnTo>
                <a:lnTo>
                  <a:pt x="0" y="107950"/>
                </a:lnTo>
                <a:lnTo>
                  <a:pt x="82550" y="41275"/>
                </a:lnTo>
                <a:lnTo>
                  <a:pt x="69850" y="47625"/>
                </a:lnTo>
                <a:close/>
                <a:moveTo>
                  <a:pt x="374651" y="25400"/>
                </a:moveTo>
                <a:lnTo>
                  <a:pt x="370030" y="28700"/>
                </a:lnTo>
                <a:lnTo>
                  <a:pt x="363539" y="33336"/>
                </a:lnTo>
                <a:lnTo>
                  <a:pt x="374651" y="30162"/>
                </a:lnTo>
                <a:close/>
                <a:moveTo>
                  <a:pt x="374651" y="25400"/>
                </a:moveTo>
                <a:lnTo>
                  <a:pt x="374651" y="25400"/>
                </a:lnTo>
                <a:lnTo>
                  <a:pt x="377826" y="25400"/>
                </a:lnTo>
                <a:lnTo>
                  <a:pt x="377826" y="25400"/>
                </a:lnTo>
                <a:lnTo>
                  <a:pt x="377826" y="30162"/>
                </a:lnTo>
                <a:lnTo>
                  <a:pt x="374996" y="33164"/>
                </a:lnTo>
                <a:lnTo>
                  <a:pt x="325439" y="85724"/>
                </a:lnTo>
                <a:lnTo>
                  <a:pt x="404813" y="41275"/>
                </a:lnTo>
                <a:lnTo>
                  <a:pt x="407988" y="41275"/>
                </a:lnTo>
                <a:lnTo>
                  <a:pt x="407988" y="44450"/>
                </a:lnTo>
                <a:lnTo>
                  <a:pt x="355602" y="82549"/>
                </a:lnTo>
                <a:lnTo>
                  <a:pt x="381116" y="67778"/>
                </a:lnTo>
                <a:lnTo>
                  <a:pt x="415926" y="47625"/>
                </a:lnTo>
                <a:lnTo>
                  <a:pt x="415925" y="47625"/>
                </a:lnTo>
                <a:lnTo>
                  <a:pt x="415926" y="47625"/>
                </a:lnTo>
                <a:lnTo>
                  <a:pt x="409144" y="54407"/>
                </a:lnTo>
                <a:lnTo>
                  <a:pt x="411157" y="53280"/>
                </a:lnTo>
                <a:lnTo>
                  <a:pt x="412751" y="52387"/>
                </a:lnTo>
                <a:lnTo>
                  <a:pt x="412751" y="52387"/>
                </a:lnTo>
                <a:lnTo>
                  <a:pt x="412751" y="52387"/>
                </a:lnTo>
                <a:lnTo>
                  <a:pt x="393701" y="69849"/>
                </a:lnTo>
                <a:lnTo>
                  <a:pt x="393707" y="69843"/>
                </a:lnTo>
                <a:lnTo>
                  <a:pt x="393701" y="69849"/>
                </a:lnTo>
                <a:lnTo>
                  <a:pt x="401397" y="62154"/>
                </a:lnTo>
                <a:lnTo>
                  <a:pt x="409142" y="54408"/>
                </a:lnTo>
                <a:lnTo>
                  <a:pt x="333376" y="96838"/>
                </a:lnTo>
                <a:lnTo>
                  <a:pt x="333376" y="96837"/>
                </a:lnTo>
                <a:lnTo>
                  <a:pt x="333376" y="96838"/>
                </a:lnTo>
                <a:lnTo>
                  <a:pt x="333376" y="93663"/>
                </a:lnTo>
                <a:lnTo>
                  <a:pt x="371351" y="68346"/>
                </a:lnTo>
                <a:lnTo>
                  <a:pt x="390524" y="55563"/>
                </a:lnTo>
                <a:lnTo>
                  <a:pt x="325438" y="93663"/>
                </a:lnTo>
                <a:lnTo>
                  <a:pt x="325438" y="88900"/>
                </a:lnTo>
                <a:lnTo>
                  <a:pt x="325438" y="88900"/>
                </a:lnTo>
                <a:lnTo>
                  <a:pt x="366713" y="66675"/>
                </a:lnTo>
                <a:lnTo>
                  <a:pt x="322263" y="88900"/>
                </a:lnTo>
                <a:lnTo>
                  <a:pt x="322264" y="88899"/>
                </a:lnTo>
                <a:lnTo>
                  <a:pt x="322263" y="88900"/>
                </a:lnTo>
                <a:lnTo>
                  <a:pt x="371821" y="36339"/>
                </a:lnTo>
                <a:lnTo>
                  <a:pt x="374651" y="33337"/>
                </a:lnTo>
                <a:lnTo>
                  <a:pt x="288925" y="82550"/>
                </a:lnTo>
                <a:lnTo>
                  <a:pt x="288929" y="82548"/>
                </a:lnTo>
                <a:lnTo>
                  <a:pt x="288925" y="82550"/>
                </a:lnTo>
                <a:lnTo>
                  <a:pt x="301908" y="73277"/>
                </a:lnTo>
                <a:lnTo>
                  <a:pt x="311148" y="66676"/>
                </a:lnTo>
                <a:lnTo>
                  <a:pt x="295328" y="75982"/>
                </a:lnTo>
                <a:lnTo>
                  <a:pt x="284163" y="82550"/>
                </a:lnTo>
                <a:lnTo>
                  <a:pt x="284163" y="82550"/>
                </a:lnTo>
                <a:lnTo>
                  <a:pt x="284163" y="82550"/>
                </a:lnTo>
                <a:lnTo>
                  <a:pt x="292098" y="74614"/>
                </a:lnTo>
                <a:lnTo>
                  <a:pt x="280988" y="82550"/>
                </a:lnTo>
                <a:lnTo>
                  <a:pt x="280988" y="82550"/>
                </a:lnTo>
                <a:lnTo>
                  <a:pt x="280988" y="82550"/>
                </a:lnTo>
                <a:lnTo>
                  <a:pt x="289981" y="74006"/>
                </a:lnTo>
                <a:lnTo>
                  <a:pt x="288925" y="74612"/>
                </a:lnTo>
                <a:lnTo>
                  <a:pt x="288927" y="74611"/>
                </a:lnTo>
                <a:lnTo>
                  <a:pt x="288925" y="74612"/>
                </a:lnTo>
                <a:lnTo>
                  <a:pt x="293115" y="70842"/>
                </a:lnTo>
                <a:lnTo>
                  <a:pt x="296872" y="67461"/>
                </a:lnTo>
                <a:lnTo>
                  <a:pt x="296863" y="67469"/>
                </a:lnTo>
                <a:lnTo>
                  <a:pt x="296872" y="67461"/>
                </a:lnTo>
                <a:lnTo>
                  <a:pt x="293504" y="70660"/>
                </a:lnTo>
                <a:lnTo>
                  <a:pt x="289984" y="74004"/>
                </a:lnTo>
                <a:lnTo>
                  <a:pt x="343642" y="43201"/>
                </a:lnTo>
                <a:lnTo>
                  <a:pt x="374651" y="25400"/>
                </a:lnTo>
                <a:lnTo>
                  <a:pt x="374649" y="25401"/>
                </a:lnTo>
                <a:lnTo>
                  <a:pt x="374651" y="25400"/>
                </a:lnTo>
                <a:close/>
                <a:moveTo>
                  <a:pt x="349251" y="17462"/>
                </a:moveTo>
                <a:lnTo>
                  <a:pt x="352426" y="17462"/>
                </a:lnTo>
                <a:lnTo>
                  <a:pt x="352426" y="17462"/>
                </a:lnTo>
                <a:lnTo>
                  <a:pt x="352426" y="17462"/>
                </a:lnTo>
                <a:lnTo>
                  <a:pt x="347204" y="22162"/>
                </a:lnTo>
                <a:lnTo>
                  <a:pt x="296872" y="67461"/>
                </a:lnTo>
                <a:lnTo>
                  <a:pt x="296881" y="67452"/>
                </a:lnTo>
                <a:lnTo>
                  <a:pt x="296872" y="67461"/>
                </a:lnTo>
                <a:lnTo>
                  <a:pt x="344488" y="22225"/>
                </a:lnTo>
                <a:lnTo>
                  <a:pt x="259907" y="70755"/>
                </a:lnTo>
                <a:lnTo>
                  <a:pt x="259920" y="70747"/>
                </a:lnTo>
                <a:lnTo>
                  <a:pt x="259907" y="70755"/>
                </a:lnTo>
                <a:lnTo>
                  <a:pt x="313555" y="38754"/>
                </a:lnTo>
                <a:close/>
                <a:moveTo>
                  <a:pt x="333376" y="11112"/>
                </a:moveTo>
                <a:lnTo>
                  <a:pt x="333376" y="14287"/>
                </a:lnTo>
                <a:lnTo>
                  <a:pt x="333376" y="14287"/>
                </a:lnTo>
                <a:lnTo>
                  <a:pt x="333376" y="14287"/>
                </a:lnTo>
                <a:lnTo>
                  <a:pt x="258898" y="71334"/>
                </a:lnTo>
                <a:lnTo>
                  <a:pt x="247650" y="77787"/>
                </a:lnTo>
                <a:lnTo>
                  <a:pt x="242888" y="77787"/>
                </a:lnTo>
                <a:lnTo>
                  <a:pt x="242888" y="77787"/>
                </a:lnTo>
                <a:lnTo>
                  <a:pt x="242888" y="77787"/>
                </a:lnTo>
                <a:lnTo>
                  <a:pt x="322263" y="22225"/>
                </a:lnTo>
                <a:lnTo>
                  <a:pt x="217488" y="82550"/>
                </a:lnTo>
                <a:lnTo>
                  <a:pt x="212725" y="82550"/>
                </a:lnTo>
                <a:lnTo>
                  <a:pt x="212726" y="82550"/>
                </a:lnTo>
                <a:lnTo>
                  <a:pt x="212725" y="82550"/>
                </a:lnTo>
                <a:lnTo>
                  <a:pt x="217457" y="77818"/>
                </a:lnTo>
                <a:lnTo>
                  <a:pt x="217488" y="77787"/>
                </a:lnTo>
                <a:lnTo>
                  <a:pt x="217488" y="77787"/>
                </a:lnTo>
                <a:lnTo>
                  <a:pt x="217488" y="77787"/>
                </a:lnTo>
                <a:lnTo>
                  <a:pt x="221686" y="74036"/>
                </a:lnTo>
                <a:lnTo>
                  <a:pt x="220663" y="74612"/>
                </a:lnTo>
                <a:lnTo>
                  <a:pt x="220663" y="74612"/>
                </a:lnTo>
                <a:lnTo>
                  <a:pt x="220663" y="74612"/>
                </a:lnTo>
                <a:lnTo>
                  <a:pt x="230708" y="65973"/>
                </a:lnTo>
                <a:lnTo>
                  <a:pt x="230693" y="65986"/>
                </a:lnTo>
                <a:lnTo>
                  <a:pt x="230708" y="65973"/>
                </a:lnTo>
                <a:lnTo>
                  <a:pt x="221686" y="74036"/>
                </a:lnTo>
                <a:close/>
                <a:moveTo>
                  <a:pt x="284163" y="3175"/>
                </a:moveTo>
                <a:lnTo>
                  <a:pt x="163475" y="83357"/>
                </a:lnTo>
                <a:lnTo>
                  <a:pt x="300038" y="3175"/>
                </a:lnTo>
                <a:lnTo>
                  <a:pt x="300038" y="6350"/>
                </a:lnTo>
                <a:lnTo>
                  <a:pt x="230708" y="65973"/>
                </a:lnTo>
                <a:lnTo>
                  <a:pt x="230723" y="65960"/>
                </a:lnTo>
                <a:lnTo>
                  <a:pt x="230708" y="65973"/>
                </a:lnTo>
                <a:lnTo>
                  <a:pt x="292099" y="11113"/>
                </a:lnTo>
                <a:lnTo>
                  <a:pt x="156010" y="88317"/>
                </a:lnTo>
                <a:lnTo>
                  <a:pt x="55562" y="155053"/>
                </a:lnTo>
                <a:lnTo>
                  <a:pt x="55562" y="155052"/>
                </a:lnTo>
                <a:lnTo>
                  <a:pt x="55562" y="155053"/>
                </a:lnTo>
                <a:lnTo>
                  <a:pt x="55562" y="153988"/>
                </a:lnTo>
                <a:lnTo>
                  <a:pt x="47625" y="157163"/>
                </a:lnTo>
                <a:lnTo>
                  <a:pt x="254915" y="20008"/>
                </a:lnTo>
                <a:lnTo>
                  <a:pt x="149514" y="80671"/>
                </a:lnTo>
                <a:lnTo>
                  <a:pt x="258763" y="17462"/>
                </a:lnTo>
                <a:lnTo>
                  <a:pt x="258757" y="17466"/>
                </a:lnTo>
                <a:lnTo>
                  <a:pt x="258763" y="17462"/>
                </a:lnTo>
                <a:lnTo>
                  <a:pt x="254919" y="20006"/>
                </a:lnTo>
                <a:close/>
                <a:moveTo>
                  <a:pt x="239713" y="0"/>
                </a:moveTo>
                <a:lnTo>
                  <a:pt x="63500" y="112713"/>
                </a:lnTo>
                <a:lnTo>
                  <a:pt x="258763" y="0"/>
                </a:lnTo>
                <a:lnTo>
                  <a:pt x="258763" y="3175"/>
                </a:lnTo>
                <a:lnTo>
                  <a:pt x="63506" y="130171"/>
                </a:lnTo>
                <a:lnTo>
                  <a:pt x="149514" y="80671"/>
                </a:lnTo>
                <a:lnTo>
                  <a:pt x="36512" y="146050"/>
                </a:lnTo>
                <a:lnTo>
                  <a:pt x="36522" y="146044"/>
                </a:lnTo>
                <a:lnTo>
                  <a:pt x="36512" y="146050"/>
                </a:lnTo>
                <a:lnTo>
                  <a:pt x="231774" y="17463"/>
                </a:lnTo>
                <a:lnTo>
                  <a:pt x="25400" y="134938"/>
                </a:lnTo>
                <a:lnTo>
                  <a:pt x="201147" y="22522"/>
                </a:lnTo>
                <a:lnTo>
                  <a:pt x="41275" y="115888"/>
                </a:lnTo>
                <a:lnTo>
                  <a:pt x="62690" y="101267"/>
                </a:lnTo>
                <a:lnTo>
                  <a:pt x="17462" y="127000"/>
                </a:lnTo>
                <a:lnTo>
                  <a:pt x="17471" y="126995"/>
                </a:lnTo>
                <a:lnTo>
                  <a:pt x="17462" y="127000"/>
                </a:lnTo>
                <a:lnTo>
                  <a:pt x="182557" y="17466"/>
                </a:lnTo>
                <a:lnTo>
                  <a:pt x="6350" y="119063"/>
                </a:lnTo>
                <a:lnTo>
                  <a:pt x="6350" y="115888"/>
                </a:lnTo>
                <a:lnTo>
                  <a:pt x="149221" y="22227"/>
                </a:lnTo>
                <a:lnTo>
                  <a:pt x="101477" y="49654"/>
                </a:lnTo>
                <a:lnTo>
                  <a:pt x="101636" y="49563"/>
                </a:lnTo>
                <a:lnTo>
                  <a:pt x="101477" y="49654"/>
                </a:lnTo>
                <a:lnTo>
                  <a:pt x="176213" y="6350"/>
                </a:lnTo>
                <a:lnTo>
                  <a:pt x="33340" y="100011"/>
                </a:lnTo>
                <a:lnTo>
                  <a:pt x="119856" y="51594"/>
                </a:lnTo>
                <a:lnTo>
                  <a:pt x="206376" y="3175"/>
                </a:lnTo>
                <a:lnTo>
                  <a:pt x="206373" y="3176"/>
                </a:lnTo>
                <a:lnTo>
                  <a:pt x="206376" y="3175"/>
                </a:lnTo>
                <a:lnTo>
                  <a:pt x="148197" y="42893"/>
                </a:lnTo>
                <a:lnTo>
                  <a:pt x="62699" y="101261"/>
                </a:lnTo>
                <a:lnTo>
                  <a:pt x="201613" y="22225"/>
                </a:lnTo>
                <a:lnTo>
                  <a:pt x="201165" y="2251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99" name="PA_任意多边形 98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2722525" y="1889919"/>
            <a:ext cx="168276" cy="555626"/>
          </a:xfrm>
          <a:custGeom>
            <a:avLst/>
            <a:gdLst>
              <a:gd name="connsiteX0" fmla="*/ 168275 w 168276"/>
              <a:gd name="connsiteY0" fmla="*/ 550864 h 555626"/>
              <a:gd name="connsiteX1" fmla="*/ 168275 w 168276"/>
              <a:gd name="connsiteY1" fmla="*/ 555626 h 555626"/>
              <a:gd name="connsiteX2" fmla="*/ 165100 w 168276"/>
              <a:gd name="connsiteY2" fmla="*/ 555626 h 555626"/>
              <a:gd name="connsiteX3" fmla="*/ 22226 w 168276"/>
              <a:gd name="connsiteY3" fmla="*/ 550864 h 555626"/>
              <a:gd name="connsiteX4" fmla="*/ 26988 w 168276"/>
              <a:gd name="connsiteY4" fmla="*/ 555626 h 555626"/>
              <a:gd name="connsiteX5" fmla="*/ 22226 w 168276"/>
              <a:gd name="connsiteY5" fmla="*/ 555626 h 555626"/>
              <a:gd name="connsiteX6" fmla="*/ 168275 w 168276"/>
              <a:gd name="connsiteY6" fmla="*/ 547689 h 555626"/>
              <a:gd name="connsiteX7" fmla="*/ 168275 w 168276"/>
              <a:gd name="connsiteY7" fmla="*/ 550864 h 555626"/>
              <a:gd name="connsiteX8" fmla="*/ 161925 w 168276"/>
              <a:gd name="connsiteY8" fmla="*/ 555626 h 555626"/>
              <a:gd name="connsiteX9" fmla="*/ 157163 w 168276"/>
              <a:gd name="connsiteY9" fmla="*/ 555626 h 555626"/>
              <a:gd name="connsiteX10" fmla="*/ 22226 w 168276"/>
              <a:gd name="connsiteY10" fmla="*/ 547689 h 555626"/>
              <a:gd name="connsiteX11" fmla="*/ 14288 w 168276"/>
              <a:gd name="connsiteY11" fmla="*/ 555626 h 555626"/>
              <a:gd name="connsiteX12" fmla="*/ 15689 w 168276"/>
              <a:gd name="connsiteY12" fmla="*/ 550303 h 555626"/>
              <a:gd name="connsiteX13" fmla="*/ 168275 w 168276"/>
              <a:gd name="connsiteY13" fmla="*/ 544514 h 555626"/>
              <a:gd name="connsiteX14" fmla="*/ 153988 w 168276"/>
              <a:gd name="connsiteY14" fmla="*/ 555626 h 555626"/>
              <a:gd name="connsiteX15" fmla="*/ 155753 w 168276"/>
              <a:gd name="connsiteY15" fmla="*/ 550079 h 555626"/>
              <a:gd name="connsiteX16" fmla="*/ 17630 w 168276"/>
              <a:gd name="connsiteY16" fmla="*/ 542926 h 555626"/>
              <a:gd name="connsiteX17" fmla="*/ 15689 w 168276"/>
              <a:gd name="connsiteY17" fmla="*/ 550303 h 555626"/>
              <a:gd name="connsiteX18" fmla="*/ 14288 w 168276"/>
              <a:gd name="connsiteY18" fmla="*/ 550864 h 555626"/>
              <a:gd name="connsiteX19" fmla="*/ 159871 w 168276"/>
              <a:gd name="connsiteY19" fmla="*/ 537137 h 555626"/>
              <a:gd name="connsiteX20" fmla="*/ 155753 w 168276"/>
              <a:gd name="connsiteY20" fmla="*/ 550079 h 555626"/>
              <a:gd name="connsiteX21" fmla="*/ 153988 w 168276"/>
              <a:gd name="connsiteY21" fmla="*/ 550864 h 555626"/>
              <a:gd name="connsiteX22" fmla="*/ 112713 w 168276"/>
              <a:gd name="connsiteY22" fmla="*/ 531814 h 555626"/>
              <a:gd name="connsiteX23" fmla="*/ 112713 w 168276"/>
              <a:gd name="connsiteY23" fmla="*/ 555626 h 555626"/>
              <a:gd name="connsiteX24" fmla="*/ 109538 w 168276"/>
              <a:gd name="connsiteY24" fmla="*/ 555626 h 555626"/>
              <a:gd name="connsiteX25" fmla="*/ 109538 w 168276"/>
              <a:gd name="connsiteY25" fmla="*/ 533719 h 555626"/>
              <a:gd name="connsiteX26" fmla="*/ 109538 w 168276"/>
              <a:gd name="connsiteY26" fmla="*/ 531814 h 555626"/>
              <a:gd name="connsiteX27" fmla="*/ 109538 w 168276"/>
              <a:gd name="connsiteY27" fmla="*/ 533719 h 555626"/>
              <a:gd name="connsiteX28" fmla="*/ 104776 w 168276"/>
              <a:gd name="connsiteY28" fmla="*/ 536576 h 555626"/>
              <a:gd name="connsiteX29" fmla="*/ 22226 w 168276"/>
              <a:gd name="connsiteY29" fmla="*/ 520701 h 555626"/>
              <a:gd name="connsiteX30" fmla="*/ 26988 w 168276"/>
              <a:gd name="connsiteY30" fmla="*/ 520701 h 555626"/>
              <a:gd name="connsiteX31" fmla="*/ 17630 w 168276"/>
              <a:gd name="connsiteY31" fmla="*/ 542926 h 555626"/>
              <a:gd name="connsiteX32" fmla="*/ 22226 w 168276"/>
              <a:gd name="connsiteY32" fmla="*/ 525464 h 555626"/>
              <a:gd name="connsiteX33" fmla="*/ 0 w 168276"/>
              <a:gd name="connsiteY33" fmla="*/ 536576 h 555626"/>
              <a:gd name="connsiteX34" fmla="*/ 3175 w 168276"/>
              <a:gd name="connsiteY34" fmla="*/ 531814 h 555626"/>
              <a:gd name="connsiteX35" fmla="*/ 168275 w 168276"/>
              <a:gd name="connsiteY35" fmla="*/ 517526 h 555626"/>
              <a:gd name="connsiteX36" fmla="*/ 159871 w 168276"/>
              <a:gd name="connsiteY36" fmla="*/ 537137 h 555626"/>
              <a:gd name="connsiteX37" fmla="*/ 165100 w 168276"/>
              <a:gd name="connsiteY37" fmla="*/ 520701 h 555626"/>
              <a:gd name="connsiteX38" fmla="*/ 142875 w 168276"/>
              <a:gd name="connsiteY38" fmla="*/ 536576 h 555626"/>
              <a:gd name="connsiteX39" fmla="*/ 139700 w 168276"/>
              <a:gd name="connsiteY39" fmla="*/ 536576 h 555626"/>
              <a:gd name="connsiteX40" fmla="*/ 142875 w 168276"/>
              <a:gd name="connsiteY40" fmla="*/ 531814 h 555626"/>
              <a:gd name="connsiteX41" fmla="*/ 12701 w 168276"/>
              <a:gd name="connsiteY41" fmla="*/ 494771 h 555626"/>
              <a:gd name="connsiteX42" fmla="*/ 7938 w 168276"/>
              <a:gd name="connsiteY42" fmla="*/ 498476 h 555626"/>
              <a:gd name="connsiteX43" fmla="*/ 8732 w 168276"/>
              <a:gd name="connsiteY43" fmla="*/ 497418 h 555626"/>
              <a:gd name="connsiteX44" fmla="*/ 22226 w 168276"/>
              <a:gd name="connsiteY44" fmla="*/ 487364 h 555626"/>
              <a:gd name="connsiteX45" fmla="*/ 7938 w 168276"/>
              <a:gd name="connsiteY45" fmla="*/ 506414 h 555626"/>
              <a:gd name="connsiteX46" fmla="*/ 22226 w 168276"/>
              <a:gd name="connsiteY46" fmla="*/ 498476 h 555626"/>
              <a:gd name="connsiteX47" fmla="*/ 22226 w 168276"/>
              <a:gd name="connsiteY47" fmla="*/ 503239 h 555626"/>
              <a:gd name="connsiteX48" fmla="*/ 0 w 168276"/>
              <a:gd name="connsiteY48" fmla="*/ 514351 h 555626"/>
              <a:gd name="connsiteX49" fmla="*/ 0 w 168276"/>
              <a:gd name="connsiteY49" fmla="*/ 509589 h 555626"/>
              <a:gd name="connsiteX50" fmla="*/ 19050 w 168276"/>
              <a:gd name="connsiteY50" fmla="*/ 490539 h 555626"/>
              <a:gd name="connsiteX51" fmla="*/ 12701 w 168276"/>
              <a:gd name="connsiteY51" fmla="*/ 494771 h 555626"/>
              <a:gd name="connsiteX52" fmla="*/ 18144 w 168276"/>
              <a:gd name="connsiteY52" fmla="*/ 484869 h 555626"/>
              <a:gd name="connsiteX53" fmla="*/ 8732 w 168276"/>
              <a:gd name="connsiteY53" fmla="*/ 497418 h 555626"/>
              <a:gd name="connsiteX54" fmla="*/ 0 w 168276"/>
              <a:gd name="connsiteY54" fmla="*/ 503239 h 555626"/>
              <a:gd name="connsiteX55" fmla="*/ 0 w 168276"/>
              <a:gd name="connsiteY55" fmla="*/ 498476 h 555626"/>
              <a:gd name="connsiteX56" fmla="*/ 19050 w 168276"/>
              <a:gd name="connsiteY56" fmla="*/ 484189 h 555626"/>
              <a:gd name="connsiteX57" fmla="*/ 18144 w 168276"/>
              <a:gd name="connsiteY57" fmla="*/ 484869 h 555626"/>
              <a:gd name="connsiteX58" fmla="*/ 18521 w 168276"/>
              <a:gd name="connsiteY58" fmla="*/ 484365 h 555626"/>
              <a:gd name="connsiteX59" fmla="*/ 109538 w 168276"/>
              <a:gd name="connsiteY59" fmla="*/ 476251 h 555626"/>
              <a:gd name="connsiteX60" fmla="*/ 52388 w 168276"/>
              <a:gd name="connsiteY60" fmla="*/ 514351 h 555626"/>
              <a:gd name="connsiteX61" fmla="*/ 52388 w 168276"/>
              <a:gd name="connsiteY61" fmla="*/ 509589 h 555626"/>
              <a:gd name="connsiteX62" fmla="*/ 100013 w 168276"/>
              <a:gd name="connsiteY62" fmla="*/ 477327 h 555626"/>
              <a:gd name="connsiteX63" fmla="*/ 63501 w 168276"/>
              <a:gd name="connsiteY63" fmla="*/ 503239 h 555626"/>
              <a:gd name="connsiteX64" fmla="*/ 109538 w 168276"/>
              <a:gd name="connsiteY64" fmla="*/ 476251 h 555626"/>
              <a:gd name="connsiteX65" fmla="*/ 112713 w 168276"/>
              <a:gd name="connsiteY65" fmla="*/ 479426 h 555626"/>
              <a:gd name="connsiteX66" fmla="*/ 60326 w 168276"/>
              <a:gd name="connsiteY66" fmla="*/ 531814 h 555626"/>
              <a:gd name="connsiteX67" fmla="*/ 109538 w 168276"/>
              <a:gd name="connsiteY67" fmla="*/ 503239 h 555626"/>
              <a:gd name="connsiteX68" fmla="*/ 112713 w 168276"/>
              <a:gd name="connsiteY68" fmla="*/ 503239 h 555626"/>
              <a:gd name="connsiteX69" fmla="*/ 71438 w 168276"/>
              <a:gd name="connsiteY69" fmla="*/ 550864 h 555626"/>
              <a:gd name="connsiteX70" fmla="*/ 109538 w 168276"/>
              <a:gd name="connsiteY70" fmla="*/ 528639 h 555626"/>
              <a:gd name="connsiteX71" fmla="*/ 112713 w 168276"/>
              <a:gd name="connsiteY71" fmla="*/ 528639 h 555626"/>
              <a:gd name="connsiteX72" fmla="*/ 112713 w 168276"/>
              <a:gd name="connsiteY72" fmla="*/ 531814 h 555626"/>
              <a:gd name="connsiteX73" fmla="*/ 109538 w 168276"/>
              <a:gd name="connsiteY73" fmla="*/ 531814 h 555626"/>
              <a:gd name="connsiteX74" fmla="*/ 71438 w 168276"/>
              <a:gd name="connsiteY74" fmla="*/ 555626 h 555626"/>
              <a:gd name="connsiteX75" fmla="*/ 76345 w 168276"/>
              <a:gd name="connsiteY75" fmla="*/ 550719 h 555626"/>
              <a:gd name="connsiteX76" fmla="*/ 77435 w 168276"/>
              <a:gd name="connsiteY76" fmla="*/ 549629 h 555626"/>
              <a:gd name="connsiteX77" fmla="*/ 79376 w 168276"/>
              <a:gd name="connsiteY77" fmla="*/ 547689 h 555626"/>
              <a:gd name="connsiteX78" fmla="*/ 68263 w 168276"/>
              <a:gd name="connsiteY78" fmla="*/ 555626 h 555626"/>
              <a:gd name="connsiteX79" fmla="*/ 63501 w 168276"/>
              <a:gd name="connsiteY79" fmla="*/ 555626 h 555626"/>
              <a:gd name="connsiteX80" fmla="*/ 104776 w 168276"/>
              <a:gd name="connsiteY80" fmla="*/ 506414 h 555626"/>
              <a:gd name="connsiteX81" fmla="*/ 52388 w 168276"/>
              <a:gd name="connsiteY81" fmla="*/ 536576 h 555626"/>
              <a:gd name="connsiteX82" fmla="*/ 104776 w 168276"/>
              <a:gd name="connsiteY82" fmla="*/ 484189 h 555626"/>
              <a:gd name="connsiteX83" fmla="*/ 52388 w 168276"/>
              <a:gd name="connsiteY83" fmla="*/ 514351 h 555626"/>
              <a:gd name="connsiteX84" fmla="*/ 109538 w 168276"/>
              <a:gd name="connsiteY84" fmla="*/ 479426 h 555626"/>
              <a:gd name="connsiteX85" fmla="*/ 101601 w 168276"/>
              <a:gd name="connsiteY85" fmla="*/ 476251 h 555626"/>
              <a:gd name="connsiteX86" fmla="*/ 100013 w 168276"/>
              <a:gd name="connsiteY86" fmla="*/ 477327 h 555626"/>
              <a:gd name="connsiteX87" fmla="*/ 101283 w 168276"/>
              <a:gd name="connsiteY87" fmla="*/ 476425 h 555626"/>
              <a:gd name="connsiteX88" fmla="*/ 80011 w 168276"/>
              <a:gd name="connsiteY88" fmla="*/ 475299 h 555626"/>
              <a:gd name="connsiteX89" fmla="*/ 60326 w 168276"/>
              <a:gd name="connsiteY89" fmla="*/ 487364 h 555626"/>
              <a:gd name="connsiteX90" fmla="*/ 63012 w 168276"/>
              <a:gd name="connsiteY90" fmla="*/ 484677 h 555626"/>
              <a:gd name="connsiteX91" fmla="*/ 109538 w 168276"/>
              <a:gd name="connsiteY91" fmla="*/ 457201 h 555626"/>
              <a:gd name="connsiteX92" fmla="*/ 112713 w 168276"/>
              <a:gd name="connsiteY92" fmla="*/ 457201 h 555626"/>
              <a:gd name="connsiteX93" fmla="*/ 63501 w 168276"/>
              <a:gd name="connsiteY93" fmla="*/ 495301 h 555626"/>
              <a:gd name="connsiteX94" fmla="*/ 109538 w 168276"/>
              <a:gd name="connsiteY94" fmla="*/ 468314 h 555626"/>
              <a:gd name="connsiteX95" fmla="*/ 112713 w 168276"/>
              <a:gd name="connsiteY95" fmla="*/ 468314 h 555626"/>
              <a:gd name="connsiteX96" fmla="*/ 101283 w 168276"/>
              <a:gd name="connsiteY96" fmla="*/ 476425 h 555626"/>
              <a:gd name="connsiteX97" fmla="*/ 52388 w 168276"/>
              <a:gd name="connsiteY97" fmla="*/ 503239 h 555626"/>
              <a:gd name="connsiteX98" fmla="*/ 52388 w 168276"/>
              <a:gd name="connsiteY98" fmla="*/ 498476 h 555626"/>
              <a:gd name="connsiteX99" fmla="*/ 98426 w 168276"/>
              <a:gd name="connsiteY99" fmla="*/ 465139 h 555626"/>
              <a:gd name="connsiteX100" fmla="*/ 80011 w 168276"/>
              <a:gd name="connsiteY100" fmla="*/ 475299 h 555626"/>
              <a:gd name="connsiteX101" fmla="*/ 165100 w 168276"/>
              <a:gd name="connsiteY101" fmla="*/ 454026 h 555626"/>
              <a:gd name="connsiteX102" fmla="*/ 142875 w 168276"/>
              <a:gd name="connsiteY102" fmla="*/ 487364 h 555626"/>
              <a:gd name="connsiteX103" fmla="*/ 168275 w 168276"/>
              <a:gd name="connsiteY103" fmla="*/ 473076 h 555626"/>
              <a:gd name="connsiteX104" fmla="*/ 168275 w 168276"/>
              <a:gd name="connsiteY104" fmla="*/ 476251 h 555626"/>
              <a:gd name="connsiteX105" fmla="*/ 146050 w 168276"/>
              <a:gd name="connsiteY105" fmla="*/ 495301 h 555626"/>
              <a:gd name="connsiteX106" fmla="*/ 168275 w 168276"/>
              <a:gd name="connsiteY106" fmla="*/ 484189 h 555626"/>
              <a:gd name="connsiteX107" fmla="*/ 146050 w 168276"/>
              <a:gd name="connsiteY107" fmla="*/ 506414 h 555626"/>
              <a:gd name="connsiteX108" fmla="*/ 168275 w 168276"/>
              <a:gd name="connsiteY108" fmla="*/ 495301 h 555626"/>
              <a:gd name="connsiteX109" fmla="*/ 168275 w 168276"/>
              <a:gd name="connsiteY109" fmla="*/ 498476 h 555626"/>
              <a:gd name="connsiteX110" fmla="*/ 142875 w 168276"/>
              <a:gd name="connsiteY110" fmla="*/ 531814 h 555626"/>
              <a:gd name="connsiteX111" fmla="*/ 165100 w 168276"/>
              <a:gd name="connsiteY111" fmla="*/ 498476 h 555626"/>
              <a:gd name="connsiteX112" fmla="*/ 142875 w 168276"/>
              <a:gd name="connsiteY112" fmla="*/ 514351 h 555626"/>
              <a:gd name="connsiteX113" fmla="*/ 139700 w 168276"/>
              <a:gd name="connsiteY113" fmla="*/ 514351 h 555626"/>
              <a:gd name="connsiteX114" fmla="*/ 139700 w 168276"/>
              <a:gd name="connsiteY114" fmla="*/ 509589 h 555626"/>
              <a:gd name="connsiteX115" fmla="*/ 161925 w 168276"/>
              <a:gd name="connsiteY115" fmla="*/ 487364 h 555626"/>
              <a:gd name="connsiteX116" fmla="*/ 142875 w 168276"/>
              <a:gd name="connsiteY116" fmla="*/ 503239 h 555626"/>
              <a:gd name="connsiteX117" fmla="*/ 139700 w 168276"/>
              <a:gd name="connsiteY117" fmla="*/ 503239 h 555626"/>
              <a:gd name="connsiteX118" fmla="*/ 139700 w 168276"/>
              <a:gd name="connsiteY118" fmla="*/ 498476 h 555626"/>
              <a:gd name="connsiteX119" fmla="*/ 161925 w 168276"/>
              <a:gd name="connsiteY119" fmla="*/ 479426 h 555626"/>
              <a:gd name="connsiteX120" fmla="*/ 142875 w 168276"/>
              <a:gd name="connsiteY120" fmla="*/ 490539 h 555626"/>
              <a:gd name="connsiteX121" fmla="*/ 139700 w 168276"/>
              <a:gd name="connsiteY121" fmla="*/ 490539 h 555626"/>
              <a:gd name="connsiteX122" fmla="*/ 22226 w 168276"/>
              <a:gd name="connsiteY122" fmla="*/ 454026 h 555626"/>
              <a:gd name="connsiteX123" fmla="*/ 7938 w 168276"/>
              <a:gd name="connsiteY123" fmla="*/ 461964 h 555626"/>
              <a:gd name="connsiteX124" fmla="*/ 9237 w 168276"/>
              <a:gd name="connsiteY124" fmla="*/ 460521 h 555626"/>
              <a:gd name="connsiteX125" fmla="*/ 22226 w 168276"/>
              <a:gd name="connsiteY125" fmla="*/ 454026 h 555626"/>
              <a:gd name="connsiteX126" fmla="*/ 3175 w 168276"/>
              <a:gd name="connsiteY126" fmla="*/ 487364 h 555626"/>
              <a:gd name="connsiteX127" fmla="*/ 22226 w 168276"/>
              <a:gd name="connsiteY127" fmla="*/ 476251 h 555626"/>
              <a:gd name="connsiteX128" fmla="*/ 22226 w 168276"/>
              <a:gd name="connsiteY128" fmla="*/ 479426 h 555626"/>
              <a:gd name="connsiteX129" fmla="*/ 18521 w 168276"/>
              <a:gd name="connsiteY129" fmla="*/ 484365 h 555626"/>
              <a:gd name="connsiteX130" fmla="*/ 0 w 168276"/>
              <a:gd name="connsiteY130" fmla="*/ 490539 h 555626"/>
              <a:gd name="connsiteX131" fmla="*/ 22226 w 168276"/>
              <a:gd name="connsiteY131" fmla="*/ 442914 h 555626"/>
              <a:gd name="connsiteX132" fmla="*/ 22226 w 168276"/>
              <a:gd name="connsiteY132" fmla="*/ 446089 h 555626"/>
              <a:gd name="connsiteX133" fmla="*/ 9237 w 168276"/>
              <a:gd name="connsiteY133" fmla="*/ 460521 h 555626"/>
              <a:gd name="connsiteX134" fmla="*/ 0 w 168276"/>
              <a:gd name="connsiteY134" fmla="*/ 465139 h 555626"/>
              <a:gd name="connsiteX135" fmla="*/ 19050 w 168276"/>
              <a:gd name="connsiteY135" fmla="*/ 449264 h 555626"/>
              <a:gd name="connsiteX136" fmla="*/ 0 w 168276"/>
              <a:gd name="connsiteY136" fmla="*/ 457201 h 555626"/>
              <a:gd name="connsiteX137" fmla="*/ 9525 w 168276"/>
              <a:gd name="connsiteY137" fmla="*/ 442914 h 555626"/>
              <a:gd name="connsiteX138" fmla="*/ 3175 w 168276"/>
              <a:gd name="connsiteY138" fmla="*/ 454026 h 555626"/>
              <a:gd name="connsiteX139" fmla="*/ 80011 w 168276"/>
              <a:gd name="connsiteY139" fmla="*/ 441961 h 555626"/>
              <a:gd name="connsiteX140" fmla="*/ 60326 w 168276"/>
              <a:gd name="connsiteY140" fmla="*/ 454026 h 555626"/>
              <a:gd name="connsiteX141" fmla="*/ 63012 w 168276"/>
              <a:gd name="connsiteY141" fmla="*/ 451340 h 555626"/>
              <a:gd name="connsiteX142" fmla="*/ 98612 w 168276"/>
              <a:gd name="connsiteY142" fmla="*/ 438525 h 555626"/>
              <a:gd name="connsiteX143" fmla="*/ 68263 w 168276"/>
              <a:gd name="connsiteY143" fmla="*/ 457201 h 555626"/>
              <a:gd name="connsiteX144" fmla="*/ 75165 w 168276"/>
              <a:gd name="connsiteY144" fmla="*/ 452025 h 555626"/>
              <a:gd name="connsiteX145" fmla="*/ 109538 w 168276"/>
              <a:gd name="connsiteY145" fmla="*/ 431801 h 555626"/>
              <a:gd name="connsiteX146" fmla="*/ 112713 w 168276"/>
              <a:gd name="connsiteY146" fmla="*/ 431801 h 555626"/>
              <a:gd name="connsiteX147" fmla="*/ 112713 w 168276"/>
              <a:gd name="connsiteY147" fmla="*/ 434976 h 555626"/>
              <a:gd name="connsiteX148" fmla="*/ 63012 w 168276"/>
              <a:gd name="connsiteY148" fmla="*/ 484677 h 555626"/>
              <a:gd name="connsiteX149" fmla="*/ 52388 w 168276"/>
              <a:gd name="connsiteY149" fmla="*/ 490539 h 555626"/>
              <a:gd name="connsiteX150" fmla="*/ 104776 w 168276"/>
              <a:gd name="connsiteY150" fmla="*/ 434976 h 555626"/>
              <a:gd name="connsiteX151" fmla="*/ 98612 w 168276"/>
              <a:gd name="connsiteY151" fmla="*/ 438525 h 555626"/>
              <a:gd name="connsiteX152" fmla="*/ 109538 w 168276"/>
              <a:gd name="connsiteY152" fmla="*/ 423864 h 555626"/>
              <a:gd name="connsiteX153" fmla="*/ 112713 w 168276"/>
              <a:gd name="connsiteY153" fmla="*/ 423864 h 555626"/>
              <a:gd name="connsiteX154" fmla="*/ 75165 w 168276"/>
              <a:gd name="connsiteY154" fmla="*/ 452025 h 555626"/>
              <a:gd name="connsiteX155" fmla="*/ 52388 w 168276"/>
              <a:gd name="connsiteY155" fmla="*/ 465139 h 555626"/>
              <a:gd name="connsiteX156" fmla="*/ 98426 w 168276"/>
              <a:gd name="connsiteY156" fmla="*/ 431801 h 555626"/>
              <a:gd name="connsiteX157" fmla="*/ 80011 w 168276"/>
              <a:gd name="connsiteY157" fmla="*/ 441961 h 555626"/>
              <a:gd name="connsiteX158" fmla="*/ 22226 w 168276"/>
              <a:gd name="connsiteY158" fmla="*/ 423864 h 555626"/>
              <a:gd name="connsiteX159" fmla="*/ 9525 w 168276"/>
              <a:gd name="connsiteY159" fmla="*/ 442914 h 555626"/>
              <a:gd name="connsiteX160" fmla="*/ 19686 w 168276"/>
              <a:gd name="connsiteY160" fmla="*/ 425134 h 555626"/>
              <a:gd name="connsiteX161" fmla="*/ 165100 w 168276"/>
              <a:gd name="connsiteY161" fmla="*/ 420689 h 555626"/>
              <a:gd name="connsiteX162" fmla="*/ 142875 w 168276"/>
              <a:gd name="connsiteY162" fmla="*/ 454026 h 555626"/>
              <a:gd name="connsiteX163" fmla="*/ 168275 w 168276"/>
              <a:gd name="connsiteY163" fmla="*/ 438151 h 555626"/>
              <a:gd name="connsiteX164" fmla="*/ 168275 w 168276"/>
              <a:gd name="connsiteY164" fmla="*/ 442914 h 555626"/>
              <a:gd name="connsiteX165" fmla="*/ 146050 w 168276"/>
              <a:gd name="connsiteY165" fmla="*/ 461964 h 555626"/>
              <a:gd name="connsiteX166" fmla="*/ 168275 w 168276"/>
              <a:gd name="connsiteY166" fmla="*/ 449264 h 555626"/>
              <a:gd name="connsiteX167" fmla="*/ 165100 w 168276"/>
              <a:gd name="connsiteY167" fmla="*/ 454026 h 555626"/>
              <a:gd name="connsiteX168" fmla="*/ 142875 w 168276"/>
              <a:gd name="connsiteY168" fmla="*/ 465139 h 555626"/>
              <a:gd name="connsiteX169" fmla="*/ 139700 w 168276"/>
              <a:gd name="connsiteY169" fmla="*/ 465139 h 555626"/>
              <a:gd name="connsiteX170" fmla="*/ 161925 w 168276"/>
              <a:gd name="connsiteY170" fmla="*/ 446089 h 555626"/>
              <a:gd name="connsiteX171" fmla="*/ 142875 w 168276"/>
              <a:gd name="connsiteY171" fmla="*/ 457201 h 555626"/>
              <a:gd name="connsiteX172" fmla="*/ 139700 w 168276"/>
              <a:gd name="connsiteY172" fmla="*/ 457201 h 555626"/>
              <a:gd name="connsiteX173" fmla="*/ 22226 w 168276"/>
              <a:gd name="connsiteY173" fmla="*/ 420689 h 555626"/>
              <a:gd name="connsiteX174" fmla="*/ 19686 w 168276"/>
              <a:gd name="connsiteY174" fmla="*/ 425134 h 555626"/>
              <a:gd name="connsiteX175" fmla="*/ 0 w 168276"/>
              <a:gd name="connsiteY175" fmla="*/ 434976 h 555626"/>
              <a:gd name="connsiteX176" fmla="*/ 0 w 168276"/>
              <a:gd name="connsiteY176" fmla="*/ 431801 h 555626"/>
              <a:gd name="connsiteX177" fmla="*/ 4041 w 168276"/>
              <a:gd name="connsiteY177" fmla="*/ 426750 h 555626"/>
              <a:gd name="connsiteX178" fmla="*/ 12699 w 168276"/>
              <a:gd name="connsiteY178" fmla="*/ 415928 h 555626"/>
              <a:gd name="connsiteX179" fmla="*/ 4041 w 168276"/>
              <a:gd name="connsiteY179" fmla="*/ 426750 h 555626"/>
              <a:gd name="connsiteX180" fmla="*/ 3175 w 168276"/>
              <a:gd name="connsiteY180" fmla="*/ 427039 h 555626"/>
              <a:gd name="connsiteX181" fmla="*/ 12701 w 168276"/>
              <a:gd name="connsiteY181" fmla="*/ 412221 h 555626"/>
              <a:gd name="connsiteX182" fmla="*/ 7938 w 168276"/>
              <a:gd name="connsiteY182" fmla="*/ 415926 h 555626"/>
              <a:gd name="connsiteX183" fmla="*/ 8732 w 168276"/>
              <a:gd name="connsiteY183" fmla="*/ 414868 h 555626"/>
              <a:gd name="connsiteX184" fmla="*/ 22226 w 168276"/>
              <a:gd name="connsiteY184" fmla="*/ 404814 h 555626"/>
              <a:gd name="connsiteX185" fmla="*/ 12699 w 168276"/>
              <a:gd name="connsiteY185" fmla="*/ 415928 h 555626"/>
              <a:gd name="connsiteX186" fmla="*/ 19050 w 168276"/>
              <a:gd name="connsiteY186" fmla="*/ 407989 h 555626"/>
              <a:gd name="connsiteX187" fmla="*/ 12701 w 168276"/>
              <a:gd name="connsiteY187" fmla="*/ 412221 h 555626"/>
              <a:gd name="connsiteX188" fmla="*/ 17464 w 168276"/>
              <a:gd name="connsiteY188" fmla="*/ 403225 h 555626"/>
              <a:gd name="connsiteX189" fmla="*/ 8732 w 168276"/>
              <a:gd name="connsiteY189" fmla="*/ 414868 h 555626"/>
              <a:gd name="connsiteX190" fmla="*/ 0 w 168276"/>
              <a:gd name="connsiteY190" fmla="*/ 420689 h 555626"/>
              <a:gd name="connsiteX191" fmla="*/ 19050 w 168276"/>
              <a:gd name="connsiteY191" fmla="*/ 401639 h 555626"/>
              <a:gd name="connsiteX192" fmla="*/ 17464 w 168276"/>
              <a:gd name="connsiteY192" fmla="*/ 403225 h 555626"/>
              <a:gd name="connsiteX193" fmla="*/ 18521 w 168276"/>
              <a:gd name="connsiteY193" fmla="*/ 401815 h 555626"/>
              <a:gd name="connsiteX194" fmla="*/ 6349 w 168276"/>
              <a:gd name="connsiteY194" fmla="*/ 392644 h 555626"/>
              <a:gd name="connsiteX195" fmla="*/ 3419 w 168276"/>
              <a:gd name="connsiteY195" fmla="*/ 396795 h 555626"/>
              <a:gd name="connsiteX196" fmla="*/ 3175 w 168276"/>
              <a:gd name="connsiteY196" fmla="*/ 396876 h 555626"/>
              <a:gd name="connsiteX197" fmla="*/ 22226 w 168276"/>
              <a:gd name="connsiteY197" fmla="*/ 390526 h 555626"/>
              <a:gd name="connsiteX198" fmla="*/ 7938 w 168276"/>
              <a:gd name="connsiteY198" fmla="*/ 404814 h 555626"/>
              <a:gd name="connsiteX199" fmla="*/ 22226 w 168276"/>
              <a:gd name="connsiteY199" fmla="*/ 393701 h 555626"/>
              <a:gd name="connsiteX200" fmla="*/ 22226 w 168276"/>
              <a:gd name="connsiteY200" fmla="*/ 396876 h 555626"/>
              <a:gd name="connsiteX201" fmla="*/ 18521 w 168276"/>
              <a:gd name="connsiteY201" fmla="*/ 401815 h 555626"/>
              <a:gd name="connsiteX202" fmla="*/ 0 w 168276"/>
              <a:gd name="connsiteY202" fmla="*/ 407989 h 555626"/>
              <a:gd name="connsiteX203" fmla="*/ 14288 w 168276"/>
              <a:gd name="connsiteY203" fmla="*/ 393701 h 555626"/>
              <a:gd name="connsiteX204" fmla="*/ 0 w 168276"/>
              <a:gd name="connsiteY204" fmla="*/ 401639 h 555626"/>
              <a:gd name="connsiteX205" fmla="*/ 3419 w 168276"/>
              <a:gd name="connsiteY205" fmla="*/ 396795 h 555626"/>
              <a:gd name="connsiteX206" fmla="*/ 168275 w 168276"/>
              <a:gd name="connsiteY206" fmla="*/ 385763 h 555626"/>
              <a:gd name="connsiteX207" fmla="*/ 150813 w 168276"/>
              <a:gd name="connsiteY207" fmla="*/ 401639 h 555626"/>
              <a:gd name="connsiteX208" fmla="*/ 168275 w 168276"/>
              <a:gd name="connsiteY208" fmla="*/ 390526 h 555626"/>
              <a:gd name="connsiteX209" fmla="*/ 168275 w 168276"/>
              <a:gd name="connsiteY209" fmla="*/ 393701 h 555626"/>
              <a:gd name="connsiteX210" fmla="*/ 146050 w 168276"/>
              <a:gd name="connsiteY210" fmla="*/ 415926 h 555626"/>
              <a:gd name="connsiteX211" fmla="*/ 168275 w 168276"/>
              <a:gd name="connsiteY211" fmla="*/ 401639 h 555626"/>
              <a:gd name="connsiteX212" fmla="*/ 168275 w 168276"/>
              <a:gd name="connsiteY212" fmla="*/ 404814 h 555626"/>
              <a:gd name="connsiteX213" fmla="*/ 146050 w 168276"/>
              <a:gd name="connsiteY213" fmla="*/ 427039 h 555626"/>
              <a:gd name="connsiteX214" fmla="*/ 168275 w 168276"/>
              <a:gd name="connsiteY214" fmla="*/ 415926 h 555626"/>
              <a:gd name="connsiteX215" fmla="*/ 165100 w 168276"/>
              <a:gd name="connsiteY215" fmla="*/ 420689 h 555626"/>
              <a:gd name="connsiteX216" fmla="*/ 142875 w 168276"/>
              <a:gd name="connsiteY216" fmla="*/ 434976 h 555626"/>
              <a:gd name="connsiteX217" fmla="*/ 139700 w 168276"/>
              <a:gd name="connsiteY217" fmla="*/ 431801 h 555626"/>
              <a:gd name="connsiteX218" fmla="*/ 165100 w 168276"/>
              <a:gd name="connsiteY218" fmla="*/ 404814 h 555626"/>
              <a:gd name="connsiteX219" fmla="*/ 142875 w 168276"/>
              <a:gd name="connsiteY219" fmla="*/ 420689 h 555626"/>
              <a:gd name="connsiteX220" fmla="*/ 139700 w 168276"/>
              <a:gd name="connsiteY220" fmla="*/ 420689 h 555626"/>
              <a:gd name="connsiteX221" fmla="*/ 161925 w 168276"/>
              <a:gd name="connsiteY221" fmla="*/ 396876 h 555626"/>
              <a:gd name="connsiteX222" fmla="*/ 142875 w 168276"/>
              <a:gd name="connsiteY222" fmla="*/ 407989 h 555626"/>
              <a:gd name="connsiteX223" fmla="*/ 139700 w 168276"/>
              <a:gd name="connsiteY223" fmla="*/ 407989 h 555626"/>
              <a:gd name="connsiteX224" fmla="*/ 161925 w 168276"/>
              <a:gd name="connsiteY224" fmla="*/ 390526 h 555626"/>
              <a:gd name="connsiteX225" fmla="*/ 142875 w 168276"/>
              <a:gd name="connsiteY225" fmla="*/ 401639 h 555626"/>
              <a:gd name="connsiteX226" fmla="*/ 139700 w 168276"/>
              <a:gd name="connsiteY226" fmla="*/ 401639 h 555626"/>
              <a:gd name="connsiteX227" fmla="*/ 144198 w 168276"/>
              <a:gd name="connsiteY227" fmla="*/ 396297 h 555626"/>
              <a:gd name="connsiteX228" fmla="*/ 165100 w 168276"/>
              <a:gd name="connsiteY228" fmla="*/ 371476 h 555626"/>
              <a:gd name="connsiteX229" fmla="*/ 144198 w 168276"/>
              <a:gd name="connsiteY229" fmla="*/ 396297 h 555626"/>
              <a:gd name="connsiteX230" fmla="*/ 142875 w 168276"/>
              <a:gd name="connsiteY230" fmla="*/ 396876 h 555626"/>
              <a:gd name="connsiteX231" fmla="*/ 163279 w 168276"/>
              <a:gd name="connsiteY231" fmla="*/ 372647 h 555626"/>
              <a:gd name="connsiteX232" fmla="*/ 69851 w 168276"/>
              <a:gd name="connsiteY232" fmla="*/ 357700 h 555626"/>
              <a:gd name="connsiteX233" fmla="*/ 60326 w 168276"/>
              <a:gd name="connsiteY233" fmla="*/ 363538 h 555626"/>
              <a:gd name="connsiteX234" fmla="*/ 63099 w 168276"/>
              <a:gd name="connsiteY234" fmla="*/ 361185 h 555626"/>
              <a:gd name="connsiteX235" fmla="*/ 168275 w 168276"/>
              <a:gd name="connsiteY235" fmla="*/ 352426 h 555626"/>
              <a:gd name="connsiteX236" fmla="*/ 145666 w 168276"/>
              <a:gd name="connsiteY236" fmla="*/ 379274 h 555626"/>
              <a:gd name="connsiteX237" fmla="*/ 142875 w 168276"/>
              <a:gd name="connsiteY237" fmla="*/ 382588 h 555626"/>
              <a:gd name="connsiteX238" fmla="*/ 168275 w 168276"/>
              <a:gd name="connsiteY238" fmla="*/ 366713 h 555626"/>
              <a:gd name="connsiteX239" fmla="*/ 163279 w 168276"/>
              <a:gd name="connsiteY239" fmla="*/ 372647 h 555626"/>
              <a:gd name="connsiteX240" fmla="*/ 142875 w 168276"/>
              <a:gd name="connsiteY240" fmla="*/ 385763 h 555626"/>
              <a:gd name="connsiteX241" fmla="*/ 139700 w 168276"/>
              <a:gd name="connsiteY241" fmla="*/ 385763 h 555626"/>
              <a:gd name="connsiteX242" fmla="*/ 139700 w 168276"/>
              <a:gd name="connsiteY242" fmla="*/ 382588 h 555626"/>
              <a:gd name="connsiteX243" fmla="*/ 165100 w 168276"/>
              <a:gd name="connsiteY243" fmla="*/ 355601 h 555626"/>
              <a:gd name="connsiteX244" fmla="*/ 142875 w 168276"/>
              <a:gd name="connsiteY244" fmla="*/ 366713 h 555626"/>
              <a:gd name="connsiteX245" fmla="*/ 139700 w 168276"/>
              <a:gd name="connsiteY245" fmla="*/ 366713 h 555626"/>
              <a:gd name="connsiteX246" fmla="*/ 149225 w 168276"/>
              <a:gd name="connsiteY246" fmla="*/ 355998 h 555626"/>
              <a:gd name="connsiteX247" fmla="*/ 142875 w 168276"/>
              <a:gd name="connsiteY247" fmla="*/ 363538 h 555626"/>
              <a:gd name="connsiteX248" fmla="*/ 109538 w 168276"/>
              <a:gd name="connsiteY248" fmla="*/ 352426 h 555626"/>
              <a:gd name="connsiteX249" fmla="*/ 112713 w 168276"/>
              <a:gd name="connsiteY249" fmla="*/ 352426 h 555626"/>
              <a:gd name="connsiteX250" fmla="*/ 60326 w 168276"/>
              <a:gd name="connsiteY250" fmla="*/ 396876 h 555626"/>
              <a:gd name="connsiteX251" fmla="*/ 109538 w 168276"/>
              <a:gd name="connsiteY251" fmla="*/ 366713 h 555626"/>
              <a:gd name="connsiteX252" fmla="*/ 112713 w 168276"/>
              <a:gd name="connsiteY252" fmla="*/ 366713 h 555626"/>
              <a:gd name="connsiteX253" fmla="*/ 112713 w 168276"/>
              <a:gd name="connsiteY253" fmla="*/ 371476 h 555626"/>
              <a:gd name="connsiteX254" fmla="*/ 71438 w 168276"/>
              <a:gd name="connsiteY254" fmla="*/ 396876 h 555626"/>
              <a:gd name="connsiteX255" fmla="*/ 109538 w 168276"/>
              <a:gd name="connsiteY255" fmla="*/ 374651 h 555626"/>
              <a:gd name="connsiteX256" fmla="*/ 112713 w 168276"/>
              <a:gd name="connsiteY256" fmla="*/ 374651 h 555626"/>
              <a:gd name="connsiteX257" fmla="*/ 63501 w 168276"/>
              <a:gd name="connsiteY257" fmla="*/ 412751 h 555626"/>
              <a:gd name="connsiteX258" fmla="*/ 109538 w 168276"/>
              <a:gd name="connsiteY258" fmla="*/ 385763 h 555626"/>
              <a:gd name="connsiteX259" fmla="*/ 112713 w 168276"/>
              <a:gd name="connsiteY259" fmla="*/ 385763 h 555626"/>
              <a:gd name="connsiteX260" fmla="*/ 63501 w 168276"/>
              <a:gd name="connsiteY260" fmla="*/ 427039 h 555626"/>
              <a:gd name="connsiteX261" fmla="*/ 109538 w 168276"/>
              <a:gd name="connsiteY261" fmla="*/ 396876 h 555626"/>
              <a:gd name="connsiteX262" fmla="*/ 112713 w 168276"/>
              <a:gd name="connsiteY262" fmla="*/ 396876 h 555626"/>
              <a:gd name="connsiteX263" fmla="*/ 112713 w 168276"/>
              <a:gd name="connsiteY263" fmla="*/ 401639 h 555626"/>
              <a:gd name="connsiteX264" fmla="*/ 63012 w 168276"/>
              <a:gd name="connsiteY264" fmla="*/ 451340 h 555626"/>
              <a:gd name="connsiteX265" fmla="*/ 52388 w 168276"/>
              <a:gd name="connsiteY265" fmla="*/ 457201 h 555626"/>
              <a:gd name="connsiteX266" fmla="*/ 104776 w 168276"/>
              <a:gd name="connsiteY266" fmla="*/ 404814 h 555626"/>
              <a:gd name="connsiteX267" fmla="*/ 52388 w 168276"/>
              <a:gd name="connsiteY267" fmla="*/ 434976 h 555626"/>
              <a:gd name="connsiteX268" fmla="*/ 52388 w 168276"/>
              <a:gd name="connsiteY268" fmla="*/ 431801 h 555626"/>
              <a:gd name="connsiteX269" fmla="*/ 101601 w 168276"/>
              <a:gd name="connsiteY269" fmla="*/ 393701 h 555626"/>
              <a:gd name="connsiteX270" fmla="*/ 52388 w 168276"/>
              <a:gd name="connsiteY270" fmla="*/ 420689 h 555626"/>
              <a:gd name="connsiteX271" fmla="*/ 98426 w 168276"/>
              <a:gd name="connsiteY271" fmla="*/ 382588 h 555626"/>
              <a:gd name="connsiteX272" fmla="*/ 52388 w 168276"/>
              <a:gd name="connsiteY272" fmla="*/ 407989 h 555626"/>
              <a:gd name="connsiteX273" fmla="*/ 93663 w 168276"/>
              <a:gd name="connsiteY273" fmla="*/ 379413 h 555626"/>
              <a:gd name="connsiteX274" fmla="*/ 52388 w 168276"/>
              <a:gd name="connsiteY274" fmla="*/ 401639 h 555626"/>
              <a:gd name="connsiteX275" fmla="*/ 101061 w 168276"/>
              <a:gd name="connsiteY275" fmla="*/ 358865 h 555626"/>
              <a:gd name="connsiteX276" fmla="*/ 104776 w 168276"/>
              <a:gd name="connsiteY276" fmla="*/ 355601 h 555626"/>
              <a:gd name="connsiteX277" fmla="*/ 52388 w 168276"/>
              <a:gd name="connsiteY277" fmla="*/ 385763 h 555626"/>
              <a:gd name="connsiteX278" fmla="*/ 52388 w 168276"/>
              <a:gd name="connsiteY278" fmla="*/ 382588 h 555626"/>
              <a:gd name="connsiteX279" fmla="*/ 63215 w 168276"/>
              <a:gd name="connsiteY279" fmla="*/ 376874 h 555626"/>
              <a:gd name="connsiteX280" fmla="*/ 60326 w 168276"/>
              <a:gd name="connsiteY280" fmla="*/ 379413 h 555626"/>
              <a:gd name="connsiteX281" fmla="*/ 72240 w 168276"/>
              <a:gd name="connsiteY281" fmla="*/ 372111 h 555626"/>
              <a:gd name="connsiteX282" fmla="*/ 109538 w 168276"/>
              <a:gd name="connsiteY282" fmla="*/ 349251 h 555626"/>
              <a:gd name="connsiteX283" fmla="*/ 72240 w 168276"/>
              <a:gd name="connsiteY283" fmla="*/ 372111 h 555626"/>
              <a:gd name="connsiteX284" fmla="*/ 63215 w 168276"/>
              <a:gd name="connsiteY284" fmla="*/ 376874 h 555626"/>
              <a:gd name="connsiteX285" fmla="*/ 65251 w 168276"/>
              <a:gd name="connsiteY285" fmla="*/ 375085 h 555626"/>
              <a:gd name="connsiteX286" fmla="*/ 6350 w 168276"/>
              <a:gd name="connsiteY286" fmla="*/ 341313 h 555626"/>
              <a:gd name="connsiteX287" fmla="*/ 4041 w 168276"/>
              <a:gd name="connsiteY287" fmla="*/ 344200 h 555626"/>
              <a:gd name="connsiteX288" fmla="*/ 3175 w 168276"/>
              <a:gd name="connsiteY288" fmla="*/ 344488 h 555626"/>
              <a:gd name="connsiteX289" fmla="*/ 70372 w 168276"/>
              <a:gd name="connsiteY289" fmla="*/ 339986 h 555626"/>
              <a:gd name="connsiteX290" fmla="*/ 63501 w 168276"/>
              <a:gd name="connsiteY290" fmla="*/ 344488 h 555626"/>
              <a:gd name="connsiteX291" fmla="*/ 66474 w 168276"/>
              <a:gd name="connsiteY291" fmla="*/ 341994 h 555626"/>
              <a:gd name="connsiteX292" fmla="*/ 165100 w 168276"/>
              <a:gd name="connsiteY292" fmla="*/ 338138 h 555626"/>
              <a:gd name="connsiteX293" fmla="*/ 149225 w 168276"/>
              <a:gd name="connsiteY293" fmla="*/ 355998 h 555626"/>
              <a:gd name="connsiteX294" fmla="*/ 163657 w 168276"/>
              <a:gd name="connsiteY294" fmla="*/ 338860 h 555626"/>
              <a:gd name="connsiteX295" fmla="*/ 22226 w 168276"/>
              <a:gd name="connsiteY295" fmla="*/ 338138 h 555626"/>
              <a:gd name="connsiteX296" fmla="*/ 3175 w 168276"/>
              <a:gd name="connsiteY296" fmla="*/ 363538 h 555626"/>
              <a:gd name="connsiteX297" fmla="*/ 22226 w 168276"/>
              <a:gd name="connsiteY297" fmla="*/ 352426 h 555626"/>
              <a:gd name="connsiteX298" fmla="*/ 22226 w 168276"/>
              <a:gd name="connsiteY298" fmla="*/ 355601 h 555626"/>
              <a:gd name="connsiteX299" fmla="*/ 4907 w 168276"/>
              <a:gd name="connsiteY299" fmla="*/ 380135 h 555626"/>
              <a:gd name="connsiteX300" fmla="*/ 3175 w 168276"/>
              <a:gd name="connsiteY300" fmla="*/ 382588 h 555626"/>
              <a:gd name="connsiteX301" fmla="*/ 22226 w 168276"/>
              <a:gd name="connsiteY301" fmla="*/ 371476 h 555626"/>
              <a:gd name="connsiteX302" fmla="*/ 6349 w 168276"/>
              <a:gd name="connsiteY302" fmla="*/ 392644 h 555626"/>
              <a:gd name="connsiteX303" fmla="*/ 19050 w 168276"/>
              <a:gd name="connsiteY303" fmla="*/ 374651 h 555626"/>
              <a:gd name="connsiteX304" fmla="*/ 0 w 168276"/>
              <a:gd name="connsiteY304" fmla="*/ 385763 h 555626"/>
              <a:gd name="connsiteX305" fmla="*/ 0 w 168276"/>
              <a:gd name="connsiteY305" fmla="*/ 382588 h 555626"/>
              <a:gd name="connsiteX306" fmla="*/ 19050 w 168276"/>
              <a:gd name="connsiteY306" fmla="*/ 355601 h 555626"/>
              <a:gd name="connsiteX307" fmla="*/ 0 w 168276"/>
              <a:gd name="connsiteY307" fmla="*/ 366713 h 555626"/>
              <a:gd name="connsiteX308" fmla="*/ 19050 w 168276"/>
              <a:gd name="connsiteY308" fmla="*/ 341313 h 555626"/>
              <a:gd name="connsiteX309" fmla="*/ 0 w 168276"/>
              <a:gd name="connsiteY309" fmla="*/ 349251 h 555626"/>
              <a:gd name="connsiteX310" fmla="*/ 4041 w 168276"/>
              <a:gd name="connsiteY310" fmla="*/ 344200 h 555626"/>
              <a:gd name="connsiteX311" fmla="*/ 109538 w 168276"/>
              <a:gd name="connsiteY311" fmla="*/ 333376 h 555626"/>
              <a:gd name="connsiteX312" fmla="*/ 112713 w 168276"/>
              <a:gd name="connsiteY312" fmla="*/ 333376 h 555626"/>
              <a:gd name="connsiteX313" fmla="*/ 65251 w 168276"/>
              <a:gd name="connsiteY313" fmla="*/ 375085 h 555626"/>
              <a:gd name="connsiteX314" fmla="*/ 52388 w 168276"/>
              <a:gd name="connsiteY314" fmla="*/ 382588 h 555626"/>
              <a:gd name="connsiteX315" fmla="*/ 101601 w 168276"/>
              <a:gd name="connsiteY315" fmla="*/ 341313 h 555626"/>
              <a:gd name="connsiteX316" fmla="*/ 69851 w 168276"/>
              <a:gd name="connsiteY316" fmla="*/ 357700 h 555626"/>
              <a:gd name="connsiteX317" fmla="*/ 109538 w 168276"/>
              <a:gd name="connsiteY317" fmla="*/ 314326 h 555626"/>
              <a:gd name="connsiteX318" fmla="*/ 112713 w 168276"/>
              <a:gd name="connsiteY318" fmla="*/ 314326 h 555626"/>
              <a:gd name="connsiteX319" fmla="*/ 112713 w 168276"/>
              <a:gd name="connsiteY319" fmla="*/ 319088 h 555626"/>
              <a:gd name="connsiteX320" fmla="*/ 63099 w 168276"/>
              <a:gd name="connsiteY320" fmla="*/ 361185 h 555626"/>
              <a:gd name="connsiteX321" fmla="*/ 52388 w 168276"/>
              <a:gd name="connsiteY321" fmla="*/ 366713 h 555626"/>
              <a:gd name="connsiteX322" fmla="*/ 104776 w 168276"/>
              <a:gd name="connsiteY322" fmla="*/ 322263 h 555626"/>
              <a:gd name="connsiteX323" fmla="*/ 70372 w 168276"/>
              <a:gd name="connsiteY323" fmla="*/ 339986 h 555626"/>
              <a:gd name="connsiteX324" fmla="*/ 22226 w 168276"/>
              <a:gd name="connsiteY324" fmla="*/ 300038 h 555626"/>
              <a:gd name="connsiteX325" fmla="*/ 3175 w 168276"/>
              <a:gd name="connsiteY325" fmla="*/ 333376 h 555626"/>
              <a:gd name="connsiteX326" fmla="*/ 22226 w 168276"/>
              <a:gd name="connsiteY326" fmla="*/ 322263 h 555626"/>
              <a:gd name="connsiteX327" fmla="*/ 22226 w 168276"/>
              <a:gd name="connsiteY327" fmla="*/ 325438 h 555626"/>
              <a:gd name="connsiteX328" fmla="*/ 6350 w 168276"/>
              <a:gd name="connsiteY328" fmla="*/ 341313 h 555626"/>
              <a:gd name="connsiteX329" fmla="*/ 19050 w 168276"/>
              <a:gd name="connsiteY329" fmla="*/ 325438 h 555626"/>
              <a:gd name="connsiteX330" fmla="*/ 0 w 168276"/>
              <a:gd name="connsiteY330" fmla="*/ 338138 h 555626"/>
              <a:gd name="connsiteX331" fmla="*/ 168275 w 168276"/>
              <a:gd name="connsiteY331" fmla="*/ 296863 h 555626"/>
              <a:gd name="connsiteX332" fmla="*/ 142875 w 168276"/>
              <a:gd name="connsiteY332" fmla="*/ 333376 h 555626"/>
              <a:gd name="connsiteX333" fmla="*/ 168275 w 168276"/>
              <a:gd name="connsiteY333" fmla="*/ 319088 h 555626"/>
              <a:gd name="connsiteX334" fmla="*/ 168275 w 168276"/>
              <a:gd name="connsiteY334" fmla="*/ 322263 h 555626"/>
              <a:gd name="connsiteX335" fmla="*/ 146050 w 168276"/>
              <a:gd name="connsiteY335" fmla="*/ 344488 h 555626"/>
              <a:gd name="connsiteX336" fmla="*/ 168275 w 168276"/>
              <a:gd name="connsiteY336" fmla="*/ 333376 h 555626"/>
              <a:gd name="connsiteX337" fmla="*/ 163657 w 168276"/>
              <a:gd name="connsiteY337" fmla="*/ 338860 h 555626"/>
              <a:gd name="connsiteX338" fmla="*/ 142875 w 168276"/>
              <a:gd name="connsiteY338" fmla="*/ 349251 h 555626"/>
              <a:gd name="connsiteX339" fmla="*/ 139700 w 168276"/>
              <a:gd name="connsiteY339" fmla="*/ 349251 h 555626"/>
              <a:gd name="connsiteX340" fmla="*/ 165100 w 168276"/>
              <a:gd name="connsiteY340" fmla="*/ 325438 h 555626"/>
              <a:gd name="connsiteX341" fmla="*/ 142875 w 168276"/>
              <a:gd name="connsiteY341" fmla="*/ 338138 h 555626"/>
              <a:gd name="connsiteX342" fmla="*/ 139700 w 168276"/>
              <a:gd name="connsiteY342" fmla="*/ 338138 h 555626"/>
              <a:gd name="connsiteX343" fmla="*/ 163905 w 168276"/>
              <a:gd name="connsiteY343" fmla="*/ 298806 h 555626"/>
              <a:gd name="connsiteX344" fmla="*/ 165100 w 168276"/>
              <a:gd name="connsiteY344" fmla="*/ 296863 h 555626"/>
              <a:gd name="connsiteX345" fmla="*/ 163905 w 168276"/>
              <a:gd name="connsiteY345" fmla="*/ 298806 h 555626"/>
              <a:gd name="connsiteX346" fmla="*/ 157988 w 168276"/>
              <a:gd name="connsiteY346" fmla="*/ 301435 h 555626"/>
              <a:gd name="connsiteX347" fmla="*/ 17464 w 168276"/>
              <a:gd name="connsiteY347" fmla="*/ 290513 h 555626"/>
              <a:gd name="connsiteX348" fmla="*/ 7938 w 168276"/>
              <a:gd name="connsiteY348" fmla="*/ 303213 h 555626"/>
              <a:gd name="connsiteX349" fmla="*/ 22226 w 168276"/>
              <a:gd name="connsiteY349" fmla="*/ 292101 h 555626"/>
              <a:gd name="connsiteX350" fmla="*/ 22226 w 168276"/>
              <a:gd name="connsiteY350" fmla="*/ 296863 h 555626"/>
              <a:gd name="connsiteX351" fmla="*/ 11113 w 168276"/>
              <a:gd name="connsiteY351" fmla="*/ 303213 h 555626"/>
              <a:gd name="connsiteX352" fmla="*/ 22226 w 168276"/>
              <a:gd name="connsiteY352" fmla="*/ 300038 h 555626"/>
              <a:gd name="connsiteX353" fmla="*/ 0 w 168276"/>
              <a:gd name="connsiteY353" fmla="*/ 311151 h 555626"/>
              <a:gd name="connsiteX354" fmla="*/ 14288 w 168276"/>
              <a:gd name="connsiteY354" fmla="*/ 300038 h 555626"/>
              <a:gd name="connsiteX355" fmla="*/ 0 w 168276"/>
              <a:gd name="connsiteY355" fmla="*/ 307976 h 555626"/>
              <a:gd name="connsiteX356" fmla="*/ 168275 w 168276"/>
              <a:gd name="connsiteY356" fmla="*/ 288926 h 555626"/>
              <a:gd name="connsiteX357" fmla="*/ 168275 w 168276"/>
              <a:gd name="connsiteY357" fmla="*/ 292101 h 555626"/>
              <a:gd name="connsiteX358" fmla="*/ 153988 w 168276"/>
              <a:gd name="connsiteY358" fmla="*/ 303213 h 555626"/>
              <a:gd name="connsiteX359" fmla="*/ 157988 w 168276"/>
              <a:gd name="connsiteY359" fmla="*/ 301435 h 555626"/>
              <a:gd name="connsiteX360" fmla="*/ 142875 w 168276"/>
              <a:gd name="connsiteY360" fmla="*/ 311151 h 555626"/>
              <a:gd name="connsiteX361" fmla="*/ 139700 w 168276"/>
              <a:gd name="connsiteY361" fmla="*/ 311151 h 555626"/>
              <a:gd name="connsiteX362" fmla="*/ 157163 w 168276"/>
              <a:gd name="connsiteY362" fmla="*/ 300038 h 555626"/>
              <a:gd name="connsiteX363" fmla="*/ 142875 w 168276"/>
              <a:gd name="connsiteY363" fmla="*/ 307976 h 555626"/>
              <a:gd name="connsiteX364" fmla="*/ 139700 w 168276"/>
              <a:gd name="connsiteY364" fmla="*/ 307976 h 555626"/>
              <a:gd name="connsiteX365" fmla="*/ 153035 w 168276"/>
              <a:gd name="connsiteY365" fmla="*/ 296546 h 555626"/>
              <a:gd name="connsiteX366" fmla="*/ 161925 w 168276"/>
              <a:gd name="connsiteY366" fmla="*/ 288926 h 555626"/>
              <a:gd name="connsiteX367" fmla="*/ 153035 w 168276"/>
              <a:gd name="connsiteY367" fmla="*/ 296546 h 555626"/>
              <a:gd name="connsiteX368" fmla="*/ 146050 w 168276"/>
              <a:gd name="connsiteY368" fmla="*/ 300038 h 555626"/>
              <a:gd name="connsiteX369" fmla="*/ 160193 w 168276"/>
              <a:gd name="connsiteY369" fmla="*/ 289936 h 555626"/>
              <a:gd name="connsiteX370" fmla="*/ 19050 w 168276"/>
              <a:gd name="connsiteY370" fmla="*/ 288926 h 555626"/>
              <a:gd name="connsiteX371" fmla="*/ 17464 w 168276"/>
              <a:gd name="connsiteY371" fmla="*/ 290513 h 555626"/>
              <a:gd name="connsiteX372" fmla="*/ 18345 w 168276"/>
              <a:gd name="connsiteY372" fmla="*/ 289337 h 555626"/>
              <a:gd name="connsiteX373" fmla="*/ 101782 w 168276"/>
              <a:gd name="connsiteY373" fmla="*/ 282712 h 555626"/>
              <a:gd name="connsiteX374" fmla="*/ 79376 w 168276"/>
              <a:gd name="connsiteY374" fmla="*/ 296863 h 555626"/>
              <a:gd name="connsiteX375" fmla="*/ 88405 w 168276"/>
              <a:gd name="connsiteY375" fmla="*/ 290414 h 555626"/>
              <a:gd name="connsiteX376" fmla="*/ 109538 w 168276"/>
              <a:gd name="connsiteY376" fmla="*/ 277813 h 555626"/>
              <a:gd name="connsiteX377" fmla="*/ 112713 w 168276"/>
              <a:gd name="connsiteY377" fmla="*/ 277813 h 555626"/>
              <a:gd name="connsiteX378" fmla="*/ 60326 w 168276"/>
              <a:gd name="connsiteY378" fmla="*/ 333376 h 555626"/>
              <a:gd name="connsiteX379" fmla="*/ 109538 w 168276"/>
              <a:gd name="connsiteY379" fmla="*/ 303213 h 555626"/>
              <a:gd name="connsiteX380" fmla="*/ 112713 w 168276"/>
              <a:gd name="connsiteY380" fmla="*/ 303213 h 555626"/>
              <a:gd name="connsiteX381" fmla="*/ 66474 w 168276"/>
              <a:gd name="connsiteY381" fmla="*/ 341994 h 555626"/>
              <a:gd name="connsiteX382" fmla="*/ 52388 w 168276"/>
              <a:gd name="connsiteY382" fmla="*/ 349251 h 555626"/>
              <a:gd name="connsiteX383" fmla="*/ 101601 w 168276"/>
              <a:gd name="connsiteY383" fmla="*/ 311151 h 555626"/>
              <a:gd name="connsiteX384" fmla="*/ 52388 w 168276"/>
              <a:gd name="connsiteY384" fmla="*/ 338138 h 555626"/>
              <a:gd name="connsiteX385" fmla="*/ 104776 w 168276"/>
              <a:gd name="connsiteY385" fmla="*/ 280988 h 555626"/>
              <a:gd name="connsiteX386" fmla="*/ 101782 w 168276"/>
              <a:gd name="connsiteY386" fmla="*/ 282712 h 555626"/>
              <a:gd name="connsiteX387" fmla="*/ 158750 w 168276"/>
              <a:gd name="connsiteY387" fmla="*/ 275035 h 555626"/>
              <a:gd name="connsiteX388" fmla="*/ 142875 w 168276"/>
              <a:gd name="connsiteY388" fmla="*/ 296863 h 555626"/>
              <a:gd name="connsiteX389" fmla="*/ 168275 w 168276"/>
              <a:gd name="connsiteY389" fmla="*/ 280988 h 555626"/>
              <a:gd name="connsiteX390" fmla="*/ 168275 w 168276"/>
              <a:gd name="connsiteY390" fmla="*/ 284163 h 555626"/>
              <a:gd name="connsiteX391" fmla="*/ 160193 w 168276"/>
              <a:gd name="connsiteY391" fmla="*/ 289936 h 555626"/>
              <a:gd name="connsiteX392" fmla="*/ 142875 w 168276"/>
              <a:gd name="connsiteY392" fmla="*/ 300038 h 555626"/>
              <a:gd name="connsiteX393" fmla="*/ 139700 w 168276"/>
              <a:gd name="connsiteY393" fmla="*/ 300038 h 555626"/>
              <a:gd name="connsiteX394" fmla="*/ 98426 w 168276"/>
              <a:gd name="connsiteY394" fmla="*/ 273051 h 555626"/>
              <a:gd name="connsiteX395" fmla="*/ 95263 w 168276"/>
              <a:gd name="connsiteY395" fmla="*/ 275450 h 555626"/>
              <a:gd name="connsiteX396" fmla="*/ 60326 w 168276"/>
              <a:gd name="connsiteY396" fmla="*/ 296863 h 555626"/>
              <a:gd name="connsiteX397" fmla="*/ 63654 w 168276"/>
              <a:gd name="connsiteY397" fmla="*/ 293434 h 555626"/>
              <a:gd name="connsiteX398" fmla="*/ 165100 w 168276"/>
              <a:gd name="connsiteY398" fmla="*/ 266701 h 555626"/>
              <a:gd name="connsiteX399" fmla="*/ 158750 w 168276"/>
              <a:gd name="connsiteY399" fmla="*/ 275035 h 555626"/>
              <a:gd name="connsiteX400" fmla="*/ 164647 w 168276"/>
              <a:gd name="connsiteY400" fmla="*/ 266928 h 555626"/>
              <a:gd name="connsiteX401" fmla="*/ 109538 w 168276"/>
              <a:gd name="connsiteY401" fmla="*/ 266701 h 555626"/>
              <a:gd name="connsiteX402" fmla="*/ 112713 w 168276"/>
              <a:gd name="connsiteY402" fmla="*/ 266701 h 555626"/>
              <a:gd name="connsiteX403" fmla="*/ 68263 w 168276"/>
              <a:gd name="connsiteY403" fmla="*/ 296863 h 555626"/>
              <a:gd name="connsiteX404" fmla="*/ 109538 w 168276"/>
              <a:gd name="connsiteY404" fmla="*/ 273051 h 555626"/>
              <a:gd name="connsiteX405" fmla="*/ 112713 w 168276"/>
              <a:gd name="connsiteY405" fmla="*/ 273051 h 555626"/>
              <a:gd name="connsiteX406" fmla="*/ 88405 w 168276"/>
              <a:gd name="connsiteY406" fmla="*/ 290414 h 555626"/>
              <a:gd name="connsiteX407" fmla="*/ 52388 w 168276"/>
              <a:gd name="connsiteY407" fmla="*/ 311151 h 555626"/>
              <a:gd name="connsiteX408" fmla="*/ 85726 w 168276"/>
              <a:gd name="connsiteY408" fmla="*/ 288926 h 555626"/>
              <a:gd name="connsiteX409" fmla="*/ 52388 w 168276"/>
              <a:gd name="connsiteY409" fmla="*/ 307976 h 555626"/>
              <a:gd name="connsiteX410" fmla="*/ 95263 w 168276"/>
              <a:gd name="connsiteY410" fmla="*/ 275450 h 555626"/>
              <a:gd name="connsiteX411" fmla="*/ 60326 w 168276"/>
              <a:gd name="connsiteY411" fmla="*/ 266607 h 555626"/>
              <a:gd name="connsiteX412" fmla="*/ 55892 w 168276"/>
              <a:gd name="connsiteY412" fmla="*/ 272867 h 555626"/>
              <a:gd name="connsiteX413" fmla="*/ 55563 w 168276"/>
              <a:gd name="connsiteY413" fmla="*/ 273051 h 555626"/>
              <a:gd name="connsiteX414" fmla="*/ 168275 w 168276"/>
              <a:gd name="connsiteY414" fmla="*/ 261938 h 555626"/>
              <a:gd name="connsiteX415" fmla="*/ 164647 w 168276"/>
              <a:gd name="connsiteY415" fmla="*/ 266928 h 555626"/>
              <a:gd name="connsiteX416" fmla="*/ 142875 w 168276"/>
              <a:gd name="connsiteY416" fmla="*/ 277813 h 555626"/>
              <a:gd name="connsiteX417" fmla="*/ 139700 w 168276"/>
              <a:gd name="connsiteY417" fmla="*/ 277813 h 555626"/>
              <a:gd name="connsiteX418" fmla="*/ 142875 w 168276"/>
              <a:gd name="connsiteY418" fmla="*/ 273051 h 555626"/>
              <a:gd name="connsiteX419" fmla="*/ 22226 w 168276"/>
              <a:gd name="connsiteY419" fmla="*/ 261938 h 555626"/>
              <a:gd name="connsiteX420" fmla="*/ 22226 w 168276"/>
              <a:gd name="connsiteY420" fmla="*/ 266701 h 555626"/>
              <a:gd name="connsiteX421" fmla="*/ 3175 w 168276"/>
              <a:gd name="connsiteY421" fmla="*/ 296863 h 555626"/>
              <a:gd name="connsiteX422" fmla="*/ 22226 w 168276"/>
              <a:gd name="connsiteY422" fmla="*/ 284163 h 555626"/>
              <a:gd name="connsiteX423" fmla="*/ 18345 w 168276"/>
              <a:gd name="connsiteY423" fmla="*/ 289337 h 555626"/>
              <a:gd name="connsiteX424" fmla="*/ 0 w 168276"/>
              <a:gd name="connsiteY424" fmla="*/ 300038 h 555626"/>
              <a:gd name="connsiteX425" fmla="*/ 19050 w 168276"/>
              <a:gd name="connsiteY425" fmla="*/ 266701 h 555626"/>
              <a:gd name="connsiteX426" fmla="*/ 0 w 168276"/>
              <a:gd name="connsiteY426" fmla="*/ 277813 h 555626"/>
              <a:gd name="connsiteX427" fmla="*/ 4445 w 168276"/>
              <a:gd name="connsiteY427" fmla="*/ 270829 h 555626"/>
              <a:gd name="connsiteX428" fmla="*/ 3175 w 168276"/>
              <a:gd name="connsiteY428" fmla="*/ 273051 h 555626"/>
              <a:gd name="connsiteX429" fmla="*/ 109538 w 168276"/>
              <a:gd name="connsiteY429" fmla="*/ 242888 h 555626"/>
              <a:gd name="connsiteX430" fmla="*/ 112713 w 168276"/>
              <a:gd name="connsiteY430" fmla="*/ 242888 h 555626"/>
              <a:gd name="connsiteX431" fmla="*/ 63654 w 168276"/>
              <a:gd name="connsiteY431" fmla="*/ 293434 h 555626"/>
              <a:gd name="connsiteX432" fmla="*/ 52388 w 168276"/>
              <a:gd name="connsiteY432" fmla="*/ 300038 h 555626"/>
              <a:gd name="connsiteX433" fmla="*/ 104776 w 168276"/>
              <a:gd name="connsiteY433" fmla="*/ 247651 h 555626"/>
              <a:gd name="connsiteX434" fmla="*/ 52388 w 168276"/>
              <a:gd name="connsiteY434" fmla="*/ 277813 h 555626"/>
              <a:gd name="connsiteX435" fmla="*/ 55892 w 168276"/>
              <a:gd name="connsiteY435" fmla="*/ 272867 h 555626"/>
              <a:gd name="connsiteX436" fmla="*/ 22226 w 168276"/>
              <a:gd name="connsiteY436" fmla="*/ 242888 h 555626"/>
              <a:gd name="connsiteX437" fmla="*/ 4445 w 168276"/>
              <a:gd name="connsiteY437" fmla="*/ 270829 h 555626"/>
              <a:gd name="connsiteX438" fmla="*/ 19532 w 168276"/>
              <a:gd name="connsiteY438" fmla="*/ 244428 h 555626"/>
              <a:gd name="connsiteX439" fmla="*/ 146050 w 168276"/>
              <a:gd name="connsiteY439" fmla="*/ 236538 h 555626"/>
              <a:gd name="connsiteX440" fmla="*/ 142875 w 168276"/>
              <a:gd name="connsiteY440" fmla="*/ 250826 h 555626"/>
              <a:gd name="connsiteX441" fmla="*/ 168275 w 168276"/>
              <a:gd name="connsiteY441" fmla="*/ 236538 h 555626"/>
              <a:gd name="connsiteX442" fmla="*/ 142875 w 168276"/>
              <a:gd name="connsiteY442" fmla="*/ 273051 h 555626"/>
              <a:gd name="connsiteX443" fmla="*/ 165100 w 168276"/>
              <a:gd name="connsiteY443" fmla="*/ 239713 h 555626"/>
              <a:gd name="connsiteX444" fmla="*/ 142875 w 168276"/>
              <a:gd name="connsiteY444" fmla="*/ 255588 h 555626"/>
              <a:gd name="connsiteX445" fmla="*/ 139700 w 168276"/>
              <a:gd name="connsiteY445" fmla="*/ 255588 h 555626"/>
              <a:gd name="connsiteX446" fmla="*/ 139700 w 168276"/>
              <a:gd name="connsiteY446" fmla="*/ 250826 h 555626"/>
              <a:gd name="connsiteX447" fmla="*/ 139700 w 168276"/>
              <a:gd name="connsiteY447" fmla="*/ 236538 h 555626"/>
              <a:gd name="connsiteX448" fmla="*/ 142875 w 168276"/>
              <a:gd name="connsiteY448" fmla="*/ 236538 h 555626"/>
              <a:gd name="connsiteX449" fmla="*/ 146050 w 168276"/>
              <a:gd name="connsiteY449" fmla="*/ 236538 h 555626"/>
              <a:gd name="connsiteX450" fmla="*/ 142875 w 168276"/>
              <a:gd name="connsiteY450" fmla="*/ 239713 h 555626"/>
              <a:gd name="connsiteX451" fmla="*/ 139700 w 168276"/>
              <a:gd name="connsiteY451" fmla="*/ 239713 h 555626"/>
              <a:gd name="connsiteX452" fmla="*/ 55563 w 168276"/>
              <a:gd name="connsiteY452" fmla="*/ 236538 h 555626"/>
              <a:gd name="connsiteX453" fmla="*/ 60326 w 168276"/>
              <a:gd name="connsiteY453" fmla="*/ 236538 h 555626"/>
              <a:gd name="connsiteX454" fmla="*/ 55563 w 168276"/>
              <a:gd name="connsiteY454" fmla="*/ 250826 h 555626"/>
              <a:gd name="connsiteX455" fmla="*/ 82551 w 168276"/>
              <a:gd name="connsiteY455" fmla="*/ 236538 h 555626"/>
              <a:gd name="connsiteX456" fmla="*/ 60326 w 168276"/>
              <a:gd name="connsiteY456" fmla="*/ 266607 h 555626"/>
              <a:gd name="connsiteX457" fmla="*/ 79376 w 168276"/>
              <a:gd name="connsiteY457" fmla="*/ 239713 h 555626"/>
              <a:gd name="connsiteX458" fmla="*/ 52388 w 168276"/>
              <a:gd name="connsiteY458" fmla="*/ 255588 h 555626"/>
              <a:gd name="connsiteX459" fmla="*/ 52388 w 168276"/>
              <a:gd name="connsiteY459" fmla="*/ 250826 h 555626"/>
              <a:gd name="connsiteX460" fmla="*/ 52388 w 168276"/>
              <a:gd name="connsiteY460" fmla="*/ 236538 h 555626"/>
              <a:gd name="connsiteX461" fmla="*/ 55563 w 168276"/>
              <a:gd name="connsiteY461" fmla="*/ 236538 h 555626"/>
              <a:gd name="connsiteX462" fmla="*/ 52388 w 168276"/>
              <a:gd name="connsiteY462" fmla="*/ 239713 h 555626"/>
              <a:gd name="connsiteX463" fmla="*/ 7938 w 168276"/>
              <a:gd name="connsiteY463" fmla="*/ 236538 h 555626"/>
              <a:gd name="connsiteX464" fmla="*/ 3175 w 168276"/>
              <a:gd name="connsiteY464" fmla="*/ 250826 h 555626"/>
              <a:gd name="connsiteX465" fmla="*/ 22226 w 168276"/>
              <a:gd name="connsiteY465" fmla="*/ 239713 h 555626"/>
              <a:gd name="connsiteX466" fmla="*/ 19532 w 168276"/>
              <a:gd name="connsiteY466" fmla="*/ 244428 h 555626"/>
              <a:gd name="connsiteX467" fmla="*/ 0 w 168276"/>
              <a:gd name="connsiteY467" fmla="*/ 255588 h 555626"/>
              <a:gd name="connsiteX468" fmla="*/ 0 w 168276"/>
              <a:gd name="connsiteY468" fmla="*/ 250826 h 555626"/>
              <a:gd name="connsiteX469" fmla="*/ 0 w 168276"/>
              <a:gd name="connsiteY469" fmla="*/ 236538 h 555626"/>
              <a:gd name="connsiteX470" fmla="*/ 3175 w 168276"/>
              <a:gd name="connsiteY470" fmla="*/ 236538 h 555626"/>
              <a:gd name="connsiteX471" fmla="*/ 7938 w 168276"/>
              <a:gd name="connsiteY471" fmla="*/ 236538 h 555626"/>
              <a:gd name="connsiteX472" fmla="*/ 0 w 168276"/>
              <a:gd name="connsiteY472" fmla="*/ 239713 h 555626"/>
              <a:gd name="connsiteX473" fmla="*/ 165101 w 168276"/>
              <a:gd name="connsiteY473" fmla="*/ 209550 h 555626"/>
              <a:gd name="connsiteX474" fmla="*/ 168276 w 168276"/>
              <a:gd name="connsiteY474" fmla="*/ 209550 h 555626"/>
              <a:gd name="connsiteX475" fmla="*/ 168276 w 168276"/>
              <a:gd name="connsiteY475" fmla="*/ 214313 h 555626"/>
              <a:gd name="connsiteX476" fmla="*/ 165101 w 168276"/>
              <a:gd name="connsiteY476" fmla="*/ 214313 h 555626"/>
              <a:gd name="connsiteX477" fmla="*/ 137055 w 168276"/>
              <a:gd name="connsiteY477" fmla="*/ 207131 h 555626"/>
              <a:gd name="connsiteX478" fmla="*/ 135487 w 168276"/>
              <a:gd name="connsiteY478" fmla="*/ 209260 h 555626"/>
              <a:gd name="connsiteX479" fmla="*/ 134939 w 168276"/>
              <a:gd name="connsiteY479" fmla="*/ 209550 h 555626"/>
              <a:gd name="connsiteX480" fmla="*/ 165101 w 168276"/>
              <a:gd name="connsiteY480" fmla="*/ 201613 h 555626"/>
              <a:gd name="connsiteX481" fmla="*/ 165101 w 168276"/>
              <a:gd name="connsiteY481" fmla="*/ 209550 h 555626"/>
              <a:gd name="connsiteX482" fmla="*/ 161926 w 168276"/>
              <a:gd name="connsiteY482" fmla="*/ 214313 h 555626"/>
              <a:gd name="connsiteX483" fmla="*/ 161926 w 168276"/>
              <a:gd name="connsiteY483" fmla="*/ 203377 h 555626"/>
              <a:gd name="connsiteX484" fmla="*/ 161926 w 168276"/>
              <a:gd name="connsiteY484" fmla="*/ 201613 h 555626"/>
              <a:gd name="connsiteX485" fmla="*/ 161926 w 168276"/>
              <a:gd name="connsiteY485" fmla="*/ 203377 h 555626"/>
              <a:gd name="connsiteX486" fmla="*/ 154710 w 168276"/>
              <a:gd name="connsiteY486" fmla="*/ 207385 h 555626"/>
              <a:gd name="connsiteX487" fmla="*/ 161926 w 168276"/>
              <a:gd name="connsiteY487" fmla="*/ 195263 h 555626"/>
              <a:gd name="connsiteX488" fmla="*/ 150814 w 168276"/>
              <a:gd name="connsiteY488" fmla="*/ 209550 h 555626"/>
              <a:gd name="connsiteX489" fmla="*/ 154710 w 168276"/>
              <a:gd name="connsiteY489" fmla="*/ 207385 h 555626"/>
              <a:gd name="connsiteX490" fmla="*/ 146051 w 168276"/>
              <a:gd name="connsiteY490" fmla="*/ 214313 h 555626"/>
              <a:gd name="connsiteX491" fmla="*/ 142876 w 168276"/>
              <a:gd name="connsiteY491" fmla="*/ 214313 h 555626"/>
              <a:gd name="connsiteX492" fmla="*/ 157164 w 168276"/>
              <a:gd name="connsiteY492" fmla="*/ 198438 h 555626"/>
              <a:gd name="connsiteX493" fmla="*/ 131764 w 168276"/>
              <a:gd name="connsiteY493" fmla="*/ 214313 h 555626"/>
              <a:gd name="connsiteX494" fmla="*/ 135487 w 168276"/>
              <a:gd name="connsiteY494" fmla="*/ 209260 h 555626"/>
              <a:gd name="connsiteX495" fmla="*/ 94483 w 168276"/>
              <a:gd name="connsiteY495" fmla="*/ 175430 h 555626"/>
              <a:gd name="connsiteX496" fmla="*/ 66612 w 168276"/>
              <a:gd name="connsiteY496" fmla="*/ 195798 h 555626"/>
              <a:gd name="connsiteX497" fmla="*/ 55563 w 168276"/>
              <a:gd name="connsiteY497" fmla="*/ 201613 h 555626"/>
              <a:gd name="connsiteX498" fmla="*/ 146051 w 168276"/>
              <a:gd name="connsiteY498" fmla="*/ 173038 h 555626"/>
              <a:gd name="connsiteX499" fmla="*/ 110149 w 168276"/>
              <a:gd name="connsiteY499" fmla="*/ 208940 h 555626"/>
              <a:gd name="connsiteX500" fmla="*/ 109538 w 168276"/>
              <a:gd name="connsiteY500" fmla="*/ 209550 h 555626"/>
              <a:gd name="connsiteX501" fmla="*/ 157164 w 168276"/>
              <a:gd name="connsiteY501" fmla="*/ 179388 h 555626"/>
              <a:gd name="connsiteX502" fmla="*/ 157164 w 168276"/>
              <a:gd name="connsiteY502" fmla="*/ 184150 h 555626"/>
              <a:gd name="connsiteX503" fmla="*/ 137055 w 168276"/>
              <a:gd name="connsiteY503" fmla="*/ 207131 h 555626"/>
              <a:gd name="connsiteX504" fmla="*/ 151872 w 168276"/>
              <a:gd name="connsiteY504" fmla="*/ 187023 h 555626"/>
              <a:gd name="connsiteX505" fmla="*/ 153989 w 168276"/>
              <a:gd name="connsiteY505" fmla="*/ 184150 h 555626"/>
              <a:gd name="connsiteX506" fmla="*/ 101601 w 168276"/>
              <a:gd name="connsiteY506" fmla="*/ 214313 h 555626"/>
              <a:gd name="connsiteX507" fmla="*/ 49572 w 168276"/>
              <a:gd name="connsiteY507" fmla="*/ 159416 h 555626"/>
              <a:gd name="connsiteX508" fmla="*/ 26988 w 168276"/>
              <a:gd name="connsiteY508" fmla="*/ 173038 h 555626"/>
              <a:gd name="connsiteX509" fmla="*/ 30376 w 168276"/>
              <a:gd name="connsiteY509" fmla="*/ 170281 h 555626"/>
              <a:gd name="connsiteX510" fmla="*/ 146051 w 168276"/>
              <a:gd name="connsiteY510" fmla="*/ 153988 h 555626"/>
              <a:gd name="connsiteX511" fmla="*/ 82551 w 168276"/>
              <a:gd name="connsiteY511" fmla="*/ 206375 h 555626"/>
              <a:gd name="connsiteX512" fmla="*/ 150814 w 168276"/>
              <a:gd name="connsiteY512" fmla="*/ 168275 h 555626"/>
              <a:gd name="connsiteX513" fmla="*/ 146051 w 168276"/>
              <a:gd name="connsiteY513" fmla="*/ 173038 h 555626"/>
              <a:gd name="connsiteX514" fmla="*/ 74613 w 168276"/>
              <a:gd name="connsiteY514" fmla="*/ 214313 h 555626"/>
              <a:gd name="connsiteX515" fmla="*/ 71438 w 168276"/>
              <a:gd name="connsiteY515" fmla="*/ 214313 h 555626"/>
              <a:gd name="connsiteX516" fmla="*/ 134939 w 168276"/>
              <a:gd name="connsiteY516" fmla="*/ 160338 h 555626"/>
              <a:gd name="connsiteX517" fmla="*/ 41276 w 168276"/>
              <a:gd name="connsiteY517" fmla="*/ 214313 h 555626"/>
              <a:gd name="connsiteX518" fmla="*/ 66612 w 168276"/>
              <a:gd name="connsiteY518" fmla="*/ 195798 h 555626"/>
              <a:gd name="connsiteX519" fmla="*/ 98426 w 168276"/>
              <a:gd name="connsiteY519" fmla="*/ 131763 h 555626"/>
              <a:gd name="connsiteX520" fmla="*/ 53519 w 168276"/>
              <a:gd name="connsiteY520" fmla="*/ 160339 h 555626"/>
              <a:gd name="connsiteX521" fmla="*/ 91982 w 168276"/>
              <a:gd name="connsiteY521" fmla="*/ 135410 h 555626"/>
              <a:gd name="connsiteX522" fmla="*/ 123826 w 168276"/>
              <a:gd name="connsiteY522" fmla="*/ 127000 h 555626"/>
              <a:gd name="connsiteX523" fmla="*/ 118304 w 168276"/>
              <a:gd name="connsiteY523" fmla="*/ 131602 h 555626"/>
              <a:gd name="connsiteX524" fmla="*/ 60326 w 168276"/>
              <a:gd name="connsiteY524" fmla="*/ 165100 h 555626"/>
              <a:gd name="connsiteX525" fmla="*/ 81301 w 168276"/>
              <a:gd name="connsiteY525" fmla="*/ 152049 h 555626"/>
              <a:gd name="connsiteX526" fmla="*/ 131764 w 168276"/>
              <a:gd name="connsiteY526" fmla="*/ 123825 h 555626"/>
              <a:gd name="connsiteX527" fmla="*/ 134939 w 168276"/>
              <a:gd name="connsiteY527" fmla="*/ 123825 h 555626"/>
              <a:gd name="connsiteX528" fmla="*/ 30163 w 168276"/>
              <a:gd name="connsiteY528" fmla="*/ 206375 h 555626"/>
              <a:gd name="connsiteX529" fmla="*/ 139701 w 168276"/>
              <a:gd name="connsiteY529" fmla="*/ 142875 h 555626"/>
              <a:gd name="connsiteX530" fmla="*/ 142876 w 168276"/>
              <a:gd name="connsiteY530" fmla="*/ 142875 h 555626"/>
              <a:gd name="connsiteX531" fmla="*/ 94483 w 168276"/>
              <a:gd name="connsiteY531" fmla="*/ 175430 h 555626"/>
              <a:gd name="connsiteX532" fmla="*/ 123826 w 168276"/>
              <a:gd name="connsiteY532" fmla="*/ 153988 h 555626"/>
              <a:gd name="connsiteX533" fmla="*/ 19051 w 168276"/>
              <a:gd name="connsiteY533" fmla="*/ 214313 h 555626"/>
              <a:gd name="connsiteX534" fmla="*/ 118304 w 168276"/>
              <a:gd name="connsiteY534" fmla="*/ 131602 h 555626"/>
              <a:gd name="connsiteX535" fmla="*/ 131764 w 168276"/>
              <a:gd name="connsiteY535" fmla="*/ 120650 h 555626"/>
              <a:gd name="connsiteX536" fmla="*/ 81301 w 168276"/>
              <a:gd name="connsiteY536" fmla="*/ 152049 h 555626"/>
              <a:gd name="connsiteX537" fmla="*/ 7938 w 168276"/>
              <a:gd name="connsiteY537" fmla="*/ 195263 h 555626"/>
              <a:gd name="connsiteX538" fmla="*/ 79376 w 168276"/>
              <a:gd name="connsiteY538" fmla="*/ 149225 h 555626"/>
              <a:gd name="connsiteX539" fmla="*/ 11113 w 168276"/>
              <a:gd name="connsiteY539" fmla="*/ 187325 h 555626"/>
              <a:gd name="connsiteX540" fmla="*/ 53519 w 168276"/>
              <a:gd name="connsiteY540" fmla="*/ 160339 h 555626"/>
              <a:gd name="connsiteX541" fmla="*/ 41276 w 168276"/>
              <a:gd name="connsiteY541" fmla="*/ 168275 h 555626"/>
              <a:gd name="connsiteX542" fmla="*/ 127001 w 168276"/>
              <a:gd name="connsiteY542" fmla="*/ 112713 h 555626"/>
              <a:gd name="connsiteX543" fmla="*/ 91982 w 168276"/>
              <a:gd name="connsiteY543" fmla="*/ 135410 h 555626"/>
              <a:gd name="connsiteX544" fmla="*/ 49572 w 168276"/>
              <a:gd name="connsiteY544" fmla="*/ 159416 h 555626"/>
              <a:gd name="connsiteX545" fmla="*/ 71438 w 168276"/>
              <a:gd name="connsiteY545" fmla="*/ 101600 h 555626"/>
              <a:gd name="connsiteX546" fmla="*/ 36513 w 168276"/>
              <a:gd name="connsiteY546" fmla="*/ 139020 h 555626"/>
              <a:gd name="connsiteX547" fmla="*/ 69110 w 168276"/>
              <a:gd name="connsiteY547" fmla="*/ 102931 h 555626"/>
              <a:gd name="connsiteX548" fmla="*/ 120651 w 168276"/>
              <a:gd name="connsiteY548" fmla="*/ 96838 h 555626"/>
              <a:gd name="connsiteX549" fmla="*/ 30376 w 168276"/>
              <a:gd name="connsiteY549" fmla="*/ 170281 h 555626"/>
              <a:gd name="connsiteX550" fmla="*/ 14288 w 168276"/>
              <a:gd name="connsiteY550" fmla="*/ 179388 h 555626"/>
              <a:gd name="connsiteX551" fmla="*/ 14288 w 168276"/>
              <a:gd name="connsiteY551" fmla="*/ 176213 h 555626"/>
              <a:gd name="connsiteX552" fmla="*/ 109538 w 168276"/>
              <a:gd name="connsiteY552" fmla="*/ 104775 h 555626"/>
              <a:gd name="connsiteX553" fmla="*/ 26988 w 168276"/>
              <a:gd name="connsiteY553" fmla="*/ 149225 h 555626"/>
              <a:gd name="connsiteX554" fmla="*/ 36513 w 168276"/>
              <a:gd name="connsiteY554" fmla="*/ 139020 h 555626"/>
              <a:gd name="connsiteX555" fmla="*/ 30163 w 168276"/>
              <a:gd name="connsiteY555" fmla="*/ 146050 h 555626"/>
              <a:gd name="connsiteX556" fmla="*/ 49213 w 168276"/>
              <a:gd name="connsiteY556" fmla="*/ 96838 h 555626"/>
              <a:gd name="connsiteX557" fmla="*/ 52388 w 168276"/>
              <a:gd name="connsiteY557" fmla="*/ 96838 h 555626"/>
              <a:gd name="connsiteX558" fmla="*/ 41276 w 168276"/>
              <a:gd name="connsiteY558" fmla="*/ 115888 h 555626"/>
              <a:gd name="connsiteX559" fmla="*/ 74613 w 168276"/>
              <a:gd name="connsiteY559" fmla="*/ 96838 h 555626"/>
              <a:gd name="connsiteX560" fmla="*/ 69110 w 168276"/>
              <a:gd name="connsiteY560" fmla="*/ 102931 h 555626"/>
              <a:gd name="connsiteX561" fmla="*/ 38101 w 168276"/>
              <a:gd name="connsiteY561" fmla="*/ 120650 h 555626"/>
              <a:gd name="connsiteX562" fmla="*/ 38101 w 168276"/>
              <a:gd name="connsiteY562" fmla="*/ 115888 h 555626"/>
              <a:gd name="connsiteX563" fmla="*/ 98426 w 168276"/>
              <a:gd name="connsiteY563" fmla="*/ 60325 h 555626"/>
              <a:gd name="connsiteX564" fmla="*/ 88643 w 168276"/>
              <a:gd name="connsiteY564" fmla="*/ 66503 h 555626"/>
              <a:gd name="connsiteX565" fmla="*/ 91746 w 168276"/>
              <a:gd name="connsiteY565" fmla="*/ 63788 h 555626"/>
              <a:gd name="connsiteX566" fmla="*/ 109538 w 168276"/>
              <a:gd name="connsiteY566" fmla="*/ 55562 h 555626"/>
              <a:gd name="connsiteX567" fmla="*/ 109538 w 168276"/>
              <a:gd name="connsiteY567" fmla="*/ 60325 h 555626"/>
              <a:gd name="connsiteX568" fmla="*/ 115888 w 168276"/>
              <a:gd name="connsiteY568" fmla="*/ 79375 h 555626"/>
              <a:gd name="connsiteX569" fmla="*/ 109538 w 168276"/>
              <a:gd name="connsiteY569" fmla="*/ 63500 h 555626"/>
              <a:gd name="connsiteX570" fmla="*/ 79376 w 168276"/>
              <a:gd name="connsiteY570" fmla="*/ 82550 h 555626"/>
              <a:gd name="connsiteX571" fmla="*/ 74613 w 168276"/>
              <a:gd name="connsiteY571" fmla="*/ 82550 h 555626"/>
              <a:gd name="connsiteX572" fmla="*/ 74613 w 168276"/>
              <a:gd name="connsiteY572" fmla="*/ 79375 h 555626"/>
              <a:gd name="connsiteX573" fmla="*/ 93663 w 168276"/>
              <a:gd name="connsiteY573" fmla="*/ 66675 h 555626"/>
              <a:gd name="connsiteX574" fmla="*/ 68263 w 168276"/>
              <a:gd name="connsiteY574" fmla="*/ 82550 h 555626"/>
              <a:gd name="connsiteX575" fmla="*/ 68263 w 168276"/>
              <a:gd name="connsiteY575" fmla="*/ 79375 h 555626"/>
              <a:gd name="connsiteX576" fmla="*/ 88643 w 168276"/>
              <a:gd name="connsiteY576" fmla="*/ 66503 h 555626"/>
              <a:gd name="connsiteX577" fmla="*/ 79376 w 168276"/>
              <a:gd name="connsiteY577" fmla="*/ 74612 h 555626"/>
              <a:gd name="connsiteX578" fmla="*/ 90488 w 168276"/>
              <a:gd name="connsiteY578" fmla="*/ 14287 h 555626"/>
              <a:gd name="connsiteX579" fmla="*/ 68263 w 168276"/>
              <a:gd name="connsiteY579" fmla="*/ 52387 h 555626"/>
              <a:gd name="connsiteX580" fmla="*/ 98426 w 168276"/>
              <a:gd name="connsiteY580" fmla="*/ 33337 h 555626"/>
              <a:gd name="connsiteX581" fmla="*/ 60326 w 168276"/>
              <a:gd name="connsiteY581" fmla="*/ 79375 h 555626"/>
              <a:gd name="connsiteX582" fmla="*/ 104776 w 168276"/>
              <a:gd name="connsiteY582" fmla="*/ 52387 h 555626"/>
              <a:gd name="connsiteX583" fmla="*/ 91746 w 168276"/>
              <a:gd name="connsiteY583" fmla="*/ 63788 h 555626"/>
              <a:gd name="connsiteX584" fmla="*/ 55563 w 168276"/>
              <a:gd name="connsiteY584" fmla="*/ 82550 h 555626"/>
              <a:gd name="connsiteX585" fmla="*/ 52388 w 168276"/>
              <a:gd name="connsiteY585" fmla="*/ 82550 h 555626"/>
              <a:gd name="connsiteX586" fmla="*/ 52388 w 168276"/>
              <a:gd name="connsiteY586" fmla="*/ 79375 h 555626"/>
              <a:gd name="connsiteX587" fmla="*/ 93663 w 168276"/>
              <a:gd name="connsiteY587" fmla="*/ 38100 h 555626"/>
              <a:gd name="connsiteX588" fmla="*/ 63501 w 168276"/>
              <a:gd name="connsiteY588" fmla="*/ 55562 h 555626"/>
              <a:gd name="connsiteX589" fmla="*/ 63501 w 168276"/>
              <a:gd name="connsiteY589" fmla="*/ 52387 h 555626"/>
              <a:gd name="connsiteX590" fmla="*/ 84138 w 168276"/>
              <a:gd name="connsiteY590" fmla="*/ 17009 h 555626"/>
              <a:gd name="connsiteX591" fmla="*/ 85726 w 168276"/>
              <a:gd name="connsiteY591" fmla="*/ 14287 h 555626"/>
              <a:gd name="connsiteX592" fmla="*/ 84138 w 168276"/>
              <a:gd name="connsiteY592" fmla="*/ 17009 h 555626"/>
              <a:gd name="connsiteX593" fmla="*/ 79376 w 168276"/>
              <a:gd name="connsiteY593" fmla="*/ 19050 h 555626"/>
              <a:gd name="connsiteX594" fmla="*/ 79503 w 168276"/>
              <a:gd name="connsiteY594" fmla="*/ 18732 h 555626"/>
              <a:gd name="connsiteX595" fmla="*/ 82551 w 168276"/>
              <a:gd name="connsiteY595" fmla="*/ 0 h 555626"/>
              <a:gd name="connsiteX596" fmla="*/ 85726 w 168276"/>
              <a:gd name="connsiteY596" fmla="*/ 3175 h 555626"/>
              <a:gd name="connsiteX597" fmla="*/ 79503 w 168276"/>
              <a:gd name="connsiteY597" fmla="*/ 18732 h 555626"/>
              <a:gd name="connsiteX598" fmla="*/ 74613 w 168276"/>
              <a:gd name="connsiteY598" fmla="*/ 22225 h 555626"/>
              <a:gd name="connsiteX599" fmla="*/ 82551 w 168276"/>
              <a:gd name="connsiteY599" fmla="*/ 7937 h 555626"/>
              <a:gd name="connsiteX600" fmla="*/ 82551 w 168276"/>
              <a:gd name="connsiteY600" fmla="*/ 3175 h 555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</a:cxnLst>
            <a:rect l="l" t="t" r="r" b="b"/>
            <a:pathLst>
              <a:path w="168276" h="555626">
                <a:moveTo>
                  <a:pt x="168275" y="550864"/>
                </a:moveTo>
                <a:lnTo>
                  <a:pt x="168275" y="555626"/>
                </a:lnTo>
                <a:lnTo>
                  <a:pt x="165100" y="555626"/>
                </a:lnTo>
                <a:close/>
                <a:moveTo>
                  <a:pt x="22226" y="550864"/>
                </a:moveTo>
                <a:lnTo>
                  <a:pt x="26988" y="555626"/>
                </a:lnTo>
                <a:lnTo>
                  <a:pt x="22226" y="555626"/>
                </a:lnTo>
                <a:close/>
                <a:moveTo>
                  <a:pt x="168275" y="547689"/>
                </a:moveTo>
                <a:lnTo>
                  <a:pt x="168275" y="550864"/>
                </a:lnTo>
                <a:lnTo>
                  <a:pt x="161925" y="555626"/>
                </a:lnTo>
                <a:lnTo>
                  <a:pt x="157163" y="555626"/>
                </a:lnTo>
                <a:close/>
                <a:moveTo>
                  <a:pt x="22226" y="547689"/>
                </a:moveTo>
                <a:lnTo>
                  <a:pt x="14288" y="555626"/>
                </a:lnTo>
                <a:lnTo>
                  <a:pt x="15689" y="550303"/>
                </a:lnTo>
                <a:close/>
                <a:moveTo>
                  <a:pt x="168275" y="544514"/>
                </a:moveTo>
                <a:lnTo>
                  <a:pt x="153988" y="555626"/>
                </a:lnTo>
                <a:lnTo>
                  <a:pt x="155753" y="550079"/>
                </a:lnTo>
                <a:close/>
                <a:moveTo>
                  <a:pt x="17630" y="542926"/>
                </a:moveTo>
                <a:lnTo>
                  <a:pt x="15689" y="550303"/>
                </a:lnTo>
                <a:lnTo>
                  <a:pt x="14288" y="550864"/>
                </a:lnTo>
                <a:close/>
                <a:moveTo>
                  <a:pt x="159871" y="537137"/>
                </a:moveTo>
                <a:lnTo>
                  <a:pt x="155753" y="550079"/>
                </a:lnTo>
                <a:lnTo>
                  <a:pt x="153988" y="550864"/>
                </a:lnTo>
                <a:close/>
                <a:moveTo>
                  <a:pt x="112713" y="531814"/>
                </a:moveTo>
                <a:lnTo>
                  <a:pt x="112713" y="555626"/>
                </a:lnTo>
                <a:lnTo>
                  <a:pt x="109538" y="555626"/>
                </a:lnTo>
                <a:lnTo>
                  <a:pt x="109538" y="533719"/>
                </a:lnTo>
                <a:close/>
                <a:moveTo>
                  <a:pt x="109538" y="531814"/>
                </a:moveTo>
                <a:lnTo>
                  <a:pt x="109538" y="533719"/>
                </a:lnTo>
                <a:lnTo>
                  <a:pt x="104776" y="536576"/>
                </a:lnTo>
                <a:close/>
                <a:moveTo>
                  <a:pt x="22226" y="520701"/>
                </a:moveTo>
                <a:lnTo>
                  <a:pt x="26988" y="520701"/>
                </a:lnTo>
                <a:lnTo>
                  <a:pt x="17630" y="542926"/>
                </a:lnTo>
                <a:lnTo>
                  <a:pt x="22226" y="525464"/>
                </a:lnTo>
                <a:lnTo>
                  <a:pt x="0" y="536576"/>
                </a:lnTo>
                <a:lnTo>
                  <a:pt x="3175" y="531814"/>
                </a:lnTo>
                <a:close/>
                <a:moveTo>
                  <a:pt x="168275" y="517526"/>
                </a:moveTo>
                <a:lnTo>
                  <a:pt x="159871" y="537137"/>
                </a:lnTo>
                <a:lnTo>
                  <a:pt x="165100" y="520701"/>
                </a:lnTo>
                <a:lnTo>
                  <a:pt x="142875" y="536576"/>
                </a:lnTo>
                <a:lnTo>
                  <a:pt x="139700" y="536576"/>
                </a:lnTo>
                <a:lnTo>
                  <a:pt x="142875" y="531814"/>
                </a:lnTo>
                <a:close/>
                <a:moveTo>
                  <a:pt x="12701" y="494771"/>
                </a:moveTo>
                <a:lnTo>
                  <a:pt x="7938" y="498476"/>
                </a:lnTo>
                <a:lnTo>
                  <a:pt x="8732" y="497418"/>
                </a:lnTo>
                <a:close/>
                <a:moveTo>
                  <a:pt x="22226" y="487364"/>
                </a:moveTo>
                <a:lnTo>
                  <a:pt x="7938" y="506414"/>
                </a:lnTo>
                <a:lnTo>
                  <a:pt x="22226" y="498476"/>
                </a:lnTo>
                <a:lnTo>
                  <a:pt x="22226" y="503239"/>
                </a:lnTo>
                <a:lnTo>
                  <a:pt x="0" y="514351"/>
                </a:lnTo>
                <a:lnTo>
                  <a:pt x="0" y="509589"/>
                </a:lnTo>
                <a:lnTo>
                  <a:pt x="19050" y="490539"/>
                </a:lnTo>
                <a:lnTo>
                  <a:pt x="12701" y="494771"/>
                </a:lnTo>
                <a:close/>
                <a:moveTo>
                  <a:pt x="18144" y="484869"/>
                </a:moveTo>
                <a:lnTo>
                  <a:pt x="8732" y="497418"/>
                </a:lnTo>
                <a:lnTo>
                  <a:pt x="0" y="503239"/>
                </a:lnTo>
                <a:lnTo>
                  <a:pt x="0" y="498476"/>
                </a:lnTo>
                <a:close/>
                <a:moveTo>
                  <a:pt x="19050" y="484189"/>
                </a:moveTo>
                <a:lnTo>
                  <a:pt x="18144" y="484869"/>
                </a:lnTo>
                <a:lnTo>
                  <a:pt x="18521" y="484365"/>
                </a:lnTo>
                <a:close/>
                <a:moveTo>
                  <a:pt x="109538" y="476251"/>
                </a:moveTo>
                <a:lnTo>
                  <a:pt x="52388" y="514351"/>
                </a:lnTo>
                <a:lnTo>
                  <a:pt x="52388" y="509589"/>
                </a:lnTo>
                <a:lnTo>
                  <a:pt x="100013" y="477327"/>
                </a:lnTo>
                <a:lnTo>
                  <a:pt x="63501" y="503239"/>
                </a:lnTo>
                <a:close/>
                <a:moveTo>
                  <a:pt x="109538" y="476251"/>
                </a:moveTo>
                <a:lnTo>
                  <a:pt x="112713" y="479426"/>
                </a:lnTo>
                <a:lnTo>
                  <a:pt x="60326" y="531814"/>
                </a:lnTo>
                <a:lnTo>
                  <a:pt x="109538" y="503239"/>
                </a:lnTo>
                <a:lnTo>
                  <a:pt x="112713" y="503239"/>
                </a:lnTo>
                <a:lnTo>
                  <a:pt x="71438" y="550864"/>
                </a:lnTo>
                <a:lnTo>
                  <a:pt x="109538" y="528639"/>
                </a:lnTo>
                <a:lnTo>
                  <a:pt x="112713" y="528639"/>
                </a:lnTo>
                <a:lnTo>
                  <a:pt x="112713" y="531814"/>
                </a:lnTo>
                <a:lnTo>
                  <a:pt x="109538" y="531814"/>
                </a:lnTo>
                <a:lnTo>
                  <a:pt x="71438" y="555626"/>
                </a:lnTo>
                <a:lnTo>
                  <a:pt x="76345" y="550719"/>
                </a:lnTo>
                <a:lnTo>
                  <a:pt x="77435" y="549629"/>
                </a:lnTo>
                <a:lnTo>
                  <a:pt x="79376" y="547689"/>
                </a:lnTo>
                <a:lnTo>
                  <a:pt x="68263" y="555626"/>
                </a:lnTo>
                <a:lnTo>
                  <a:pt x="63501" y="555626"/>
                </a:lnTo>
                <a:lnTo>
                  <a:pt x="104776" y="506414"/>
                </a:lnTo>
                <a:lnTo>
                  <a:pt x="52388" y="536576"/>
                </a:lnTo>
                <a:lnTo>
                  <a:pt x="104776" y="484189"/>
                </a:lnTo>
                <a:lnTo>
                  <a:pt x="52388" y="514351"/>
                </a:lnTo>
                <a:lnTo>
                  <a:pt x="109538" y="479426"/>
                </a:lnTo>
                <a:close/>
                <a:moveTo>
                  <a:pt x="101601" y="476251"/>
                </a:moveTo>
                <a:lnTo>
                  <a:pt x="100013" y="477327"/>
                </a:lnTo>
                <a:lnTo>
                  <a:pt x="101283" y="476425"/>
                </a:lnTo>
                <a:close/>
                <a:moveTo>
                  <a:pt x="80011" y="475299"/>
                </a:moveTo>
                <a:lnTo>
                  <a:pt x="60326" y="487364"/>
                </a:lnTo>
                <a:lnTo>
                  <a:pt x="63012" y="484677"/>
                </a:lnTo>
                <a:close/>
                <a:moveTo>
                  <a:pt x="109538" y="457201"/>
                </a:moveTo>
                <a:lnTo>
                  <a:pt x="112713" y="457201"/>
                </a:lnTo>
                <a:lnTo>
                  <a:pt x="63501" y="495301"/>
                </a:lnTo>
                <a:lnTo>
                  <a:pt x="109538" y="468314"/>
                </a:lnTo>
                <a:lnTo>
                  <a:pt x="112713" y="468314"/>
                </a:lnTo>
                <a:lnTo>
                  <a:pt x="101283" y="476425"/>
                </a:lnTo>
                <a:lnTo>
                  <a:pt x="52388" y="503239"/>
                </a:lnTo>
                <a:lnTo>
                  <a:pt x="52388" y="498476"/>
                </a:lnTo>
                <a:lnTo>
                  <a:pt x="98426" y="465139"/>
                </a:lnTo>
                <a:lnTo>
                  <a:pt x="80011" y="475299"/>
                </a:lnTo>
                <a:close/>
                <a:moveTo>
                  <a:pt x="165100" y="454026"/>
                </a:moveTo>
                <a:lnTo>
                  <a:pt x="142875" y="487364"/>
                </a:lnTo>
                <a:lnTo>
                  <a:pt x="168275" y="473076"/>
                </a:lnTo>
                <a:lnTo>
                  <a:pt x="168275" y="476251"/>
                </a:lnTo>
                <a:lnTo>
                  <a:pt x="146050" y="495301"/>
                </a:lnTo>
                <a:lnTo>
                  <a:pt x="168275" y="484189"/>
                </a:lnTo>
                <a:lnTo>
                  <a:pt x="146050" y="506414"/>
                </a:lnTo>
                <a:lnTo>
                  <a:pt x="168275" y="495301"/>
                </a:lnTo>
                <a:lnTo>
                  <a:pt x="168275" y="498476"/>
                </a:lnTo>
                <a:lnTo>
                  <a:pt x="142875" y="531814"/>
                </a:lnTo>
                <a:lnTo>
                  <a:pt x="165100" y="498476"/>
                </a:lnTo>
                <a:lnTo>
                  <a:pt x="142875" y="514351"/>
                </a:lnTo>
                <a:lnTo>
                  <a:pt x="139700" y="514351"/>
                </a:lnTo>
                <a:lnTo>
                  <a:pt x="139700" y="509589"/>
                </a:lnTo>
                <a:lnTo>
                  <a:pt x="161925" y="487364"/>
                </a:lnTo>
                <a:lnTo>
                  <a:pt x="142875" y="503239"/>
                </a:lnTo>
                <a:lnTo>
                  <a:pt x="139700" y="503239"/>
                </a:lnTo>
                <a:lnTo>
                  <a:pt x="139700" y="498476"/>
                </a:lnTo>
                <a:lnTo>
                  <a:pt x="161925" y="479426"/>
                </a:lnTo>
                <a:lnTo>
                  <a:pt x="142875" y="490539"/>
                </a:lnTo>
                <a:lnTo>
                  <a:pt x="139700" y="490539"/>
                </a:lnTo>
                <a:close/>
                <a:moveTo>
                  <a:pt x="22226" y="454026"/>
                </a:moveTo>
                <a:lnTo>
                  <a:pt x="7938" y="461964"/>
                </a:lnTo>
                <a:lnTo>
                  <a:pt x="9237" y="460521"/>
                </a:lnTo>
                <a:close/>
                <a:moveTo>
                  <a:pt x="22226" y="454026"/>
                </a:moveTo>
                <a:lnTo>
                  <a:pt x="3175" y="487364"/>
                </a:lnTo>
                <a:lnTo>
                  <a:pt x="22226" y="476251"/>
                </a:lnTo>
                <a:lnTo>
                  <a:pt x="22226" y="479426"/>
                </a:lnTo>
                <a:lnTo>
                  <a:pt x="18521" y="484365"/>
                </a:lnTo>
                <a:lnTo>
                  <a:pt x="0" y="490539"/>
                </a:lnTo>
                <a:close/>
                <a:moveTo>
                  <a:pt x="22226" y="442914"/>
                </a:moveTo>
                <a:lnTo>
                  <a:pt x="22226" y="446089"/>
                </a:lnTo>
                <a:lnTo>
                  <a:pt x="9237" y="460521"/>
                </a:lnTo>
                <a:lnTo>
                  <a:pt x="0" y="465139"/>
                </a:lnTo>
                <a:lnTo>
                  <a:pt x="19050" y="449264"/>
                </a:lnTo>
                <a:lnTo>
                  <a:pt x="0" y="457201"/>
                </a:lnTo>
                <a:lnTo>
                  <a:pt x="9525" y="442914"/>
                </a:lnTo>
                <a:lnTo>
                  <a:pt x="3175" y="454026"/>
                </a:lnTo>
                <a:close/>
                <a:moveTo>
                  <a:pt x="80011" y="441961"/>
                </a:moveTo>
                <a:lnTo>
                  <a:pt x="60326" y="454026"/>
                </a:lnTo>
                <a:lnTo>
                  <a:pt x="63012" y="451340"/>
                </a:lnTo>
                <a:close/>
                <a:moveTo>
                  <a:pt x="98612" y="438525"/>
                </a:moveTo>
                <a:lnTo>
                  <a:pt x="68263" y="457201"/>
                </a:lnTo>
                <a:lnTo>
                  <a:pt x="75165" y="452025"/>
                </a:lnTo>
                <a:close/>
                <a:moveTo>
                  <a:pt x="109538" y="431801"/>
                </a:moveTo>
                <a:lnTo>
                  <a:pt x="112713" y="431801"/>
                </a:lnTo>
                <a:lnTo>
                  <a:pt x="112713" y="434976"/>
                </a:lnTo>
                <a:lnTo>
                  <a:pt x="63012" y="484677"/>
                </a:lnTo>
                <a:lnTo>
                  <a:pt x="52388" y="490539"/>
                </a:lnTo>
                <a:lnTo>
                  <a:pt x="104776" y="434976"/>
                </a:lnTo>
                <a:lnTo>
                  <a:pt x="98612" y="438525"/>
                </a:lnTo>
                <a:close/>
                <a:moveTo>
                  <a:pt x="109538" y="423864"/>
                </a:moveTo>
                <a:lnTo>
                  <a:pt x="112713" y="423864"/>
                </a:lnTo>
                <a:lnTo>
                  <a:pt x="75165" y="452025"/>
                </a:lnTo>
                <a:lnTo>
                  <a:pt x="52388" y="465139"/>
                </a:lnTo>
                <a:lnTo>
                  <a:pt x="98426" y="431801"/>
                </a:lnTo>
                <a:lnTo>
                  <a:pt x="80011" y="441961"/>
                </a:lnTo>
                <a:close/>
                <a:moveTo>
                  <a:pt x="22226" y="423864"/>
                </a:moveTo>
                <a:lnTo>
                  <a:pt x="9525" y="442914"/>
                </a:lnTo>
                <a:lnTo>
                  <a:pt x="19686" y="425134"/>
                </a:lnTo>
                <a:close/>
                <a:moveTo>
                  <a:pt x="165100" y="420689"/>
                </a:moveTo>
                <a:lnTo>
                  <a:pt x="142875" y="454026"/>
                </a:lnTo>
                <a:lnTo>
                  <a:pt x="168275" y="438151"/>
                </a:lnTo>
                <a:lnTo>
                  <a:pt x="168275" y="442914"/>
                </a:lnTo>
                <a:lnTo>
                  <a:pt x="146050" y="461964"/>
                </a:lnTo>
                <a:lnTo>
                  <a:pt x="168275" y="449264"/>
                </a:lnTo>
                <a:lnTo>
                  <a:pt x="165100" y="454026"/>
                </a:lnTo>
                <a:lnTo>
                  <a:pt x="142875" y="465139"/>
                </a:lnTo>
                <a:lnTo>
                  <a:pt x="139700" y="465139"/>
                </a:lnTo>
                <a:lnTo>
                  <a:pt x="161925" y="446089"/>
                </a:lnTo>
                <a:lnTo>
                  <a:pt x="142875" y="457201"/>
                </a:lnTo>
                <a:lnTo>
                  <a:pt x="139700" y="457201"/>
                </a:lnTo>
                <a:close/>
                <a:moveTo>
                  <a:pt x="22226" y="420689"/>
                </a:moveTo>
                <a:lnTo>
                  <a:pt x="19686" y="425134"/>
                </a:lnTo>
                <a:lnTo>
                  <a:pt x="0" y="434976"/>
                </a:lnTo>
                <a:lnTo>
                  <a:pt x="0" y="431801"/>
                </a:lnTo>
                <a:lnTo>
                  <a:pt x="4041" y="426750"/>
                </a:lnTo>
                <a:close/>
                <a:moveTo>
                  <a:pt x="12699" y="415928"/>
                </a:moveTo>
                <a:lnTo>
                  <a:pt x="4041" y="426750"/>
                </a:lnTo>
                <a:lnTo>
                  <a:pt x="3175" y="427039"/>
                </a:lnTo>
                <a:close/>
                <a:moveTo>
                  <a:pt x="12701" y="412221"/>
                </a:moveTo>
                <a:lnTo>
                  <a:pt x="7938" y="415926"/>
                </a:lnTo>
                <a:lnTo>
                  <a:pt x="8732" y="414868"/>
                </a:lnTo>
                <a:close/>
                <a:moveTo>
                  <a:pt x="22226" y="404814"/>
                </a:moveTo>
                <a:lnTo>
                  <a:pt x="12699" y="415928"/>
                </a:lnTo>
                <a:lnTo>
                  <a:pt x="19050" y="407989"/>
                </a:lnTo>
                <a:lnTo>
                  <a:pt x="12701" y="412221"/>
                </a:lnTo>
                <a:close/>
                <a:moveTo>
                  <a:pt x="17464" y="403225"/>
                </a:moveTo>
                <a:lnTo>
                  <a:pt x="8732" y="414868"/>
                </a:lnTo>
                <a:lnTo>
                  <a:pt x="0" y="420689"/>
                </a:lnTo>
                <a:close/>
                <a:moveTo>
                  <a:pt x="19050" y="401639"/>
                </a:moveTo>
                <a:lnTo>
                  <a:pt x="17464" y="403225"/>
                </a:lnTo>
                <a:lnTo>
                  <a:pt x="18521" y="401815"/>
                </a:lnTo>
                <a:close/>
                <a:moveTo>
                  <a:pt x="6349" y="392644"/>
                </a:moveTo>
                <a:lnTo>
                  <a:pt x="3419" y="396795"/>
                </a:lnTo>
                <a:lnTo>
                  <a:pt x="3175" y="396876"/>
                </a:lnTo>
                <a:close/>
                <a:moveTo>
                  <a:pt x="22226" y="390526"/>
                </a:moveTo>
                <a:lnTo>
                  <a:pt x="7938" y="404814"/>
                </a:lnTo>
                <a:lnTo>
                  <a:pt x="22226" y="393701"/>
                </a:lnTo>
                <a:lnTo>
                  <a:pt x="22226" y="396876"/>
                </a:lnTo>
                <a:lnTo>
                  <a:pt x="18521" y="401815"/>
                </a:lnTo>
                <a:lnTo>
                  <a:pt x="0" y="407989"/>
                </a:lnTo>
                <a:lnTo>
                  <a:pt x="14288" y="393701"/>
                </a:lnTo>
                <a:lnTo>
                  <a:pt x="0" y="401639"/>
                </a:lnTo>
                <a:lnTo>
                  <a:pt x="3419" y="396795"/>
                </a:lnTo>
                <a:close/>
                <a:moveTo>
                  <a:pt x="168275" y="385763"/>
                </a:moveTo>
                <a:lnTo>
                  <a:pt x="150813" y="401639"/>
                </a:lnTo>
                <a:lnTo>
                  <a:pt x="168275" y="390526"/>
                </a:lnTo>
                <a:lnTo>
                  <a:pt x="168275" y="393701"/>
                </a:lnTo>
                <a:lnTo>
                  <a:pt x="146050" y="415926"/>
                </a:lnTo>
                <a:lnTo>
                  <a:pt x="168275" y="401639"/>
                </a:lnTo>
                <a:lnTo>
                  <a:pt x="168275" y="404814"/>
                </a:lnTo>
                <a:lnTo>
                  <a:pt x="146050" y="427039"/>
                </a:lnTo>
                <a:lnTo>
                  <a:pt x="168275" y="415926"/>
                </a:lnTo>
                <a:lnTo>
                  <a:pt x="165100" y="420689"/>
                </a:lnTo>
                <a:lnTo>
                  <a:pt x="142875" y="434976"/>
                </a:lnTo>
                <a:lnTo>
                  <a:pt x="139700" y="431801"/>
                </a:lnTo>
                <a:lnTo>
                  <a:pt x="165100" y="404814"/>
                </a:lnTo>
                <a:lnTo>
                  <a:pt x="142875" y="420689"/>
                </a:lnTo>
                <a:lnTo>
                  <a:pt x="139700" y="420689"/>
                </a:lnTo>
                <a:lnTo>
                  <a:pt x="161925" y="396876"/>
                </a:lnTo>
                <a:lnTo>
                  <a:pt x="142875" y="407989"/>
                </a:lnTo>
                <a:lnTo>
                  <a:pt x="139700" y="407989"/>
                </a:lnTo>
                <a:lnTo>
                  <a:pt x="161925" y="390526"/>
                </a:lnTo>
                <a:lnTo>
                  <a:pt x="142875" y="401639"/>
                </a:lnTo>
                <a:lnTo>
                  <a:pt x="139700" y="401639"/>
                </a:lnTo>
                <a:lnTo>
                  <a:pt x="144198" y="396297"/>
                </a:lnTo>
                <a:close/>
                <a:moveTo>
                  <a:pt x="165100" y="371476"/>
                </a:moveTo>
                <a:lnTo>
                  <a:pt x="144198" y="396297"/>
                </a:lnTo>
                <a:lnTo>
                  <a:pt x="142875" y="396876"/>
                </a:lnTo>
                <a:lnTo>
                  <a:pt x="163279" y="372647"/>
                </a:lnTo>
                <a:close/>
                <a:moveTo>
                  <a:pt x="69851" y="357700"/>
                </a:moveTo>
                <a:lnTo>
                  <a:pt x="60326" y="363538"/>
                </a:lnTo>
                <a:lnTo>
                  <a:pt x="63099" y="361185"/>
                </a:lnTo>
                <a:close/>
                <a:moveTo>
                  <a:pt x="168275" y="352426"/>
                </a:moveTo>
                <a:lnTo>
                  <a:pt x="145666" y="379274"/>
                </a:lnTo>
                <a:lnTo>
                  <a:pt x="142875" y="382588"/>
                </a:lnTo>
                <a:lnTo>
                  <a:pt x="168275" y="366713"/>
                </a:lnTo>
                <a:lnTo>
                  <a:pt x="163279" y="372647"/>
                </a:lnTo>
                <a:lnTo>
                  <a:pt x="142875" y="385763"/>
                </a:lnTo>
                <a:lnTo>
                  <a:pt x="139700" y="385763"/>
                </a:lnTo>
                <a:lnTo>
                  <a:pt x="139700" y="382588"/>
                </a:lnTo>
                <a:lnTo>
                  <a:pt x="165100" y="355601"/>
                </a:lnTo>
                <a:lnTo>
                  <a:pt x="142875" y="366713"/>
                </a:lnTo>
                <a:lnTo>
                  <a:pt x="139700" y="366713"/>
                </a:lnTo>
                <a:lnTo>
                  <a:pt x="149225" y="355998"/>
                </a:lnTo>
                <a:lnTo>
                  <a:pt x="142875" y="363538"/>
                </a:lnTo>
                <a:close/>
                <a:moveTo>
                  <a:pt x="109538" y="352426"/>
                </a:moveTo>
                <a:lnTo>
                  <a:pt x="112713" y="352426"/>
                </a:lnTo>
                <a:lnTo>
                  <a:pt x="60326" y="396876"/>
                </a:lnTo>
                <a:lnTo>
                  <a:pt x="109538" y="366713"/>
                </a:lnTo>
                <a:lnTo>
                  <a:pt x="112713" y="366713"/>
                </a:lnTo>
                <a:lnTo>
                  <a:pt x="112713" y="371476"/>
                </a:lnTo>
                <a:lnTo>
                  <a:pt x="71438" y="396876"/>
                </a:lnTo>
                <a:lnTo>
                  <a:pt x="109538" y="374651"/>
                </a:lnTo>
                <a:lnTo>
                  <a:pt x="112713" y="374651"/>
                </a:lnTo>
                <a:lnTo>
                  <a:pt x="63501" y="412751"/>
                </a:lnTo>
                <a:lnTo>
                  <a:pt x="109538" y="385763"/>
                </a:lnTo>
                <a:lnTo>
                  <a:pt x="112713" y="385763"/>
                </a:lnTo>
                <a:lnTo>
                  <a:pt x="63501" y="427039"/>
                </a:lnTo>
                <a:lnTo>
                  <a:pt x="109538" y="396876"/>
                </a:lnTo>
                <a:lnTo>
                  <a:pt x="112713" y="396876"/>
                </a:lnTo>
                <a:lnTo>
                  <a:pt x="112713" y="401639"/>
                </a:lnTo>
                <a:lnTo>
                  <a:pt x="63012" y="451340"/>
                </a:lnTo>
                <a:lnTo>
                  <a:pt x="52388" y="457201"/>
                </a:lnTo>
                <a:lnTo>
                  <a:pt x="104776" y="404814"/>
                </a:lnTo>
                <a:lnTo>
                  <a:pt x="52388" y="434976"/>
                </a:lnTo>
                <a:lnTo>
                  <a:pt x="52388" y="431801"/>
                </a:lnTo>
                <a:lnTo>
                  <a:pt x="101601" y="393701"/>
                </a:lnTo>
                <a:lnTo>
                  <a:pt x="52388" y="420689"/>
                </a:lnTo>
                <a:lnTo>
                  <a:pt x="98426" y="382588"/>
                </a:lnTo>
                <a:lnTo>
                  <a:pt x="52388" y="407989"/>
                </a:lnTo>
                <a:lnTo>
                  <a:pt x="93663" y="379413"/>
                </a:lnTo>
                <a:lnTo>
                  <a:pt x="52388" y="401639"/>
                </a:lnTo>
                <a:lnTo>
                  <a:pt x="101061" y="358865"/>
                </a:lnTo>
                <a:lnTo>
                  <a:pt x="104776" y="355601"/>
                </a:lnTo>
                <a:lnTo>
                  <a:pt x="52388" y="385763"/>
                </a:lnTo>
                <a:lnTo>
                  <a:pt x="52388" y="382588"/>
                </a:lnTo>
                <a:lnTo>
                  <a:pt x="63215" y="376874"/>
                </a:lnTo>
                <a:lnTo>
                  <a:pt x="60326" y="379413"/>
                </a:lnTo>
                <a:lnTo>
                  <a:pt x="72240" y="372111"/>
                </a:lnTo>
                <a:close/>
                <a:moveTo>
                  <a:pt x="109538" y="349251"/>
                </a:moveTo>
                <a:lnTo>
                  <a:pt x="72240" y="372111"/>
                </a:lnTo>
                <a:lnTo>
                  <a:pt x="63215" y="376874"/>
                </a:lnTo>
                <a:lnTo>
                  <a:pt x="65251" y="375085"/>
                </a:lnTo>
                <a:close/>
                <a:moveTo>
                  <a:pt x="6350" y="341313"/>
                </a:moveTo>
                <a:lnTo>
                  <a:pt x="4041" y="344200"/>
                </a:lnTo>
                <a:lnTo>
                  <a:pt x="3175" y="344488"/>
                </a:lnTo>
                <a:close/>
                <a:moveTo>
                  <a:pt x="70372" y="339986"/>
                </a:moveTo>
                <a:lnTo>
                  <a:pt x="63501" y="344488"/>
                </a:lnTo>
                <a:lnTo>
                  <a:pt x="66474" y="341994"/>
                </a:lnTo>
                <a:close/>
                <a:moveTo>
                  <a:pt x="165100" y="338138"/>
                </a:moveTo>
                <a:lnTo>
                  <a:pt x="149225" y="355998"/>
                </a:lnTo>
                <a:lnTo>
                  <a:pt x="163657" y="338860"/>
                </a:lnTo>
                <a:close/>
                <a:moveTo>
                  <a:pt x="22226" y="338138"/>
                </a:moveTo>
                <a:lnTo>
                  <a:pt x="3175" y="363538"/>
                </a:lnTo>
                <a:lnTo>
                  <a:pt x="22226" y="352426"/>
                </a:lnTo>
                <a:lnTo>
                  <a:pt x="22226" y="355601"/>
                </a:lnTo>
                <a:lnTo>
                  <a:pt x="4907" y="380135"/>
                </a:lnTo>
                <a:lnTo>
                  <a:pt x="3175" y="382588"/>
                </a:lnTo>
                <a:lnTo>
                  <a:pt x="22226" y="371476"/>
                </a:lnTo>
                <a:lnTo>
                  <a:pt x="6349" y="392644"/>
                </a:lnTo>
                <a:lnTo>
                  <a:pt x="19050" y="374651"/>
                </a:lnTo>
                <a:lnTo>
                  <a:pt x="0" y="385763"/>
                </a:lnTo>
                <a:lnTo>
                  <a:pt x="0" y="382588"/>
                </a:lnTo>
                <a:lnTo>
                  <a:pt x="19050" y="355601"/>
                </a:lnTo>
                <a:lnTo>
                  <a:pt x="0" y="366713"/>
                </a:lnTo>
                <a:lnTo>
                  <a:pt x="19050" y="341313"/>
                </a:lnTo>
                <a:lnTo>
                  <a:pt x="0" y="349251"/>
                </a:lnTo>
                <a:lnTo>
                  <a:pt x="4041" y="344200"/>
                </a:lnTo>
                <a:close/>
                <a:moveTo>
                  <a:pt x="109538" y="333376"/>
                </a:moveTo>
                <a:lnTo>
                  <a:pt x="112713" y="333376"/>
                </a:lnTo>
                <a:lnTo>
                  <a:pt x="65251" y="375085"/>
                </a:lnTo>
                <a:lnTo>
                  <a:pt x="52388" y="382588"/>
                </a:lnTo>
                <a:lnTo>
                  <a:pt x="101601" y="341313"/>
                </a:lnTo>
                <a:lnTo>
                  <a:pt x="69851" y="357700"/>
                </a:lnTo>
                <a:close/>
                <a:moveTo>
                  <a:pt x="109538" y="314326"/>
                </a:moveTo>
                <a:lnTo>
                  <a:pt x="112713" y="314326"/>
                </a:lnTo>
                <a:lnTo>
                  <a:pt x="112713" y="319088"/>
                </a:lnTo>
                <a:lnTo>
                  <a:pt x="63099" y="361185"/>
                </a:lnTo>
                <a:lnTo>
                  <a:pt x="52388" y="366713"/>
                </a:lnTo>
                <a:lnTo>
                  <a:pt x="104776" y="322263"/>
                </a:lnTo>
                <a:lnTo>
                  <a:pt x="70372" y="339986"/>
                </a:lnTo>
                <a:close/>
                <a:moveTo>
                  <a:pt x="22226" y="300038"/>
                </a:moveTo>
                <a:lnTo>
                  <a:pt x="3175" y="333376"/>
                </a:lnTo>
                <a:lnTo>
                  <a:pt x="22226" y="322263"/>
                </a:lnTo>
                <a:lnTo>
                  <a:pt x="22226" y="325438"/>
                </a:lnTo>
                <a:lnTo>
                  <a:pt x="6350" y="341313"/>
                </a:lnTo>
                <a:lnTo>
                  <a:pt x="19050" y="325438"/>
                </a:lnTo>
                <a:lnTo>
                  <a:pt x="0" y="338138"/>
                </a:lnTo>
                <a:close/>
                <a:moveTo>
                  <a:pt x="168275" y="296863"/>
                </a:moveTo>
                <a:lnTo>
                  <a:pt x="142875" y="333376"/>
                </a:lnTo>
                <a:lnTo>
                  <a:pt x="168275" y="319088"/>
                </a:lnTo>
                <a:lnTo>
                  <a:pt x="168275" y="322263"/>
                </a:lnTo>
                <a:lnTo>
                  <a:pt x="146050" y="344488"/>
                </a:lnTo>
                <a:lnTo>
                  <a:pt x="168275" y="333376"/>
                </a:lnTo>
                <a:lnTo>
                  <a:pt x="163657" y="338860"/>
                </a:lnTo>
                <a:lnTo>
                  <a:pt x="142875" y="349251"/>
                </a:lnTo>
                <a:lnTo>
                  <a:pt x="139700" y="349251"/>
                </a:lnTo>
                <a:lnTo>
                  <a:pt x="165100" y="325438"/>
                </a:lnTo>
                <a:lnTo>
                  <a:pt x="142875" y="338138"/>
                </a:lnTo>
                <a:lnTo>
                  <a:pt x="139700" y="338138"/>
                </a:lnTo>
                <a:lnTo>
                  <a:pt x="163905" y="298806"/>
                </a:lnTo>
                <a:close/>
                <a:moveTo>
                  <a:pt x="165100" y="296863"/>
                </a:moveTo>
                <a:lnTo>
                  <a:pt x="163905" y="298806"/>
                </a:lnTo>
                <a:lnTo>
                  <a:pt x="157988" y="301435"/>
                </a:lnTo>
                <a:close/>
                <a:moveTo>
                  <a:pt x="17464" y="290513"/>
                </a:moveTo>
                <a:lnTo>
                  <a:pt x="7938" y="303213"/>
                </a:lnTo>
                <a:lnTo>
                  <a:pt x="22226" y="292101"/>
                </a:lnTo>
                <a:lnTo>
                  <a:pt x="22226" y="296863"/>
                </a:lnTo>
                <a:lnTo>
                  <a:pt x="11113" y="303213"/>
                </a:lnTo>
                <a:lnTo>
                  <a:pt x="22226" y="300038"/>
                </a:lnTo>
                <a:lnTo>
                  <a:pt x="0" y="311151"/>
                </a:lnTo>
                <a:lnTo>
                  <a:pt x="14288" y="300038"/>
                </a:lnTo>
                <a:lnTo>
                  <a:pt x="0" y="307976"/>
                </a:lnTo>
                <a:close/>
                <a:moveTo>
                  <a:pt x="168275" y="288926"/>
                </a:moveTo>
                <a:lnTo>
                  <a:pt x="168275" y="292101"/>
                </a:lnTo>
                <a:lnTo>
                  <a:pt x="153988" y="303213"/>
                </a:lnTo>
                <a:lnTo>
                  <a:pt x="157988" y="301435"/>
                </a:lnTo>
                <a:lnTo>
                  <a:pt x="142875" y="311151"/>
                </a:lnTo>
                <a:lnTo>
                  <a:pt x="139700" y="311151"/>
                </a:lnTo>
                <a:lnTo>
                  <a:pt x="157163" y="300038"/>
                </a:lnTo>
                <a:lnTo>
                  <a:pt x="142875" y="307976"/>
                </a:lnTo>
                <a:lnTo>
                  <a:pt x="139700" y="307976"/>
                </a:lnTo>
                <a:lnTo>
                  <a:pt x="153035" y="296546"/>
                </a:lnTo>
                <a:close/>
                <a:moveTo>
                  <a:pt x="161925" y="288926"/>
                </a:moveTo>
                <a:lnTo>
                  <a:pt x="153035" y="296546"/>
                </a:lnTo>
                <a:lnTo>
                  <a:pt x="146050" y="300038"/>
                </a:lnTo>
                <a:lnTo>
                  <a:pt x="160193" y="289936"/>
                </a:lnTo>
                <a:close/>
                <a:moveTo>
                  <a:pt x="19050" y="288926"/>
                </a:moveTo>
                <a:lnTo>
                  <a:pt x="17464" y="290513"/>
                </a:lnTo>
                <a:lnTo>
                  <a:pt x="18345" y="289337"/>
                </a:lnTo>
                <a:close/>
                <a:moveTo>
                  <a:pt x="101782" y="282712"/>
                </a:moveTo>
                <a:lnTo>
                  <a:pt x="79376" y="296863"/>
                </a:lnTo>
                <a:lnTo>
                  <a:pt x="88405" y="290414"/>
                </a:lnTo>
                <a:close/>
                <a:moveTo>
                  <a:pt x="109538" y="277813"/>
                </a:moveTo>
                <a:lnTo>
                  <a:pt x="112713" y="277813"/>
                </a:lnTo>
                <a:lnTo>
                  <a:pt x="60326" y="333376"/>
                </a:lnTo>
                <a:lnTo>
                  <a:pt x="109538" y="303213"/>
                </a:lnTo>
                <a:lnTo>
                  <a:pt x="112713" y="303213"/>
                </a:lnTo>
                <a:lnTo>
                  <a:pt x="66474" y="341994"/>
                </a:lnTo>
                <a:lnTo>
                  <a:pt x="52388" y="349251"/>
                </a:lnTo>
                <a:lnTo>
                  <a:pt x="101601" y="311151"/>
                </a:lnTo>
                <a:lnTo>
                  <a:pt x="52388" y="338138"/>
                </a:lnTo>
                <a:lnTo>
                  <a:pt x="104776" y="280988"/>
                </a:lnTo>
                <a:lnTo>
                  <a:pt x="101782" y="282712"/>
                </a:lnTo>
                <a:close/>
                <a:moveTo>
                  <a:pt x="158750" y="275035"/>
                </a:moveTo>
                <a:lnTo>
                  <a:pt x="142875" y="296863"/>
                </a:lnTo>
                <a:lnTo>
                  <a:pt x="168275" y="280988"/>
                </a:lnTo>
                <a:lnTo>
                  <a:pt x="168275" y="284163"/>
                </a:lnTo>
                <a:lnTo>
                  <a:pt x="160193" y="289936"/>
                </a:lnTo>
                <a:lnTo>
                  <a:pt x="142875" y="300038"/>
                </a:lnTo>
                <a:lnTo>
                  <a:pt x="139700" y="300038"/>
                </a:lnTo>
                <a:close/>
                <a:moveTo>
                  <a:pt x="98426" y="273051"/>
                </a:moveTo>
                <a:lnTo>
                  <a:pt x="95263" y="275450"/>
                </a:lnTo>
                <a:lnTo>
                  <a:pt x="60326" y="296863"/>
                </a:lnTo>
                <a:lnTo>
                  <a:pt x="63654" y="293434"/>
                </a:lnTo>
                <a:close/>
                <a:moveTo>
                  <a:pt x="165100" y="266701"/>
                </a:moveTo>
                <a:lnTo>
                  <a:pt x="158750" y="275035"/>
                </a:lnTo>
                <a:lnTo>
                  <a:pt x="164647" y="266928"/>
                </a:lnTo>
                <a:close/>
                <a:moveTo>
                  <a:pt x="109538" y="266701"/>
                </a:moveTo>
                <a:lnTo>
                  <a:pt x="112713" y="266701"/>
                </a:lnTo>
                <a:lnTo>
                  <a:pt x="68263" y="296863"/>
                </a:lnTo>
                <a:lnTo>
                  <a:pt x="109538" y="273051"/>
                </a:lnTo>
                <a:lnTo>
                  <a:pt x="112713" y="273051"/>
                </a:lnTo>
                <a:lnTo>
                  <a:pt x="88405" y="290414"/>
                </a:lnTo>
                <a:lnTo>
                  <a:pt x="52388" y="311151"/>
                </a:lnTo>
                <a:lnTo>
                  <a:pt x="85726" y="288926"/>
                </a:lnTo>
                <a:lnTo>
                  <a:pt x="52388" y="307976"/>
                </a:lnTo>
                <a:lnTo>
                  <a:pt x="95263" y="275450"/>
                </a:lnTo>
                <a:close/>
                <a:moveTo>
                  <a:pt x="60326" y="266607"/>
                </a:moveTo>
                <a:lnTo>
                  <a:pt x="55892" y="272867"/>
                </a:lnTo>
                <a:lnTo>
                  <a:pt x="55563" y="273051"/>
                </a:lnTo>
                <a:close/>
                <a:moveTo>
                  <a:pt x="168275" y="261938"/>
                </a:moveTo>
                <a:lnTo>
                  <a:pt x="164647" y="266928"/>
                </a:lnTo>
                <a:lnTo>
                  <a:pt x="142875" y="277813"/>
                </a:lnTo>
                <a:lnTo>
                  <a:pt x="139700" y="277813"/>
                </a:lnTo>
                <a:lnTo>
                  <a:pt x="142875" y="273051"/>
                </a:lnTo>
                <a:close/>
                <a:moveTo>
                  <a:pt x="22226" y="261938"/>
                </a:moveTo>
                <a:lnTo>
                  <a:pt x="22226" y="266701"/>
                </a:lnTo>
                <a:lnTo>
                  <a:pt x="3175" y="296863"/>
                </a:lnTo>
                <a:lnTo>
                  <a:pt x="22226" y="284163"/>
                </a:lnTo>
                <a:lnTo>
                  <a:pt x="18345" y="289337"/>
                </a:lnTo>
                <a:lnTo>
                  <a:pt x="0" y="300038"/>
                </a:lnTo>
                <a:lnTo>
                  <a:pt x="19050" y="266701"/>
                </a:lnTo>
                <a:lnTo>
                  <a:pt x="0" y="277813"/>
                </a:lnTo>
                <a:lnTo>
                  <a:pt x="4445" y="270829"/>
                </a:lnTo>
                <a:lnTo>
                  <a:pt x="3175" y="273051"/>
                </a:lnTo>
                <a:close/>
                <a:moveTo>
                  <a:pt x="109538" y="242888"/>
                </a:moveTo>
                <a:lnTo>
                  <a:pt x="112713" y="242888"/>
                </a:lnTo>
                <a:lnTo>
                  <a:pt x="63654" y="293434"/>
                </a:lnTo>
                <a:lnTo>
                  <a:pt x="52388" y="300038"/>
                </a:lnTo>
                <a:lnTo>
                  <a:pt x="104776" y="247651"/>
                </a:lnTo>
                <a:lnTo>
                  <a:pt x="52388" y="277813"/>
                </a:lnTo>
                <a:lnTo>
                  <a:pt x="55892" y="272867"/>
                </a:lnTo>
                <a:close/>
                <a:moveTo>
                  <a:pt x="22226" y="242888"/>
                </a:moveTo>
                <a:lnTo>
                  <a:pt x="4445" y="270829"/>
                </a:lnTo>
                <a:lnTo>
                  <a:pt x="19532" y="244428"/>
                </a:lnTo>
                <a:close/>
                <a:moveTo>
                  <a:pt x="146050" y="236538"/>
                </a:moveTo>
                <a:lnTo>
                  <a:pt x="142875" y="250826"/>
                </a:lnTo>
                <a:lnTo>
                  <a:pt x="168275" y="236538"/>
                </a:lnTo>
                <a:lnTo>
                  <a:pt x="142875" y="273051"/>
                </a:lnTo>
                <a:lnTo>
                  <a:pt x="165100" y="239713"/>
                </a:lnTo>
                <a:lnTo>
                  <a:pt x="142875" y="255588"/>
                </a:lnTo>
                <a:lnTo>
                  <a:pt x="139700" y="255588"/>
                </a:lnTo>
                <a:lnTo>
                  <a:pt x="139700" y="250826"/>
                </a:lnTo>
                <a:close/>
                <a:moveTo>
                  <a:pt x="139700" y="236538"/>
                </a:moveTo>
                <a:lnTo>
                  <a:pt x="142875" y="236538"/>
                </a:lnTo>
                <a:lnTo>
                  <a:pt x="146050" y="236538"/>
                </a:lnTo>
                <a:lnTo>
                  <a:pt x="142875" y="239713"/>
                </a:lnTo>
                <a:lnTo>
                  <a:pt x="139700" y="239713"/>
                </a:lnTo>
                <a:close/>
                <a:moveTo>
                  <a:pt x="55563" y="236538"/>
                </a:moveTo>
                <a:lnTo>
                  <a:pt x="60326" y="236538"/>
                </a:lnTo>
                <a:lnTo>
                  <a:pt x="55563" y="250826"/>
                </a:lnTo>
                <a:lnTo>
                  <a:pt x="82551" y="236538"/>
                </a:lnTo>
                <a:lnTo>
                  <a:pt x="60326" y="266607"/>
                </a:lnTo>
                <a:lnTo>
                  <a:pt x="79376" y="239713"/>
                </a:lnTo>
                <a:lnTo>
                  <a:pt x="52388" y="255588"/>
                </a:lnTo>
                <a:lnTo>
                  <a:pt x="52388" y="250826"/>
                </a:lnTo>
                <a:close/>
                <a:moveTo>
                  <a:pt x="52388" y="236538"/>
                </a:moveTo>
                <a:lnTo>
                  <a:pt x="55563" y="236538"/>
                </a:lnTo>
                <a:lnTo>
                  <a:pt x="52388" y="239713"/>
                </a:lnTo>
                <a:close/>
                <a:moveTo>
                  <a:pt x="7938" y="236538"/>
                </a:moveTo>
                <a:lnTo>
                  <a:pt x="3175" y="250826"/>
                </a:lnTo>
                <a:lnTo>
                  <a:pt x="22226" y="239713"/>
                </a:lnTo>
                <a:lnTo>
                  <a:pt x="19532" y="244428"/>
                </a:lnTo>
                <a:lnTo>
                  <a:pt x="0" y="255588"/>
                </a:lnTo>
                <a:lnTo>
                  <a:pt x="0" y="250826"/>
                </a:lnTo>
                <a:close/>
                <a:moveTo>
                  <a:pt x="0" y="236538"/>
                </a:moveTo>
                <a:lnTo>
                  <a:pt x="3175" y="236538"/>
                </a:lnTo>
                <a:lnTo>
                  <a:pt x="7938" y="236538"/>
                </a:lnTo>
                <a:lnTo>
                  <a:pt x="0" y="239713"/>
                </a:lnTo>
                <a:close/>
                <a:moveTo>
                  <a:pt x="165101" y="209550"/>
                </a:moveTo>
                <a:lnTo>
                  <a:pt x="168276" y="209550"/>
                </a:lnTo>
                <a:lnTo>
                  <a:pt x="168276" y="214313"/>
                </a:lnTo>
                <a:lnTo>
                  <a:pt x="165101" y="214313"/>
                </a:lnTo>
                <a:close/>
                <a:moveTo>
                  <a:pt x="137055" y="207131"/>
                </a:moveTo>
                <a:lnTo>
                  <a:pt x="135487" y="209260"/>
                </a:lnTo>
                <a:lnTo>
                  <a:pt x="134939" y="209550"/>
                </a:lnTo>
                <a:close/>
                <a:moveTo>
                  <a:pt x="165101" y="201613"/>
                </a:moveTo>
                <a:lnTo>
                  <a:pt x="165101" y="209550"/>
                </a:lnTo>
                <a:lnTo>
                  <a:pt x="161926" y="214313"/>
                </a:lnTo>
                <a:lnTo>
                  <a:pt x="161926" y="203377"/>
                </a:lnTo>
                <a:close/>
                <a:moveTo>
                  <a:pt x="161926" y="201613"/>
                </a:moveTo>
                <a:lnTo>
                  <a:pt x="161926" y="203377"/>
                </a:lnTo>
                <a:lnTo>
                  <a:pt x="154710" y="207385"/>
                </a:lnTo>
                <a:close/>
                <a:moveTo>
                  <a:pt x="161926" y="195263"/>
                </a:moveTo>
                <a:lnTo>
                  <a:pt x="150814" y="209550"/>
                </a:lnTo>
                <a:lnTo>
                  <a:pt x="154710" y="207385"/>
                </a:lnTo>
                <a:lnTo>
                  <a:pt x="146051" y="214313"/>
                </a:lnTo>
                <a:lnTo>
                  <a:pt x="142876" y="214313"/>
                </a:lnTo>
                <a:lnTo>
                  <a:pt x="157164" y="198438"/>
                </a:lnTo>
                <a:lnTo>
                  <a:pt x="131764" y="214313"/>
                </a:lnTo>
                <a:lnTo>
                  <a:pt x="135487" y="209260"/>
                </a:lnTo>
                <a:close/>
                <a:moveTo>
                  <a:pt x="94483" y="175430"/>
                </a:moveTo>
                <a:lnTo>
                  <a:pt x="66612" y="195798"/>
                </a:lnTo>
                <a:lnTo>
                  <a:pt x="55563" y="201613"/>
                </a:lnTo>
                <a:close/>
                <a:moveTo>
                  <a:pt x="146051" y="173038"/>
                </a:moveTo>
                <a:lnTo>
                  <a:pt x="110149" y="208940"/>
                </a:lnTo>
                <a:lnTo>
                  <a:pt x="109538" y="209550"/>
                </a:lnTo>
                <a:lnTo>
                  <a:pt x="157164" y="179388"/>
                </a:lnTo>
                <a:lnTo>
                  <a:pt x="157164" y="184150"/>
                </a:lnTo>
                <a:lnTo>
                  <a:pt x="137055" y="207131"/>
                </a:lnTo>
                <a:lnTo>
                  <a:pt x="151872" y="187023"/>
                </a:lnTo>
                <a:lnTo>
                  <a:pt x="153989" y="184150"/>
                </a:lnTo>
                <a:lnTo>
                  <a:pt x="101601" y="214313"/>
                </a:lnTo>
                <a:close/>
                <a:moveTo>
                  <a:pt x="49572" y="159416"/>
                </a:moveTo>
                <a:lnTo>
                  <a:pt x="26988" y="173038"/>
                </a:lnTo>
                <a:lnTo>
                  <a:pt x="30376" y="170281"/>
                </a:lnTo>
                <a:close/>
                <a:moveTo>
                  <a:pt x="146051" y="153988"/>
                </a:moveTo>
                <a:lnTo>
                  <a:pt x="82551" y="206375"/>
                </a:lnTo>
                <a:lnTo>
                  <a:pt x="150814" y="168275"/>
                </a:lnTo>
                <a:lnTo>
                  <a:pt x="146051" y="173038"/>
                </a:lnTo>
                <a:lnTo>
                  <a:pt x="74613" y="214313"/>
                </a:lnTo>
                <a:lnTo>
                  <a:pt x="71438" y="214313"/>
                </a:lnTo>
                <a:lnTo>
                  <a:pt x="134939" y="160338"/>
                </a:lnTo>
                <a:lnTo>
                  <a:pt x="41276" y="214313"/>
                </a:lnTo>
                <a:lnTo>
                  <a:pt x="66612" y="195798"/>
                </a:lnTo>
                <a:close/>
                <a:moveTo>
                  <a:pt x="98426" y="131763"/>
                </a:moveTo>
                <a:lnTo>
                  <a:pt x="53519" y="160339"/>
                </a:lnTo>
                <a:lnTo>
                  <a:pt x="91982" y="135410"/>
                </a:lnTo>
                <a:close/>
                <a:moveTo>
                  <a:pt x="123826" y="127000"/>
                </a:moveTo>
                <a:lnTo>
                  <a:pt x="118304" y="131602"/>
                </a:lnTo>
                <a:lnTo>
                  <a:pt x="60326" y="165100"/>
                </a:lnTo>
                <a:lnTo>
                  <a:pt x="81301" y="152049"/>
                </a:lnTo>
                <a:close/>
                <a:moveTo>
                  <a:pt x="131764" y="123825"/>
                </a:moveTo>
                <a:lnTo>
                  <a:pt x="134939" y="123825"/>
                </a:lnTo>
                <a:lnTo>
                  <a:pt x="30163" y="206375"/>
                </a:lnTo>
                <a:lnTo>
                  <a:pt x="139701" y="142875"/>
                </a:lnTo>
                <a:lnTo>
                  <a:pt x="142876" y="142875"/>
                </a:lnTo>
                <a:lnTo>
                  <a:pt x="94483" y="175430"/>
                </a:lnTo>
                <a:lnTo>
                  <a:pt x="123826" y="153988"/>
                </a:lnTo>
                <a:lnTo>
                  <a:pt x="19051" y="214313"/>
                </a:lnTo>
                <a:lnTo>
                  <a:pt x="118304" y="131602"/>
                </a:lnTo>
                <a:close/>
                <a:moveTo>
                  <a:pt x="131764" y="120650"/>
                </a:moveTo>
                <a:lnTo>
                  <a:pt x="81301" y="152049"/>
                </a:lnTo>
                <a:lnTo>
                  <a:pt x="7938" y="195263"/>
                </a:lnTo>
                <a:lnTo>
                  <a:pt x="79376" y="149225"/>
                </a:lnTo>
                <a:lnTo>
                  <a:pt x="11113" y="187325"/>
                </a:lnTo>
                <a:lnTo>
                  <a:pt x="53519" y="160339"/>
                </a:lnTo>
                <a:lnTo>
                  <a:pt x="41276" y="168275"/>
                </a:lnTo>
                <a:close/>
                <a:moveTo>
                  <a:pt x="127001" y="112713"/>
                </a:moveTo>
                <a:lnTo>
                  <a:pt x="91982" y="135410"/>
                </a:lnTo>
                <a:lnTo>
                  <a:pt x="49572" y="159416"/>
                </a:lnTo>
                <a:close/>
                <a:moveTo>
                  <a:pt x="71438" y="101600"/>
                </a:moveTo>
                <a:lnTo>
                  <a:pt x="36513" y="139020"/>
                </a:lnTo>
                <a:lnTo>
                  <a:pt x="69110" y="102931"/>
                </a:lnTo>
                <a:close/>
                <a:moveTo>
                  <a:pt x="120651" y="96838"/>
                </a:moveTo>
                <a:lnTo>
                  <a:pt x="30376" y="170281"/>
                </a:lnTo>
                <a:lnTo>
                  <a:pt x="14288" y="179388"/>
                </a:lnTo>
                <a:lnTo>
                  <a:pt x="14288" y="176213"/>
                </a:lnTo>
                <a:lnTo>
                  <a:pt x="109538" y="104775"/>
                </a:lnTo>
                <a:lnTo>
                  <a:pt x="26988" y="149225"/>
                </a:lnTo>
                <a:lnTo>
                  <a:pt x="36513" y="139020"/>
                </a:lnTo>
                <a:lnTo>
                  <a:pt x="30163" y="146050"/>
                </a:lnTo>
                <a:close/>
                <a:moveTo>
                  <a:pt x="49213" y="96838"/>
                </a:moveTo>
                <a:lnTo>
                  <a:pt x="52388" y="96838"/>
                </a:lnTo>
                <a:lnTo>
                  <a:pt x="41276" y="115888"/>
                </a:lnTo>
                <a:lnTo>
                  <a:pt x="74613" y="96838"/>
                </a:lnTo>
                <a:lnTo>
                  <a:pt x="69110" y="102931"/>
                </a:lnTo>
                <a:lnTo>
                  <a:pt x="38101" y="120650"/>
                </a:lnTo>
                <a:lnTo>
                  <a:pt x="38101" y="115888"/>
                </a:lnTo>
                <a:close/>
                <a:moveTo>
                  <a:pt x="98426" y="60325"/>
                </a:moveTo>
                <a:lnTo>
                  <a:pt x="88643" y="66503"/>
                </a:lnTo>
                <a:lnTo>
                  <a:pt x="91746" y="63788"/>
                </a:lnTo>
                <a:close/>
                <a:moveTo>
                  <a:pt x="109538" y="55562"/>
                </a:moveTo>
                <a:lnTo>
                  <a:pt x="109538" y="60325"/>
                </a:lnTo>
                <a:lnTo>
                  <a:pt x="115888" y="79375"/>
                </a:lnTo>
                <a:lnTo>
                  <a:pt x="109538" y="63500"/>
                </a:lnTo>
                <a:lnTo>
                  <a:pt x="79376" y="82550"/>
                </a:lnTo>
                <a:lnTo>
                  <a:pt x="74613" y="82550"/>
                </a:lnTo>
                <a:lnTo>
                  <a:pt x="74613" y="79375"/>
                </a:lnTo>
                <a:lnTo>
                  <a:pt x="93663" y="66675"/>
                </a:lnTo>
                <a:lnTo>
                  <a:pt x="68263" y="82550"/>
                </a:lnTo>
                <a:lnTo>
                  <a:pt x="68263" y="79375"/>
                </a:lnTo>
                <a:lnTo>
                  <a:pt x="88643" y="66503"/>
                </a:lnTo>
                <a:lnTo>
                  <a:pt x="79376" y="74612"/>
                </a:lnTo>
                <a:close/>
                <a:moveTo>
                  <a:pt x="90488" y="14287"/>
                </a:moveTo>
                <a:lnTo>
                  <a:pt x="68263" y="52387"/>
                </a:lnTo>
                <a:lnTo>
                  <a:pt x="98426" y="33337"/>
                </a:lnTo>
                <a:lnTo>
                  <a:pt x="60326" y="79375"/>
                </a:lnTo>
                <a:lnTo>
                  <a:pt x="104776" y="52387"/>
                </a:lnTo>
                <a:lnTo>
                  <a:pt x="91746" y="63788"/>
                </a:lnTo>
                <a:lnTo>
                  <a:pt x="55563" y="82550"/>
                </a:lnTo>
                <a:lnTo>
                  <a:pt x="52388" y="82550"/>
                </a:lnTo>
                <a:lnTo>
                  <a:pt x="52388" y="79375"/>
                </a:lnTo>
                <a:lnTo>
                  <a:pt x="93663" y="38100"/>
                </a:lnTo>
                <a:lnTo>
                  <a:pt x="63501" y="55562"/>
                </a:lnTo>
                <a:lnTo>
                  <a:pt x="63501" y="52387"/>
                </a:lnTo>
                <a:lnTo>
                  <a:pt x="84138" y="17009"/>
                </a:lnTo>
                <a:close/>
                <a:moveTo>
                  <a:pt x="85726" y="14287"/>
                </a:moveTo>
                <a:lnTo>
                  <a:pt x="84138" y="17009"/>
                </a:lnTo>
                <a:lnTo>
                  <a:pt x="79376" y="19050"/>
                </a:lnTo>
                <a:lnTo>
                  <a:pt x="79503" y="18732"/>
                </a:lnTo>
                <a:close/>
                <a:moveTo>
                  <a:pt x="82551" y="0"/>
                </a:moveTo>
                <a:lnTo>
                  <a:pt x="85726" y="3175"/>
                </a:lnTo>
                <a:lnTo>
                  <a:pt x="79503" y="18732"/>
                </a:lnTo>
                <a:lnTo>
                  <a:pt x="74613" y="22225"/>
                </a:lnTo>
                <a:lnTo>
                  <a:pt x="82551" y="7937"/>
                </a:lnTo>
                <a:lnTo>
                  <a:pt x="82551" y="317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122" name="1_1"/>
          <p:cNvGrpSpPr/>
          <p:nvPr>
            <p:custDataLst>
              <p:tags r:id="rId18"/>
            </p:custDataLst>
          </p:nvPr>
        </p:nvGrpSpPr>
        <p:grpSpPr>
          <a:xfrm>
            <a:off x="1102898" y="3749296"/>
            <a:ext cx="1181931" cy="1368281"/>
            <a:chOff x="1450144" y="3394869"/>
            <a:chExt cx="1181931" cy="1368281"/>
          </a:xfrm>
        </p:grpSpPr>
        <p:sp>
          <p:nvSpPr>
            <p:cNvPr id="112" name="Freeform 40"/>
            <p:cNvSpPr>
              <a:spLocks/>
            </p:cNvSpPr>
            <p:nvPr/>
          </p:nvSpPr>
          <p:spPr bwMode="auto">
            <a:xfrm>
              <a:off x="2379920" y="4510995"/>
              <a:ext cx="252155" cy="252155"/>
            </a:xfrm>
            <a:custGeom>
              <a:avLst/>
              <a:gdLst>
                <a:gd name="T0" fmla="*/ 32 w 138"/>
                <a:gd name="T1" fmla="*/ 10 h 138"/>
                <a:gd name="T2" fmla="*/ 35 w 138"/>
                <a:gd name="T3" fmla="*/ 8 h 138"/>
                <a:gd name="T4" fmla="*/ 7 w 138"/>
                <a:gd name="T5" fmla="*/ 35 h 138"/>
                <a:gd name="T6" fmla="*/ 70 w 138"/>
                <a:gd name="T7" fmla="*/ 0 h 138"/>
                <a:gd name="T8" fmla="*/ 7 w 138"/>
                <a:gd name="T9" fmla="*/ 38 h 138"/>
                <a:gd name="T10" fmla="*/ 73 w 138"/>
                <a:gd name="T11" fmla="*/ 0 h 138"/>
                <a:gd name="T12" fmla="*/ 5 w 138"/>
                <a:gd name="T13" fmla="*/ 40 h 138"/>
                <a:gd name="T14" fmla="*/ 75 w 138"/>
                <a:gd name="T15" fmla="*/ 0 h 138"/>
                <a:gd name="T16" fmla="*/ 2 w 138"/>
                <a:gd name="T17" fmla="*/ 48 h 138"/>
                <a:gd name="T18" fmla="*/ 83 w 138"/>
                <a:gd name="T19" fmla="*/ 3 h 138"/>
                <a:gd name="T20" fmla="*/ 0 w 138"/>
                <a:gd name="T21" fmla="*/ 55 h 138"/>
                <a:gd name="T22" fmla="*/ 90 w 138"/>
                <a:gd name="T23" fmla="*/ 3 h 138"/>
                <a:gd name="T24" fmla="*/ 0 w 138"/>
                <a:gd name="T25" fmla="*/ 60 h 138"/>
                <a:gd name="T26" fmla="*/ 95 w 138"/>
                <a:gd name="T27" fmla="*/ 5 h 138"/>
                <a:gd name="T28" fmla="*/ 0 w 138"/>
                <a:gd name="T29" fmla="*/ 63 h 138"/>
                <a:gd name="T30" fmla="*/ 98 w 138"/>
                <a:gd name="T31" fmla="*/ 8 h 138"/>
                <a:gd name="T32" fmla="*/ 0 w 138"/>
                <a:gd name="T33" fmla="*/ 68 h 138"/>
                <a:gd name="T34" fmla="*/ 103 w 138"/>
                <a:gd name="T35" fmla="*/ 10 h 138"/>
                <a:gd name="T36" fmla="*/ 0 w 138"/>
                <a:gd name="T37" fmla="*/ 73 h 138"/>
                <a:gd name="T38" fmla="*/ 108 w 138"/>
                <a:gd name="T39" fmla="*/ 13 h 138"/>
                <a:gd name="T40" fmla="*/ 0 w 138"/>
                <a:gd name="T41" fmla="*/ 83 h 138"/>
                <a:gd name="T42" fmla="*/ 113 w 138"/>
                <a:gd name="T43" fmla="*/ 18 h 138"/>
                <a:gd name="T44" fmla="*/ 2 w 138"/>
                <a:gd name="T45" fmla="*/ 90 h 138"/>
                <a:gd name="T46" fmla="*/ 118 w 138"/>
                <a:gd name="T47" fmla="*/ 23 h 138"/>
                <a:gd name="T48" fmla="*/ 2 w 138"/>
                <a:gd name="T49" fmla="*/ 90 h 138"/>
                <a:gd name="T50" fmla="*/ 120 w 138"/>
                <a:gd name="T51" fmla="*/ 23 h 138"/>
                <a:gd name="T52" fmla="*/ 5 w 138"/>
                <a:gd name="T53" fmla="*/ 98 h 138"/>
                <a:gd name="T54" fmla="*/ 123 w 138"/>
                <a:gd name="T55" fmla="*/ 28 h 138"/>
                <a:gd name="T56" fmla="*/ 7 w 138"/>
                <a:gd name="T57" fmla="*/ 103 h 138"/>
                <a:gd name="T58" fmla="*/ 128 w 138"/>
                <a:gd name="T59" fmla="*/ 35 h 138"/>
                <a:gd name="T60" fmla="*/ 10 w 138"/>
                <a:gd name="T61" fmla="*/ 105 h 138"/>
                <a:gd name="T62" fmla="*/ 130 w 138"/>
                <a:gd name="T63" fmla="*/ 38 h 138"/>
                <a:gd name="T64" fmla="*/ 15 w 138"/>
                <a:gd name="T65" fmla="*/ 113 h 138"/>
                <a:gd name="T66" fmla="*/ 133 w 138"/>
                <a:gd name="T67" fmla="*/ 45 h 138"/>
                <a:gd name="T68" fmla="*/ 20 w 138"/>
                <a:gd name="T69" fmla="*/ 118 h 138"/>
                <a:gd name="T70" fmla="*/ 135 w 138"/>
                <a:gd name="T71" fmla="*/ 50 h 138"/>
                <a:gd name="T72" fmla="*/ 25 w 138"/>
                <a:gd name="T73" fmla="*/ 123 h 138"/>
                <a:gd name="T74" fmla="*/ 135 w 138"/>
                <a:gd name="T75" fmla="*/ 60 h 138"/>
                <a:gd name="T76" fmla="*/ 35 w 138"/>
                <a:gd name="T77" fmla="*/ 130 h 138"/>
                <a:gd name="T78" fmla="*/ 138 w 138"/>
                <a:gd name="T79" fmla="*/ 70 h 138"/>
                <a:gd name="T80" fmla="*/ 37 w 138"/>
                <a:gd name="T81" fmla="*/ 130 h 138"/>
                <a:gd name="T82" fmla="*/ 138 w 138"/>
                <a:gd name="T83" fmla="*/ 73 h 138"/>
                <a:gd name="T84" fmla="*/ 50 w 138"/>
                <a:gd name="T85" fmla="*/ 135 h 138"/>
                <a:gd name="T86" fmla="*/ 135 w 138"/>
                <a:gd name="T87" fmla="*/ 85 h 138"/>
                <a:gd name="T88" fmla="*/ 50 w 138"/>
                <a:gd name="T89" fmla="*/ 135 h 138"/>
                <a:gd name="T90" fmla="*/ 135 w 138"/>
                <a:gd name="T91" fmla="*/ 85 h 138"/>
                <a:gd name="T92" fmla="*/ 63 w 138"/>
                <a:gd name="T93" fmla="*/ 138 h 138"/>
                <a:gd name="T94" fmla="*/ 130 w 138"/>
                <a:gd name="T95" fmla="*/ 98 h 138"/>
                <a:gd name="T96" fmla="*/ 78 w 138"/>
                <a:gd name="T97" fmla="*/ 138 h 138"/>
                <a:gd name="T98" fmla="*/ 123 w 138"/>
                <a:gd name="T99" fmla="*/ 110 h 138"/>
                <a:gd name="T100" fmla="*/ 100 w 138"/>
                <a:gd name="T101" fmla="*/ 130 h 138"/>
                <a:gd name="T102" fmla="*/ 105 w 138"/>
                <a:gd name="T103" fmla="*/ 12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8" h="138">
                  <a:moveTo>
                    <a:pt x="32" y="10"/>
                  </a:moveTo>
                  <a:lnTo>
                    <a:pt x="35" y="8"/>
                  </a:lnTo>
                  <a:lnTo>
                    <a:pt x="7" y="35"/>
                  </a:lnTo>
                  <a:lnTo>
                    <a:pt x="70" y="0"/>
                  </a:lnTo>
                  <a:lnTo>
                    <a:pt x="7" y="38"/>
                  </a:lnTo>
                  <a:lnTo>
                    <a:pt x="73" y="0"/>
                  </a:lnTo>
                  <a:lnTo>
                    <a:pt x="5" y="40"/>
                  </a:lnTo>
                  <a:lnTo>
                    <a:pt x="75" y="0"/>
                  </a:lnTo>
                  <a:lnTo>
                    <a:pt x="2" y="48"/>
                  </a:lnTo>
                  <a:lnTo>
                    <a:pt x="83" y="3"/>
                  </a:lnTo>
                  <a:lnTo>
                    <a:pt x="0" y="55"/>
                  </a:lnTo>
                  <a:lnTo>
                    <a:pt x="90" y="3"/>
                  </a:lnTo>
                  <a:lnTo>
                    <a:pt x="0" y="60"/>
                  </a:lnTo>
                  <a:lnTo>
                    <a:pt x="95" y="5"/>
                  </a:lnTo>
                  <a:lnTo>
                    <a:pt x="0" y="63"/>
                  </a:lnTo>
                  <a:lnTo>
                    <a:pt x="98" y="8"/>
                  </a:lnTo>
                  <a:lnTo>
                    <a:pt x="0" y="68"/>
                  </a:lnTo>
                  <a:lnTo>
                    <a:pt x="103" y="10"/>
                  </a:lnTo>
                  <a:lnTo>
                    <a:pt x="0" y="73"/>
                  </a:lnTo>
                  <a:lnTo>
                    <a:pt x="108" y="13"/>
                  </a:lnTo>
                  <a:lnTo>
                    <a:pt x="0" y="83"/>
                  </a:lnTo>
                  <a:lnTo>
                    <a:pt x="113" y="18"/>
                  </a:lnTo>
                  <a:lnTo>
                    <a:pt x="2" y="90"/>
                  </a:lnTo>
                  <a:lnTo>
                    <a:pt x="118" y="23"/>
                  </a:lnTo>
                  <a:lnTo>
                    <a:pt x="2" y="90"/>
                  </a:lnTo>
                  <a:lnTo>
                    <a:pt x="120" y="23"/>
                  </a:lnTo>
                  <a:lnTo>
                    <a:pt x="5" y="98"/>
                  </a:lnTo>
                  <a:lnTo>
                    <a:pt x="123" y="28"/>
                  </a:lnTo>
                  <a:lnTo>
                    <a:pt x="7" y="103"/>
                  </a:lnTo>
                  <a:lnTo>
                    <a:pt x="128" y="35"/>
                  </a:lnTo>
                  <a:lnTo>
                    <a:pt x="10" y="105"/>
                  </a:lnTo>
                  <a:lnTo>
                    <a:pt x="130" y="38"/>
                  </a:lnTo>
                  <a:lnTo>
                    <a:pt x="15" y="113"/>
                  </a:lnTo>
                  <a:lnTo>
                    <a:pt x="133" y="45"/>
                  </a:lnTo>
                  <a:lnTo>
                    <a:pt x="20" y="118"/>
                  </a:lnTo>
                  <a:lnTo>
                    <a:pt x="135" y="50"/>
                  </a:lnTo>
                  <a:lnTo>
                    <a:pt x="25" y="123"/>
                  </a:lnTo>
                  <a:lnTo>
                    <a:pt x="135" y="60"/>
                  </a:lnTo>
                  <a:lnTo>
                    <a:pt x="35" y="130"/>
                  </a:lnTo>
                  <a:lnTo>
                    <a:pt x="138" y="70"/>
                  </a:lnTo>
                  <a:lnTo>
                    <a:pt x="37" y="130"/>
                  </a:lnTo>
                  <a:lnTo>
                    <a:pt x="138" y="73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63" y="138"/>
                  </a:lnTo>
                  <a:lnTo>
                    <a:pt x="130" y="98"/>
                  </a:lnTo>
                  <a:lnTo>
                    <a:pt x="78" y="138"/>
                  </a:lnTo>
                  <a:lnTo>
                    <a:pt x="123" y="110"/>
                  </a:lnTo>
                  <a:lnTo>
                    <a:pt x="100" y="130"/>
                  </a:lnTo>
                  <a:lnTo>
                    <a:pt x="105" y="128"/>
                  </a:lnTo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40"/>
            <p:cNvSpPr>
              <a:spLocks/>
            </p:cNvSpPr>
            <p:nvPr/>
          </p:nvSpPr>
          <p:spPr bwMode="auto">
            <a:xfrm>
              <a:off x="2055826" y="4350889"/>
              <a:ext cx="252155" cy="252155"/>
            </a:xfrm>
            <a:custGeom>
              <a:avLst/>
              <a:gdLst>
                <a:gd name="T0" fmla="*/ 32 w 138"/>
                <a:gd name="T1" fmla="*/ 10 h 138"/>
                <a:gd name="T2" fmla="*/ 35 w 138"/>
                <a:gd name="T3" fmla="*/ 8 h 138"/>
                <a:gd name="T4" fmla="*/ 7 w 138"/>
                <a:gd name="T5" fmla="*/ 35 h 138"/>
                <a:gd name="T6" fmla="*/ 70 w 138"/>
                <a:gd name="T7" fmla="*/ 0 h 138"/>
                <a:gd name="T8" fmla="*/ 7 w 138"/>
                <a:gd name="T9" fmla="*/ 38 h 138"/>
                <a:gd name="T10" fmla="*/ 73 w 138"/>
                <a:gd name="T11" fmla="*/ 0 h 138"/>
                <a:gd name="T12" fmla="*/ 5 w 138"/>
                <a:gd name="T13" fmla="*/ 40 h 138"/>
                <a:gd name="T14" fmla="*/ 75 w 138"/>
                <a:gd name="T15" fmla="*/ 0 h 138"/>
                <a:gd name="T16" fmla="*/ 2 w 138"/>
                <a:gd name="T17" fmla="*/ 48 h 138"/>
                <a:gd name="T18" fmla="*/ 83 w 138"/>
                <a:gd name="T19" fmla="*/ 3 h 138"/>
                <a:gd name="T20" fmla="*/ 0 w 138"/>
                <a:gd name="T21" fmla="*/ 55 h 138"/>
                <a:gd name="T22" fmla="*/ 90 w 138"/>
                <a:gd name="T23" fmla="*/ 3 h 138"/>
                <a:gd name="T24" fmla="*/ 0 w 138"/>
                <a:gd name="T25" fmla="*/ 60 h 138"/>
                <a:gd name="T26" fmla="*/ 95 w 138"/>
                <a:gd name="T27" fmla="*/ 5 h 138"/>
                <a:gd name="T28" fmla="*/ 0 w 138"/>
                <a:gd name="T29" fmla="*/ 63 h 138"/>
                <a:gd name="T30" fmla="*/ 98 w 138"/>
                <a:gd name="T31" fmla="*/ 8 h 138"/>
                <a:gd name="T32" fmla="*/ 0 w 138"/>
                <a:gd name="T33" fmla="*/ 68 h 138"/>
                <a:gd name="T34" fmla="*/ 103 w 138"/>
                <a:gd name="T35" fmla="*/ 10 h 138"/>
                <a:gd name="T36" fmla="*/ 0 w 138"/>
                <a:gd name="T37" fmla="*/ 73 h 138"/>
                <a:gd name="T38" fmla="*/ 108 w 138"/>
                <a:gd name="T39" fmla="*/ 13 h 138"/>
                <a:gd name="T40" fmla="*/ 0 w 138"/>
                <a:gd name="T41" fmla="*/ 83 h 138"/>
                <a:gd name="T42" fmla="*/ 113 w 138"/>
                <a:gd name="T43" fmla="*/ 18 h 138"/>
                <a:gd name="T44" fmla="*/ 2 w 138"/>
                <a:gd name="T45" fmla="*/ 90 h 138"/>
                <a:gd name="T46" fmla="*/ 118 w 138"/>
                <a:gd name="T47" fmla="*/ 23 h 138"/>
                <a:gd name="T48" fmla="*/ 2 w 138"/>
                <a:gd name="T49" fmla="*/ 90 h 138"/>
                <a:gd name="T50" fmla="*/ 120 w 138"/>
                <a:gd name="T51" fmla="*/ 23 h 138"/>
                <a:gd name="T52" fmla="*/ 5 w 138"/>
                <a:gd name="T53" fmla="*/ 98 h 138"/>
                <a:gd name="T54" fmla="*/ 123 w 138"/>
                <a:gd name="T55" fmla="*/ 28 h 138"/>
                <a:gd name="T56" fmla="*/ 7 w 138"/>
                <a:gd name="T57" fmla="*/ 103 h 138"/>
                <a:gd name="T58" fmla="*/ 128 w 138"/>
                <a:gd name="T59" fmla="*/ 35 h 138"/>
                <a:gd name="T60" fmla="*/ 10 w 138"/>
                <a:gd name="T61" fmla="*/ 105 h 138"/>
                <a:gd name="T62" fmla="*/ 130 w 138"/>
                <a:gd name="T63" fmla="*/ 38 h 138"/>
                <a:gd name="T64" fmla="*/ 15 w 138"/>
                <a:gd name="T65" fmla="*/ 113 h 138"/>
                <a:gd name="T66" fmla="*/ 133 w 138"/>
                <a:gd name="T67" fmla="*/ 45 h 138"/>
                <a:gd name="T68" fmla="*/ 20 w 138"/>
                <a:gd name="T69" fmla="*/ 118 h 138"/>
                <a:gd name="T70" fmla="*/ 135 w 138"/>
                <a:gd name="T71" fmla="*/ 50 h 138"/>
                <a:gd name="T72" fmla="*/ 25 w 138"/>
                <a:gd name="T73" fmla="*/ 123 h 138"/>
                <a:gd name="T74" fmla="*/ 135 w 138"/>
                <a:gd name="T75" fmla="*/ 60 h 138"/>
                <a:gd name="T76" fmla="*/ 35 w 138"/>
                <a:gd name="T77" fmla="*/ 130 h 138"/>
                <a:gd name="T78" fmla="*/ 138 w 138"/>
                <a:gd name="T79" fmla="*/ 70 h 138"/>
                <a:gd name="T80" fmla="*/ 37 w 138"/>
                <a:gd name="T81" fmla="*/ 130 h 138"/>
                <a:gd name="T82" fmla="*/ 138 w 138"/>
                <a:gd name="T83" fmla="*/ 73 h 138"/>
                <a:gd name="T84" fmla="*/ 50 w 138"/>
                <a:gd name="T85" fmla="*/ 135 h 138"/>
                <a:gd name="T86" fmla="*/ 135 w 138"/>
                <a:gd name="T87" fmla="*/ 85 h 138"/>
                <a:gd name="T88" fmla="*/ 50 w 138"/>
                <a:gd name="T89" fmla="*/ 135 h 138"/>
                <a:gd name="T90" fmla="*/ 135 w 138"/>
                <a:gd name="T91" fmla="*/ 85 h 138"/>
                <a:gd name="T92" fmla="*/ 63 w 138"/>
                <a:gd name="T93" fmla="*/ 138 h 138"/>
                <a:gd name="T94" fmla="*/ 130 w 138"/>
                <a:gd name="T95" fmla="*/ 98 h 138"/>
                <a:gd name="T96" fmla="*/ 78 w 138"/>
                <a:gd name="T97" fmla="*/ 138 h 138"/>
                <a:gd name="T98" fmla="*/ 123 w 138"/>
                <a:gd name="T99" fmla="*/ 110 h 138"/>
                <a:gd name="T100" fmla="*/ 100 w 138"/>
                <a:gd name="T101" fmla="*/ 130 h 138"/>
                <a:gd name="T102" fmla="*/ 105 w 138"/>
                <a:gd name="T103" fmla="*/ 12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8" h="138">
                  <a:moveTo>
                    <a:pt x="32" y="10"/>
                  </a:moveTo>
                  <a:lnTo>
                    <a:pt x="35" y="8"/>
                  </a:lnTo>
                  <a:lnTo>
                    <a:pt x="7" y="35"/>
                  </a:lnTo>
                  <a:lnTo>
                    <a:pt x="70" y="0"/>
                  </a:lnTo>
                  <a:lnTo>
                    <a:pt x="7" y="38"/>
                  </a:lnTo>
                  <a:lnTo>
                    <a:pt x="73" y="0"/>
                  </a:lnTo>
                  <a:lnTo>
                    <a:pt x="5" y="40"/>
                  </a:lnTo>
                  <a:lnTo>
                    <a:pt x="75" y="0"/>
                  </a:lnTo>
                  <a:lnTo>
                    <a:pt x="2" y="48"/>
                  </a:lnTo>
                  <a:lnTo>
                    <a:pt x="83" y="3"/>
                  </a:lnTo>
                  <a:lnTo>
                    <a:pt x="0" y="55"/>
                  </a:lnTo>
                  <a:lnTo>
                    <a:pt x="90" y="3"/>
                  </a:lnTo>
                  <a:lnTo>
                    <a:pt x="0" y="60"/>
                  </a:lnTo>
                  <a:lnTo>
                    <a:pt x="95" y="5"/>
                  </a:lnTo>
                  <a:lnTo>
                    <a:pt x="0" y="63"/>
                  </a:lnTo>
                  <a:lnTo>
                    <a:pt x="98" y="8"/>
                  </a:lnTo>
                  <a:lnTo>
                    <a:pt x="0" y="68"/>
                  </a:lnTo>
                  <a:lnTo>
                    <a:pt x="103" y="10"/>
                  </a:lnTo>
                  <a:lnTo>
                    <a:pt x="0" y="73"/>
                  </a:lnTo>
                  <a:lnTo>
                    <a:pt x="108" y="13"/>
                  </a:lnTo>
                  <a:lnTo>
                    <a:pt x="0" y="83"/>
                  </a:lnTo>
                  <a:lnTo>
                    <a:pt x="113" y="18"/>
                  </a:lnTo>
                  <a:lnTo>
                    <a:pt x="2" y="90"/>
                  </a:lnTo>
                  <a:lnTo>
                    <a:pt x="118" y="23"/>
                  </a:lnTo>
                  <a:lnTo>
                    <a:pt x="2" y="90"/>
                  </a:lnTo>
                  <a:lnTo>
                    <a:pt x="120" y="23"/>
                  </a:lnTo>
                  <a:lnTo>
                    <a:pt x="5" y="98"/>
                  </a:lnTo>
                  <a:lnTo>
                    <a:pt x="123" y="28"/>
                  </a:lnTo>
                  <a:lnTo>
                    <a:pt x="7" y="103"/>
                  </a:lnTo>
                  <a:lnTo>
                    <a:pt x="128" y="35"/>
                  </a:lnTo>
                  <a:lnTo>
                    <a:pt x="10" y="105"/>
                  </a:lnTo>
                  <a:lnTo>
                    <a:pt x="130" y="38"/>
                  </a:lnTo>
                  <a:lnTo>
                    <a:pt x="15" y="113"/>
                  </a:lnTo>
                  <a:lnTo>
                    <a:pt x="133" y="45"/>
                  </a:lnTo>
                  <a:lnTo>
                    <a:pt x="20" y="118"/>
                  </a:lnTo>
                  <a:lnTo>
                    <a:pt x="135" y="50"/>
                  </a:lnTo>
                  <a:lnTo>
                    <a:pt x="25" y="123"/>
                  </a:lnTo>
                  <a:lnTo>
                    <a:pt x="135" y="60"/>
                  </a:lnTo>
                  <a:lnTo>
                    <a:pt x="35" y="130"/>
                  </a:lnTo>
                  <a:lnTo>
                    <a:pt x="138" y="70"/>
                  </a:lnTo>
                  <a:lnTo>
                    <a:pt x="37" y="130"/>
                  </a:lnTo>
                  <a:lnTo>
                    <a:pt x="138" y="73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63" y="138"/>
                  </a:lnTo>
                  <a:lnTo>
                    <a:pt x="130" y="98"/>
                  </a:lnTo>
                  <a:lnTo>
                    <a:pt x="78" y="138"/>
                  </a:lnTo>
                  <a:lnTo>
                    <a:pt x="123" y="110"/>
                  </a:lnTo>
                  <a:lnTo>
                    <a:pt x="100" y="130"/>
                  </a:lnTo>
                  <a:lnTo>
                    <a:pt x="105" y="128"/>
                  </a:lnTo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40"/>
            <p:cNvSpPr>
              <a:spLocks/>
            </p:cNvSpPr>
            <p:nvPr/>
          </p:nvSpPr>
          <p:spPr bwMode="auto">
            <a:xfrm>
              <a:off x="1772766" y="4087938"/>
              <a:ext cx="252155" cy="252155"/>
            </a:xfrm>
            <a:custGeom>
              <a:avLst/>
              <a:gdLst>
                <a:gd name="T0" fmla="*/ 32 w 138"/>
                <a:gd name="T1" fmla="*/ 10 h 138"/>
                <a:gd name="T2" fmla="*/ 35 w 138"/>
                <a:gd name="T3" fmla="*/ 8 h 138"/>
                <a:gd name="T4" fmla="*/ 7 w 138"/>
                <a:gd name="T5" fmla="*/ 35 h 138"/>
                <a:gd name="T6" fmla="*/ 70 w 138"/>
                <a:gd name="T7" fmla="*/ 0 h 138"/>
                <a:gd name="T8" fmla="*/ 7 w 138"/>
                <a:gd name="T9" fmla="*/ 38 h 138"/>
                <a:gd name="T10" fmla="*/ 73 w 138"/>
                <a:gd name="T11" fmla="*/ 0 h 138"/>
                <a:gd name="T12" fmla="*/ 5 w 138"/>
                <a:gd name="T13" fmla="*/ 40 h 138"/>
                <a:gd name="T14" fmla="*/ 75 w 138"/>
                <a:gd name="T15" fmla="*/ 0 h 138"/>
                <a:gd name="T16" fmla="*/ 2 w 138"/>
                <a:gd name="T17" fmla="*/ 48 h 138"/>
                <a:gd name="T18" fmla="*/ 83 w 138"/>
                <a:gd name="T19" fmla="*/ 3 h 138"/>
                <a:gd name="T20" fmla="*/ 0 w 138"/>
                <a:gd name="T21" fmla="*/ 55 h 138"/>
                <a:gd name="T22" fmla="*/ 90 w 138"/>
                <a:gd name="T23" fmla="*/ 3 h 138"/>
                <a:gd name="T24" fmla="*/ 0 w 138"/>
                <a:gd name="T25" fmla="*/ 60 h 138"/>
                <a:gd name="T26" fmla="*/ 95 w 138"/>
                <a:gd name="T27" fmla="*/ 5 h 138"/>
                <a:gd name="T28" fmla="*/ 0 w 138"/>
                <a:gd name="T29" fmla="*/ 63 h 138"/>
                <a:gd name="T30" fmla="*/ 98 w 138"/>
                <a:gd name="T31" fmla="*/ 8 h 138"/>
                <a:gd name="T32" fmla="*/ 0 w 138"/>
                <a:gd name="T33" fmla="*/ 68 h 138"/>
                <a:gd name="T34" fmla="*/ 103 w 138"/>
                <a:gd name="T35" fmla="*/ 10 h 138"/>
                <a:gd name="T36" fmla="*/ 0 w 138"/>
                <a:gd name="T37" fmla="*/ 73 h 138"/>
                <a:gd name="T38" fmla="*/ 108 w 138"/>
                <a:gd name="T39" fmla="*/ 13 h 138"/>
                <a:gd name="T40" fmla="*/ 0 w 138"/>
                <a:gd name="T41" fmla="*/ 83 h 138"/>
                <a:gd name="T42" fmla="*/ 113 w 138"/>
                <a:gd name="T43" fmla="*/ 18 h 138"/>
                <a:gd name="T44" fmla="*/ 2 w 138"/>
                <a:gd name="T45" fmla="*/ 90 h 138"/>
                <a:gd name="T46" fmla="*/ 118 w 138"/>
                <a:gd name="T47" fmla="*/ 23 h 138"/>
                <a:gd name="T48" fmla="*/ 2 w 138"/>
                <a:gd name="T49" fmla="*/ 90 h 138"/>
                <a:gd name="T50" fmla="*/ 120 w 138"/>
                <a:gd name="T51" fmla="*/ 23 h 138"/>
                <a:gd name="T52" fmla="*/ 5 w 138"/>
                <a:gd name="T53" fmla="*/ 98 h 138"/>
                <a:gd name="T54" fmla="*/ 123 w 138"/>
                <a:gd name="T55" fmla="*/ 28 h 138"/>
                <a:gd name="T56" fmla="*/ 7 w 138"/>
                <a:gd name="T57" fmla="*/ 103 h 138"/>
                <a:gd name="T58" fmla="*/ 128 w 138"/>
                <a:gd name="T59" fmla="*/ 35 h 138"/>
                <a:gd name="T60" fmla="*/ 10 w 138"/>
                <a:gd name="T61" fmla="*/ 105 h 138"/>
                <a:gd name="T62" fmla="*/ 130 w 138"/>
                <a:gd name="T63" fmla="*/ 38 h 138"/>
                <a:gd name="T64" fmla="*/ 15 w 138"/>
                <a:gd name="T65" fmla="*/ 113 h 138"/>
                <a:gd name="T66" fmla="*/ 133 w 138"/>
                <a:gd name="T67" fmla="*/ 45 h 138"/>
                <a:gd name="T68" fmla="*/ 20 w 138"/>
                <a:gd name="T69" fmla="*/ 118 h 138"/>
                <a:gd name="T70" fmla="*/ 135 w 138"/>
                <a:gd name="T71" fmla="*/ 50 h 138"/>
                <a:gd name="T72" fmla="*/ 25 w 138"/>
                <a:gd name="T73" fmla="*/ 123 h 138"/>
                <a:gd name="T74" fmla="*/ 135 w 138"/>
                <a:gd name="T75" fmla="*/ 60 h 138"/>
                <a:gd name="T76" fmla="*/ 35 w 138"/>
                <a:gd name="T77" fmla="*/ 130 h 138"/>
                <a:gd name="T78" fmla="*/ 138 w 138"/>
                <a:gd name="T79" fmla="*/ 70 h 138"/>
                <a:gd name="T80" fmla="*/ 37 w 138"/>
                <a:gd name="T81" fmla="*/ 130 h 138"/>
                <a:gd name="T82" fmla="*/ 138 w 138"/>
                <a:gd name="T83" fmla="*/ 73 h 138"/>
                <a:gd name="T84" fmla="*/ 50 w 138"/>
                <a:gd name="T85" fmla="*/ 135 h 138"/>
                <a:gd name="T86" fmla="*/ 135 w 138"/>
                <a:gd name="T87" fmla="*/ 85 h 138"/>
                <a:gd name="T88" fmla="*/ 50 w 138"/>
                <a:gd name="T89" fmla="*/ 135 h 138"/>
                <a:gd name="T90" fmla="*/ 135 w 138"/>
                <a:gd name="T91" fmla="*/ 85 h 138"/>
                <a:gd name="T92" fmla="*/ 63 w 138"/>
                <a:gd name="T93" fmla="*/ 138 h 138"/>
                <a:gd name="T94" fmla="*/ 130 w 138"/>
                <a:gd name="T95" fmla="*/ 98 h 138"/>
                <a:gd name="T96" fmla="*/ 78 w 138"/>
                <a:gd name="T97" fmla="*/ 138 h 138"/>
                <a:gd name="T98" fmla="*/ 123 w 138"/>
                <a:gd name="T99" fmla="*/ 110 h 138"/>
                <a:gd name="T100" fmla="*/ 100 w 138"/>
                <a:gd name="T101" fmla="*/ 130 h 138"/>
                <a:gd name="T102" fmla="*/ 105 w 138"/>
                <a:gd name="T103" fmla="*/ 12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8" h="138">
                  <a:moveTo>
                    <a:pt x="32" y="10"/>
                  </a:moveTo>
                  <a:lnTo>
                    <a:pt x="35" y="8"/>
                  </a:lnTo>
                  <a:lnTo>
                    <a:pt x="7" y="35"/>
                  </a:lnTo>
                  <a:lnTo>
                    <a:pt x="70" y="0"/>
                  </a:lnTo>
                  <a:lnTo>
                    <a:pt x="7" y="38"/>
                  </a:lnTo>
                  <a:lnTo>
                    <a:pt x="73" y="0"/>
                  </a:lnTo>
                  <a:lnTo>
                    <a:pt x="5" y="40"/>
                  </a:lnTo>
                  <a:lnTo>
                    <a:pt x="75" y="0"/>
                  </a:lnTo>
                  <a:lnTo>
                    <a:pt x="2" y="48"/>
                  </a:lnTo>
                  <a:lnTo>
                    <a:pt x="83" y="3"/>
                  </a:lnTo>
                  <a:lnTo>
                    <a:pt x="0" y="55"/>
                  </a:lnTo>
                  <a:lnTo>
                    <a:pt x="90" y="3"/>
                  </a:lnTo>
                  <a:lnTo>
                    <a:pt x="0" y="60"/>
                  </a:lnTo>
                  <a:lnTo>
                    <a:pt x="95" y="5"/>
                  </a:lnTo>
                  <a:lnTo>
                    <a:pt x="0" y="63"/>
                  </a:lnTo>
                  <a:lnTo>
                    <a:pt x="98" y="8"/>
                  </a:lnTo>
                  <a:lnTo>
                    <a:pt x="0" y="68"/>
                  </a:lnTo>
                  <a:lnTo>
                    <a:pt x="103" y="10"/>
                  </a:lnTo>
                  <a:lnTo>
                    <a:pt x="0" y="73"/>
                  </a:lnTo>
                  <a:lnTo>
                    <a:pt x="108" y="13"/>
                  </a:lnTo>
                  <a:lnTo>
                    <a:pt x="0" y="83"/>
                  </a:lnTo>
                  <a:lnTo>
                    <a:pt x="113" y="18"/>
                  </a:lnTo>
                  <a:lnTo>
                    <a:pt x="2" y="90"/>
                  </a:lnTo>
                  <a:lnTo>
                    <a:pt x="118" y="23"/>
                  </a:lnTo>
                  <a:lnTo>
                    <a:pt x="2" y="90"/>
                  </a:lnTo>
                  <a:lnTo>
                    <a:pt x="120" y="23"/>
                  </a:lnTo>
                  <a:lnTo>
                    <a:pt x="5" y="98"/>
                  </a:lnTo>
                  <a:lnTo>
                    <a:pt x="123" y="28"/>
                  </a:lnTo>
                  <a:lnTo>
                    <a:pt x="7" y="103"/>
                  </a:lnTo>
                  <a:lnTo>
                    <a:pt x="128" y="35"/>
                  </a:lnTo>
                  <a:lnTo>
                    <a:pt x="10" y="105"/>
                  </a:lnTo>
                  <a:lnTo>
                    <a:pt x="130" y="38"/>
                  </a:lnTo>
                  <a:lnTo>
                    <a:pt x="15" y="113"/>
                  </a:lnTo>
                  <a:lnTo>
                    <a:pt x="133" y="45"/>
                  </a:lnTo>
                  <a:lnTo>
                    <a:pt x="20" y="118"/>
                  </a:lnTo>
                  <a:lnTo>
                    <a:pt x="135" y="50"/>
                  </a:lnTo>
                  <a:lnTo>
                    <a:pt x="25" y="123"/>
                  </a:lnTo>
                  <a:lnTo>
                    <a:pt x="135" y="60"/>
                  </a:lnTo>
                  <a:lnTo>
                    <a:pt x="35" y="130"/>
                  </a:lnTo>
                  <a:lnTo>
                    <a:pt x="138" y="70"/>
                  </a:lnTo>
                  <a:lnTo>
                    <a:pt x="37" y="130"/>
                  </a:lnTo>
                  <a:lnTo>
                    <a:pt x="138" y="73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63" y="138"/>
                  </a:lnTo>
                  <a:lnTo>
                    <a:pt x="130" y="98"/>
                  </a:lnTo>
                  <a:lnTo>
                    <a:pt x="78" y="138"/>
                  </a:lnTo>
                  <a:lnTo>
                    <a:pt x="123" y="110"/>
                  </a:lnTo>
                  <a:lnTo>
                    <a:pt x="100" y="130"/>
                  </a:lnTo>
                  <a:lnTo>
                    <a:pt x="105" y="128"/>
                  </a:lnTo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40"/>
            <p:cNvSpPr>
              <a:spLocks/>
            </p:cNvSpPr>
            <p:nvPr/>
          </p:nvSpPr>
          <p:spPr bwMode="auto">
            <a:xfrm>
              <a:off x="1568837" y="3750469"/>
              <a:ext cx="252155" cy="252155"/>
            </a:xfrm>
            <a:custGeom>
              <a:avLst/>
              <a:gdLst>
                <a:gd name="T0" fmla="*/ 32 w 138"/>
                <a:gd name="T1" fmla="*/ 10 h 138"/>
                <a:gd name="T2" fmla="*/ 35 w 138"/>
                <a:gd name="T3" fmla="*/ 8 h 138"/>
                <a:gd name="T4" fmla="*/ 7 w 138"/>
                <a:gd name="T5" fmla="*/ 35 h 138"/>
                <a:gd name="T6" fmla="*/ 70 w 138"/>
                <a:gd name="T7" fmla="*/ 0 h 138"/>
                <a:gd name="T8" fmla="*/ 7 w 138"/>
                <a:gd name="T9" fmla="*/ 38 h 138"/>
                <a:gd name="T10" fmla="*/ 73 w 138"/>
                <a:gd name="T11" fmla="*/ 0 h 138"/>
                <a:gd name="T12" fmla="*/ 5 w 138"/>
                <a:gd name="T13" fmla="*/ 40 h 138"/>
                <a:gd name="T14" fmla="*/ 75 w 138"/>
                <a:gd name="T15" fmla="*/ 0 h 138"/>
                <a:gd name="T16" fmla="*/ 2 w 138"/>
                <a:gd name="T17" fmla="*/ 48 h 138"/>
                <a:gd name="T18" fmla="*/ 83 w 138"/>
                <a:gd name="T19" fmla="*/ 3 h 138"/>
                <a:gd name="T20" fmla="*/ 0 w 138"/>
                <a:gd name="T21" fmla="*/ 55 h 138"/>
                <a:gd name="T22" fmla="*/ 90 w 138"/>
                <a:gd name="T23" fmla="*/ 3 h 138"/>
                <a:gd name="T24" fmla="*/ 0 w 138"/>
                <a:gd name="T25" fmla="*/ 60 h 138"/>
                <a:gd name="T26" fmla="*/ 95 w 138"/>
                <a:gd name="T27" fmla="*/ 5 h 138"/>
                <a:gd name="T28" fmla="*/ 0 w 138"/>
                <a:gd name="T29" fmla="*/ 63 h 138"/>
                <a:gd name="T30" fmla="*/ 98 w 138"/>
                <a:gd name="T31" fmla="*/ 8 h 138"/>
                <a:gd name="T32" fmla="*/ 0 w 138"/>
                <a:gd name="T33" fmla="*/ 68 h 138"/>
                <a:gd name="T34" fmla="*/ 103 w 138"/>
                <a:gd name="T35" fmla="*/ 10 h 138"/>
                <a:gd name="T36" fmla="*/ 0 w 138"/>
                <a:gd name="T37" fmla="*/ 73 h 138"/>
                <a:gd name="T38" fmla="*/ 108 w 138"/>
                <a:gd name="T39" fmla="*/ 13 h 138"/>
                <a:gd name="T40" fmla="*/ 0 w 138"/>
                <a:gd name="T41" fmla="*/ 83 h 138"/>
                <a:gd name="T42" fmla="*/ 113 w 138"/>
                <a:gd name="T43" fmla="*/ 18 h 138"/>
                <a:gd name="T44" fmla="*/ 2 w 138"/>
                <a:gd name="T45" fmla="*/ 90 h 138"/>
                <a:gd name="T46" fmla="*/ 118 w 138"/>
                <a:gd name="T47" fmla="*/ 23 h 138"/>
                <a:gd name="T48" fmla="*/ 2 w 138"/>
                <a:gd name="T49" fmla="*/ 90 h 138"/>
                <a:gd name="T50" fmla="*/ 120 w 138"/>
                <a:gd name="T51" fmla="*/ 23 h 138"/>
                <a:gd name="T52" fmla="*/ 5 w 138"/>
                <a:gd name="T53" fmla="*/ 98 h 138"/>
                <a:gd name="T54" fmla="*/ 123 w 138"/>
                <a:gd name="T55" fmla="*/ 28 h 138"/>
                <a:gd name="T56" fmla="*/ 7 w 138"/>
                <a:gd name="T57" fmla="*/ 103 h 138"/>
                <a:gd name="T58" fmla="*/ 128 w 138"/>
                <a:gd name="T59" fmla="*/ 35 h 138"/>
                <a:gd name="T60" fmla="*/ 10 w 138"/>
                <a:gd name="T61" fmla="*/ 105 h 138"/>
                <a:gd name="T62" fmla="*/ 130 w 138"/>
                <a:gd name="T63" fmla="*/ 38 h 138"/>
                <a:gd name="T64" fmla="*/ 15 w 138"/>
                <a:gd name="T65" fmla="*/ 113 h 138"/>
                <a:gd name="T66" fmla="*/ 133 w 138"/>
                <a:gd name="T67" fmla="*/ 45 h 138"/>
                <a:gd name="T68" fmla="*/ 20 w 138"/>
                <a:gd name="T69" fmla="*/ 118 h 138"/>
                <a:gd name="T70" fmla="*/ 135 w 138"/>
                <a:gd name="T71" fmla="*/ 50 h 138"/>
                <a:gd name="T72" fmla="*/ 25 w 138"/>
                <a:gd name="T73" fmla="*/ 123 h 138"/>
                <a:gd name="T74" fmla="*/ 135 w 138"/>
                <a:gd name="T75" fmla="*/ 60 h 138"/>
                <a:gd name="T76" fmla="*/ 35 w 138"/>
                <a:gd name="T77" fmla="*/ 130 h 138"/>
                <a:gd name="T78" fmla="*/ 138 w 138"/>
                <a:gd name="T79" fmla="*/ 70 h 138"/>
                <a:gd name="T80" fmla="*/ 37 w 138"/>
                <a:gd name="T81" fmla="*/ 130 h 138"/>
                <a:gd name="T82" fmla="*/ 138 w 138"/>
                <a:gd name="T83" fmla="*/ 73 h 138"/>
                <a:gd name="T84" fmla="*/ 50 w 138"/>
                <a:gd name="T85" fmla="*/ 135 h 138"/>
                <a:gd name="T86" fmla="*/ 135 w 138"/>
                <a:gd name="T87" fmla="*/ 85 h 138"/>
                <a:gd name="T88" fmla="*/ 50 w 138"/>
                <a:gd name="T89" fmla="*/ 135 h 138"/>
                <a:gd name="T90" fmla="*/ 135 w 138"/>
                <a:gd name="T91" fmla="*/ 85 h 138"/>
                <a:gd name="T92" fmla="*/ 63 w 138"/>
                <a:gd name="T93" fmla="*/ 138 h 138"/>
                <a:gd name="T94" fmla="*/ 130 w 138"/>
                <a:gd name="T95" fmla="*/ 98 h 138"/>
                <a:gd name="T96" fmla="*/ 78 w 138"/>
                <a:gd name="T97" fmla="*/ 138 h 138"/>
                <a:gd name="T98" fmla="*/ 123 w 138"/>
                <a:gd name="T99" fmla="*/ 110 h 138"/>
                <a:gd name="T100" fmla="*/ 100 w 138"/>
                <a:gd name="T101" fmla="*/ 130 h 138"/>
                <a:gd name="T102" fmla="*/ 105 w 138"/>
                <a:gd name="T103" fmla="*/ 12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8" h="138">
                  <a:moveTo>
                    <a:pt x="32" y="10"/>
                  </a:moveTo>
                  <a:lnTo>
                    <a:pt x="35" y="8"/>
                  </a:lnTo>
                  <a:lnTo>
                    <a:pt x="7" y="35"/>
                  </a:lnTo>
                  <a:lnTo>
                    <a:pt x="70" y="0"/>
                  </a:lnTo>
                  <a:lnTo>
                    <a:pt x="7" y="38"/>
                  </a:lnTo>
                  <a:lnTo>
                    <a:pt x="73" y="0"/>
                  </a:lnTo>
                  <a:lnTo>
                    <a:pt x="5" y="40"/>
                  </a:lnTo>
                  <a:lnTo>
                    <a:pt x="75" y="0"/>
                  </a:lnTo>
                  <a:lnTo>
                    <a:pt x="2" y="48"/>
                  </a:lnTo>
                  <a:lnTo>
                    <a:pt x="83" y="3"/>
                  </a:lnTo>
                  <a:lnTo>
                    <a:pt x="0" y="55"/>
                  </a:lnTo>
                  <a:lnTo>
                    <a:pt x="90" y="3"/>
                  </a:lnTo>
                  <a:lnTo>
                    <a:pt x="0" y="60"/>
                  </a:lnTo>
                  <a:lnTo>
                    <a:pt x="95" y="5"/>
                  </a:lnTo>
                  <a:lnTo>
                    <a:pt x="0" y="63"/>
                  </a:lnTo>
                  <a:lnTo>
                    <a:pt x="98" y="8"/>
                  </a:lnTo>
                  <a:lnTo>
                    <a:pt x="0" y="68"/>
                  </a:lnTo>
                  <a:lnTo>
                    <a:pt x="103" y="10"/>
                  </a:lnTo>
                  <a:lnTo>
                    <a:pt x="0" y="73"/>
                  </a:lnTo>
                  <a:lnTo>
                    <a:pt x="108" y="13"/>
                  </a:lnTo>
                  <a:lnTo>
                    <a:pt x="0" y="83"/>
                  </a:lnTo>
                  <a:lnTo>
                    <a:pt x="113" y="18"/>
                  </a:lnTo>
                  <a:lnTo>
                    <a:pt x="2" y="90"/>
                  </a:lnTo>
                  <a:lnTo>
                    <a:pt x="118" y="23"/>
                  </a:lnTo>
                  <a:lnTo>
                    <a:pt x="2" y="90"/>
                  </a:lnTo>
                  <a:lnTo>
                    <a:pt x="120" y="23"/>
                  </a:lnTo>
                  <a:lnTo>
                    <a:pt x="5" y="98"/>
                  </a:lnTo>
                  <a:lnTo>
                    <a:pt x="123" y="28"/>
                  </a:lnTo>
                  <a:lnTo>
                    <a:pt x="7" y="103"/>
                  </a:lnTo>
                  <a:lnTo>
                    <a:pt x="128" y="35"/>
                  </a:lnTo>
                  <a:lnTo>
                    <a:pt x="10" y="105"/>
                  </a:lnTo>
                  <a:lnTo>
                    <a:pt x="130" y="38"/>
                  </a:lnTo>
                  <a:lnTo>
                    <a:pt x="15" y="113"/>
                  </a:lnTo>
                  <a:lnTo>
                    <a:pt x="133" y="45"/>
                  </a:lnTo>
                  <a:lnTo>
                    <a:pt x="20" y="118"/>
                  </a:lnTo>
                  <a:lnTo>
                    <a:pt x="135" y="50"/>
                  </a:lnTo>
                  <a:lnTo>
                    <a:pt x="25" y="123"/>
                  </a:lnTo>
                  <a:lnTo>
                    <a:pt x="135" y="60"/>
                  </a:lnTo>
                  <a:lnTo>
                    <a:pt x="35" y="130"/>
                  </a:lnTo>
                  <a:lnTo>
                    <a:pt x="138" y="70"/>
                  </a:lnTo>
                  <a:lnTo>
                    <a:pt x="37" y="130"/>
                  </a:lnTo>
                  <a:lnTo>
                    <a:pt x="138" y="73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63" y="138"/>
                  </a:lnTo>
                  <a:lnTo>
                    <a:pt x="130" y="98"/>
                  </a:lnTo>
                  <a:lnTo>
                    <a:pt x="78" y="138"/>
                  </a:lnTo>
                  <a:lnTo>
                    <a:pt x="123" y="110"/>
                  </a:lnTo>
                  <a:lnTo>
                    <a:pt x="100" y="130"/>
                  </a:lnTo>
                  <a:lnTo>
                    <a:pt x="105" y="128"/>
                  </a:lnTo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40"/>
            <p:cNvSpPr>
              <a:spLocks/>
            </p:cNvSpPr>
            <p:nvPr/>
          </p:nvSpPr>
          <p:spPr bwMode="auto">
            <a:xfrm>
              <a:off x="1450144" y="3394869"/>
              <a:ext cx="252155" cy="252155"/>
            </a:xfrm>
            <a:custGeom>
              <a:avLst/>
              <a:gdLst>
                <a:gd name="T0" fmla="*/ 32 w 138"/>
                <a:gd name="T1" fmla="*/ 10 h 138"/>
                <a:gd name="T2" fmla="*/ 35 w 138"/>
                <a:gd name="T3" fmla="*/ 8 h 138"/>
                <a:gd name="T4" fmla="*/ 7 w 138"/>
                <a:gd name="T5" fmla="*/ 35 h 138"/>
                <a:gd name="T6" fmla="*/ 70 w 138"/>
                <a:gd name="T7" fmla="*/ 0 h 138"/>
                <a:gd name="T8" fmla="*/ 7 w 138"/>
                <a:gd name="T9" fmla="*/ 38 h 138"/>
                <a:gd name="T10" fmla="*/ 73 w 138"/>
                <a:gd name="T11" fmla="*/ 0 h 138"/>
                <a:gd name="T12" fmla="*/ 5 w 138"/>
                <a:gd name="T13" fmla="*/ 40 h 138"/>
                <a:gd name="T14" fmla="*/ 75 w 138"/>
                <a:gd name="T15" fmla="*/ 0 h 138"/>
                <a:gd name="T16" fmla="*/ 2 w 138"/>
                <a:gd name="T17" fmla="*/ 48 h 138"/>
                <a:gd name="T18" fmla="*/ 83 w 138"/>
                <a:gd name="T19" fmla="*/ 3 h 138"/>
                <a:gd name="T20" fmla="*/ 0 w 138"/>
                <a:gd name="T21" fmla="*/ 55 h 138"/>
                <a:gd name="T22" fmla="*/ 90 w 138"/>
                <a:gd name="T23" fmla="*/ 3 h 138"/>
                <a:gd name="T24" fmla="*/ 0 w 138"/>
                <a:gd name="T25" fmla="*/ 60 h 138"/>
                <a:gd name="T26" fmla="*/ 95 w 138"/>
                <a:gd name="T27" fmla="*/ 5 h 138"/>
                <a:gd name="T28" fmla="*/ 0 w 138"/>
                <a:gd name="T29" fmla="*/ 63 h 138"/>
                <a:gd name="T30" fmla="*/ 98 w 138"/>
                <a:gd name="T31" fmla="*/ 8 h 138"/>
                <a:gd name="T32" fmla="*/ 0 w 138"/>
                <a:gd name="T33" fmla="*/ 68 h 138"/>
                <a:gd name="T34" fmla="*/ 103 w 138"/>
                <a:gd name="T35" fmla="*/ 10 h 138"/>
                <a:gd name="T36" fmla="*/ 0 w 138"/>
                <a:gd name="T37" fmla="*/ 73 h 138"/>
                <a:gd name="T38" fmla="*/ 108 w 138"/>
                <a:gd name="T39" fmla="*/ 13 h 138"/>
                <a:gd name="T40" fmla="*/ 0 w 138"/>
                <a:gd name="T41" fmla="*/ 83 h 138"/>
                <a:gd name="T42" fmla="*/ 113 w 138"/>
                <a:gd name="T43" fmla="*/ 18 h 138"/>
                <a:gd name="T44" fmla="*/ 2 w 138"/>
                <a:gd name="T45" fmla="*/ 90 h 138"/>
                <a:gd name="T46" fmla="*/ 118 w 138"/>
                <a:gd name="T47" fmla="*/ 23 h 138"/>
                <a:gd name="T48" fmla="*/ 2 w 138"/>
                <a:gd name="T49" fmla="*/ 90 h 138"/>
                <a:gd name="T50" fmla="*/ 120 w 138"/>
                <a:gd name="T51" fmla="*/ 23 h 138"/>
                <a:gd name="T52" fmla="*/ 5 w 138"/>
                <a:gd name="T53" fmla="*/ 98 h 138"/>
                <a:gd name="T54" fmla="*/ 123 w 138"/>
                <a:gd name="T55" fmla="*/ 28 h 138"/>
                <a:gd name="T56" fmla="*/ 7 w 138"/>
                <a:gd name="T57" fmla="*/ 103 h 138"/>
                <a:gd name="T58" fmla="*/ 128 w 138"/>
                <a:gd name="T59" fmla="*/ 35 h 138"/>
                <a:gd name="T60" fmla="*/ 10 w 138"/>
                <a:gd name="T61" fmla="*/ 105 h 138"/>
                <a:gd name="T62" fmla="*/ 130 w 138"/>
                <a:gd name="T63" fmla="*/ 38 h 138"/>
                <a:gd name="T64" fmla="*/ 15 w 138"/>
                <a:gd name="T65" fmla="*/ 113 h 138"/>
                <a:gd name="T66" fmla="*/ 133 w 138"/>
                <a:gd name="T67" fmla="*/ 45 h 138"/>
                <a:gd name="T68" fmla="*/ 20 w 138"/>
                <a:gd name="T69" fmla="*/ 118 h 138"/>
                <a:gd name="T70" fmla="*/ 135 w 138"/>
                <a:gd name="T71" fmla="*/ 50 h 138"/>
                <a:gd name="T72" fmla="*/ 25 w 138"/>
                <a:gd name="T73" fmla="*/ 123 h 138"/>
                <a:gd name="T74" fmla="*/ 135 w 138"/>
                <a:gd name="T75" fmla="*/ 60 h 138"/>
                <a:gd name="T76" fmla="*/ 35 w 138"/>
                <a:gd name="T77" fmla="*/ 130 h 138"/>
                <a:gd name="T78" fmla="*/ 138 w 138"/>
                <a:gd name="T79" fmla="*/ 70 h 138"/>
                <a:gd name="T80" fmla="*/ 37 w 138"/>
                <a:gd name="T81" fmla="*/ 130 h 138"/>
                <a:gd name="T82" fmla="*/ 138 w 138"/>
                <a:gd name="T83" fmla="*/ 73 h 138"/>
                <a:gd name="T84" fmla="*/ 50 w 138"/>
                <a:gd name="T85" fmla="*/ 135 h 138"/>
                <a:gd name="T86" fmla="*/ 135 w 138"/>
                <a:gd name="T87" fmla="*/ 85 h 138"/>
                <a:gd name="T88" fmla="*/ 50 w 138"/>
                <a:gd name="T89" fmla="*/ 135 h 138"/>
                <a:gd name="T90" fmla="*/ 135 w 138"/>
                <a:gd name="T91" fmla="*/ 85 h 138"/>
                <a:gd name="T92" fmla="*/ 63 w 138"/>
                <a:gd name="T93" fmla="*/ 138 h 138"/>
                <a:gd name="T94" fmla="*/ 130 w 138"/>
                <a:gd name="T95" fmla="*/ 98 h 138"/>
                <a:gd name="T96" fmla="*/ 78 w 138"/>
                <a:gd name="T97" fmla="*/ 138 h 138"/>
                <a:gd name="T98" fmla="*/ 123 w 138"/>
                <a:gd name="T99" fmla="*/ 110 h 138"/>
                <a:gd name="T100" fmla="*/ 100 w 138"/>
                <a:gd name="T101" fmla="*/ 130 h 138"/>
                <a:gd name="T102" fmla="*/ 105 w 138"/>
                <a:gd name="T103" fmla="*/ 12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8" h="138">
                  <a:moveTo>
                    <a:pt x="32" y="10"/>
                  </a:moveTo>
                  <a:lnTo>
                    <a:pt x="35" y="8"/>
                  </a:lnTo>
                  <a:lnTo>
                    <a:pt x="7" y="35"/>
                  </a:lnTo>
                  <a:lnTo>
                    <a:pt x="70" y="0"/>
                  </a:lnTo>
                  <a:lnTo>
                    <a:pt x="7" y="38"/>
                  </a:lnTo>
                  <a:lnTo>
                    <a:pt x="73" y="0"/>
                  </a:lnTo>
                  <a:lnTo>
                    <a:pt x="5" y="40"/>
                  </a:lnTo>
                  <a:lnTo>
                    <a:pt x="75" y="0"/>
                  </a:lnTo>
                  <a:lnTo>
                    <a:pt x="2" y="48"/>
                  </a:lnTo>
                  <a:lnTo>
                    <a:pt x="83" y="3"/>
                  </a:lnTo>
                  <a:lnTo>
                    <a:pt x="0" y="55"/>
                  </a:lnTo>
                  <a:lnTo>
                    <a:pt x="90" y="3"/>
                  </a:lnTo>
                  <a:lnTo>
                    <a:pt x="0" y="60"/>
                  </a:lnTo>
                  <a:lnTo>
                    <a:pt x="95" y="5"/>
                  </a:lnTo>
                  <a:lnTo>
                    <a:pt x="0" y="63"/>
                  </a:lnTo>
                  <a:lnTo>
                    <a:pt x="98" y="8"/>
                  </a:lnTo>
                  <a:lnTo>
                    <a:pt x="0" y="68"/>
                  </a:lnTo>
                  <a:lnTo>
                    <a:pt x="103" y="10"/>
                  </a:lnTo>
                  <a:lnTo>
                    <a:pt x="0" y="73"/>
                  </a:lnTo>
                  <a:lnTo>
                    <a:pt x="108" y="13"/>
                  </a:lnTo>
                  <a:lnTo>
                    <a:pt x="0" y="83"/>
                  </a:lnTo>
                  <a:lnTo>
                    <a:pt x="113" y="18"/>
                  </a:lnTo>
                  <a:lnTo>
                    <a:pt x="2" y="90"/>
                  </a:lnTo>
                  <a:lnTo>
                    <a:pt x="118" y="23"/>
                  </a:lnTo>
                  <a:lnTo>
                    <a:pt x="2" y="90"/>
                  </a:lnTo>
                  <a:lnTo>
                    <a:pt x="120" y="23"/>
                  </a:lnTo>
                  <a:lnTo>
                    <a:pt x="5" y="98"/>
                  </a:lnTo>
                  <a:lnTo>
                    <a:pt x="123" y="28"/>
                  </a:lnTo>
                  <a:lnTo>
                    <a:pt x="7" y="103"/>
                  </a:lnTo>
                  <a:lnTo>
                    <a:pt x="128" y="35"/>
                  </a:lnTo>
                  <a:lnTo>
                    <a:pt x="10" y="105"/>
                  </a:lnTo>
                  <a:lnTo>
                    <a:pt x="130" y="38"/>
                  </a:lnTo>
                  <a:lnTo>
                    <a:pt x="15" y="113"/>
                  </a:lnTo>
                  <a:lnTo>
                    <a:pt x="133" y="45"/>
                  </a:lnTo>
                  <a:lnTo>
                    <a:pt x="20" y="118"/>
                  </a:lnTo>
                  <a:lnTo>
                    <a:pt x="135" y="50"/>
                  </a:lnTo>
                  <a:lnTo>
                    <a:pt x="25" y="123"/>
                  </a:lnTo>
                  <a:lnTo>
                    <a:pt x="135" y="60"/>
                  </a:lnTo>
                  <a:lnTo>
                    <a:pt x="35" y="130"/>
                  </a:lnTo>
                  <a:lnTo>
                    <a:pt x="138" y="70"/>
                  </a:lnTo>
                  <a:lnTo>
                    <a:pt x="37" y="130"/>
                  </a:lnTo>
                  <a:lnTo>
                    <a:pt x="138" y="73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63" y="138"/>
                  </a:lnTo>
                  <a:lnTo>
                    <a:pt x="130" y="98"/>
                  </a:lnTo>
                  <a:lnTo>
                    <a:pt x="78" y="138"/>
                  </a:lnTo>
                  <a:lnTo>
                    <a:pt x="123" y="110"/>
                  </a:lnTo>
                  <a:lnTo>
                    <a:pt x="100" y="130"/>
                  </a:lnTo>
                  <a:lnTo>
                    <a:pt x="105" y="128"/>
                  </a:lnTo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8" name="PA_矩形 127"/>
          <p:cNvSpPr/>
          <p:nvPr>
            <p:custDataLst>
              <p:tags r:id="rId19"/>
            </p:custDataLst>
          </p:nvPr>
        </p:nvSpPr>
        <p:spPr>
          <a:xfrm>
            <a:off x="1318170" y="3136612"/>
            <a:ext cx="11913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0" dirty="0">
                <a:solidFill>
                  <a:schemeClr val="accent3"/>
                </a:solidFill>
                <a:latin typeface="微软雅黑"/>
                <a:ea typeface="微软雅黑"/>
              </a:rPr>
              <a:t>IDEA</a:t>
            </a:r>
            <a:endParaRPr lang="zh-CN" altLang="en-US" sz="1100" dirty="0">
              <a:solidFill>
                <a:schemeClr val="accent3"/>
              </a:solidFill>
            </a:endParaRPr>
          </a:p>
        </p:txBody>
      </p:sp>
      <p:sp>
        <p:nvSpPr>
          <p:cNvPr id="132" name="PA_任意多边形 48"/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1102898" y="2968625"/>
            <a:ext cx="174625" cy="622300"/>
          </a:xfrm>
          <a:custGeom>
            <a:avLst/>
            <a:gdLst>
              <a:gd name="T0" fmla="*/ 0 w 110"/>
              <a:gd name="T1" fmla="*/ 0 h 392"/>
              <a:gd name="T2" fmla="*/ 15 w 110"/>
              <a:gd name="T3" fmla="*/ 0 h 392"/>
              <a:gd name="T4" fmla="*/ 30 w 110"/>
              <a:gd name="T5" fmla="*/ 0 h 392"/>
              <a:gd name="T6" fmla="*/ 37 w 110"/>
              <a:gd name="T7" fmla="*/ 0 h 392"/>
              <a:gd name="T8" fmla="*/ 60 w 110"/>
              <a:gd name="T9" fmla="*/ 0 h 392"/>
              <a:gd name="T10" fmla="*/ 75 w 110"/>
              <a:gd name="T11" fmla="*/ 0 h 392"/>
              <a:gd name="T12" fmla="*/ 92 w 110"/>
              <a:gd name="T13" fmla="*/ 0 h 392"/>
              <a:gd name="T14" fmla="*/ 108 w 110"/>
              <a:gd name="T15" fmla="*/ 2 h 392"/>
              <a:gd name="T16" fmla="*/ 108 w 110"/>
              <a:gd name="T17" fmla="*/ 9 h 392"/>
              <a:gd name="T18" fmla="*/ 108 w 110"/>
              <a:gd name="T19" fmla="*/ 21 h 392"/>
              <a:gd name="T20" fmla="*/ 108 w 110"/>
              <a:gd name="T21" fmla="*/ 28 h 392"/>
              <a:gd name="T22" fmla="*/ 108 w 110"/>
              <a:gd name="T23" fmla="*/ 38 h 392"/>
              <a:gd name="T24" fmla="*/ 108 w 110"/>
              <a:gd name="T25" fmla="*/ 45 h 392"/>
              <a:gd name="T26" fmla="*/ 108 w 110"/>
              <a:gd name="T27" fmla="*/ 50 h 392"/>
              <a:gd name="T28" fmla="*/ 108 w 110"/>
              <a:gd name="T29" fmla="*/ 55 h 392"/>
              <a:gd name="T30" fmla="*/ 108 w 110"/>
              <a:gd name="T31" fmla="*/ 57 h 392"/>
              <a:gd name="T32" fmla="*/ 108 w 110"/>
              <a:gd name="T33" fmla="*/ 65 h 392"/>
              <a:gd name="T34" fmla="*/ 108 w 110"/>
              <a:gd name="T35" fmla="*/ 65 h 392"/>
              <a:gd name="T36" fmla="*/ 108 w 110"/>
              <a:gd name="T37" fmla="*/ 77 h 392"/>
              <a:gd name="T38" fmla="*/ 108 w 110"/>
              <a:gd name="T39" fmla="*/ 81 h 392"/>
              <a:gd name="T40" fmla="*/ 108 w 110"/>
              <a:gd name="T41" fmla="*/ 91 h 392"/>
              <a:gd name="T42" fmla="*/ 108 w 110"/>
              <a:gd name="T43" fmla="*/ 96 h 392"/>
              <a:gd name="T44" fmla="*/ 108 w 110"/>
              <a:gd name="T45" fmla="*/ 96 h 392"/>
              <a:gd name="T46" fmla="*/ 108 w 110"/>
              <a:gd name="T47" fmla="*/ 108 h 392"/>
              <a:gd name="T48" fmla="*/ 108 w 110"/>
              <a:gd name="T49" fmla="*/ 118 h 392"/>
              <a:gd name="T50" fmla="*/ 108 w 110"/>
              <a:gd name="T51" fmla="*/ 120 h 392"/>
              <a:gd name="T52" fmla="*/ 108 w 110"/>
              <a:gd name="T53" fmla="*/ 127 h 392"/>
              <a:gd name="T54" fmla="*/ 108 w 110"/>
              <a:gd name="T55" fmla="*/ 132 h 392"/>
              <a:gd name="T56" fmla="*/ 108 w 110"/>
              <a:gd name="T57" fmla="*/ 142 h 392"/>
              <a:gd name="T58" fmla="*/ 108 w 110"/>
              <a:gd name="T59" fmla="*/ 151 h 392"/>
              <a:gd name="T60" fmla="*/ 108 w 110"/>
              <a:gd name="T61" fmla="*/ 161 h 392"/>
              <a:gd name="T62" fmla="*/ 108 w 110"/>
              <a:gd name="T63" fmla="*/ 168 h 392"/>
              <a:gd name="T64" fmla="*/ 108 w 110"/>
              <a:gd name="T65" fmla="*/ 173 h 392"/>
              <a:gd name="T66" fmla="*/ 108 w 110"/>
              <a:gd name="T67" fmla="*/ 183 h 392"/>
              <a:gd name="T68" fmla="*/ 108 w 110"/>
              <a:gd name="T69" fmla="*/ 195 h 392"/>
              <a:gd name="T70" fmla="*/ 108 w 110"/>
              <a:gd name="T71" fmla="*/ 204 h 392"/>
              <a:gd name="T72" fmla="*/ 108 w 110"/>
              <a:gd name="T73" fmla="*/ 216 h 392"/>
              <a:gd name="T74" fmla="*/ 108 w 110"/>
              <a:gd name="T75" fmla="*/ 226 h 392"/>
              <a:gd name="T76" fmla="*/ 108 w 110"/>
              <a:gd name="T77" fmla="*/ 228 h 392"/>
              <a:gd name="T78" fmla="*/ 110 w 110"/>
              <a:gd name="T79" fmla="*/ 233 h 392"/>
              <a:gd name="T80" fmla="*/ 110 w 110"/>
              <a:gd name="T81" fmla="*/ 243 h 392"/>
              <a:gd name="T82" fmla="*/ 110 w 110"/>
              <a:gd name="T83" fmla="*/ 250 h 392"/>
              <a:gd name="T84" fmla="*/ 110 w 110"/>
              <a:gd name="T85" fmla="*/ 255 h 392"/>
              <a:gd name="T86" fmla="*/ 110 w 110"/>
              <a:gd name="T87" fmla="*/ 262 h 392"/>
              <a:gd name="T88" fmla="*/ 110 w 110"/>
              <a:gd name="T89" fmla="*/ 269 h 392"/>
              <a:gd name="T90" fmla="*/ 110 w 110"/>
              <a:gd name="T91" fmla="*/ 281 h 392"/>
              <a:gd name="T92" fmla="*/ 110 w 110"/>
              <a:gd name="T93" fmla="*/ 284 h 392"/>
              <a:gd name="T94" fmla="*/ 110 w 110"/>
              <a:gd name="T95" fmla="*/ 291 h 392"/>
              <a:gd name="T96" fmla="*/ 110 w 110"/>
              <a:gd name="T97" fmla="*/ 298 h 392"/>
              <a:gd name="T98" fmla="*/ 110 w 110"/>
              <a:gd name="T99" fmla="*/ 298 h 392"/>
              <a:gd name="T100" fmla="*/ 110 w 110"/>
              <a:gd name="T101" fmla="*/ 301 h 392"/>
              <a:gd name="T102" fmla="*/ 110 w 110"/>
              <a:gd name="T103" fmla="*/ 310 h 392"/>
              <a:gd name="T104" fmla="*/ 110 w 110"/>
              <a:gd name="T105" fmla="*/ 315 h 392"/>
              <a:gd name="T106" fmla="*/ 110 w 110"/>
              <a:gd name="T107" fmla="*/ 325 h 392"/>
              <a:gd name="T108" fmla="*/ 110 w 110"/>
              <a:gd name="T109" fmla="*/ 337 h 392"/>
              <a:gd name="T110" fmla="*/ 110 w 110"/>
              <a:gd name="T111" fmla="*/ 342 h 392"/>
              <a:gd name="T112" fmla="*/ 110 w 110"/>
              <a:gd name="T113" fmla="*/ 346 h 392"/>
              <a:gd name="T114" fmla="*/ 110 w 110"/>
              <a:gd name="T115" fmla="*/ 354 h 392"/>
              <a:gd name="T116" fmla="*/ 110 w 110"/>
              <a:gd name="T117" fmla="*/ 361 h 392"/>
              <a:gd name="T118" fmla="*/ 110 w 110"/>
              <a:gd name="T119" fmla="*/ 368 h 392"/>
              <a:gd name="T120" fmla="*/ 110 w 110"/>
              <a:gd name="T121" fmla="*/ 378 h 392"/>
              <a:gd name="T122" fmla="*/ 110 w 110"/>
              <a:gd name="T123" fmla="*/ 387 h 392"/>
              <a:gd name="T124" fmla="*/ 110 w 110"/>
              <a:gd name="T125" fmla="*/ 392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0" h="392">
                <a:moveTo>
                  <a:pt x="0" y="0"/>
                </a:moveTo>
                <a:lnTo>
                  <a:pt x="0" y="0"/>
                </a:lnTo>
                <a:lnTo>
                  <a:pt x="0" y="9"/>
                </a:lnTo>
                <a:lnTo>
                  <a:pt x="15" y="0"/>
                </a:lnTo>
                <a:lnTo>
                  <a:pt x="0" y="16"/>
                </a:lnTo>
                <a:lnTo>
                  <a:pt x="30" y="0"/>
                </a:lnTo>
                <a:lnTo>
                  <a:pt x="0" y="21"/>
                </a:lnTo>
                <a:lnTo>
                  <a:pt x="37" y="0"/>
                </a:lnTo>
                <a:lnTo>
                  <a:pt x="0" y="33"/>
                </a:lnTo>
                <a:lnTo>
                  <a:pt x="60" y="0"/>
                </a:lnTo>
                <a:lnTo>
                  <a:pt x="0" y="41"/>
                </a:lnTo>
                <a:lnTo>
                  <a:pt x="75" y="0"/>
                </a:lnTo>
                <a:lnTo>
                  <a:pt x="0" y="50"/>
                </a:lnTo>
                <a:lnTo>
                  <a:pt x="92" y="0"/>
                </a:lnTo>
                <a:lnTo>
                  <a:pt x="0" y="62"/>
                </a:lnTo>
                <a:lnTo>
                  <a:pt x="108" y="2"/>
                </a:lnTo>
                <a:lnTo>
                  <a:pt x="0" y="69"/>
                </a:lnTo>
                <a:lnTo>
                  <a:pt x="108" y="9"/>
                </a:lnTo>
                <a:lnTo>
                  <a:pt x="0" y="81"/>
                </a:lnTo>
                <a:lnTo>
                  <a:pt x="108" y="21"/>
                </a:lnTo>
                <a:lnTo>
                  <a:pt x="0" y="89"/>
                </a:lnTo>
                <a:lnTo>
                  <a:pt x="108" y="28"/>
                </a:lnTo>
                <a:lnTo>
                  <a:pt x="0" y="98"/>
                </a:lnTo>
                <a:lnTo>
                  <a:pt x="108" y="38"/>
                </a:lnTo>
                <a:lnTo>
                  <a:pt x="0" y="106"/>
                </a:lnTo>
                <a:lnTo>
                  <a:pt x="108" y="45"/>
                </a:lnTo>
                <a:lnTo>
                  <a:pt x="0" y="110"/>
                </a:lnTo>
                <a:lnTo>
                  <a:pt x="108" y="50"/>
                </a:lnTo>
                <a:lnTo>
                  <a:pt x="0" y="115"/>
                </a:lnTo>
                <a:lnTo>
                  <a:pt x="108" y="55"/>
                </a:lnTo>
                <a:lnTo>
                  <a:pt x="0" y="118"/>
                </a:lnTo>
                <a:lnTo>
                  <a:pt x="108" y="57"/>
                </a:lnTo>
                <a:lnTo>
                  <a:pt x="0" y="125"/>
                </a:lnTo>
                <a:lnTo>
                  <a:pt x="108" y="65"/>
                </a:lnTo>
                <a:lnTo>
                  <a:pt x="0" y="125"/>
                </a:lnTo>
                <a:lnTo>
                  <a:pt x="108" y="65"/>
                </a:lnTo>
                <a:lnTo>
                  <a:pt x="0" y="137"/>
                </a:lnTo>
                <a:lnTo>
                  <a:pt x="108" y="77"/>
                </a:lnTo>
                <a:lnTo>
                  <a:pt x="0" y="142"/>
                </a:lnTo>
                <a:lnTo>
                  <a:pt x="108" y="81"/>
                </a:lnTo>
                <a:lnTo>
                  <a:pt x="0" y="151"/>
                </a:lnTo>
                <a:lnTo>
                  <a:pt x="108" y="91"/>
                </a:lnTo>
                <a:lnTo>
                  <a:pt x="0" y="156"/>
                </a:lnTo>
                <a:lnTo>
                  <a:pt x="108" y="96"/>
                </a:lnTo>
                <a:lnTo>
                  <a:pt x="0" y="159"/>
                </a:lnTo>
                <a:lnTo>
                  <a:pt x="108" y="96"/>
                </a:lnTo>
                <a:lnTo>
                  <a:pt x="0" y="168"/>
                </a:lnTo>
                <a:lnTo>
                  <a:pt x="108" y="108"/>
                </a:lnTo>
                <a:lnTo>
                  <a:pt x="0" y="178"/>
                </a:lnTo>
                <a:lnTo>
                  <a:pt x="108" y="118"/>
                </a:lnTo>
                <a:lnTo>
                  <a:pt x="0" y="180"/>
                </a:lnTo>
                <a:lnTo>
                  <a:pt x="108" y="120"/>
                </a:lnTo>
                <a:lnTo>
                  <a:pt x="0" y="187"/>
                </a:lnTo>
                <a:lnTo>
                  <a:pt x="108" y="127"/>
                </a:lnTo>
                <a:lnTo>
                  <a:pt x="0" y="192"/>
                </a:lnTo>
                <a:lnTo>
                  <a:pt x="108" y="132"/>
                </a:lnTo>
                <a:lnTo>
                  <a:pt x="0" y="202"/>
                </a:lnTo>
                <a:lnTo>
                  <a:pt x="108" y="142"/>
                </a:lnTo>
                <a:lnTo>
                  <a:pt x="0" y="211"/>
                </a:lnTo>
                <a:lnTo>
                  <a:pt x="108" y="151"/>
                </a:lnTo>
                <a:lnTo>
                  <a:pt x="0" y="221"/>
                </a:lnTo>
                <a:lnTo>
                  <a:pt x="108" y="161"/>
                </a:lnTo>
                <a:lnTo>
                  <a:pt x="0" y="228"/>
                </a:lnTo>
                <a:lnTo>
                  <a:pt x="108" y="168"/>
                </a:lnTo>
                <a:lnTo>
                  <a:pt x="0" y="233"/>
                </a:lnTo>
                <a:lnTo>
                  <a:pt x="108" y="173"/>
                </a:lnTo>
                <a:lnTo>
                  <a:pt x="0" y="243"/>
                </a:lnTo>
                <a:lnTo>
                  <a:pt x="108" y="183"/>
                </a:lnTo>
                <a:lnTo>
                  <a:pt x="0" y="255"/>
                </a:lnTo>
                <a:lnTo>
                  <a:pt x="108" y="195"/>
                </a:lnTo>
                <a:lnTo>
                  <a:pt x="0" y="264"/>
                </a:lnTo>
                <a:lnTo>
                  <a:pt x="108" y="204"/>
                </a:lnTo>
                <a:lnTo>
                  <a:pt x="0" y="277"/>
                </a:lnTo>
                <a:lnTo>
                  <a:pt x="108" y="216"/>
                </a:lnTo>
                <a:lnTo>
                  <a:pt x="0" y="286"/>
                </a:lnTo>
                <a:lnTo>
                  <a:pt x="108" y="226"/>
                </a:lnTo>
                <a:lnTo>
                  <a:pt x="0" y="289"/>
                </a:lnTo>
                <a:lnTo>
                  <a:pt x="108" y="228"/>
                </a:lnTo>
                <a:lnTo>
                  <a:pt x="0" y="293"/>
                </a:lnTo>
                <a:lnTo>
                  <a:pt x="110" y="233"/>
                </a:lnTo>
                <a:lnTo>
                  <a:pt x="0" y="303"/>
                </a:lnTo>
                <a:lnTo>
                  <a:pt x="110" y="243"/>
                </a:lnTo>
                <a:lnTo>
                  <a:pt x="0" y="310"/>
                </a:lnTo>
                <a:lnTo>
                  <a:pt x="110" y="250"/>
                </a:lnTo>
                <a:lnTo>
                  <a:pt x="0" y="315"/>
                </a:lnTo>
                <a:lnTo>
                  <a:pt x="110" y="255"/>
                </a:lnTo>
                <a:lnTo>
                  <a:pt x="0" y="325"/>
                </a:lnTo>
                <a:lnTo>
                  <a:pt x="110" y="262"/>
                </a:lnTo>
                <a:lnTo>
                  <a:pt x="0" y="329"/>
                </a:lnTo>
                <a:lnTo>
                  <a:pt x="110" y="269"/>
                </a:lnTo>
                <a:lnTo>
                  <a:pt x="0" y="342"/>
                </a:lnTo>
                <a:lnTo>
                  <a:pt x="110" y="281"/>
                </a:lnTo>
                <a:lnTo>
                  <a:pt x="0" y="344"/>
                </a:lnTo>
                <a:lnTo>
                  <a:pt x="110" y="284"/>
                </a:lnTo>
                <a:lnTo>
                  <a:pt x="0" y="351"/>
                </a:lnTo>
                <a:lnTo>
                  <a:pt x="110" y="291"/>
                </a:lnTo>
                <a:lnTo>
                  <a:pt x="0" y="358"/>
                </a:lnTo>
                <a:lnTo>
                  <a:pt x="110" y="298"/>
                </a:lnTo>
                <a:lnTo>
                  <a:pt x="0" y="358"/>
                </a:lnTo>
                <a:lnTo>
                  <a:pt x="110" y="298"/>
                </a:lnTo>
                <a:lnTo>
                  <a:pt x="0" y="361"/>
                </a:lnTo>
                <a:lnTo>
                  <a:pt x="110" y="301"/>
                </a:lnTo>
                <a:lnTo>
                  <a:pt x="0" y="370"/>
                </a:lnTo>
                <a:lnTo>
                  <a:pt x="110" y="310"/>
                </a:lnTo>
                <a:lnTo>
                  <a:pt x="0" y="375"/>
                </a:lnTo>
                <a:lnTo>
                  <a:pt x="110" y="315"/>
                </a:lnTo>
                <a:lnTo>
                  <a:pt x="0" y="385"/>
                </a:lnTo>
                <a:lnTo>
                  <a:pt x="110" y="325"/>
                </a:lnTo>
                <a:lnTo>
                  <a:pt x="7" y="392"/>
                </a:lnTo>
                <a:lnTo>
                  <a:pt x="110" y="337"/>
                </a:lnTo>
                <a:lnTo>
                  <a:pt x="20" y="392"/>
                </a:lnTo>
                <a:lnTo>
                  <a:pt x="110" y="342"/>
                </a:lnTo>
                <a:lnTo>
                  <a:pt x="25" y="392"/>
                </a:lnTo>
                <a:lnTo>
                  <a:pt x="110" y="346"/>
                </a:lnTo>
                <a:lnTo>
                  <a:pt x="40" y="392"/>
                </a:lnTo>
                <a:lnTo>
                  <a:pt x="110" y="354"/>
                </a:lnTo>
                <a:lnTo>
                  <a:pt x="52" y="392"/>
                </a:lnTo>
                <a:lnTo>
                  <a:pt x="110" y="361"/>
                </a:lnTo>
                <a:lnTo>
                  <a:pt x="67" y="392"/>
                </a:lnTo>
                <a:lnTo>
                  <a:pt x="110" y="368"/>
                </a:lnTo>
                <a:lnTo>
                  <a:pt x="80" y="392"/>
                </a:lnTo>
                <a:lnTo>
                  <a:pt x="110" y="378"/>
                </a:lnTo>
                <a:lnTo>
                  <a:pt x="97" y="392"/>
                </a:lnTo>
                <a:lnTo>
                  <a:pt x="110" y="387"/>
                </a:lnTo>
                <a:lnTo>
                  <a:pt x="108" y="392"/>
                </a:lnTo>
                <a:lnTo>
                  <a:pt x="110" y="392"/>
                </a:lnTo>
              </a:path>
            </a:pathLst>
          </a:custGeom>
          <a:noFill/>
          <a:ln w="0" cap="rnd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99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13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41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44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55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273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3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71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916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142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347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55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756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959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3163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3365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3572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788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991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46" grpId="0" animBg="1"/>
      <p:bldP spid="63" grpId="0" animBg="1"/>
      <p:bldP spid="70" grpId="0" animBg="1"/>
      <p:bldP spid="86" grpId="0" animBg="1"/>
      <p:bldP spid="93" grpId="0" animBg="1"/>
      <p:bldP spid="99" grpId="0" animBg="1"/>
      <p:bldP spid="128" grpId="0"/>
      <p:bldP spid="1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6_8"/>
          <p:cNvGrpSpPr/>
          <p:nvPr>
            <p:custDataLst>
              <p:tags r:id="rId1"/>
            </p:custDataLst>
          </p:nvPr>
        </p:nvGrpSpPr>
        <p:grpSpPr>
          <a:xfrm>
            <a:off x="1287295" y="494675"/>
            <a:ext cx="648510" cy="752868"/>
            <a:chOff x="5957888" y="3260725"/>
            <a:chExt cx="276225" cy="320675"/>
          </a:xfrm>
          <a:solidFill>
            <a:schemeClr val="accent5"/>
          </a:solidFill>
        </p:grpSpPr>
        <p:sp>
          <p:nvSpPr>
            <p:cNvPr id="6" name="Freeform 40217"/>
            <p:cNvSpPr>
              <a:spLocks noEditPoints="1"/>
            </p:cNvSpPr>
            <p:nvPr/>
          </p:nvSpPr>
          <p:spPr bwMode="auto">
            <a:xfrm>
              <a:off x="5989638" y="3260725"/>
              <a:ext cx="244475" cy="258763"/>
            </a:xfrm>
            <a:custGeom>
              <a:avLst/>
              <a:gdLst>
                <a:gd name="T0" fmla="*/ 33 w 62"/>
                <a:gd name="T1" fmla="*/ 54 h 66"/>
                <a:gd name="T2" fmla="*/ 41 w 62"/>
                <a:gd name="T3" fmla="*/ 26 h 66"/>
                <a:gd name="T4" fmla="*/ 19 w 62"/>
                <a:gd name="T5" fmla="*/ 48 h 66"/>
                <a:gd name="T6" fmla="*/ 17 w 62"/>
                <a:gd name="T7" fmla="*/ 54 h 66"/>
                <a:gd name="T8" fmla="*/ 0 w 62"/>
                <a:gd name="T9" fmla="*/ 48 h 66"/>
                <a:gd name="T10" fmla="*/ 10 w 62"/>
                <a:gd name="T11" fmla="*/ 27 h 66"/>
                <a:gd name="T12" fmla="*/ 57 w 62"/>
                <a:gd name="T13" fmla="*/ 9 h 66"/>
                <a:gd name="T14" fmla="*/ 58 w 62"/>
                <a:gd name="T15" fmla="*/ 48 h 66"/>
                <a:gd name="T16" fmla="*/ 51 w 62"/>
                <a:gd name="T17" fmla="*/ 63 h 66"/>
                <a:gd name="T18" fmla="*/ 42 w 62"/>
                <a:gd name="T19" fmla="*/ 65 h 66"/>
                <a:gd name="T20" fmla="*/ 30 w 62"/>
                <a:gd name="T21" fmla="*/ 60 h 66"/>
                <a:gd name="T22" fmla="*/ 53 w 62"/>
                <a:gd name="T23" fmla="*/ 37 h 66"/>
                <a:gd name="T24" fmla="*/ 50 w 62"/>
                <a:gd name="T25" fmla="*/ 7 h 66"/>
                <a:gd name="T26" fmla="*/ 12 w 62"/>
                <a:gd name="T27" fmla="*/ 26 h 66"/>
                <a:gd name="T28" fmla="*/ 13 w 62"/>
                <a:gd name="T29" fmla="*/ 38 h 66"/>
                <a:gd name="T30" fmla="*/ 31 w 62"/>
                <a:gd name="T31" fmla="*/ 20 h 66"/>
                <a:gd name="T32" fmla="*/ 42 w 62"/>
                <a:gd name="T33" fmla="*/ 36 h 66"/>
                <a:gd name="T34" fmla="*/ 49 w 62"/>
                <a:gd name="T35" fmla="*/ 51 h 66"/>
                <a:gd name="T36" fmla="*/ 57 w 62"/>
                <a:gd name="T37" fmla="*/ 19 h 66"/>
                <a:gd name="T38" fmla="*/ 51 w 62"/>
                <a:gd name="T39" fmla="*/ 51 h 66"/>
                <a:gd name="T40" fmla="*/ 61 w 62"/>
                <a:gd name="T41" fmla="*/ 24 h 66"/>
                <a:gd name="T42" fmla="*/ 43 w 62"/>
                <a:gd name="T43" fmla="*/ 63 h 66"/>
                <a:gd name="T44" fmla="*/ 45 w 62"/>
                <a:gd name="T45" fmla="*/ 51 h 66"/>
                <a:gd name="T46" fmla="*/ 38 w 62"/>
                <a:gd name="T47" fmla="*/ 49 h 66"/>
                <a:gd name="T48" fmla="*/ 43 w 62"/>
                <a:gd name="T49" fmla="*/ 63 h 66"/>
                <a:gd name="T50" fmla="*/ 11 w 62"/>
                <a:gd name="T51" fmla="*/ 50 h 66"/>
                <a:gd name="T52" fmla="*/ 13 w 62"/>
                <a:gd name="T53" fmla="*/ 39 h 66"/>
                <a:gd name="T54" fmla="*/ 5 w 62"/>
                <a:gd name="T55" fmla="*/ 39 h 66"/>
                <a:gd name="T56" fmla="*/ 35 w 62"/>
                <a:gd name="T57" fmla="*/ 21 h 66"/>
                <a:gd name="T58" fmla="*/ 23 w 62"/>
                <a:gd name="T59" fmla="*/ 36 h 66"/>
                <a:gd name="T60" fmla="*/ 45 w 62"/>
                <a:gd name="T61" fmla="*/ 63 h 66"/>
                <a:gd name="T62" fmla="*/ 55 w 62"/>
                <a:gd name="T63" fmla="*/ 53 h 66"/>
                <a:gd name="T64" fmla="*/ 45 w 62"/>
                <a:gd name="T65" fmla="*/ 63 h 66"/>
                <a:gd name="T66" fmla="*/ 21 w 62"/>
                <a:gd name="T67" fmla="*/ 40 h 66"/>
                <a:gd name="T68" fmla="*/ 12 w 62"/>
                <a:gd name="T6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" h="66">
                  <a:moveTo>
                    <a:pt x="30" y="60"/>
                  </a:moveTo>
                  <a:cubicBezTo>
                    <a:pt x="31" y="58"/>
                    <a:pt x="32" y="56"/>
                    <a:pt x="33" y="54"/>
                  </a:cubicBezTo>
                  <a:cubicBezTo>
                    <a:pt x="38" y="47"/>
                    <a:pt x="41" y="39"/>
                    <a:pt x="42" y="31"/>
                  </a:cubicBezTo>
                  <a:cubicBezTo>
                    <a:pt x="42" y="29"/>
                    <a:pt x="42" y="28"/>
                    <a:pt x="41" y="26"/>
                  </a:cubicBezTo>
                  <a:cubicBezTo>
                    <a:pt x="40" y="21"/>
                    <a:pt x="36" y="21"/>
                    <a:pt x="33" y="25"/>
                  </a:cubicBezTo>
                  <a:cubicBezTo>
                    <a:pt x="27" y="31"/>
                    <a:pt x="22" y="39"/>
                    <a:pt x="19" y="48"/>
                  </a:cubicBezTo>
                  <a:cubicBezTo>
                    <a:pt x="18" y="49"/>
                    <a:pt x="18" y="50"/>
                    <a:pt x="18" y="51"/>
                  </a:cubicBezTo>
                  <a:cubicBezTo>
                    <a:pt x="18" y="52"/>
                    <a:pt x="17" y="53"/>
                    <a:pt x="17" y="54"/>
                  </a:cubicBezTo>
                  <a:cubicBezTo>
                    <a:pt x="15" y="52"/>
                    <a:pt x="13" y="52"/>
                    <a:pt x="11" y="53"/>
                  </a:cubicBezTo>
                  <a:cubicBezTo>
                    <a:pt x="9" y="50"/>
                    <a:pt x="4" y="50"/>
                    <a:pt x="0" y="48"/>
                  </a:cubicBezTo>
                  <a:cubicBezTo>
                    <a:pt x="1" y="45"/>
                    <a:pt x="3" y="41"/>
                    <a:pt x="4" y="38"/>
                  </a:cubicBezTo>
                  <a:cubicBezTo>
                    <a:pt x="6" y="34"/>
                    <a:pt x="8" y="30"/>
                    <a:pt x="10" y="27"/>
                  </a:cubicBezTo>
                  <a:cubicBezTo>
                    <a:pt x="13" y="19"/>
                    <a:pt x="19" y="13"/>
                    <a:pt x="25" y="8"/>
                  </a:cubicBezTo>
                  <a:cubicBezTo>
                    <a:pt x="35" y="0"/>
                    <a:pt x="50" y="2"/>
                    <a:pt x="57" y="9"/>
                  </a:cubicBezTo>
                  <a:cubicBezTo>
                    <a:pt x="61" y="14"/>
                    <a:pt x="62" y="20"/>
                    <a:pt x="62" y="27"/>
                  </a:cubicBezTo>
                  <a:cubicBezTo>
                    <a:pt x="62" y="34"/>
                    <a:pt x="60" y="41"/>
                    <a:pt x="58" y="48"/>
                  </a:cubicBezTo>
                  <a:cubicBezTo>
                    <a:pt x="56" y="53"/>
                    <a:pt x="53" y="57"/>
                    <a:pt x="51" y="62"/>
                  </a:cubicBezTo>
                  <a:cubicBezTo>
                    <a:pt x="51" y="62"/>
                    <a:pt x="51" y="63"/>
                    <a:pt x="51" y="63"/>
                  </a:cubicBezTo>
                  <a:cubicBezTo>
                    <a:pt x="51" y="64"/>
                    <a:pt x="50" y="65"/>
                    <a:pt x="50" y="66"/>
                  </a:cubicBezTo>
                  <a:cubicBezTo>
                    <a:pt x="47" y="66"/>
                    <a:pt x="44" y="66"/>
                    <a:pt x="42" y="65"/>
                  </a:cubicBezTo>
                  <a:cubicBezTo>
                    <a:pt x="40" y="63"/>
                    <a:pt x="37" y="62"/>
                    <a:pt x="35" y="61"/>
                  </a:cubicBezTo>
                  <a:cubicBezTo>
                    <a:pt x="33" y="61"/>
                    <a:pt x="32" y="60"/>
                    <a:pt x="30" y="60"/>
                  </a:cubicBezTo>
                  <a:close/>
                  <a:moveTo>
                    <a:pt x="49" y="51"/>
                  </a:moveTo>
                  <a:cubicBezTo>
                    <a:pt x="50" y="46"/>
                    <a:pt x="52" y="41"/>
                    <a:pt x="53" y="37"/>
                  </a:cubicBezTo>
                  <a:cubicBezTo>
                    <a:pt x="55" y="30"/>
                    <a:pt x="56" y="24"/>
                    <a:pt x="55" y="17"/>
                  </a:cubicBezTo>
                  <a:cubicBezTo>
                    <a:pt x="55" y="13"/>
                    <a:pt x="53" y="9"/>
                    <a:pt x="50" y="7"/>
                  </a:cubicBezTo>
                  <a:cubicBezTo>
                    <a:pt x="43" y="4"/>
                    <a:pt x="33" y="3"/>
                    <a:pt x="26" y="9"/>
                  </a:cubicBezTo>
                  <a:cubicBezTo>
                    <a:pt x="20" y="14"/>
                    <a:pt x="16" y="19"/>
                    <a:pt x="12" y="26"/>
                  </a:cubicBezTo>
                  <a:cubicBezTo>
                    <a:pt x="10" y="29"/>
                    <a:pt x="9" y="32"/>
                    <a:pt x="7" y="36"/>
                  </a:cubicBezTo>
                  <a:cubicBezTo>
                    <a:pt x="9" y="36"/>
                    <a:pt x="11" y="37"/>
                    <a:pt x="13" y="38"/>
                  </a:cubicBezTo>
                  <a:cubicBezTo>
                    <a:pt x="15" y="39"/>
                    <a:pt x="15" y="37"/>
                    <a:pt x="16" y="36"/>
                  </a:cubicBezTo>
                  <a:cubicBezTo>
                    <a:pt x="19" y="29"/>
                    <a:pt x="24" y="24"/>
                    <a:pt x="31" y="20"/>
                  </a:cubicBezTo>
                  <a:cubicBezTo>
                    <a:pt x="36" y="18"/>
                    <a:pt x="41" y="19"/>
                    <a:pt x="42" y="25"/>
                  </a:cubicBezTo>
                  <a:cubicBezTo>
                    <a:pt x="43" y="29"/>
                    <a:pt x="43" y="33"/>
                    <a:pt x="42" y="36"/>
                  </a:cubicBezTo>
                  <a:cubicBezTo>
                    <a:pt x="42" y="40"/>
                    <a:pt x="41" y="43"/>
                    <a:pt x="40" y="47"/>
                  </a:cubicBezTo>
                  <a:cubicBezTo>
                    <a:pt x="43" y="48"/>
                    <a:pt x="46" y="50"/>
                    <a:pt x="49" y="51"/>
                  </a:cubicBezTo>
                  <a:close/>
                  <a:moveTo>
                    <a:pt x="55" y="10"/>
                  </a:moveTo>
                  <a:cubicBezTo>
                    <a:pt x="55" y="13"/>
                    <a:pt x="57" y="16"/>
                    <a:pt x="57" y="19"/>
                  </a:cubicBezTo>
                  <a:cubicBezTo>
                    <a:pt x="58" y="27"/>
                    <a:pt x="56" y="34"/>
                    <a:pt x="54" y="41"/>
                  </a:cubicBezTo>
                  <a:cubicBezTo>
                    <a:pt x="53" y="44"/>
                    <a:pt x="52" y="48"/>
                    <a:pt x="51" y="51"/>
                  </a:cubicBezTo>
                  <a:cubicBezTo>
                    <a:pt x="55" y="52"/>
                    <a:pt x="56" y="50"/>
                    <a:pt x="57" y="46"/>
                  </a:cubicBezTo>
                  <a:cubicBezTo>
                    <a:pt x="59" y="39"/>
                    <a:pt x="61" y="32"/>
                    <a:pt x="61" y="24"/>
                  </a:cubicBezTo>
                  <a:cubicBezTo>
                    <a:pt x="60" y="18"/>
                    <a:pt x="59" y="13"/>
                    <a:pt x="55" y="10"/>
                  </a:cubicBezTo>
                  <a:close/>
                  <a:moveTo>
                    <a:pt x="43" y="63"/>
                  </a:moveTo>
                  <a:cubicBezTo>
                    <a:pt x="45" y="60"/>
                    <a:pt x="46" y="57"/>
                    <a:pt x="47" y="55"/>
                  </a:cubicBezTo>
                  <a:cubicBezTo>
                    <a:pt x="47" y="54"/>
                    <a:pt x="47" y="51"/>
                    <a:pt x="45" y="51"/>
                  </a:cubicBezTo>
                  <a:cubicBezTo>
                    <a:pt x="44" y="50"/>
                    <a:pt x="42" y="49"/>
                    <a:pt x="41" y="49"/>
                  </a:cubicBezTo>
                  <a:cubicBezTo>
                    <a:pt x="40" y="49"/>
                    <a:pt x="39" y="48"/>
                    <a:pt x="38" y="49"/>
                  </a:cubicBezTo>
                  <a:cubicBezTo>
                    <a:pt x="36" y="53"/>
                    <a:pt x="35" y="56"/>
                    <a:pt x="33" y="59"/>
                  </a:cubicBezTo>
                  <a:cubicBezTo>
                    <a:pt x="36" y="60"/>
                    <a:pt x="40" y="61"/>
                    <a:pt x="43" y="63"/>
                  </a:cubicBezTo>
                  <a:close/>
                  <a:moveTo>
                    <a:pt x="2" y="48"/>
                  </a:moveTo>
                  <a:cubicBezTo>
                    <a:pt x="5" y="48"/>
                    <a:pt x="8" y="49"/>
                    <a:pt x="11" y="50"/>
                  </a:cubicBezTo>
                  <a:cubicBezTo>
                    <a:pt x="12" y="47"/>
                    <a:pt x="13" y="44"/>
                    <a:pt x="14" y="41"/>
                  </a:cubicBezTo>
                  <a:cubicBezTo>
                    <a:pt x="14" y="41"/>
                    <a:pt x="13" y="40"/>
                    <a:pt x="13" y="39"/>
                  </a:cubicBezTo>
                  <a:cubicBezTo>
                    <a:pt x="11" y="39"/>
                    <a:pt x="9" y="39"/>
                    <a:pt x="6" y="38"/>
                  </a:cubicBezTo>
                  <a:cubicBezTo>
                    <a:pt x="6" y="38"/>
                    <a:pt x="6" y="39"/>
                    <a:pt x="5" y="39"/>
                  </a:cubicBezTo>
                  <a:cubicBezTo>
                    <a:pt x="4" y="42"/>
                    <a:pt x="3" y="44"/>
                    <a:pt x="2" y="48"/>
                  </a:cubicBezTo>
                  <a:close/>
                  <a:moveTo>
                    <a:pt x="35" y="21"/>
                  </a:moveTo>
                  <a:cubicBezTo>
                    <a:pt x="30" y="21"/>
                    <a:pt x="18" y="31"/>
                    <a:pt x="17" y="39"/>
                  </a:cubicBezTo>
                  <a:cubicBezTo>
                    <a:pt x="20" y="39"/>
                    <a:pt x="21" y="39"/>
                    <a:pt x="23" y="36"/>
                  </a:cubicBezTo>
                  <a:cubicBezTo>
                    <a:pt x="26" y="30"/>
                    <a:pt x="30" y="25"/>
                    <a:pt x="35" y="21"/>
                  </a:cubicBezTo>
                  <a:close/>
                  <a:moveTo>
                    <a:pt x="45" y="63"/>
                  </a:moveTo>
                  <a:cubicBezTo>
                    <a:pt x="48" y="65"/>
                    <a:pt x="49" y="64"/>
                    <a:pt x="50" y="62"/>
                  </a:cubicBezTo>
                  <a:cubicBezTo>
                    <a:pt x="52" y="59"/>
                    <a:pt x="53" y="56"/>
                    <a:pt x="55" y="53"/>
                  </a:cubicBezTo>
                  <a:cubicBezTo>
                    <a:pt x="51" y="52"/>
                    <a:pt x="49" y="53"/>
                    <a:pt x="48" y="56"/>
                  </a:cubicBezTo>
                  <a:cubicBezTo>
                    <a:pt x="47" y="59"/>
                    <a:pt x="46" y="61"/>
                    <a:pt x="45" y="63"/>
                  </a:cubicBezTo>
                  <a:close/>
                  <a:moveTo>
                    <a:pt x="16" y="51"/>
                  </a:moveTo>
                  <a:cubicBezTo>
                    <a:pt x="18" y="47"/>
                    <a:pt x="19" y="44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4" y="44"/>
                    <a:pt x="13" y="47"/>
                    <a:pt x="12" y="50"/>
                  </a:cubicBezTo>
                  <a:cubicBezTo>
                    <a:pt x="14" y="50"/>
                    <a:pt x="15" y="50"/>
                    <a:pt x="16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40218"/>
            <p:cNvSpPr>
              <a:spLocks/>
            </p:cNvSpPr>
            <p:nvPr/>
          </p:nvSpPr>
          <p:spPr bwMode="auto">
            <a:xfrm>
              <a:off x="5957888" y="3479800"/>
              <a:ext cx="28575" cy="31750"/>
            </a:xfrm>
            <a:custGeom>
              <a:avLst/>
              <a:gdLst>
                <a:gd name="T0" fmla="*/ 7 w 7"/>
                <a:gd name="T1" fmla="*/ 0 h 8"/>
                <a:gd name="T2" fmla="*/ 0 w 7"/>
                <a:gd name="T3" fmla="*/ 8 h 8"/>
                <a:gd name="T4" fmla="*/ 7 w 7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4"/>
                    <a:pt x="3" y="8"/>
                    <a:pt x="0" y="8"/>
                  </a:cubicBezTo>
                  <a:cubicBezTo>
                    <a:pt x="2" y="6"/>
                    <a:pt x="4" y="3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40219"/>
            <p:cNvSpPr>
              <a:spLocks/>
            </p:cNvSpPr>
            <p:nvPr/>
          </p:nvSpPr>
          <p:spPr bwMode="auto">
            <a:xfrm>
              <a:off x="6167438" y="3533775"/>
              <a:ext cx="11113" cy="47625"/>
            </a:xfrm>
            <a:custGeom>
              <a:avLst/>
              <a:gdLst>
                <a:gd name="T0" fmla="*/ 1 w 3"/>
                <a:gd name="T1" fmla="*/ 0 h 12"/>
                <a:gd name="T2" fmla="*/ 3 w 3"/>
                <a:gd name="T3" fmla="*/ 12 h 12"/>
                <a:gd name="T4" fmla="*/ 0 w 3"/>
                <a:gd name="T5" fmla="*/ 0 h 12"/>
                <a:gd name="T6" fmla="*/ 1 w 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2">
                  <a:moveTo>
                    <a:pt x="1" y="0"/>
                  </a:moveTo>
                  <a:cubicBezTo>
                    <a:pt x="2" y="4"/>
                    <a:pt x="2" y="8"/>
                    <a:pt x="3" y="12"/>
                  </a:cubicBezTo>
                  <a:cubicBezTo>
                    <a:pt x="1" y="11"/>
                    <a:pt x="1" y="1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40220"/>
            <p:cNvSpPr>
              <a:spLocks/>
            </p:cNvSpPr>
            <p:nvPr/>
          </p:nvSpPr>
          <p:spPr bwMode="auto">
            <a:xfrm>
              <a:off x="5986463" y="3498850"/>
              <a:ext cx="11113" cy="39688"/>
            </a:xfrm>
            <a:custGeom>
              <a:avLst/>
              <a:gdLst>
                <a:gd name="T0" fmla="*/ 3 w 3"/>
                <a:gd name="T1" fmla="*/ 0 h 10"/>
                <a:gd name="T2" fmla="*/ 1 w 3"/>
                <a:gd name="T3" fmla="*/ 10 h 10"/>
                <a:gd name="T4" fmla="*/ 3 w 3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0">
                  <a:moveTo>
                    <a:pt x="3" y="0"/>
                  </a:moveTo>
                  <a:cubicBezTo>
                    <a:pt x="3" y="3"/>
                    <a:pt x="2" y="6"/>
                    <a:pt x="1" y="10"/>
                  </a:cubicBezTo>
                  <a:cubicBezTo>
                    <a:pt x="0" y="8"/>
                    <a:pt x="1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221"/>
            <p:cNvSpPr>
              <a:spLocks/>
            </p:cNvSpPr>
            <p:nvPr/>
          </p:nvSpPr>
          <p:spPr bwMode="auto">
            <a:xfrm>
              <a:off x="6092826" y="3538538"/>
              <a:ext cx="19050" cy="34925"/>
            </a:xfrm>
            <a:custGeom>
              <a:avLst/>
              <a:gdLst>
                <a:gd name="T0" fmla="*/ 0 w 5"/>
                <a:gd name="T1" fmla="*/ 9 h 9"/>
                <a:gd name="T2" fmla="*/ 0 w 5"/>
                <a:gd name="T3" fmla="*/ 7 h 9"/>
                <a:gd name="T4" fmla="*/ 2 w 5"/>
                <a:gd name="T5" fmla="*/ 3 h 9"/>
                <a:gd name="T6" fmla="*/ 5 w 5"/>
                <a:gd name="T7" fmla="*/ 0 h 9"/>
                <a:gd name="T8" fmla="*/ 5 w 5"/>
                <a:gd name="T9" fmla="*/ 0 h 9"/>
                <a:gd name="T10" fmla="*/ 0 w 5"/>
                <a:gd name="T11" fmla="*/ 9 h 9"/>
                <a:gd name="T12" fmla="*/ 0 w 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">
                  <a:moveTo>
                    <a:pt x="0" y="9"/>
                  </a:moveTo>
                  <a:cubicBezTo>
                    <a:pt x="0" y="8"/>
                    <a:pt x="0" y="7"/>
                    <a:pt x="0" y="7"/>
                  </a:cubicBezTo>
                  <a:cubicBezTo>
                    <a:pt x="1" y="6"/>
                    <a:pt x="1" y="4"/>
                    <a:pt x="2" y="3"/>
                  </a:cubicBezTo>
                  <a:cubicBezTo>
                    <a:pt x="3" y="2"/>
                    <a:pt x="4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3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222"/>
            <p:cNvSpPr>
              <a:spLocks/>
            </p:cNvSpPr>
            <p:nvPr/>
          </p:nvSpPr>
          <p:spPr bwMode="auto">
            <a:xfrm>
              <a:off x="6021388" y="3498850"/>
              <a:ext cx="7938" cy="39688"/>
            </a:xfrm>
            <a:custGeom>
              <a:avLst/>
              <a:gdLst>
                <a:gd name="T0" fmla="*/ 1 w 2"/>
                <a:gd name="T1" fmla="*/ 0 h 10"/>
                <a:gd name="T2" fmla="*/ 2 w 2"/>
                <a:gd name="T3" fmla="*/ 10 h 10"/>
                <a:gd name="T4" fmla="*/ 1 w 2"/>
                <a:gd name="T5" fmla="*/ 10 h 10"/>
                <a:gd name="T6" fmla="*/ 1 w 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0">
                  <a:moveTo>
                    <a:pt x="1" y="0"/>
                  </a:moveTo>
                  <a:cubicBezTo>
                    <a:pt x="1" y="4"/>
                    <a:pt x="1" y="7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7"/>
                    <a:pt x="0" y="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223"/>
            <p:cNvSpPr>
              <a:spLocks/>
            </p:cNvSpPr>
            <p:nvPr/>
          </p:nvSpPr>
          <p:spPr bwMode="auto">
            <a:xfrm>
              <a:off x="6061076" y="3525838"/>
              <a:ext cx="26988" cy="23813"/>
            </a:xfrm>
            <a:custGeom>
              <a:avLst/>
              <a:gdLst>
                <a:gd name="T0" fmla="*/ 0 w 7"/>
                <a:gd name="T1" fmla="*/ 5 h 6"/>
                <a:gd name="T2" fmla="*/ 6 w 7"/>
                <a:gd name="T3" fmla="*/ 0 h 6"/>
                <a:gd name="T4" fmla="*/ 7 w 7"/>
                <a:gd name="T5" fmla="*/ 1 h 6"/>
                <a:gd name="T6" fmla="*/ 2 w 7"/>
                <a:gd name="T7" fmla="*/ 6 h 6"/>
                <a:gd name="T8" fmla="*/ 0 w 7"/>
                <a:gd name="T9" fmla="*/ 5 h 6"/>
                <a:gd name="T10" fmla="*/ 0 w 7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0" y="5"/>
                  </a:moveTo>
                  <a:cubicBezTo>
                    <a:pt x="2" y="3"/>
                    <a:pt x="4" y="2"/>
                    <a:pt x="6" y="0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5" y="3"/>
                    <a:pt x="3" y="4"/>
                    <a:pt x="2" y="6"/>
                  </a:cubicBezTo>
                  <a:cubicBezTo>
                    <a:pt x="1" y="6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40224"/>
            <p:cNvSpPr>
              <a:spLocks/>
            </p:cNvSpPr>
            <p:nvPr/>
          </p:nvSpPr>
          <p:spPr bwMode="auto">
            <a:xfrm>
              <a:off x="6127751" y="3541713"/>
              <a:ext cx="11113" cy="31750"/>
            </a:xfrm>
            <a:custGeom>
              <a:avLst/>
              <a:gdLst>
                <a:gd name="T0" fmla="*/ 2 w 3"/>
                <a:gd name="T1" fmla="*/ 8 h 8"/>
                <a:gd name="T2" fmla="*/ 2 w 3"/>
                <a:gd name="T3" fmla="*/ 0 h 8"/>
                <a:gd name="T4" fmla="*/ 3 w 3"/>
                <a:gd name="T5" fmla="*/ 0 h 8"/>
                <a:gd name="T6" fmla="*/ 2 w 3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2" y="8"/>
                  </a:moveTo>
                  <a:cubicBezTo>
                    <a:pt x="0" y="7"/>
                    <a:pt x="0" y="7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2"/>
                    <a:pt x="2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40225"/>
            <p:cNvSpPr>
              <a:spLocks/>
            </p:cNvSpPr>
            <p:nvPr/>
          </p:nvSpPr>
          <p:spPr bwMode="auto">
            <a:xfrm>
              <a:off x="6048376" y="3487738"/>
              <a:ext cx="7938" cy="34925"/>
            </a:xfrm>
            <a:custGeom>
              <a:avLst/>
              <a:gdLst>
                <a:gd name="T0" fmla="*/ 1 w 2"/>
                <a:gd name="T1" fmla="*/ 9 h 9"/>
                <a:gd name="T2" fmla="*/ 0 w 2"/>
                <a:gd name="T3" fmla="*/ 0 h 9"/>
                <a:gd name="T4" fmla="*/ 1 w 2"/>
                <a:gd name="T5" fmla="*/ 0 h 9"/>
                <a:gd name="T6" fmla="*/ 2 w 2"/>
                <a:gd name="T7" fmla="*/ 8 h 9"/>
                <a:gd name="T8" fmla="*/ 1 w 2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9">
                  <a:moveTo>
                    <a:pt x="1" y="9"/>
                  </a:moveTo>
                  <a:cubicBezTo>
                    <a:pt x="1" y="6"/>
                    <a:pt x="1" y="3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"/>
                    <a:pt x="2" y="6"/>
                    <a:pt x="2" y="8"/>
                  </a:cubicBezTo>
                  <a:cubicBezTo>
                    <a:pt x="2" y="8"/>
                    <a:pt x="1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" name="6_7"/>
          <p:cNvGrpSpPr/>
          <p:nvPr>
            <p:custDataLst>
              <p:tags r:id="rId2"/>
            </p:custDataLst>
          </p:nvPr>
        </p:nvGrpSpPr>
        <p:grpSpPr>
          <a:xfrm>
            <a:off x="2131173" y="583691"/>
            <a:ext cx="5078028" cy="722306"/>
            <a:chOff x="1459965" y="476687"/>
            <a:chExt cx="5078028" cy="722306"/>
          </a:xfrm>
        </p:grpSpPr>
        <p:sp>
          <p:nvSpPr>
            <p:cNvPr id="17" name="文本框 16"/>
            <p:cNvSpPr txBox="1"/>
            <p:nvPr/>
          </p:nvSpPr>
          <p:spPr>
            <a:xfrm>
              <a:off x="1459965" y="476687"/>
              <a:ext cx="50780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accent5"/>
                  </a:solidFill>
                  <a:latin typeface="+mj-ea"/>
                  <a:ea typeface="+mj-ea"/>
                </a:rPr>
                <a:t>关于代码阶段</a:t>
              </a:r>
              <a:endParaRPr lang="zh-CN" altLang="en-US" sz="32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88142" y="798883"/>
              <a:ext cx="50435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3" name="6_6"/>
          <p:cNvGrpSpPr/>
          <p:nvPr>
            <p:custDataLst>
              <p:tags r:id="rId3"/>
            </p:custDataLst>
          </p:nvPr>
        </p:nvGrpSpPr>
        <p:grpSpPr>
          <a:xfrm>
            <a:off x="7771485" y="3062738"/>
            <a:ext cx="1561466" cy="1368296"/>
            <a:chOff x="5940425" y="3290888"/>
            <a:chExt cx="307975" cy="269875"/>
          </a:xfrm>
          <a:solidFill>
            <a:schemeClr val="accent3"/>
          </a:solidFill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6021388" y="3344863"/>
              <a:ext cx="120650" cy="19050"/>
            </a:xfrm>
            <a:custGeom>
              <a:avLst/>
              <a:gdLst>
                <a:gd name="T0" fmla="*/ 31 w 31"/>
                <a:gd name="T1" fmla="*/ 2 h 5"/>
                <a:gd name="T2" fmla="*/ 15 w 31"/>
                <a:gd name="T3" fmla="*/ 2 h 5"/>
                <a:gd name="T4" fmla="*/ 0 w 31"/>
                <a:gd name="T5" fmla="*/ 5 h 5"/>
                <a:gd name="T6" fmla="*/ 5 w 31"/>
                <a:gd name="T7" fmla="*/ 2 h 5"/>
                <a:gd name="T8" fmla="*/ 13 w 31"/>
                <a:gd name="T9" fmla="*/ 1 h 5"/>
                <a:gd name="T10" fmla="*/ 31 w 31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26" y="3"/>
                    <a:pt x="20" y="2"/>
                    <a:pt x="15" y="2"/>
                  </a:cubicBezTo>
                  <a:cubicBezTo>
                    <a:pt x="10" y="3"/>
                    <a:pt x="5" y="5"/>
                    <a:pt x="0" y="5"/>
                  </a:cubicBezTo>
                  <a:cubicBezTo>
                    <a:pt x="0" y="2"/>
                    <a:pt x="3" y="3"/>
                    <a:pt x="5" y="2"/>
                  </a:cubicBezTo>
                  <a:cubicBezTo>
                    <a:pt x="8" y="2"/>
                    <a:pt x="10" y="1"/>
                    <a:pt x="13" y="1"/>
                  </a:cubicBezTo>
                  <a:cubicBezTo>
                    <a:pt x="18" y="0"/>
                    <a:pt x="25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6029325" y="3408363"/>
              <a:ext cx="128588" cy="26988"/>
            </a:xfrm>
            <a:custGeom>
              <a:avLst/>
              <a:gdLst>
                <a:gd name="T0" fmla="*/ 33 w 33"/>
                <a:gd name="T1" fmla="*/ 2 h 7"/>
                <a:gd name="T2" fmla="*/ 5 w 33"/>
                <a:gd name="T3" fmla="*/ 5 h 7"/>
                <a:gd name="T4" fmla="*/ 0 w 33"/>
                <a:gd name="T5" fmla="*/ 6 h 7"/>
                <a:gd name="T6" fmla="*/ 16 w 33"/>
                <a:gd name="T7" fmla="*/ 2 h 7"/>
                <a:gd name="T8" fmla="*/ 33 w 33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">
                  <a:moveTo>
                    <a:pt x="33" y="2"/>
                  </a:moveTo>
                  <a:cubicBezTo>
                    <a:pt x="24" y="3"/>
                    <a:pt x="13" y="3"/>
                    <a:pt x="5" y="5"/>
                  </a:cubicBezTo>
                  <a:cubicBezTo>
                    <a:pt x="3" y="6"/>
                    <a:pt x="2" y="7"/>
                    <a:pt x="0" y="6"/>
                  </a:cubicBezTo>
                  <a:cubicBezTo>
                    <a:pt x="4" y="3"/>
                    <a:pt x="11" y="2"/>
                    <a:pt x="16" y="2"/>
                  </a:cubicBezTo>
                  <a:cubicBezTo>
                    <a:pt x="22" y="1"/>
                    <a:pt x="28" y="0"/>
                    <a:pt x="3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6034088" y="3467101"/>
              <a:ext cx="147638" cy="22225"/>
            </a:xfrm>
            <a:custGeom>
              <a:avLst/>
              <a:gdLst>
                <a:gd name="T0" fmla="*/ 38 w 38"/>
                <a:gd name="T1" fmla="*/ 4 h 6"/>
                <a:gd name="T2" fmla="*/ 28 w 38"/>
                <a:gd name="T3" fmla="*/ 3 h 6"/>
                <a:gd name="T4" fmla="*/ 8 w 38"/>
                <a:gd name="T5" fmla="*/ 5 h 6"/>
                <a:gd name="T6" fmla="*/ 0 w 38"/>
                <a:gd name="T7" fmla="*/ 5 h 6"/>
                <a:gd name="T8" fmla="*/ 7 w 38"/>
                <a:gd name="T9" fmla="*/ 4 h 6"/>
                <a:gd name="T10" fmla="*/ 16 w 38"/>
                <a:gd name="T11" fmla="*/ 3 h 6"/>
                <a:gd name="T12" fmla="*/ 38 w 38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6">
                  <a:moveTo>
                    <a:pt x="38" y="4"/>
                  </a:moveTo>
                  <a:cubicBezTo>
                    <a:pt x="36" y="5"/>
                    <a:pt x="31" y="3"/>
                    <a:pt x="28" y="3"/>
                  </a:cubicBezTo>
                  <a:cubicBezTo>
                    <a:pt x="22" y="4"/>
                    <a:pt x="15" y="5"/>
                    <a:pt x="8" y="5"/>
                  </a:cubicBezTo>
                  <a:cubicBezTo>
                    <a:pt x="5" y="6"/>
                    <a:pt x="2" y="6"/>
                    <a:pt x="0" y="5"/>
                  </a:cubicBezTo>
                  <a:cubicBezTo>
                    <a:pt x="2" y="3"/>
                    <a:pt x="5" y="4"/>
                    <a:pt x="7" y="4"/>
                  </a:cubicBezTo>
                  <a:cubicBezTo>
                    <a:pt x="10" y="4"/>
                    <a:pt x="13" y="4"/>
                    <a:pt x="16" y="3"/>
                  </a:cubicBezTo>
                  <a:cubicBezTo>
                    <a:pt x="23" y="2"/>
                    <a:pt x="32" y="0"/>
                    <a:pt x="3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6034088" y="3502026"/>
              <a:ext cx="120650" cy="23813"/>
            </a:xfrm>
            <a:custGeom>
              <a:avLst/>
              <a:gdLst>
                <a:gd name="T0" fmla="*/ 31 w 31"/>
                <a:gd name="T1" fmla="*/ 2 h 6"/>
                <a:gd name="T2" fmla="*/ 0 w 31"/>
                <a:gd name="T3" fmla="*/ 6 h 6"/>
                <a:gd name="T4" fmla="*/ 0 w 31"/>
                <a:gd name="T5" fmla="*/ 5 h 6"/>
                <a:gd name="T6" fmla="*/ 31 w 31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6">
                  <a:moveTo>
                    <a:pt x="31" y="2"/>
                  </a:moveTo>
                  <a:cubicBezTo>
                    <a:pt x="20" y="3"/>
                    <a:pt x="10" y="5"/>
                    <a:pt x="0" y="6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10" y="3"/>
                    <a:pt x="20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5940425" y="3290888"/>
              <a:ext cx="307975" cy="269875"/>
            </a:xfrm>
            <a:custGeom>
              <a:avLst/>
              <a:gdLst>
                <a:gd name="T0" fmla="*/ 70 w 79"/>
                <a:gd name="T1" fmla="*/ 4 h 69"/>
                <a:gd name="T2" fmla="*/ 78 w 79"/>
                <a:gd name="T3" fmla="*/ 7 h 69"/>
                <a:gd name="T4" fmla="*/ 74 w 79"/>
                <a:gd name="T5" fmla="*/ 18 h 69"/>
                <a:gd name="T6" fmla="*/ 75 w 79"/>
                <a:gd name="T7" fmla="*/ 21 h 69"/>
                <a:gd name="T8" fmla="*/ 74 w 79"/>
                <a:gd name="T9" fmla="*/ 22 h 69"/>
                <a:gd name="T10" fmla="*/ 71 w 79"/>
                <a:gd name="T11" fmla="*/ 29 h 69"/>
                <a:gd name="T12" fmla="*/ 73 w 79"/>
                <a:gd name="T13" fmla="*/ 43 h 69"/>
                <a:gd name="T14" fmla="*/ 72 w 79"/>
                <a:gd name="T15" fmla="*/ 44 h 69"/>
                <a:gd name="T16" fmla="*/ 68 w 79"/>
                <a:gd name="T17" fmla="*/ 47 h 69"/>
                <a:gd name="T18" fmla="*/ 11 w 79"/>
                <a:gd name="T19" fmla="*/ 51 h 69"/>
                <a:gd name="T20" fmla="*/ 70 w 79"/>
                <a:gd name="T21" fmla="*/ 61 h 69"/>
                <a:gd name="T22" fmla="*/ 72 w 79"/>
                <a:gd name="T23" fmla="*/ 45 h 69"/>
                <a:gd name="T24" fmla="*/ 75 w 79"/>
                <a:gd name="T25" fmla="*/ 48 h 69"/>
                <a:gd name="T26" fmla="*/ 74 w 79"/>
                <a:gd name="T27" fmla="*/ 63 h 69"/>
                <a:gd name="T28" fmla="*/ 76 w 79"/>
                <a:gd name="T29" fmla="*/ 66 h 69"/>
                <a:gd name="T30" fmla="*/ 76 w 79"/>
                <a:gd name="T31" fmla="*/ 69 h 69"/>
                <a:gd name="T32" fmla="*/ 22 w 79"/>
                <a:gd name="T33" fmla="*/ 68 h 69"/>
                <a:gd name="T34" fmla="*/ 15 w 79"/>
                <a:gd name="T35" fmla="*/ 66 h 69"/>
                <a:gd name="T36" fmla="*/ 3 w 79"/>
                <a:gd name="T37" fmla="*/ 55 h 69"/>
                <a:gd name="T38" fmla="*/ 8 w 79"/>
                <a:gd name="T39" fmla="*/ 45 h 69"/>
                <a:gd name="T40" fmla="*/ 17 w 79"/>
                <a:gd name="T41" fmla="*/ 45 h 69"/>
                <a:gd name="T42" fmla="*/ 10 w 79"/>
                <a:gd name="T43" fmla="*/ 45 h 69"/>
                <a:gd name="T44" fmla="*/ 1 w 79"/>
                <a:gd name="T45" fmla="*/ 33 h 69"/>
                <a:gd name="T46" fmla="*/ 4 w 79"/>
                <a:gd name="T47" fmla="*/ 24 h 69"/>
                <a:gd name="T48" fmla="*/ 1 w 79"/>
                <a:gd name="T49" fmla="*/ 15 h 69"/>
                <a:gd name="T50" fmla="*/ 5 w 79"/>
                <a:gd name="T51" fmla="*/ 7 h 69"/>
                <a:gd name="T52" fmla="*/ 18 w 79"/>
                <a:gd name="T53" fmla="*/ 2 h 69"/>
                <a:gd name="T54" fmla="*/ 71 w 79"/>
                <a:gd name="T55" fmla="*/ 3 h 69"/>
                <a:gd name="T56" fmla="*/ 55 w 79"/>
                <a:gd name="T57" fmla="*/ 6 h 69"/>
                <a:gd name="T58" fmla="*/ 7 w 79"/>
                <a:gd name="T59" fmla="*/ 16 h 69"/>
                <a:gd name="T60" fmla="*/ 67 w 79"/>
                <a:gd name="T61" fmla="*/ 20 h 69"/>
                <a:gd name="T62" fmla="*/ 22 w 79"/>
                <a:gd name="T63" fmla="*/ 14 h 69"/>
                <a:gd name="T64" fmla="*/ 65 w 79"/>
                <a:gd name="T65" fmla="*/ 11 h 69"/>
                <a:gd name="T66" fmla="*/ 56 w 79"/>
                <a:gd name="T67" fmla="*/ 7 h 69"/>
                <a:gd name="T68" fmla="*/ 20 w 79"/>
                <a:gd name="T69" fmla="*/ 7 h 69"/>
                <a:gd name="T70" fmla="*/ 54 w 79"/>
                <a:gd name="T71" fmla="*/ 25 h 69"/>
                <a:gd name="T72" fmla="*/ 54 w 79"/>
                <a:gd name="T73" fmla="*/ 25 h 69"/>
                <a:gd name="T74" fmla="*/ 23 w 79"/>
                <a:gd name="T75" fmla="*/ 30 h 69"/>
                <a:gd name="T76" fmla="*/ 10 w 79"/>
                <a:gd name="T77" fmla="*/ 41 h 69"/>
                <a:gd name="T78" fmla="*/ 67 w 79"/>
                <a:gd name="T79" fmla="*/ 30 h 69"/>
                <a:gd name="T80" fmla="*/ 61 w 79"/>
                <a:gd name="T81" fmla="*/ 27 h 69"/>
                <a:gd name="T82" fmla="*/ 53 w 79"/>
                <a:gd name="T83" fmla="*/ 25 h 69"/>
                <a:gd name="T84" fmla="*/ 13 w 79"/>
                <a:gd name="T85" fmla="*/ 26 h 69"/>
                <a:gd name="T86" fmla="*/ 12 w 79"/>
                <a:gd name="T87" fmla="*/ 25 h 69"/>
                <a:gd name="T88" fmla="*/ 48 w 79"/>
                <a:gd name="T89" fmla="*/ 45 h 69"/>
                <a:gd name="T90" fmla="*/ 48 w 79"/>
                <a:gd name="T91" fmla="*/ 45 h 69"/>
                <a:gd name="T92" fmla="*/ 42 w 79"/>
                <a:gd name="T93" fmla="*/ 45 h 69"/>
                <a:gd name="T94" fmla="*/ 21 w 79"/>
                <a:gd name="T95" fmla="*/ 44 h 69"/>
                <a:gd name="T96" fmla="*/ 21 w 79"/>
                <a:gd name="T97" fmla="*/ 44 h 69"/>
                <a:gd name="T98" fmla="*/ 39 w 79"/>
                <a:gd name="T99" fmla="*/ 45 h 69"/>
                <a:gd name="T100" fmla="*/ 69 w 79"/>
                <a:gd name="T101" fmla="*/ 56 h 69"/>
                <a:gd name="T102" fmla="*/ 69 w 79"/>
                <a:gd name="T103" fmla="*/ 56 h 69"/>
                <a:gd name="T104" fmla="*/ 74 w 79"/>
                <a:gd name="T105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9" h="69">
                  <a:moveTo>
                    <a:pt x="71" y="3"/>
                  </a:moveTo>
                  <a:cubicBezTo>
                    <a:pt x="71" y="4"/>
                    <a:pt x="70" y="3"/>
                    <a:pt x="70" y="4"/>
                  </a:cubicBezTo>
                  <a:cubicBezTo>
                    <a:pt x="73" y="5"/>
                    <a:pt x="77" y="3"/>
                    <a:pt x="79" y="5"/>
                  </a:cubicBezTo>
                  <a:cubicBezTo>
                    <a:pt x="79" y="6"/>
                    <a:pt x="78" y="6"/>
                    <a:pt x="78" y="7"/>
                  </a:cubicBezTo>
                  <a:cubicBezTo>
                    <a:pt x="74" y="7"/>
                    <a:pt x="70" y="8"/>
                    <a:pt x="68" y="11"/>
                  </a:cubicBezTo>
                  <a:cubicBezTo>
                    <a:pt x="66" y="16"/>
                    <a:pt x="71" y="18"/>
                    <a:pt x="74" y="18"/>
                  </a:cubicBezTo>
                  <a:cubicBezTo>
                    <a:pt x="74" y="19"/>
                    <a:pt x="75" y="19"/>
                    <a:pt x="75" y="20"/>
                  </a:cubicBezTo>
                  <a:cubicBezTo>
                    <a:pt x="75" y="20"/>
                    <a:pt x="75" y="20"/>
                    <a:pt x="75" y="21"/>
                  </a:cubicBezTo>
                  <a:cubicBezTo>
                    <a:pt x="74" y="21"/>
                    <a:pt x="74" y="22"/>
                    <a:pt x="73" y="22"/>
                  </a:cubicBezTo>
                  <a:cubicBezTo>
                    <a:pt x="73" y="22"/>
                    <a:pt x="74" y="22"/>
                    <a:pt x="74" y="22"/>
                  </a:cubicBezTo>
                  <a:cubicBezTo>
                    <a:pt x="73" y="25"/>
                    <a:pt x="75" y="26"/>
                    <a:pt x="74" y="28"/>
                  </a:cubicBezTo>
                  <a:cubicBezTo>
                    <a:pt x="73" y="28"/>
                    <a:pt x="72" y="28"/>
                    <a:pt x="71" y="29"/>
                  </a:cubicBezTo>
                  <a:cubicBezTo>
                    <a:pt x="71" y="34"/>
                    <a:pt x="73" y="37"/>
                    <a:pt x="75" y="42"/>
                  </a:cubicBezTo>
                  <a:cubicBezTo>
                    <a:pt x="74" y="42"/>
                    <a:pt x="74" y="43"/>
                    <a:pt x="73" y="43"/>
                  </a:cubicBezTo>
                  <a:cubicBezTo>
                    <a:pt x="72" y="42"/>
                    <a:pt x="70" y="42"/>
                    <a:pt x="69" y="42"/>
                  </a:cubicBezTo>
                  <a:cubicBezTo>
                    <a:pt x="70" y="43"/>
                    <a:pt x="72" y="42"/>
                    <a:pt x="72" y="44"/>
                  </a:cubicBezTo>
                  <a:cubicBezTo>
                    <a:pt x="72" y="46"/>
                    <a:pt x="70" y="44"/>
                    <a:pt x="69" y="45"/>
                  </a:cubicBezTo>
                  <a:cubicBezTo>
                    <a:pt x="68" y="45"/>
                    <a:pt x="68" y="46"/>
                    <a:pt x="68" y="47"/>
                  </a:cubicBezTo>
                  <a:cubicBezTo>
                    <a:pt x="66" y="47"/>
                    <a:pt x="66" y="46"/>
                    <a:pt x="65" y="46"/>
                  </a:cubicBezTo>
                  <a:cubicBezTo>
                    <a:pt x="48" y="46"/>
                    <a:pt x="26" y="45"/>
                    <a:pt x="11" y="51"/>
                  </a:cubicBezTo>
                  <a:cubicBezTo>
                    <a:pt x="4" y="66"/>
                    <a:pt x="27" y="62"/>
                    <a:pt x="38" y="63"/>
                  </a:cubicBezTo>
                  <a:cubicBezTo>
                    <a:pt x="49" y="63"/>
                    <a:pt x="61" y="63"/>
                    <a:pt x="70" y="61"/>
                  </a:cubicBezTo>
                  <a:cubicBezTo>
                    <a:pt x="69" y="58"/>
                    <a:pt x="65" y="58"/>
                    <a:pt x="65" y="54"/>
                  </a:cubicBezTo>
                  <a:cubicBezTo>
                    <a:pt x="66" y="51"/>
                    <a:pt x="71" y="49"/>
                    <a:pt x="72" y="45"/>
                  </a:cubicBezTo>
                  <a:cubicBezTo>
                    <a:pt x="74" y="46"/>
                    <a:pt x="74" y="44"/>
                    <a:pt x="76" y="45"/>
                  </a:cubicBezTo>
                  <a:cubicBezTo>
                    <a:pt x="76" y="46"/>
                    <a:pt x="75" y="46"/>
                    <a:pt x="75" y="48"/>
                  </a:cubicBezTo>
                  <a:cubicBezTo>
                    <a:pt x="70" y="50"/>
                    <a:pt x="70" y="59"/>
                    <a:pt x="75" y="61"/>
                  </a:cubicBezTo>
                  <a:cubicBezTo>
                    <a:pt x="74" y="62"/>
                    <a:pt x="75" y="63"/>
                    <a:pt x="74" y="63"/>
                  </a:cubicBezTo>
                  <a:cubicBezTo>
                    <a:pt x="75" y="64"/>
                    <a:pt x="78" y="63"/>
                    <a:pt x="78" y="65"/>
                  </a:cubicBezTo>
                  <a:cubicBezTo>
                    <a:pt x="78" y="66"/>
                    <a:pt x="77" y="65"/>
                    <a:pt x="76" y="66"/>
                  </a:cubicBezTo>
                  <a:cubicBezTo>
                    <a:pt x="76" y="66"/>
                    <a:pt x="77" y="67"/>
                    <a:pt x="78" y="67"/>
                  </a:cubicBezTo>
                  <a:cubicBezTo>
                    <a:pt x="77" y="68"/>
                    <a:pt x="76" y="68"/>
                    <a:pt x="76" y="69"/>
                  </a:cubicBezTo>
                  <a:cubicBezTo>
                    <a:pt x="57" y="68"/>
                    <a:pt x="38" y="67"/>
                    <a:pt x="21" y="69"/>
                  </a:cubicBezTo>
                  <a:cubicBezTo>
                    <a:pt x="21" y="68"/>
                    <a:pt x="21" y="67"/>
                    <a:pt x="22" y="68"/>
                  </a:cubicBezTo>
                  <a:cubicBezTo>
                    <a:pt x="21" y="67"/>
                    <a:pt x="21" y="67"/>
                    <a:pt x="21" y="66"/>
                  </a:cubicBezTo>
                  <a:cubicBezTo>
                    <a:pt x="19" y="65"/>
                    <a:pt x="17" y="66"/>
                    <a:pt x="15" y="66"/>
                  </a:cubicBezTo>
                  <a:cubicBezTo>
                    <a:pt x="14" y="68"/>
                    <a:pt x="13" y="68"/>
                    <a:pt x="10" y="67"/>
                  </a:cubicBezTo>
                  <a:cubicBezTo>
                    <a:pt x="8" y="63"/>
                    <a:pt x="3" y="61"/>
                    <a:pt x="3" y="55"/>
                  </a:cubicBezTo>
                  <a:cubicBezTo>
                    <a:pt x="3" y="52"/>
                    <a:pt x="5" y="47"/>
                    <a:pt x="7" y="44"/>
                  </a:cubicBezTo>
                  <a:cubicBezTo>
                    <a:pt x="7" y="45"/>
                    <a:pt x="7" y="45"/>
                    <a:pt x="8" y="45"/>
                  </a:cubicBezTo>
                  <a:cubicBezTo>
                    <a:pt x="8" y="45"/>
                    <a:pt x="8" y="46"/>
                    <a:pt x="8" y="46"/>
                  </a:cubicBezTo>
                  <a:cubicBezTo>
                    <a:pt x="11" y="45"/>
                    <a:pt x="14" y="45"/>
                    <a:pt x="17" y="45"/>
                  </a:cubicBezTo>
                  <a:cubicBezTo>
                    <a:pt x="16" y="44"/>
                    <a:pt x="13" y="44"/>
                    <a:pt x="12" y="43"/>
                  </a:cubicBezTo>
                  <a:cubicBezTo>
                    <a:pt x="11" y="44"/>
                    <a:pt x="11" y="45"/>
                    <a:pt x="10" y="45"/>
                  </a:cubicBezTo>
                  <a:cubicBezTo>
                    <a:pt x="7" y="44"/>
                    <a:pt x="5" y="43"/>
                    <a:pt x="3" y="42"/>
                  </a:cubicBezTo>
                  <a:cubicBezTo>
                    <a:pt x="4" y="38"/>
                    <a:pt x="0" y="37"/>
                    <a:pt x="1" y="33"/>
                  </a:cubicBezTo>
                  <a:cubicBezTo>
                    <a:pt x="4" y="30"/>
                    <a:pt x="4" y="26"/>
                    <a:pt x="7" y="26"/>
                  </a:cubicBezTo>
                  <a:cubicBezTo>
                    <a:pt x="5" y="25"/>
                    <a:pt x="4" y="26"/>
                    <a:pt x="4" y="24"/>
                  </a:cubicBezTo>
                  <a:cubicBezTo>
                    <a:pt x="4" y="23"/>
                    <a:pt x="5" y="23"/>
                    <a:pt x="5" y="23"/>
                  </a:cubicBezTo>
                  <a:cubicBezTo>
                    <a:pt x="3" y="20"/>
                    <a:pt x="2" y="18"/>
                    <a:pt x="1" y="15"/>
                  </a:cubicBezTo>
                  <a:cubicBezTo>
                    <a:pt x="3" y="12"/>
                    <a:pt x="2" y="7"/>
                    <a:pt x="5" y="6"/>
                  </a:cubicBezTo>
                  <a:cubicBezTo>
                    <a:pt x="6" y="5"/>
                    <a:pt x="5" y="6"/>
                    <a:pt x="5" y="7"/>
                  </a:cubicBezTo>
                  <a:cubicBezTo>
                    <a:pt x="7" y="5"/>
                    <a:pt x="10" y="5"/>
                    <a:pt x="11" y="3"/>
                  </a:cubicBezTo>
                  <a:cubicBezTo>
                    <a:pt x="13" y="3"/>
                    <a:pt x="17" y="4"/>
                    <a:pt x="18" y="2"/>
                  </a:cubicBezTo>
                  <a:cubicBezTo>
                    <a:pt x="29" y="2"/>
                    <a:pt x="40" y="1"/>
                    <a:pt x="48" y="1"/>
                  </a:cubicBezTo>
                  <a:cubicBezTo>
                    <a:pt x="55" y="2"/>
                    <a:pt x="65" y="0"/>
                    <a:pt x="71" y="3"/>
                  </a:cubicBezTo>
                  <a:close/>
                  <a:moveTo>
                    <a:pt x="56" y="7"/>
                  </a:moveTo>
                  <a:cubicBezTo>
                    <a:pt x="55" y="7"/>
                    <a:pt x="56" y="6"/>
                    <a:pt x="55" y="6"/>
                  </a:cubicBezTo>
                  <a:cubicBezTo>
                    <a:pt x="39" y="7"/>
                    <a:pt x="21" y="8"/>
                    <a:pt x="8" y="13"/>
                  </a:cubicBezTo>
                  <a:cubicBezTo>
                    <a:pt x="8" y="14"/>
                    <a:pt x="8" y="15"/>
                    <a:pt x="7" y="16"/>
                  </a:cubicBezTo>
                  <a:cubicBezTo>
                    <a:pt x="12" y="26"/>
                    <a:pt x="31" y="21"/>
                    <a:pt x="40" y="22"/>
                  </a:cubicBezTo>
                  <a:cubicBezTo>
                    <a:pt x="49" y="21"/>
                    <a:pt x="59" y="21"/>
                    <a:pt x="67" y="20"/>
                  </a:cubicBezTo>
                  <a:cubicBezTo>
                    <a:pt x="66" y="17"/>
                    <a:pt x="63" y="15"/>
                    <a:pt x="64" y="12"/>
                  </a:cubicBezTo>
                  <a:cubicBezTo>
                    <a:pt x="50" y="13"/>
                    <a:pt x="33" y="12"/>
                    <a:pt x="22" y="14"/>
                  </a:cubicBezTo>
                  <a:cubicBezTo>
                    <a:pt x="22" y="14"/>
                    <a:pt x="22" y="13"/>
                    <a:pt x="22" y="12"/>
                  </a:cubicBezTo>
                  <a:cubicBezTo>
                    <a:pt x="35" y="10"/>
                    <a:pt x="49" y="11"/>
                    <a:pt x="65" y="11"/>
                  </a:cubicBezTo>
                  <a:cubicBezTo>
                    <a:pt x="66" y="9"/>
                    <a:pt x="67" y="8"/>
                    <a:pt x="69" y="7"/>
                  </a:cubicBezTo>
                  <a:cubicBezTo>
                    <a:pt x="64" y="7"/>
                    <a:pt x="60" y="6"/>
                    <a:pt x="56" y="7"/>
                  </a:cubicBezTo>
                  <a:close/>
                  <a:moveTo>
                    <a:pt x="16" y="8"/>
                  </a:moveTo>
                  <a:cubicBezTo>
                    <a:pt x="17" y="8"/>
                    <a:pt x="19" y="7"/>
                    <a:pt x="20" y="7"/>
                  </a:cubicBezTo>
                  <a:cubicBezTo>
                    <a:pt x="19" y="7"/>
                    <a:pt x="16" y="6"/>
                    <a:pt x="16" y="8"/>
                  </a:cubicBezTo>
                  <a:close/>
                  <a:moveTo>
                    <a:pt x="54" y="25"/>
                  </a:moveTo>
                  <a:cubicBezTo>
                    <a:pt x="57" y="24"/>
                    <a:pt x="61" y="25"/>
                    <a:pt x="64" y="24"/>
                  </a:cubicBezTo>
                  <a:cubicBezTo>
                    <a:pt x="61" y="24"/>
                    <a:pt x="57" y="24"/>
                    <a:pt x="54" y="25"/>
                  </a:cubicBezTo>
                  <a:close/>
                  <a:moveTo>
                    <a:pt x="61" y="27"/>
                  </a:moveTo>
                  <a:cubicBezTo>
                    <a:pt x="48" y="26"/>
                    <a:pt x="35" y="29"/>
                    <a:pt x="23" y="30"/>
                  </a:cubicBezTo>
                  <a:cubicBezTo>
                    <a:pt x="21" y="30"/>
                    <a:pt x="22" y="28"/>
                    <a:pt x="21" y="28"/>
                  </a:cubicBezTo>
                  <a:cubicBezTo>
                    <a:pt x="14" y="27"/>
                    <a:pt x="4" y="34"/>
                    <a:pt x="10" y="41"/>
                  </a:cubicBezTo>
                  <a:cubicBezTo>
                    <a:pt x="31" y="41"/>
                    <a:pt x="53" y="43"/>
                    <a:pt x="70" y="38"/>
                  </a:cubicBezTo>
                  <a:cubicBezTo>
                    <a:pt x="70" y="35"/>
                    <a:pt x="67" y="33"/>
                    <a:pt x="67" y="30"/>
                  </a:cubicBezTo>
                  <a:cubicBezTo>
                    <a:pt x="68" y="28"/>
                    <a:pt x="70" y="27"/>
                    <a:pt x="70" y="25"/>
                  </a:cubicBezTo>
                  <a:cubicBezTo>
                    <a:pt x="67" y="26"/>
                    <a:pt x="63" y="25"/>
                    <a:pt x="61" y="27"/>
                  </a:cubicBezTo>
                  <a:close/>
                  <a:moveTo>
                    <a:pt x="51" y="25"/>
                  </a:moveTo>
                  <a:cubicBezTo>
                    <a:pt x="52" y="25"/>
                    <a:pt x="53" y="25"/>
                    <a:pt x="53" y="25"/>
                  </a:cubicBezTo>
                  <a:cubicBezTo>
                    <a:pt x="53" y="24"/>
                    <a:pt x="52" y="25"/>
                    <a:pt x="51" y="25"/>
                  </a:cubicBezTo>
                  <a:close/>
                  <a:moveTo>
                    <a:pt x="13" y="26"/>
                  </a:moveTo>
                  <a:cubicBezTo>
                    <a:pt x="13" y="27"/>
                    <a:pt x="14" y="26"/>
                    <a:pt x="14" y="26"/>
                  </a:cubicBezTo>
                  <a:cubicBezTo>
                    <a:pt x="13" y="26"/>
                    <a:pt x="13" y="25"/>
                    <a:pt x="12" y="25"/>
                  </a:cubicBezTo>
                  <a:cubicBezTo>
                    <a:pt x="12" y="26"/>
                    <a:pt x="13" y="26"/>
                    <a:pt x="13" y="26"/>
                  </a:cubicBezTo>
                  <a:close/>
                  <a:moveTo>
                    <a:pt x="48" y="45"/>
                  </a:moveTo>
                  <a:cubicBezTo>
                    <a:pt x="49" y="46"/>
                    <a:pt x="50" y="45"/>
                    <a:pt x="50" y="45"/>
                  </a:cubicBezTo>
                  <a:cubicBezTo>
                    <a:pt x="50" y="44"/>
                    <a:pt x="48" y="45"/>
                    <a:pt x="48" y="45"/>
                  </a:cubicBezTo>
                  <a:close/>
                  <a:moveTo>
                    <a:pt x="39" y="45"/>
                  </a:moveTo>
                  <a:cubicBezTo>
                    <a:pt x="40" y="46"/>
                    <a:pt x="41" y="46"/>
                    <a:pt x="42" y="45"/>
                  </a:cubicBezTo>
                  <a:cubicBezTo>
                    <a:pt x="41" y="45"/>
                    <a:pt x="40" y="45"/>
                    <a:pt x="39" y="45"/>
                  </a:cubicBezTo>
                  <a:close/>
                  <a:moveTo>
                    <a:pt x="21" y="44"/>
                  </a:moveTo>
                  <a:cubicBezTo>
                    <a:pt x="23" y="44"/>
                    <a:pt x="25" y="45"/>
                    <a:pt x="27" y="44"/>
                  </a:cubicBezTo>
                  <a:cubicBezTo>
                    <a:pt x="25" y="44"/>
                    <a:pt x="23" y="43"/>
                    <a:pt x="21" y="44"/>
                  </a:cubicBezTo>
                  <a:close/>
                  <a:moveTo>
                    <a:pt x="29" y="46"/>
                  </a:moveTo>
                  <a:cubicBezTo>
                    <a:pt x="32" y="46"/>
                    <a:pt x="36" y="46"/>
                    <a:pt x="39" y="45"/>
                  </a:cubicBezTo>
                  <a:cubicBezTo>
                    <a:pt x="35" y="45"/>
                    <a:pt x="32" y="45"/>
                    <a:pt x="29" y="46"/>
                  </a:cubicBezTo>
                  <a:close/>
                  <a:moveTo>
                    <a:pt x="69" y="56"/>
                  </a:moveTo>
                  <a:cubicBezTo>
                    <a:pt x="69" y="55"/>
                    <a:pt x="70" y="52"/>
                    <a:pt x="70" y="51"/>
                  </a:cubicBezTo>
                  <a:cubicBezTo>
                    <a:pt x="69" y="52"/>
                    <a:pt x="66" y="55"/>
                    <a:pt x="69" y="56"/>
                  </a:cubicBezTo>
                  <a:close/>
                  <a:moveTo>
                    <a:pt x="72" y="63"/>
                  </a:moveTo>
                  <a:cubicBezTo>
                    <a:pt x="71" y="64"/>
                    <a:pt x="73" y="64"/>
                    <a:pt x="74" y="63"/>
                  </a:cubicBezTo>
                  <a:cubicBezTo>
                    <a:pt x="73" y="63"/>
                    <a:pt x="72" y="63"/>
                    <a:pt x="72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9" name="6_5"/>
          <p:cNvGrpSpPr/>
          <p:nvPr>
            <p:custDataLst>
              <p:tags r:id="rId4"/>
            </p:custDataLst>
          </p:nvPr>
        </p:nvGrpSpPr>
        <p:grpSpPr>
          <a:xfrm rot="5739114">
            <a:off x="9176427" y="3892237"/>
            <a:ext cx="1422838" cy="1077594"/>
            <a:chOff x="5878513" y="3270251"/>
            <a:chExt cx="431800" cy="327025"/>
          </a:xfrm>
          <a:solidFill>
            <a:schemeClr val="accent5"/>
          </a:solidFill>
        </p:grpSpPr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878513" y="3270251"/>
              <a:ext cx="431800" cy="327025"/>
            </a:xfrm>
            <a:custGeom>
              <a:avLst/>
              <a:gdLst>
                <a:gd name="T0" fmla="*/ 107 w 112"/>
                <a:gd name="T1" fmla="*/ 83 h 84"/>
                <a:gd name="T2" fmla="*/ 15 w 112"/>
                <a:gd name="T3" fmla="*/ 52 h 84"/>
                <a:gd name="T4" fmla="*/ 0 w 112"/>
                <a:gd name="T5" fmla="*/ 48 h 84"/>
                <a:gd name="T6" fmla="*/ 26 w 112"/>
                <a:gd name="T7" fmla="*/ 31 h 84"/>
                <a:gd name="T8" fmla="*/ 65 w 112"/>
                <a:gd name="T9" fmla="*/ 6 h 84"/>
                <a:gd name="T10" fmla="*/ 81 w 112"/>
                <a:gd name="T11" fmla="*/ 15 h 84"/>
                <a:gd name="T12" fmla="*/ 112 w 112"/>
                <a:gd name="T13" fmla="*/ 82 h 84"/>
                <a:gd name="T14" fmla="*/ 71 w 112"/>
                <a:gd name="T15" fmla="*/ 4 h 84"/>
                <a:gd name="T16" fmla="*/ 69 w 112"/>
                <a:gd name="T17" fmla="*/ 6 h 84"/>
                <a:gd name="T18" fmla="*/ 68 w 112"/>
                <a:gd name="T19" fmla="*/ 15 h 84"/>
                <a:gd name="T20" fmla="*/ 57 w 112"/>
                <a:gd name="T21" fmla="*/ 13 h 84"/>
                <a:gd name="T22" fmla="*/ 59 w 112"/>
                <a:gd name="T23" fmla="*/ 19 h 84"/>
                <a:gd name="T24" fmla="*/ 49 w 112"/>
                <a:gd name="T25" fmla="*/ 18 h 84"/>
                <a:gd name="T26" fmla="*/ 51 w 112"/>
                <a:gd name="T27" fmla="*/ 24 h 84"/>
                <a:gd name="T28" fmla="*/ 43 w 112"/>
                <a:gd name="T29" fmla="*/ 22 h 84"/>
                <a:gd name="T30" fmla="*/ 46 w 112"/>
                <a:gd name="T31" fmla="*/ 27 h 84"/>
                <a:gd name="T32" fmla="*/ 40 w 112"/>
                <a:gd name="T33" fmla="*/ 24 h 84"/>
                <a:gd name="T34" fmla="*/ 39 w 112"/>
                <a:gd name="T35" fmla="*/ 31 h 84"/>
                <a:gd name="T36" fmla="*/ 34 w 112"/>
                <a:gd name="T37" fmla="*/ 28 h 84"/>
                <a:gd name="T38" fmla="*/ 32 w 112"/>
                <a:gd name="T39" fmla="*/ 36 h 84"/>
                <a:gd name="T40" fmla="*/ 26 w 112"/>
                <a:gd name="T41" fmla="*/ 33 h 84"/>
                <a:gd name="T42" fmla="*/ 22 w 112"/>
                <a:gd name="T43" fmla="*/ 42 h 84"/>
                <a:gd name="T44" fmla="*/ 18 w 112"/>
                <a:gd name="T45" fmla="*/ 39 h 84"/>
                <a:gd name="T46" fmla="*/ 16 w 112"/>
                <a:gd name="T47" fmla="*/ 47 h 84"/>
                <a:gd name="T48" fmla="*/ 6 w 112"/>
                <a:gd name="T49" fmla="*/ 48 h 84"/>
                <a:gd name="T50" fmla="*/ 60 w 112"/>
                <a:gd name="T51" fmla="*/ 65 h 84"/>
                <a:gd name="T52" fmla="*/ 105 w 112"/>
                <a:gd name="T53" fmla="*/ 76 h 84"/>
                <a:gd name="T54" fmla="*/ 102 w 112"/>
                <a:gd name="T55" fmla="*/ 75 h 84"/>
                <a:gd name="T56" fmla="*/ 103 w 112"/>
                <a:gd name="T57" fmla="*/ 71 h 84"/>
                <a:gd name="T58" fmla="*/ 102 w 112"/>
                <a:gd name="T59" fmla="*/ 68 h 84"/>
                <a:gd name="T60" fmla="*/ 96 w 112"/>
                <a:gd name="T61" fmla="*/ 66 h 84"/>
                <a:gd name="T62" fmla="*/ 99 w 112"/>
                <a:gd name="T63" fmla="*/ 62 h 84"/>
                <a:gd name="T64" fmla="*/ 94 w 112"/>
                <a:gd name="T65" fmla="*/ 60 h 84"/>
                <a:gd name="T66" fmla="*/ 92 w 112"/>
                <a:gd name="T67" fmla="*/ 52 h 84"/>
                <a:gd name="T68" fmla="*/ 94 w 112"/>
                <a:gd name="T69" fmla="*/ 47 h 84"/>
                <a:gd name="T70" fmla="*/ 88 w 112"/>
                <a:gd name="T71" fmla="*/ 44 h 84"/>
                <a:gd name="T72" fmla="*/ 90 w 112"/>
                <a:gd name="T73" fmla="*/ 40 h 84"/>
                <a:gd name="T74" fmla="*/ 83 w 112"/>
                <a:gd name="T75" fmla="*/ 38 h 84"/>
                <a:gd name="T76" fmla="*/ 85 w 112"/>
                <a:gd name="T77" fmla="*/ 30 h 84"/>
                <a:gd name="T78" fmla="*/ 79 w 112"/>
                <a:gd name="T79" fmla="*/ 30 h 84"/>
                <a:gd name="T80" fmla="*/ 83 w 112"/>
                <a:gd name="T81" fmla="*/ 22 h 84"/>
                <a:gd name="T82" fmla="*/ 76 w 112"/>
                <a:gd name="T83" fmla="*/ 25 h 84"/>
                <a:gd name="T84" fmla="*/ 80 w 112"/>
                <a:gd name="T85" fmla="*/ 17 h 84"/>
                <a:gd name="T86" fmla="*/ 72 w 112"/>
                <a:gd name="T87" fmla="*/ 19 h 84"/>
                <a:gd name="T88" fmla="*/ 73 w 112"/>
                <a:gd name="T89" fmla="*/ 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" h="84">
                  <a:moveTo>
                    <a:pt x="112" y="82"/>
                  </a:moveTo>
                  <a:cubicBezTo>
                    <a:pt x="110" y="83"/>
                    <a:pt x="109" y="84"/>
                    <a:pt x="107" y="83"/>
                  </a:cubicBezTo>
                  <a:cubicBezTo>
                    <a:pt x="107" y="82"/>
                    <a:pt x="107" y="82"/>
                    <a:pt x="107" y="81"/>
                  </a:cubicBezTo>
                  <a:cubicBezTo>
                    <a:pt x="77" y="71"/>
                    <a:pt x="46" y="62"/>
                    <a:pt x="15" y="52"/>
                  </a:cubicBezTo>
                  <a:cubicBezTo>
                    <a:pt x="15" y="52"/>
                    <a:pt x="14" y="52"/>
                    <a:pt x="14" y="52"/>
                  </a:cubicBezTo>
                  <a:cubicBezTo>
                    <a:pt x="10" y="48"/>
                    <a:pt x="3" y="52"/>
                    <a:pt x="0" y="48"/>
                  </a:cubicBezTo>
                  <a:cubicBezTo>
                    <a:pt x="5" y="45"/>
                    <a:pt x="13" y="40"/>
                    <a:pt x="17" y="36"/>
                  </a:cubicBezTo>
                  <a:cubicBezTo>
                    <a:pt x="20" y="36"/>
                    <a:pt x="23" y="32"/>
                    <a:pt x="26" y="31"/>
                  </a:cubicBezTo>
                  <a:cubicBezTo>
                    <a:pt x="27" y="30"/>
                    <a:pt x="30" y="29"/>
                    <a:pt x="32" y="28"/>
                  </a:cubicBezTo>
                  <a:cubicBezTo>
                    <a:pt x="42" y="20"/>
                    <a:pt x="54" y="12"/>
                    <a:pt x="65" y="6"/>
                  </a:cubicBezTo>
                  <a:cubicBezTo>
                    <a:pt x="67" y="3"/>
                    <a:pt x="71" y="2"/>
                    <a:pt x="73" y="0"/>
                  </a:cubicBezTo>
                  <a:cubicBezTo>
                    <a:pt x="77" y="2"/>
                    <a:pt x="78" y="9"/>
                    <a:pt x="81" y="15"/>
                  </a:cubicBezTo>
                  <a:cubicBezTo>
                    <a:pt x="92" y="35"/>
                    <a:pt x="100" y="60"/>
                    <a:pt x="109" y="79"/>
                  </a:cubicBezTo>
                  <a:cubicBezTo>
                    <a:pt x="110" y="80"/>
                    <a:pt x="111" y="80"/>
                    <a:pt x="112" y="82"/>
                  </a:cubicBezTo>
                  <a:close/>
                  <a:moveTo>
                    <a:pt x="73" y="4"/>
                  </a:moveTo>
                  <a:cubicBezTo>
                    <a:pt x="72" y="4"/>
                    <a:pt x="72" y="4"/>
                    <a:pt x="71" y="4"/>
                  </a:cubicBezTo>
                  <a:cubicBezTo>
                    <a:pt x="71" y="6"/>
                    <a:pt x="74" y="9"/>
                    <a:pt x="71" y="10"/>
                  </a:cubicBezTo>
                  <a:cubicBezTo>
                    <a:pt x="70" y="9"/>
                    <a:pt x="69" y="7"/>
                    <a:pt x="69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6" y="11"/>
                    <a:pt x="69" y="13"/>
                    <a:pt x="68" y="15"/>
                  </a:cubicBezTo>
                  <a:cubicBezTo>
                    <a:pt x="65" y="16"/>
                    <a:pt x="66" y="11"/>
                    <a:pt x="63" y="9"/>
                  </a:cubicBezTo>
                  <a:cubicBezTo>
                    <a:pt x="61" y="10"/>
                    <a:pt x="59" y="12"/>
                    <a:pt x="57" y="13"/>
                  </a:cubicBezTo>
                  <a:cubicBezTo>
                    <a:pt x="57" y="15"/>
                    <a:pt x="59" y="16"/>
                    <a:pt x="60" y="17"/>
                  </a:cubicBezTo>
                  <a:cubicBezTo>
                    <a:pt x="60" y="18"/>
                    <a:pt x="60" y="19"/>
                    <a:pt x="59" y="19"/>
                  </a:cubicBezTo>
                  <a:cubicBezTo>
                    <a:pt x="57" y="18"/>
                    <a:pt x="56" y="16"/>
                    <a:pt x="55" y="15"/>
                  </a:cubicBezTo>
                  <a:cubicBezTo>
                    <a:pt x="53" y="16"/>
                    <a:pt x="51" y="17"/>
                    <a:pt x="49" y="18"/>
                  </a:cubicBezTo>
                  <a:cubicBezTo>
                    <a:pt x="50" y="20"/>
                    <a:pt x="53" y="21"/>
                    <a:pt x="52" y="23"/>
                  </a:cubicBezTo>
                  <a:cubicBezTo>
                    <a:pt x="52" y="23"/>
                    <a:pt x="51" y="23"/>
                    <a:pt x="51" y="24"/>
                  </a:cubicBezTo>
                  <a:cubicBezTo>
                    <a:pt x="50" y="22"/>
                    <a:pt x="49" y="20"/>
                    <a:pt x="47" y="19"/>
                  </a:cubicBezTo>
                  <a:cubicBezTo>
                    <a:pt x="46" y="20"/>
                    <a:pt x="44" y="21"/>
                    <a:pt x="43" y="22"/>
                  </a:cubicBezTo>
                  <a:cubicBezTo>
                    <a:pt x="44" y="24"/>
                    <a:pt x="45" y="25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5" y="27"/>
                    <a:pt x="45" y="27"/>
                    <a:pt x="44" y="28"/>
                  </a:cubicBezTo>
                  <a:cubicBezTo>
                    <a:pt x="43" y="26"/>
                    <a:pt x="41" y="24"/>
                    <a:pt x="40" y="24"/>
                  </a:cubicBezTo>
                  <a:cubicBezTo>
                    <a:pt x="38" y="24"/>
                    <a:pt x="38" y="26"/>
                    <a:pt x="36" y="26"/>
                  </a:cubicBezTo>
                  <a:cubicBezTo>
                    <a:pt x="37" y="29"/>
                    <a:pt x="38" y="29"/>
                    <a:pt x="39" y="31"/>
                  </a:cubicBezTo>
                  <a:cubicBezTo>
                    <a:pt x="38" y="32"/>
                    <a:pt x="38" y="32"/>
                    <a:pt x="38" y="33"/>
                  </a:cubicBezTo>
                  <a:cubicBezTo>
                    <a:pt x="36" y="32"/>
                    <a:pt x="35" y="29"/>
                    <a:pt x="34" y="28"/>
                  </a:cubicBezTo>
                  <a:cubicBezTo>
                    <a:pt x="32" y="29"/>
                    <a:pt x="30" y="31"/>
                    <a:pt x="28" y="32"/>
                  </a:cubicBezTo>
                  <a:cubicBezTo>
                    <a:pt x="29" y="34"/>
                    <a:pt x="31" y="35"/>
                    <a:pt x="32" y="36"/>
                  </a:cubicBezTo>
                  <a:cubicBezTo>
                    <a:pt x="31" y="37"/>
                    <a:pt x="31" y="37"/>
                    <a:pt x="30" y="37"/>
                  </a:cubicBezTo>
                  <a:cubicBezTo>
                    <a:pt x="29" y="35"/>
                    <a:pt x="27" y="35"/>
                    <a:pt x="26" y="33"/>
                  </a:cubicBezTo>
                  <a:cubicBezTo>
                    <a:pt x="23" y="35"/>
                    <a:pt x="21" y="36"/>
                    <a:pt x="19" y="38"/>
                  </a:cubicBezTo>
                  <a:cubicBezTo>
                    <a:pt x="21" y="38"/>
                    <a:pt x="22" y="40"/>
                    <a:pt x="22" y="42"/>
                  </a:cubicBezTo>
                  <a:cubicBezTo>
                    <a:pt x="22" y="41"/>
                    <a:pt x="21" y="42"/>
                    <a:pt x="21" y="42"/>
                  </a:cubicBezTo>
                  <a:cubicBezTo>
                    <a:pt x="20" y="41"/>
                    <a:pt x="19" y="40"/>
                    <a:pt x="18" y="39"/>
                  </a:cubicBezTo>
                  <a:cubicBezTo>
                    <a:pt x="16" y="40"/>
                    <a:pt x="14" y="40"/>
                    <a:pt x="14" y="41"/>
                  </a:cubicBezTo>
                  <a:cubicBezTo>
                    <a:pt x="16" y="43"/>
                    <a:pt x="20" y="45"/>
                    <a:pt x="16" y="47"/>
                  </a:cubicBezTo>
                  <a:cubicBezTo>
                    <a:pt x="15" y="45"/>
                    <a:pt x="14" y="44"/>
                    <a:pt x="12" y="42"/>
                  </a:cubicBezTo>
                  <a:cubicBezTo>
                    <a:pt x="11" y="43"/>
                    <a:pt x="7" y="45"/>
                    <a:pt x="6" y="48"/>
                  </a:cubicBezTo>
                  <a:cubicBezTo>
                    <a:pt x="24" y="52"/>
                    <a:pt x="41" y="59"/>
                    <a:pt x="59" y="64"/>
                  </a:cubicBezTo>
                  <a:cubicBezTo>
                    <a:pt x="59" y="65"/>
                    <a:pt x="59" y="64"/>
                    <a:pt x="60" y="65"/>
                  </a:cubicBezTo>
                  <a:cubicBezTo>
                    <a:pt x="76" y="68"/>
                    <a:pt x="91" y="76"/>
                    <a:pt x="106" y="78"/>
                  </a:cubicBezTo>
                  <a:cubicBezTo>
                    <a:pt x="106" y="77"/>
                    <a:pt x="105" y="77"/>
                    <a:pt x="105" y="76"/>
                  </a:cubicBezTo>
                  <a:cubicBezTo>
                    <a:pt x="104" y="76"/>
                    <a:pt x="104" y="77"/>
                    <a:pt x="103" y="76"/>
                  </a:cubicBezTo>
                  <a:cubicBezTo>
                    <a:pt x="103" y="76"/>
                    <a:pt x="102" y="75"/>
                    <a:pt x="102" y="75"/>
                  </a:cubicBezTo>
                  <a:cubicBezTo>
                    <a:pt x="103" y="74"/>
                    <a:pt x="103" y="73"/>
                    <a:pt x="104" y="73"/>
                  </a:cubicBezTo>
                  <a:cubicBezTo>
                    <a:pt x="103" y="72"/>
                    <a:pt x="103" y="71"/>
                    <a:pt x="103" y="71"/>
                  </a:cubicBezTo>
                  <a:cubicBezTo>
                    <a:pt x="101" y="71"/>
                    <a:pt x="99" y="71"/>
                    <a:pt x="99" y="73"/>
                  </a:cubicBezTo>
                  <a:cubicBezTo>
                    <a:pt x="95" y="71"/>
                    <a:pt x="98" y="69"/>
                    <a:pt x="102" y="68"/>
                  </a:cubicBezTo>
                  <a:cubicBezTo>
                    <a:pt x="101" y="67"/>
                    <a:pt x="100" y="66"/>
                    <a:pt x="100" y="64"/>
                  </a:cubicBezTo>
                  <a:cubicBezTo>
                    <a:pt x="98" y="64"/>
                    <a:pt x="97" y="66"/>
                    <a:pt x="96" y="66"/>
                  </a:cubicBezTo>
                  <a:cubicBezTo>
                    <a:pt x="96" y="65"/>
                    <a:pt x="95" y="64"/>
                    <a:pt x="96" y="63"/>
                  </a:cubicBezTo>
                  <a:cubicBezTo>
                    <a:pt x="97" y="63"/>
                    <a:pt x="98" y="63"/>
                    <a:pt x="99" y="62"/>
                  </a:cubicBezTo>
                  <a:cubicBezTo>
                    <a:pt x="98" y="60"/>
                    <a:pt x="99" y="58"/>
                    <a:pt x="98" y="57"/>
                  </a:cubicBezTo>
                  <a:cubicBezTo>
                    <a:pt x="96" y="58"/>
                    <a:pt x="96" y="60"/>
                    <a:pt x="94" y="60"/>
                  </a:cubicBezTo>
                  <a:cubicBezTo>
                    <a:pt x="93" y="56"/>
                    <a:pt x="99" y="53"/>
                    <a:pt x="94" y="50"/>
                  </a:cubicBezTo>
                  <a:cubicBezTo>
                    <a:pt x="93" y="50"/>
                    <a:pt x="92" y="51"/>
                    <a:pt x="92" y="52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0" y="49"/>
                    <a:pt x="92" y="48"/>
                    <a:pt x="94" y="47"/>
                  </a:cubicBezTo>
                  <a:cubicBezTo>
                    <a:pt x="92" y="45"/>
                    <a:pt x="93" y="43"/>
                    <a:pt x="91" y="42"/>
                  </a:cubicBezTo>
                  <a:cubicBezTo>
                    <a:pt x="89" y="43"/>
                    <a:pt x="89" y="43"/>
                    <a:pt x="88" y="44"/>
                  </a:cubicBezTo>
                  <a:cubicBezTo>
                    <a:pt x="87" y="44"/>
                    <a:pt x="87" y="44"/>
                    <a:pt x="86" y="43"/>
                  </a:cubicBezTo>
                  <a:cubicBezTo>
                    <a:pt x="86" y="41"/>
                    <a:pt x="88" y="41"/>
                    <a:pt x="90" y="40"/>
                  </a:cubicBezTo>
                  <a:cubicBezTo>
                    <a:pt x="90" y="39"/>
                    <a:pt x="89" y="37"/>
                    <a:pt x="89" y="37"/>
                  </a:cubicBezTo>
                  <a:cubicBezTo>
                    <a:pt x="87" y="37"/>
                    <a:pt x="85" y="40"/>
                    <a:pt x="83" y="38"/>
                  </a:cubicBezTo>
                  <a:cubicBezTo>
                    <a:pt x="83" y="35"/>
                    <a:pt x="85" y="35"/>
                    <a:pt x="88" y="34"/>
                  </a:cubicBezTo>
                  <a:cubicBezTo>
                    <a:pt x="87" y="33"/>
                    <a:pt x="87" y="31"/>
                    <a:pt x="85" y="30"/>
                  </a:cubicBezTo>
                  <a:cubicBezTo>
                    <a:pt x="83" y="30"/>
                    <a:pt x="81" y="32"/>
                    <a:pt x="80" y="32"/>
                  </a:cubicBezTo>
                  <a:cubicBezTo>
                    <a:pt x="79" y="31"/>
                    <a:pt x="79" y="30"/>
                    <a:pt x="79" y="30"/>
                  </a:cubicBezTo>
                  <a:cubicBezTo>
                    <a:pt x="81" y="29"/>
                    <a:pt x="83" y="28"/>
                    <a:pt x="84" y="27"/>
                  </a:cubicBezTo>
                  <a:cubicBezTo>
                    <a:pt x="84" y="25"/>
                    <a:pt x="82" y="24"/>
                    <a:pt x="83" y="22"/>
                  </a:cubicBezTo>
                  <a:cubicBezTo>
                    <a:pt x="81" y="23"/>
                    <a:pt x="78" y="25"/>
                    <a:pt x="77" y="26"/>
                  </a:cubicBezTo>
                  <a:cubicBezTo>
                    <a:pt x="76" y="26"/>
                    <a:pt x="76" y="25"/>
                    <a:pt x="76" y="25"/>
                  </a:cubicBezTo>
                  <a:cubicBezTo>
                    <a:pt x="77" y="23"/>
                    <a:pt x="80" y="22"/>
                    <a:pt x="82" y="21"/>
                  </a:cubicBezTo>
                  <a:cubicBezTo>
                    <a:pt x="81" y="19"/>
                    <a:pt x="81" y="18"/>
                    <a:pt x="80" y="17"/>
                  </a:cubicBezTo>
                  <a:cubicBezTo>
                    <a:pt x="77" y="18"/>
                    <a:pt x="76" y="19"/>
                    <a:pt x="74" y="21"/>
                  </a:cubicBezTo>
                  <a:cubicBezTo>
                    <a:pt x="73" y="21"/>
                    <a:pt x="73" y="20"/>
                    <a:pt x="72" y="19"/>
                  </a:cubicBezTo>
                  <a:cubicBezTo>
                    <a:pt x="74" y="17"/>
                    <a:pt x="77" y="16"/>
                    <a:pt x="79" y="15"/>
                  </a:cubicBezTo>
                  <a:cubicBezTo>
                    <a:pt x="77" y="11"/>
                    <a:pt x="76" y="8"/>
                    <a:pt x="7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auto">
            <a:xfrm>
              <a:off x="6035676" y="3359151"/>
              <a:ext cx="196850" cy="144463"/>
            </a:xfrm>
            <a:custGeom>
              <a:avLst/>
              <a:gdLst>
                <a:gd name="T0" fmla="*/ 51 w 51"/>
                <a:gd name="T1" fmla="*/ 36 h 37"/>
                <a:gd name="T2" fmla="*/ 48 w 51"/>
                <a:gd name="T3" fmla="*/ 37 h 37"/>
                <a:gd name="T4" fmla="*/ 4 w 51"/>
                <a:gd name="T5" fmla="*/ 22 h 37"/>
                <a:gd name="T6" fmla="*/ 0 w 51"/>
                <a:gd name="T7" fmla="*/ 20 h 37"/>
                <a:gd name="T8" fmla="*/ 0 w 51"/>
                <a:gd name="T9" fmla="*/ 17 h 37"/>
                <a:gd name="T10" fmla="*/ 27 w 51"/>
                <a:gd name="T11" fmla="*/ 0 h 37"/>
                <a:gd name="T12" fmla="*/ 29 w 51"/>
                <a:gd name="T13" fmla="*/ 1 h 37"/>
                <a:gd name="T14" fmla="*/ 51 w 51"/>
                <a:gd name="T15" fmla="*/ 36 h 37"/>
                <a:gd name="T16" fmla="*/ 27 w 51"/>
                <a:gd name="T17" fmla="*/ 3 h 37"/>
                <a:gd name="T18" fmla="*/ 4 w 51"/>
                <a:gd name="T19" fmla="*/ 19 h 37"/>
                <a:gd name="T20" fmla="*/ 45 w 51"/>
                <a:gd name="T21" fmla="*/ 33 h 37"/>
                <a:gd name="T22" fmla="*/ 27 w 51"/>
                <a:gd name="T23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37">
                  <a:moveTo>
                    <a:pt x="51" y="36"/>
                  </a:moveTo>
                  <a:cubicBezTo>
                    <a:pt x="51" y="37"/>
                    <a:pt x="49" y="37"/>
                    <a:pt x="48" y="37"/>
                  </a:cubicBezTo>
                  <a:cubicBezTo>
                    <a:pt x="34" y="32"/>
                    <a:pt x="20" y="24"/>
                    <a:pt x="4" y="22"/>
                  </a:cubicBezTo>
                  <a:cubicBezTo>
                    <a:pt x="2" y="21"/>
                    <a:pt x="1" y="22"/>
                    <a:pt x="0" y="20"/>
                  </a:cubicBezTo>
                  <a:cubicBezTo>
                    <a:pt x="0" y="19"/>
                    <a:pt x="0" y="18"/>
                    <a:pt x="0" y="17"/>
                  </a:cubicBezTo>
                  <a:cubicBezTo>
                    <a:pt x="10" y="12"/>
                    <a:pt x="17" y="5"/>
                    <a:pt x="27" y="0"/>
                  </a:cubicBezTo>
                  <a:cubicBezTo>
                    <a:pt x="28" y="1"/>
                    <a:pt x="29" y="0"/>
                    <a:pt x="29" y="1"/>
                  </a:cubicBezTo>
                  <a:cubicBezTo>
                    <a:pt x="34" y="15"/>
                    <a:pt x="45" y="26"/>
                    <a:pt x="51" y="36"/>
                  </a:cubicBezTo>
                  <a:close/>
                  <a:moveTo>
                    <a:pt x="27" y="3"/>
                  </a:moveTo>
                  <a:cubicBezTo>
                    <a:pt x="18" y="7"/>
                    <a:pt x="12" y="13"/>
                    <a:pt x="4" y="19"/>
                  </a:cubicBezTo>
                  <a:cubicBezTo>
                    <a:pt x="18" y="22"/>
                    <a:pt x="32" y="30"/>
                    <a:pt x="45" y="33"/>
                  </a:cubicBezTo>
                  <a:cubicBezTo>
                    <a:pt x="39" y="22"/>
                    <a:pt x="32" y="14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6_4"/>
          <p:cNvGrpSpPr/>
          <p:nvPr>
            <p:custDataLst>
              <p:tags r:id="rId5"/>
            </p:custDataLst>
          </p:nvPr>
        </p:nvGrpSpPr>
        <p:grpSpPr>
          <a:xfrm rot="20756575">
            <a:off x="6880443" y="2810834"/>
            <a:ext cx="462596" cy="1831860"/>
            <a:chOff x="6038851" y="3187701"/>
            <a:chExt cx="119063" cy="471488"/>
          </a:xfrm>
          <a:solidFill>
            <a:schemeClr val="accent4"/>
          </a:solidFill>
        </p:grpSpPr>
        <p:sp>
          <p:nvSpPr>
            <p:cNvPr id="33" name="Freeform 18"/>
            <p:cNvSpPr>
              <a:spLocks/>
            </p:cNvSpPr>
            <p:nvPr/>
          </p:nvSpPr>
          <p:spPr bwMode="auto">
            <a:xfrm>
              <a:off x="6091238" y="3295651"/>
              <a:ext cx="33338" cy="206375"/>
            </a:xfrm>
            <a:custGeom>
              <a:avLst/>
              <a:gdLst>
                <a:gd name="T0" fmla="*/ 6 w 8"/>
                <a:gd name="T1" fmla="*/ 54 h 54"/>
                <a:gd name="T2" fmla="*/ 0 w 8"/>
                <a:gd name="T3" fmla="*/ 1 h 54"/>
                <a:gd name="T4" fmla="*/ 3 w 8"/>
                <a:gd name="T5" fmla="*/ 7 h 54"/>
                <a:gd name="T6" fmla="*/ 7 w 8"/>
                <a:gd name="T7" fmla="*/ 50 h 54"/>
                <a:gd name="T8" fmla="*/ 6 w 8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4">
                  <a:moveTo>
                    <a:pt x="6" y="54"/>
                  </a:moveTo>
                  <a:cubicBezTo>
                    <a:pt x="5" y="37"/>
                    <a:pt x="4" y="18"/>
                    <a:pt x="0" y="1"/>
                  </a:cubicBezTo>
                  <a:cubicBezTo>
                    <a:pt x="3" y="0"/>
                    <a:pt x="2" y="5"/>
                    <a:pt x="3" y="7"/>
                  </a:cubicBezTo>
                  <a:cubicBezTo>
                    <a:pt x="5" y="19"/>
                    <a:pt x="6" y="35"/>
                    <a:pt x="7" y="50"/>
                  </a:cubicBezTo>
                  <a:cubicBezTo>
                    <a:pt x="7" y="51"/>
                    <a:pt x="8" y="54"/>
                    <a:pt x="6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9"/>
            <p:cNvSpPr>
              <a:spLocks/>
            </p:cNvSpPr>
            <p:nvPr/>
          </p:nvSpPr>
          <p:spPr bwMode="auto">
            <a:xfrm>
              <a:off x="6075363" y="3309938"/>
              <a:ext cx="36513" cy="222250"/>
            </a:xfrm>
            <a:custGeom>
              <a:avLst/>
              <a:gdLst>
                <a:gd name="T0" fmla="*/ 0 w 9"/>
                <a:gd name="T1" fmla="*/ 0 h 58"/>
                <a:gd name="T2" fmla="*/ 1 w 9"/>
                <a:gd name="T3" fmla="*/ 0 h 58"/>
                <a:gd name="T4" fmla="*/ 9 w 9"/>
                <a:gd name="T5" fmla="*/ 58 h 58"/>
                <a:gd name="T6" fmla="*/ 1 w 9"/>
                <a:gd name="T7" fmla="*/ 15 h 58"/>
                <a:gd name="T8" fmla="*/ 0 w 9"/>
                <a:gd name="T9" fmla="*/ 2 h 58"/>
                <a:gd name="T10" fmla="*/ 0 w 9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58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17"/>
                    <a:pt x="6" y="41"/>
                    <a:pt x="9" y="58"/>
                  </a:cubicBezTo>
                  <a:cubicBezTo>
                    <a:pt x="6" y="47"/>
                    <a:pt x="3" y="30"/>
                    <a:pt x="1" y="15"/>
                  </a:cubicBezTo>
                  <a:cubicBezTo>
                    <a:pt x="1" y="11"/>
                    <a:pt x="0" y="6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0"/>
            <p:cNvSpPr>
              <a:spLocks noEditPoints="1"/>
            </p:cNvSpPr>
            <p:nvPr/>
          </p:nvSpPr>
          <p:spPr bwMode="auto">
            <a:xfrm>
              <a:off x="6038851" y="3187701"/>
              <a:ext cx="119063" cy="471488"/>
            </a:xfrm>
            <a:custGeom>
              <a:avLst/>
              <a:gdLst>
                <a:gd name="T0" fmla="*/ 19 w 29"/>
                <a:gd name="T1" fmla="*/ 16 h 123"/>
                <a:gd name="T2" fmla="*/ 23 w 29"/>
                <a:gd name="T3" fmla="*/ 39 h 123"/>
                <a:gd name="T4" fmla="*/ 28 w 29"/>
                <a:gd name="T5" fmla="*/ 88 h 123"/>
                <a:gd name="T6" fmla="*/ 26 w 29"/>
                <a:gd name="T7" fmla="*/ 116 h 123"/>
                <a:gd name="T8" fmla="*/ 21 w 29"/>
                <a:gd name="T9" fmla="*/ 117 h 123"/>
                <a:gd name="T10" fmla="*/ 9 w 29"/>
                <a:gd name="T11" fmla="*/ 95 h 123"/>
                <a:gd name="T12" fmla="*/ 10 w 29"/>
                <a:gd name="T13" fmla="*/ 91 h 123"/>
                <a:gd name="T14" fmla="*/ 4 w 29"/>
                <a:gd name="T15" fmla="*/ 34 h 123"/>
                <a:gd name="T16" fmla="*/ 3 w 29"/>
                <a:gd name="T17" fmla="*/ 23 h 123"/>
                <a:gd name="T18" fmla="*/ 0 w 29"/>
                <a:gd name="T19" fmla="*/ 20 h 123"/>
                <a:gd name="T20" fmla="*/ 1 w 29"/>
                <a:gd name="T21" fmla="*/ 14 h 123"/>
                <a:gd name="T22" fmla="*/ 3 w 29"/>
                <a:gd name="T23" fmla="*/ 8 h 123"/>
                <a:gd name="T24" fmla="*/ 17 w 29"/>
                <a:gd name="T25" fmla="*/ 11 h 123"/>
                <a:gd name="T26" fmla="*/ 15 w 29"/>
                <a:gd name="T27" fmla="*/ 8 h 123"/>
                <a:gd name="T28" fmla="*/ 6 w 29"/>
                <a:gd name="T29" fmla="*/ 12 h 123"/>
                <a:gd name="T30" fmla="*/ 15 w 29"/>
                <a:gd name="T31" fmla="*/ 8 h 123"/>
                <a:gd name="T32" fmla="*/ 4 w 29"/>
                <a:gd name="T33" fmla="*/ 15 h 123"/>
                <a:gd name="T34" fmla="*/ 8 w 29"/>
                <a:gd name="T35" fmla="*/ 19 h 123"/>
                <a:gd name="T36" fmla="*/ 17 w 29"/>
                <a:gd name="T37" fmla="*/ 16 h 123"/>
                <a:gd name="T38" fmla="*/ 18 w 29"/>
                <a:gd name="T39" fmla="*/ 22 h 123"/>
                <a:gd name="T40" fmla="*/ 18 w 29"/>
                <a:gd name="T41" fmla="*/ 25 h 123"/>
                <a:gd name="T42" fmla="*/ 6 w 29"/>
                <a:gd name="T43" fmla="*/ 28 h 123"/>
                <a:gd name="T44" fmla="*/ 8 w 29"/>
                <a:gd name="T45" fmla="*/ 50 h 123"/>
                <a:gd name="T46" fmla="*/ 10 w 29"/>
                <a:gd name="T47" fmla="*/ 66 h 123"/>
                <a:gd name="T48" fmla="*/ 11 w 29"/>
                <a:gd name="T49" fmla="*/ 75 h 123"/>
                <a:gd name="T50" fmla="*/ 13 w 29"/>
                <a:gd name="T51" fmla="*/ 93 h 123"/>
                <a:gd name="T52" fmla="*/ 21 w 29"/>
                <a:gd name="T53" fmla="*/ 57 h 123"/>
                <a:gd name="T54" fmla="*/ 18 w 29"/>
                <a:gd name="T55" fmla="*/ 27 h 123"/>
                <a:gd name="T56" fmla="*/ 25 w 29"/>
                <a:gd name="T57" fmla="*/ 73 h 123"/>
                <a:gd name="T58" fmla="*/ 25 w 29"/>
                <a:gd name="T59" fmla="*/ 73 h 123"/>
                <a:gd name="T60" fmla="*/ 26 w 29"/>
                <a:gd name="T61" fmla="*/ 92 h 123"/>
                <a:gd name="T62" fmla="*/ 24 w 29"/>
                <a:gd name="T63" fmla="*/ 80 h 123"/>
                <a:gd name="T64" fmla="*/ 14 w 29"/>
                <a:gd name="T65" fmla="*/ 95 h 123"/>
                <a:gd name="T66" fmla="*/ 23 w 29"/>
                <a:gd name="T67" fmla="*/ 111 h 123"/>
                <a:gd name="T68" fmla="*/ 25 w 29"/>
                <a:gd name="T69" fmla="*/ 98 h 123"/>
                <a:gd name="T70" fmla="*/ 14 w 29"/>
                <a:gd name="T71" fmla="*/ 95 h 123"/>
                <a:gd name="T72" fmla="*/ 26 w 29"/>
                <a:gd name="T73" fmla="*/ 95 h 123"/>
                <a:gd name="T74" fmla="*/ 26 w 29"/>
                <a:gd name="T75" fmla="*/ 9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" h="123">
                  <a:moveTo>
                    <a:pt x="20" y="15"/>
                  </a:moveTo>
                  <a:cubicBezTo>
                    <a:pt x="20" y="16"/>
                    <a:pt x="19" y="16"/>
                    <a:pt x="19" y="16"/>
                  </a:cubicBezTo>
                  <a:cubicBezTo>
                    <a:pt x="19" y="17"/>
                    <a:pt x="20" y="17"/>
                    <a:pt x="20" y="18"/>
                  </a:cubicBezTo>
                  <a:cubicBezTo>
                    <a:pt x="18" y="25"/>
                    <a:pt x="22" y="32"/>
                    <a:pt x="23" y="39"/>
                  </a:cubicBezTo>
                  <a:cubicBezTo>
                    <a:pt x="22" y="40"/>
                    <a:pt x="22" y="39"/>
                    <a:pt x="22" y="39"/>
                  </a:cubicBezTo>
                  <a:cubicBezTo>
                    <a:pt x="24" y="56"/>
                    <a:pt x="25" y="71"/>
                    <a:pt x="28" y="88"/>
                  </a:cubicBezTo>
                  <a:cubicBezTo>
                    <a:pt x="27" y="89"/>
                    <a:pt x="28" y="91"/>
                    <a:pt x="28" y="92"/>
                  </a:cubicBezTo>
                  <a:cubicBezTo>
                    <a:pt x="29" y="99"/>
                    <a:pt x="25" y="108"/>
                    <a:pt x="26" y="116"/>
                  </a:cubicBezTo>
                  <a:cubicBezTo>
                    <a:pt x="26" y="119"/>
                    <a:pt x="25" y="120"/>
                    <a:pt x="24" y="123"/>
                  </a:cubicBezTo>
                  <a:cubicBezTo>
                    <a:pt x="22" y="122"/>
                    <a:pt x="23" y="118"/>
                    <a:pt x="21" y="117"/>
                  </a:cubicBezTo>
                  <a:cubicBezTo>
                    <a:pt x="19" y="109"/>
                    <a:pt x="14" y="103"/>
                    <a:pt x="12" y="96"/>
                  </a:cubicBezTo>
                  <a:cubicBezTo>
                    <a:pt x="11" y="95"/>
                    <a:pt x="10" y="95"/>
                    <a:pt x="9" y="95"/>
                  </a:cubicBezTo>
                  <a:cubicBezTo>
                    <a:pt x="10" y="94"/>
                    <a:pt x="10" y="93"/>
                    <a:pt x="9" y="92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7" y="73"/>
                    <a:pt x="6" y="53"/>
                    <a:pt x="3" y="35"/>
                  </a:cubicBezTo>
                  <a:cubicBezTo>
                    <a:pt x="3" y="35"/>
                    <a:pt x="4" y="35"/>
                    <a:pt x="4" y="34"/>
                  </a:cubicBezTo>
                  <a:cubicBezTo>
                    <a:pt x="3" y="32"/>
                    <a:pt x="3" y="28"/>
                    <a:pt x="2" y="26"/>
                  </a:cubicBezTo>
                  <a:cubicBezTo>
                    <a:pt x="3" y="26"/>
                    <a:pt x="4" y="25"/>
                    <a:pt x="3" y="23"/>
                  </a:cubicBezTo>
                  <a:cubicBezTo>
                    <a:pt x="3" y="23"/>
                    <a:pt x="2" y="23"/>
                    <a:pt x="1" y="22"/>
                  </a:cubicBezTo>
                  <a:cubicBezTo>
                    <a:pt x="2" y="21"/>
                    <a:pt x="1" y="21"/>
                    <a:pt x="0" y="20"/>
                  </a:cubicBezTo>
                  <a:cubicBezTo>
                    <a:pt x="3" y="19"/>
                    <a:pt x="1" y="16"/>
                    <a:pt x="2" y="15"/>
                  </a:cubicBezTo>
                  <a:cubicBezTo>
                    <a:pt x="2" y="15"/>
                    <a:pt x="2" y="14"/>
                    <a:pt x="1" y="14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2" y="11"/>
                    <a:pt x="3" y="9"/>
                    <a:pt x="3" y="8"/>
                  </a:cubicBezTo>
                  <a:cubicBezTo>
                    <a:pt x="5" y="4"/>
                    <a:pt x="12" y="0"/>
                    <a:pt x="17" y="4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8" y="13"/>
                    <a:pt x="18" y="14"/>
                    <a:pt x="20" y="15"/>
                  </a:cubicBezTo>
                  <a:close/>
                  <a:moveTo>
                    <a:pt x="15" y="8"/>
                  </a:moveTo>
                  <a:cubicBezTo>
                    <a:pt x="13" y="4"/>
                    <a:pt x="5" y="5"/>
                    <a:pt x="7" y="11"/>
                  </a:cubicBezTo>
                  <a:cubicBezTo>
                    <a:pt x="7" y="11"/>
                    <a:pt x="6" y="12"/>
                    <a:pt x="6" y="12"/>
                  </a:cubicBezTo>
                  <a:cubicBezTo>
                    <a:pt x="9" y="13"/>
                    <a:pt x="11" y="12"/>
                    <a:pt x="14" y="12"/>
                  </a:cubicBezTo>
                  <a:cubicBezTo>
                    <a:pt x="14" y="11"/>
                    <a:pt x="15" y="9"/>
                    <a:pt x="15" y="8"/>
                  </a:cubicBezTo>
                  <a:close/>
                  <a:moveTo>
                    <a:pt x="14" y="15"/>
                  </a:moveTo>
                  <a:cubicBezTo>
                    <a:pt x="11" y="15"/>
                    <a:pt x="7" y="15"/>
                    <a:pt x="4" y="15"/>
                  </a:cubicBezTo>
                  <a:cubicBezTo>
                    <a:pt x="5" y="18"/>
                    <a:pt x="11" y="15"/>
                    <a:pt x="14" y="15"/>
                  </a:cubicBezTo>
                  <a:close/>
                  <a:moveTo>
                    <a:pt x="8" y="19"/>
                  </a:moveTo>
                  <a:cubicBezTo>
                    <a:pt x="12" y="18"/>
                    <a:pt x="14" y="18"/>
                    <a:pt x="17" y="18"/>
                  </a:cubicBezTo>
                  <a:cubicBezTo>
                    <a:pt x="17" y="17"/>
                    <a:pt x="18" y="17"/>
                    <a:pt x="17" y="16"/>
                  </a:cubicBezTo>
                  <a:cubicBezTo>
                    <a:pt x="15" y="18"/>
                    <a:pt x="11" y="18"/>
                    <a:pt x="8" y="19"/>
                  </a:cubicBezTo>
                  <a:close/>
                  <a:moveTo>
                    <a:pt x="18" y="22"/>
                  </a:moveTo>
                  <a:cubicBezTo>
                    <a:pt x="15" y="23"/>
                    <a:pt x="10" y="23"/>
                    <a:pt x="8" y="25"/>
                  </a:cubicBezTo>
                  <a:cubicBezTo>
                    <a:pt x="12" y="25"/>
                    <a:pt x="15" y="25"/>
                    <a:pt x="18" y="25"/>
                  </a:cubicBezTo>
                  <a:cubicBezTo>
                    <a:pt x="18" y="24"/>
                    <a:pt x="19" y="22"/>
                    <a:pt x="18" y="22"/>
                  </a:cubicBezTo>
                  <a:close/>
                  <a:moveTo>
                    <a:pt x="6" y="28"/>
                  </a:moveTo>
                  <a:cubicBezTo>
                    <a:pt x="6" y="29"/>
                    <a:pt x="6" y="29"/>
                    <a:pt x="5" y="30"/>
                  </a:cubicBezTo>
                  <a:cubicBezTo>
                    <a:pt x="6" y="37"/>
                    <a:pt x="7" y="44"/>
                    <a:pt x="8" y="50"/>
                  </a:cubicBezTo>
                  <a:cubicBezTo>
                    <a:pt x="7" y="54"/>
                    <a:pt x="9" y="59"/>
                    <a:pt x="9" y="62"/>
                  </a:cubicBezTo>
                  <a:cubicBezTo>
                    <a:pt x="10" y="63"/>
                    <a:pt x="11" y="66"/>
                    <a:pt x="10" y="66"/>
                  </a:cubicBezTo>
                  <a:cubicBezTo>
                    <a:pt x="10" y="66"/>
                    <a:pt x="10" y="65"/>
                    <a:pt x="9" y="64"/>
                  </a:cubicBezTo>
                  <a:cubicBezTo>
                    <a:pt x="10" y="68"/>
                    <a:pt x="10" y="71"/>
                    <a:pt x="11" y="75"/>
                  </a:cubicBezTo>
                  <a:cubicBezTo>
                    <a:pt x="11" y="76"/>
                    <a:pt x="12" y="75"/>
                    <a:pt x="12" y="75"/>
                  </a:cubicBezTo>
                  <a:cubicBezTo>
                    <a:pt x="13" y="81"/>
                    <a:pt x="11" y="88"/>
                    <a:pt x="13" y="93"/>
                  </a:cubicBezTo>
                  <a:cubicBezTo>
                    <a:pt x="16" y="92"/>
                    <a:pt x="19" y="91"/>
                    <a:pt x="23" y="92"/>
                  </a:cubicBezTo>
                  <a:cubicBezTo>
                    <a:pt x="23" y="80"/>
                    <a:pt x="22" y="68"/>
                    <a:pt x="21" y="57"/>
                  </a:cubicBezTo>
                  <a:cubicBezTo>
                    <a:pt x="21" y="50"/>
                    <a:pt x="19" y="39"/>
                    <a:pt x="20" y="32"/>
                  </a:cubicBezTo>
                  <a:cubicBezTo>
                    <a:pt x="19" y="30"/>
                    <a:pt x="19" y="28"/>
                    <a:pt x="18" y="27"/>
                  </a:cubicBezTo>
                  <a:cubicBezTo>
                    <a:pt x="15" y="28"/>
                    <a:pt x="11" y="27"/>
                    <a:pt x="6" y="28"/>
                  </a:cubicBezTo>
                  <a:close/>
                  <a:moveTo>
                    <a:pt x="25" y="73"/>
                  </a:moveTo>
                  <a:cubicBezTo>
                    <a:pt x="24" y="73"/>
                    <a:pt x="25" y="72"/>
                    <a:pt x="24" y="72"/>
                  </a:cubicBezTo>
                  <a:cubicBezTo>
                    <a:pt x="25" y="73"/>
                    <a:pt x="24" y="74"/>
                    <a:pt x="25" y="73"/>
                  </a:cubicBezTo>
                  <a:close/>
                  <a:moveTo>
                    <a:pt x="25" y="92"/>
                  </a:moveTo>
                  <a:cubicBezTo>
                    <a:pt x="25" y="92"/>
                    <a:pt x="25" y="92"/>
                    <a:pt x="26" y="92"/>
                  </a:cubicBezTo>
                  <a:cubicBezTo>
                    <a:pt x="27" y="89"/>
                    <a:pt x="25" y="84"/>
                    <a:pt x="25" y="80"/>
                  </a:cubicBezTo>
                  <a:cubicBezTo>
                    <a:pt x="25" y="80"/>
                    <a:pt x="24" y="80"/>
                    <a:pt x="24" y="80"/>
                  </a:cubicBezTo>
                  <a:cubicBezTo>
                    <a:pt x="24" y="84"/>
                    <a:pt x="23" y="88"/>
                    <a:pt x="25" y="92"/>
                  </a:cubicBezTo>
                  <a:close/>
                  <a:moveTo>
                    <a:pt x="14" y="95"/>
                  </a:moveTo>
                  <a:cubicBezTo>
                    <a:pt x="16" y="101"/>
                    <a:pt x="19" y="106"/>
                    <a:pt x="21" y="112"/>
                  </a:cubicBezTo>
                  <a:cubicBezTo>
                    <a:pt x="22" y="112"/>
                    <a:pt x="22" y="111"/>
                    <a:pt x="23" y="111"/>
                  </a:cubicBezTo>
                  <a:cubicBezTo>
                    <a:pt x="23" y="111"/>
                    <a:pt x="24" y="112"/>
                    <a:pt x="24" y="111"/>
                  </a:cubicBezTo>
                  <a:cubicBezTo>
                    <a:pt x="24" y="108"/>
                    <a:pt x="24" y="102"/>
                    <a:pt x="25" y="98"/>
                  </a:cubicBezTo>
                  <a:cubicBezTo>
                    <a:pt x="24" y="97"/>
                    <a:pt x="23" y="96"/>
                    <a:pt x="23" y="95"/>
                  </a:cubicBezTo>
                  <a:cubicBezTo>
                    <a:pt x="21" y="93"/>
                    <a:pt x="17" y="95"/>
                    <a:pt x="14" y="95"/>
                  </a:cubicBezTo>
                  <a:close/>
                  <a:moveTo>
                    <a:pt x="26" y="95"/>
                  </a:moveTo>
                  <a:cubicBezTo>
                    <a:pt x="25" y="95"/>
                    <a:pt x="26" y="95"/>
                    <a:pt x="26" y="95"/>
                  </a:cubicBezTo>
                  <a:cubicBezTo>
                    <a:pt x="25" y="95"/>
                    <a:pt x="25" y="94"/>
                    <a:pt x="25" y="95"/>
                  </a:cubicBezTo>
                  <a:cubicBezTo>
                    <a:pt x="25" y="95"/>
                    <a:pt x="25" y="95"/>
                    <a:pt x="26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37" name="PA_直接连接符 36"/>
          <p:cNvCxnSpPr/>
          <p:nvPr>
            <p:custDataLst>
              <p:tags r:id="rId6"/>
            </p:custDataLst>
          </p:nvPr>
        </p:nvCxnSpPr>
        <p:spPr>
          <a:xfrm>
            <a:off x="2161220" y="1688917"/>
            <a:ext cx="0" cy="4152800"/>
          </a:xfrm>
          <a:prstGeom prst="line">
            <a:avLst/>
          </a:prstGeom>
          <a:ln w="9525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6_3"/>
          <p:cNvGrpSpPr/>
          <p:nvPr>
            <p:custDataLst>
              <p:tags r:id="rId7"/>
            </p:custDataLst>
          </p:nvPr>
        </p:nvGrpSpPr>
        <p:grpSpPr>
          <a:xfrm>
            <a:off x="3042639" y="2510480"/>
            <a:ext cx="3850244" cy="751177"/>
            <a:chOff x="8402965" y="1736314"/>
            <a:chExt cx="3850244" cy="751177"/>
          </a:xfrm>
        </p:grpSpPr>
        <p:sp>
          <p:nvSpPr>
            <p:cNvPr id="39" name="文本框 38"/>
            <p:cNvSpPr txBox="1"/>
            <p:nvPr/>
          </p:nvSpPr>
          <p:spPr>
            <a:xfrm>
              <a:off x="8402965" y="1736314"/>
              <a:ext cx="18992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accent5"/>
                  </a:solidFill>
                  <a:latin typeface="+mj-ea"/>
                  <a:ea typeface="+mj-ea"/>
                </a:rPr>
                <a:t>“短板效应”</a:t>
              </a:r>
              <a:endParaRPr lang="zh-CN" altLang="en-US" sz="20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625162" y="2118159"/>
              <a:ext cx="3628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accent1"/>
                  </a:solidFill>
                  <a:latin typeface="+mn-ea"/>
                </a:rPr>
                <a:t>前期设计缺陷</a:t>
              </a:r>
              <a:endParaRPr lang="zh-CN" altLang="en-US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41" name="6_2"/>
          <p:cNvGrpSpPr/>
          <p:nvPr>
            <p:custDataLst>
              <p:tags r:id="rId8"/>
            </p:custDataLst>
          </p:nvPr>
        </p:nvGrpSpPr>
        <p:grpSpPr>
          <a:xfrm>
            <a:off x="3266370" y="3726737"/>
            <a:ext cx="3637281" cy="819417"/>
            <a:chOff x="8644042" y="1681961"/>
            <a:chExt cx="3637281" cy="819417"/>
          </a:xfrm>
        </p:grpSpPr>
        <p:sp>
          <p:nvSpPr>
            <p:cNvPr id="42" name="文本框 41"/>
            <p:cNvSpPr txBox="1"/>
            <p:nvPr/>
          </p:nvSpPr>
          <p:spPr>
            <a:xfrm>
              <a:off x="8644042" y="1681961"/>
              <a:ext cx="18992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accent5"/>
                  </a:solidFill>
                  <a:latin typeface="+mj-ea"/>
                  <a:ea typeface="+mj-ea"/>
                </a:rPr>
                <a:t>测试问题</a:t>
              </a:r>
              <a:endParaRPr lang="zh-CN" altLang="en-US" sz="20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653276" y="2132046"/>
              <a:ext cx="3628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accent1"/>
                  </a:solidFill>
                  <a:latin typeface="+mn-ea"/>
                </a:rPr>
                <a:t>缺少即时反馈</a:t>
              </a:r>
              <a:endParaRPr lang="zh-CN" altLang="en-US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44" name="6_1"/>
          <p:cNvGrpSpPr/>
          <p:nvPr>
            <p:custDataLst>
              <p:tags r:id="rId9"/>
            </p:custDataLst>
          </p:nvPr>
        </p:nvGrpSpPr>
        <p:grpSpPr>
          <a:xfrm>
            <a:off x="3264835" y="4919194"/>
            <a:ext cx="3628047" cy="750476"/>
            <a:chOff x="8635929" y="1866678"/>
            <a:chExt cx="3628047" cy="750476"/>
          </a:xfrm>
        </p:grpSpPr>
        <p:sp>
          <p:nvSpPr>
            <p:cNvPr id="45" name="文本框 44"/>
            <p:cNvSpPr txBox="1"/>
            <p:nvPr/>
          </p:nvSpPr>
          <p:spPr>
            <a:xfrm>
              <a:off x="8635929" y="1866678"/>
              <a:ext cx="18992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accent5"/>
                  </a:solidFill>
                  <a:latin typeface="+mj-ea"/>
                  <a:ea typeface="+mj-ea"/>
                </a:rPr>
                <a:t>分工问题</a:t>
              </a:r>
              <a:endParaRPr lang="zh-CN" altLang="en-US" sz="20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635929" y="2247822"/>
              <a:ext cx="3628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accent1"/>
                  </a:solidFill>
                  <a:latin typeface="+mn-ea"/>
                </a:rPr>
                <a:t>任务量不均衡</a:t>
              </a:r>
              <a:r>
                <a:rPr lang="en-US" altLang="zh-CN" dirty="0" smtClean="0">
                  <a:solidFill>
                    <a:schemeClr val="accent1"/>
                  </a:solidFill>
                  <a:latin typeface="+mn-ea"/>
                </a:rPr>
                <a:t>.</a:t>
              </a:r>
              <a:endParaRPr lang="zh-CN" altLang="en-US" dirty="0">
                <a:solidFill>
                  <a:schemeClr val="accent1"/>
                </a:solidFill>
                <a:latin typeface="+mn-ea"/>
              </a:endParaRPr>
            </a:p>
          </p:txBody>
        </p:sp>
      </p:grpSp>
      <p:sp>
        <p:nvSpPr>
          <p:cNvPr id="47" name="PA_文本框 46"/>
          <p:cNvSpPr txBox="1"/>
          <p:nvPr>
            <p:custDataLst>
              <p:tags r:id="rId10"/>
            </p:custDataLst>
          </p:nvPr>
        </p:nvSpPr>
        <p:spPr>
          <a:xfrm>
            <a:off x="1779255" y="1688917"/>
            <a:ext cx="378236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/>
                <a:ea typeface="微软雅黑"/>
              </a:rPr>
              <a:t>代码阶段中的问题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51" name="PA_任意多边形 24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 rot="16200000">
            <a:off x="2227111" y="2540430"/>
            <a:ext cx="311150" cy="893763"/>
          </a:xfrm>
          <a:custGeom>
            <a:avLst/>
            <a:gdLst>
              <a:gd name="T0" fmla="*/ 56 w 80"/>
              <a:gd name="T1" fmla="*/ 172 h 235"/>
              <a:gd name="T2" fmla="*/ 57 w 80"/>
              <a:gd name="T3" fmla="*/ 146 h 235"/>
              <a:gd name="T4" fmla="*/ 62 w 80"/>
              <a:gd name="T5" fmla="*/ 146 h 235"/>
              <a:gd name="T6" fmla="*/ 56 w 80"/>
              <a:gd name="T7" fmla="*/ 172 h 235"/>
              <a:gd name="T8" fmla="*/ 47 w 80"/>
              <a:gd name="T9" fmla="*/ 169 h 235"/>
              <a:gd name="T10" fmla="*/ 43 w 80"/>
              <a:gd name="T11" fmla="*/ 147 h 235"/>
              <a:gd name="T12" fmla="*/ 46 w 80"/>
              <a:gd name="T13" fmla="*/ 147 h 235"/>
              <a:gd name="T14" fmla="*/ 47 w 80"/>
              <a:gd name="T15" fmla="*/ 153 h 235"/>
              <a:gd name="T16" fmla="*/ 47 w 80"/>
              <a:gd name="T17" fmla="*/ 169 h 235"/>
              <a:gd name="T18" fmla="*/ 26 w 80"/>
              <a:gd name="T19" fmla="*/ 152 h 235"/>
              <a:gd name="T20" fmla="*/ 20 w 80"/>
              <a:gd name="T21" fmla="*/ 147 h 235"/>
              <a:gd name="T22" fmla="*/ 31 w 80"/>
              <a:gd name="T23" fmla="*/ 147 h 235"/>
              <a:gd name="T24" fmla="*/ 32 w 80"/>
              <a:gd name="T25" fmla="*/ 153 h 235"/>
              <a:gd name="T26" fmla="*/ 40 w 80"/>
              <a:gd name="T27" fmla="*/ 189 h 235"/>
              <a:gd name="T28" fmla="*/ 26 w 80"/>
              <a:gd name="T29" fmla="*/ 152 h 235"/>
              <a:gd name="T30" fmla="*/ 10 w 80"/>
              <a:gd name="T31" fmla="*/ 148 h 235"/>
              <a:gd name="T32" fmla="*/ 22 w 80"/>
              <a:gd name="T33" fmla="*/ 168 h 235"/>
              <a:gd name="T34" fmla="*/ 10 w 80"/>
              <a:gd name="T35" fmla="*/ 148 h 235"/>
              <a:gd name="T36" fmla="*/ 21 w 80"/>
              <a:gd name="T37" fmla="*/ 77 h 235"/>
              <a:gd name="T38" fmla="*/ 25 w 80"/>
              <a:gd name="T39" fmla="*/ 94 h 235"/>
              <a:gd name="T40" fmla="*/ 21 w 80"/>
              <a:gd name="T41" fmla="*/ 77 h 235"/>
              <a:gd name="T42" fmla="*/ 21 w 80"/>
              <a:gd name="T43" fmla="*/ 75 h 235"/>
              <a:gd name="T44" fmla="*/ 19 w 80"/>
              <a:gd name="T45" fmla="*/ 63 h 235"/>
              <a:gd name="T46" fmla="*/ 21 w 80"/>
              <a:gd name="T47" fmla="*/ 75 h 235"/>
              <a:gd name="T48" fmla="*/ 27 w 80"/>
              <a:gd name="T49" fmla="*/ 110 h 235"/>
              <a:gd name="T50" fmla="*/ 27 w 80"/>
              <a:gd name="T51" fmla="*/ 110 h 235"/>
              <a:gd name="T52" fmla="*/ 78 w 80"/>
              <a:gd name="T53" fmla="*/ 142 h 235"/>
              <a:gd name="T54" fmla="*/ 40 w 80"/>
              <a:gd name="T55" fmla="*/ 139 h 235"/>
              <a:gd name="T56" fmla="*/ 23 w 80"/>
              <a:gd name="T57" fmla="*/ 3 h 235"/>
              <a:gd name="T58" fmla="*/ 13 w 80"/>
              <a:gd name="T59" fmla="*/ 3 h 235"/>
              <a:gd name="T60" fmla="*/ 15 w 80"/>
              <a:gd name="T61" fmla="*/ 34 h 235"/>
              <a:gd name="T62" fmla="*/ 19 w 80"/>
              <a:gd name="T63" fmla="*/ 62 h 235"/>
              <a:gd name="T64" fmla="*/ 11 w 80"/>
              <a:gd name="T65" fmla="*/ 13 h 235"/>
              <a:gd name="T66" fmla="*/ 0 w 80"/>
              <a:gd name="T67" fmla="*/ 11 h 235"/>
              <a:gd name="T68" fmla="*/ 23 w 80"/>
              <a:gd name="T69" fmla="*/ 139 h 235"/>
              <a:gd name="T70" fmla="*/ 11 w 80"/>
              <a:gd name="T71" fmla="*/ 139 h 235"/>
              <a:gd name="T72" fmla="*/ 6 w 80"/>
              <a:gd name="T73" fmla="*/ 147 h 235"/>
              <a:gd name="T74" fmla="*/ 0 w 80"/>
              <a:gd name="T75" fmla="*/ 152 h 235"/>
              <a:gd name="T76" fmla="*/ 42 w 80"/>
              <a:gd name="T77" fmla="*/ 234 h 235"/>
              <a:gd name="T78" fmla="*/ 51 w 80"/>
              <a:gd name="T79" fmla="*/ 232 h 235"/>
              <a:gd name="T80" fmla="*/ 63 w 80"/>
              <a:gd name="T81" fmla="*/ 183 h 235"/>
              <a:gd name="T82" fmla="*/ 76 w 80"/>
              <a:gd name="T83" fmla="*/ 156 h 235"/>
              <a:gd name="T84" fmla="*/ 78 w 80"/>
              <a:gd name="T85" fmla="*/ 14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0" h="235">
                <a:moveTo>
                  <a:pt x="56" y="172"/>
                </a:moveTo>
                <a:cubicBezTo>
                  <a:pt x="58" y="162"/>
                  <a:pt x="57" y="158"/>
                  <a:pt x="57" y="146"/>
                </a:cubicBezTo>
                <a:cubicBezTo>
                  <a:pt x="59" y="147"/>
                  <a:pt x="59" y="146"/>
                  <a:pt x="62" y="146"/>
                </a:cubicBezTo>
                <a:cubicBezTo>
                  <a:pt x="60" y="155"/>
                  <a:pt x="60" y="164"/>
                  <a:pt x="56" y="172"/>
                </a:cubicBezTo>
                <a:moveTo>
                  <a:pt x="47" y="169"/>
                </a:moveTo>
                <a:cubicBezTo>
                  <a:pt x="46" y="160"/>
                  <a:pt x="44" y="154"/>
                  <a:pt x="43" y="147"/>
                </a:cubicBezTo>
                <a:cubicBezTo>
                  <a:pt x="44" y="148"/>
                  <a:pt x="45" y="146"/>
                  <a:pt x="46" y="147"/>
                </a:cubicBezTo>
                <a:cubicBezTo>
                  <a:pt x="45" y="148"/>
                  <a:pt x="47" y="150"/>
                  <a:pt x="47" y="153"/>
                </a:cubicBezTo>
                <a:cubicBezTo>
                  <a:pt x="48" y="159"/>
                  <a:pt x="47" y="166"/>
                  <a:pt x="47" y="169"/>
                </a:cubicBezTo>
                <a:moveTo>
                  <a:pt x="26" y="152"/>
                </a:moveTo>
                <a:cubicBezTo>
                  <a:pt x="24" y="149"/>
                  <a:pt x="20" y="150"/>
                  <a:pt x="20" y="147"/>
                </a:cubicBezTo>
                <a:cubicBezTo>
                  <a:pt x="24" y="146"/>
                  <a:pt x="26" y="147"/>
                  <a:pt x="31" y="147"/>
                </a:cubicBezTo>
                <a:cubicBezTo>
                  <a:pt x="31" y="148"/>
                  <a:pt x="32" y="150"/>
                  <a:pt x="32" y="153"/>
                </a:cubicBezTo>
                <a:cubicBezTo>
                  <a:pt x="38" y="161"/>
                  <a:pt x="38" y="175"/>
                  <a:pt x="40" y="189"/>
                </a:cubicBezTo>
                <a:cubicBezTo>
                  <a:pt x="35" y="175"/>
                  <a:pt x="32" y="165"/>
                  <a:pt x="26" y="152"/>
                </a:cubicBezTo>
                <a:moveTo>
                  <a:pt x="10" y="148"/>
                </a:moveTo>
                <a:cubicBezTo>
                  <a:pt x="16" y="152"/>
                  <a:pt x="19" y="160"/>
                  <a:pt x="22" y="168"/>
                </a:cubicBezTo>
                <a:cubicBezTo>
                  <a:pt x="18" y="161"/>
                  <a:pt x="14" y="154"/>
                  <a:pt x="10" y="148"/>
                </a:cubicBezTo>
                <a:moveTo>
                  <a:pt x="21" y="77"/>
                </a:moveTo>
                <a:cubicBezTo>
                  <a:pt x="24" y="82"/>
                  <a:pt x="24" y="89"/>
                  <a:pt x="25" y="94"/>
                </a:cubicBezTo>
                <a:cubicBezTo>
                  <a:pt x="22" y="90"/>
                  <a:pt x="23" y="83"/>
                  <a:pt x="21" y="77"/>
                </a:cubicBezTo>
                <a:moveTo>
                  <a:pt x="21" y="75"/>
                </a:moveTo>
                <a:cubicBezTo>
                  <a:pt x="20" y="73"/>
                  <a:pt x="20" y="68"/>
                  <a:pt x="19" y="63"/>
                </a:cubicBezTo>
                <a:cubicBezTo>
                  <a:pt x="21" y="67"/>
                  <a:pt x="22" y="72"/>
                  <a:pt x="21" y="75"/>
                </a:cubicBezTo>
                <a:moveTo>
                  <a:pt x="27" y="110"/>
                </a:moveTo>
                <a:cubicBezTo>
                  <a:pt x="29" y="114"/>
                  <a:pt x="27" y="116"/>
                  <a:pt x="27" y="110"/>
                </a:cubicBezTo>
                <a:close/>
                <a:moveTo>
                  <a:pt x="78" y="142"/>
                </a:moveTo>
                <a:cubicBezTo>
                  <a:pt x="71" y="136"/>
                  <a:pt x="52" y="141"/>
                  <a:pt x="40" y="139"/>
                </a:cubicBezTo>
                <a:cubicBezTo>
                  <a:pt x="35" y="93"/>
                  <a:pt x="24" y="52"/>
                  <a:pt x="23" y="3"/>
                </a:cubicBezTo>
                <a:cubicBezTo>
                  <a:pt x="21" y="0"/>
                  <a:pt x="16" y="0"/>
                  <a:pt x="13" y="3"/>
                </a:cubicBezTo>
                <a:cubicBezTo>
                  <a:pt x="13" y="12"/>
                  <a:pt x="14" y="24"/>
                  <a:pt x="15" y="34"/>
                </a:cubicBezTo>
                <a:cubicBezTo>
                  <a:pt x="17" y="45"/>
                  <a:pt x="19" y="56"/>
                  <a:pt x="19" y="62"/>
                </a:cubicBezTo>
                <a:cubicBezTo>
                  <a:pt x="17" y="48"/>
                  <a:pt x="13" y="29"/>
                  <a:pt x="11" y="13"/>
                </a:cubicBezTo>
                <a:cubicBezTo>
                  <a:pt x="8" y="10"/>
                  <a:pt x="4" y="8"/>
                  <a:pt x="0" y="11"/>
                </a:cubicBezTo>
                <a:cubicBezTo>
                  <a:pt x="9" y="51"/>
                  <a:pt x="14" y="94"/>
                  <a:pt x="23" y="139"/>
                </a:cubicBezTo>
                <a:cubicBezTo>
                  <a:pt x="17" y="139"/>
                  <a:pt x="14" y="140"/>
                  <a:pt x="11" y="139"/>
                </a:cubicBezTo>
                <a:cubicBezTo>
                  <a:pt x="8" y="142"/>
                  <a:pt x="3" y="143"/>
                  <a:pt x="6" y="147"/>
                </a:cubicBezTo>
                <a:cubicBezTo>
                  <a:pt x="2" y="147"/>
                  <a:pt x="1" y="150"/>
                  <a:pt x="0" y="152"/>
                </a:cubicBezTo>
                <a:cubicBezTo>
                  <a:pt x="18" y="175"/>
                  <a:pt x="31" y="204"/>
                  <a:pt x="42" y="234"/>
                </a:cubicBezTo>
                <a:cubicBezTo>
                  <a:pt x="46" y="235"/>
                  <a:pt x="49" y="234"/>
                  <a:pt x="51" y="232"/>
                </a:cubicBezTo>
                <a:cubicBezTo>
                  <a:pt x="52" y="215"/>
                  <a:pt x="57" y="198"/>
                  <a:pt x="63" y="183"/>
                </a:cubicBezTo>
                <a:cubicBezTo>
                  <a:pt x="67" y="173"/>
                  <a:pt x="73" y="165"/>
                  <a:pt x="76" y="156"/>
                </a:cubicBezTo>
                <a:cubicBezTo>
                  <a:pt x="78" y="151"/>
                  <a:pt x="80" y="144"/>
                  <a:pt x="78" y="142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PA_任意多边形 24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 rot="16200000">
            <a:off x="2227112" y="3746716"/>
            <a:ext cx="311150" cy="893763"/>
          </a:xfrm>
          <a:custGeom>
            <a:avLst/>
            <a:gdLst>
              <a:gd name="T0" fmla="*/ 56 w 80"/>
              <a:gd name="T1" fmla="*/ 172 h 235"/>
              <a:gd name="T2" fmla="*/ 57 w 80"/>
              <a:gd name="T3" fmla="*/ 146 h 235"/>
              <a:gd name="T4" fmla="*/ 62 w 80"/>
              <a:gd name="T5" fmla="*/ 146 h 235"/>
              <a:gd name="T6" fmla="*/ 56 w 80"/>
              <a:gd name="T7" fmla="*/ 172 h 235"/>
              <a:gd name="T8" fmla="*/ 47 w 80"/>
              <a:gd name="T9" fmla="*/ 169 h 235"/>
              <a:gd name="T10" fmla="*/ 43 w 80"/>
              <a:gd name="T11" fmla="*/ 147 h 235"/>
              <a:gd name="T12" fmla="*/ 46 w 80"/>
              <a:gd name="T13" fmla="*/ 147 h 235"/>
              <a:gd name="T14" fmla="*/ 47 w 80"/>
              <a:gd name="T15" fmla="*/ 153 h 235"/>
              <a:gd name="T16" fmla="*/ 47 w 80"/>
              <a:gd name="T17" fmla="*/ 169 h 235"/>
              <a:gd name="T18" fmla="*/ 26 w 80"/>
              <a:gd name="T19" fmla="*/ 152 h 235"/>
              <a:gd name="T20" fmla="*/ 20 w 80"/>
              <a:gd name="T21" fmla="*/ 147 h 235"/>
              <a:gd name="T22" fmla="*/ 31 w 80"/>
              <a:gd name="T23" fmla="*/ 147 h 235"/>
              <a:gd name="T24" fmla="*/ 32 w 80"/>
              <a:gd name="T25" fmla="*/ 153 h 235"/>
              <a:gd name="T26" fmla="*/ 40 w 80"/>
              <a:gd name="T27" fmla="*/ 189 h 235"/>
              <a:gd name="T28" fmla="*/ 26 w 80"/>
              <a:gd name="T29" fmla="*/ 152 h 235"/>
              <a:gd name="T30" fmla="*/ 10 w 80"/>
              <a:gd name="T31" fmla="*/ 148 h 235"/>
              <a:gd name="T32" fmla="*/ 22 w 80"/>
              <a:gd name="T33" fmla="*/ 168 h 235"/>
              <a:gd name="T34" fmla="*/ 10 w 80"/>
              <a:gd name="T35" fmla="*/ 148 h 235"/>
              <a:gd name="T36" fmla="*/ 21 w 80"/>
              <a:gd name="T37" fmla="*/ 77 h 235"/>
              <a:gd name="T38" fmla="*/ 25 w 80"/>
              <a:gd name="T39" fmla="*/ 94 h 235"/>
              <a:gd name="T40" fmla="*/ 21 w 80"/>
              <a:gd name="T41" fmla="*/ 77 h 235"/>
              <a:gd name="T42" fmla="*/ 21 w 80"/>
              <a:gd name="T43" fmla="*/ 75 h 235"/>
              <a:gd name="T44" fmla="*/ 19 w 80"/>
              <a:gd name="T45" fmla="*/ 63 h 235"/>
              <a:gd name="T46" fmla="*/ 21 w 80"/>
              <a:gd name="T47" fmla="*/ 75 h 235"/>
              <a:gd name="T48" fmla="*/ 27 w 80"/>
              <a:gd name="T49" fmla="*/ 110 h 235"/>
              <a:gd name="T50" fmla="*/ 27 w 80"/>
              <a:gd name="T51" fmla="*/ 110 h 235"/>
              <a:gd name="T52" fmla="*/ 78 w 80"/>
              <a:gd name="T53" fmla="*/ 142 h 235"/>
              <a:gd name="T54" fmla="*/ 40 w 80"/>
              <a:gd name="T55" fmla="*/ 139 h 235"/>
              <a:gd name="T56" fmla="*/ 23 w 80"/>
              <a:gd name="T57" fmla="*/ 3 h 235"/>
              <a:gd name="T58" fmla="*/ 13 w 80"/>
              <a:gd name="T59" fmla="*/ 3 h 235"/>
              <a:gd name="T60" fmla="*/ 15 w 80"/>
              <a:gd name="T61" fmla="*/ 34 h 235"/>
              <a:gd name="T62" fmla="*/ 19 w 80"/>
              <a:gd name="T63" fmla="*/ 62 h 235"/>
              <a:gd name="T64" fmla="*/ 11 w 80"/>
              <a:gd name="T65" fmla="*/ 13 h 235"/>
              <a:gd name="T66" fmla="*/ 0 w 80"/>
              <a:gd name="T67" fmla="*/ 11 h 235"/>
              <a:gd name="T68" fmla="*/ 23 w 80"/>
              <a:gd name="T69" fmla="*/ 139 h 235"/>
              <a:gd name="T70" fmla="*/ 11 w 80"/>
              <a:gd name="T71" fmla="*/ 139 h 235"/>
              <a:gd name="T72" fmla="*/ 6 w 80"/>
              <a:gd name="T73" fmla="*/ 147 h 235"/>
              <a:gd name="T74" fmla="*/ 0 w 80"/>
              <a:gd name="T75" fmla="*/ 152 h 235"/>
              <a:gd name="T76" fmla="*/ 42 w 80"/>
              <a:gd name="T77" fmla="*/ 234 h 235"/>
              <a:gd name="T78" fmla="*/ 51 w 80"/>
              <a:gd name="T79" fmla="*/ 232 h 235"/>
              <a:gd name="T80" fmla="*/ 63 w 80"/>
              <a:gd name="T81" fmla="*/ 183 h 235"/>
              <a:gd name="T82" fmla="*/ 76 w 80"/>
              <a:gd name="T83" fmla="*/ 156 h 235"/>
              <a:gd name="T84" fmla="*/ 78 w 80"/>
              <a:gd name="T85" fmla="*/ 14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0" h="235">
                <a:moveTo>
                  <a:pt x="56" y="172"/>
                </a:moveTo>
                <a:cubicBezTo>
                  <a:pt x="58" y="162"/>
                  <a:pt x="57" y="158"/>
                  <a:pt x="57" y="146"/>
                </a:cubicBezTo>
                <a:cubicBezTo>
                  <a:pt x="59" y="147"/>
                  <a:pt x="59" y="146"/>
                  <a:pt x="62" y="146"/>
                </a:cubicBezTo>
                <a:cubicBezTo>
                  <a:pt x="60" y="155"/>
                  <a:pt x="60" y="164"/>
                  <a:pt x="56" y="172"/>
                </a:cubicBezTo>
                <a:moveTo>
                  <a:pt x="47" y="169"/>
                </a:moveTo>
                <a:cubicBezTo>
                  <a:pt x="46" y="160"/>
                  <a:pt x="44" y="154"/>
                  <a:pt x="43" y="147"/>
                </a:cubicBezTo>
                <a:cubicBezTo>
                  <a:pt x="44" y="148"/>
                  <a:pt x="45" y="146"/>
                  <a:pt x="46" y="147"/>
                </a:cubicBezTo>
                <a:cubicBezTo>
                  <a:pt x="45" y="148"/>
                  <a:pt x="47" y="150"/>
                  <a:pt x="47" y="153"/>
                </a:cubicBezTo>
                <a:cubicBezTo>
                  <a:pt x="48" y="159"/>
                  <a:pt x="47" y="166"/>
                  <a:pt x="47" y="169"/>
                </a:cubicBezTo>
                <a:moveTo>
                  <a:pt x="26" y="152"/>
                </a:moveTo>
                <a:cubicBezTo>
                  <a:pt x="24" y="149"/>
                  <a:pt x="20" y="150"/>
                  <a:pt x="20" y="147"/>
                </a:cubicBezTo>
                <a:cubicBezTo>
                  <a:pt x="24" y="146"/>
                  <a:pt x="26" y="147"/>
                  <a:pt x="31" y="147"/>
                </a:cubicBezTo>
                <a:cubicBezTo>
                  <a:pt x="31" y="148"/>
                  <a:pt x="32" y="150"/>
                  <a:pt x="32" y="153"/>
                </a:cubicBezTo>
                <a:cubicBezTo>
                  <a:pt x="38" y="161"/>
                  <a:pt x="38" y="175"/>
                  <a:pt x="40" y="189"/>
                </a:cubicBezTo>
                <a:cubicBezTo>
                  <a:pt x="35" y="175"/>
                  <a:pt x="32" y="165"/>
                  <a:pt x="26" y="152"/>
                </a:cubicBezTo>
                <a:moveTo>
                  <a:pt x="10" y="148"/>
                </a:moveTo>
                <a:cubicBezTo>
                  <a:pt x="16" y="152"/>
                  <a:pt x="19" y="160"/>
                  <a:pt x="22" y="168"/>
                </a:cubicBezTo>
                <a:cubicBezTo>
                  <a:pt x="18" y="161"/>
                  <a:pt x="14" y="154"/>
                  <a:pt x="10" y="148"/>
                </a:cubicBezTo>
                <a:moveTo>
                  <a:pt x="21" y="77"/>
                </a:moveTo>
                <a:cubicBezTo>
                  <a:pt x="24" y="82"/>
                  <a:pt x="24" y="89"/>
                  <a:pt x="25" y="94"/>
                </a:cubicBezTo>
                <a:cubicBezTo>
                  <a:pt x="22" y="90"/>
                  <a:pt x="23" y="83"/>
                  <a:pt x="21" y="77"/>
                </a:cubicBezTo>
                <a:moveTo>
                  <a:pt x="21" y="75"/>
                </a:moveTo>
                <a:cubicBezTo>
                  <a:pt x="20" y="73"/>
                  <a:pt x="20" y="68"/>
                  <a:pt x="19" y="63"/>
                </a:cubicBezTo>
                <a:cubicBezTo>
                  <a:pt x="21" y="67"/>
                  <a:pt x="22" y="72"/>
                  <a:pt x="21" y="75"/>
                </a:cubicBezTo>
                <a:moveTo>
                  <a:pt x="27" y="110"/>
                </a:moveTo>
                <a:cubicBezTo>
                  <a:pt x="29" y="114"/>
                  <a:pt x="27" y="116"/>
                  <a:pt x="27" y="110"/>
                </a:cubicBezTo>
                <a:close/>
                <a:moveTo>
                  <a:pt x="78" y="142"/>
                </a:moveTo>
                <a:cubicBezTo>
                  <a:pt x="71" y="136"/>
                  <a:pt x="52" y="141"/>
                  <a:pt x="40" y="139"/>
                </a:cubicBezTo>
                <a:cubicBezTo>
                  <a:pt x="35" y="93"/>
                  <a:pt x="24" y="52"/>
                  <a:pt x="23" y="3"/>
                </a:cubicBezTo>
                <a:cubicBezTo>
                  <a:pt x="21" y="0"/>
                  <a:pt x="16" y="0"/>
                  <a:pt x="13" y="3"/>
                </a:cubicBezTo>
                <a:cubicBezTo>
                  <a:pt x="13" y="12"/>
                  <a:pt x="14" y="24"/>
                  <a:pt x="15" y="34"/>
                </a:cubicBezTo>
                <a:cubicBezTo>
                  <a:pt x="17" y="45"/>
                  <a:pt x="19" y="56"/>
                  <a:pt x="19" y="62"/>
                </a:cubicBezTo>
                <a:cubicBezTo>
                  <a:pt x="17" y="48"/>
                  <a:pt x="13" y="29"/>
                  <a:pt x="11" y="13"/>
                </a:cubicBezTo>
                <a:cubicBezTo>
                  <a:pt x="8" y="10"/>
                  <a:pt x="4" y="8"/>
                  <a:pt x="0" y="11"/>
                </a:cubicBezTo>
                <a:cubicBezTo>
                  <a:pt x="9" y="51"/>
                  <a:pt x="14" y="94"/>
                  <a:pt x="23" y="139"/>
                </a:cubicBezTo>
                <a:cubicBezTo>
                  <a:pt x="17" y="139"/>
                  <a:pt x="14" y="140"/>
                  <a:pt x="11" y="139"/>
                </a:cubicBezTo>
                <a:cubicBezTo>
                  <a:pt x="8" y="142"/>
                  <a:pt x="3" y="143"/>
                  <a:pt x="6" y="147"/>
                </a:cubicBezTo>
                <a:cubicBezTo>
                  <a:pt x="2" y="147"/>
                  <a:pt x="1" y="150"/>
                  <a:pt x="0" y="152"/>
                </a:cubicBezTo>
                <a:cubicBezTo>
                  <a:pt x="18" y="175"/>
                  <a:pt x="31" y="204"/>
                  <a:pt x="42" y="234"/>
                </a:cubicBezTo>
                <a:cubicBezTo>
                  <a:pt x="46" y="235"/>
                  <a:pt x="49" y="234"/>
                  <a:pt x="51" y="232"/>
                </a:cubicBezTo>
                <a:cubicBezTo>
                  <a:pt x="52" y="215"/>
                  <a:pt x="57" y="198"/>
                  <a:pt x="63" y="183"/>
                </a:cubicBezTo>
                <a:cubicBezTo>
                  <a:pt x="67" y="173"/>
                  <a:pt x="73" y="165"/>
                  <a:pt x="76" y="156"/>
                </a:cubicBezTo>
                <a:cubicBezTo>
                  <a:pt x="78" y="151"/>
                  <a:pt x="80" y="144"/>
                  <a:pt x="78" y="142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PA_任意多边形 24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 rot="16200000">
            <a:off x="2227113" y="4781887"/>
            <a:ext cx="311150" cy="893763"/>
          </a:xfrm>
          <a:custGeom>
            <a:avLst/>
            <a:gdLst>
              <a:gd name="T0" fmla="*/ 56 w 80"/>
              <a:gd name="T1" fmla="*/ 172 h 235"/>
              <a:gd name="T2" fmla="*/ 57 w 80"/>
              <a:gd name="T3" fmla="*/ 146 h 235"/>
              <a:gd name="T4" fmla="*/ 62 w 80"/>
              <a:gd name="T5" fmla="*/ 146 h 235"/>
              <a:gd name="T6" fmla="*/ 56 w 80"/>
              <a:gd name="T7" fmla="*/ 172 h 235"/>
              <a:gd name="T8" fmla="*/ 47 w 80"/>
              <a:gd name="T9" fmla="*/ 169 h 235"/>
              <a:gd name="T10" fmla="*/ 43 w 80"/>
              <a:gd name="T11" fmla="*/ 147 h 235"/>
              <a:gd name="T12" fmla="*/ 46 w 80"/>
              <a:gd name="T13" fmla="*/ 147 h 235"/>
              <a:gd name="T14" fmla="*/ 47 w 80"/>
              <a:gd name="T15" fmla="*/ 153 h 235"/>
              <a:gd name="T16" fmla="*/ 47 w 80"/>
              <a:gd name="T17" fmla="*/ 169 h 235"/>
              <a:gd name="T18" fmla="*/ 26 w 80"/>
              <a:gd name="T19" fmla="*/ 152 h 235"/>
              <a:gd name="T20" fmla="*/ 20 w 80"/>
              <a:gd name="T21" fmla="*/ 147 h 235"/>
              <a:gd name="T22" fmla="*/ 31 w 80"/>
              <a:gd name="T23" fmla="*/ 147 h 235"/>
              <a:gd name="T24" fmla="*/ 32 w 80"/>
              <a:gd name="T25" fmla="*/ 153 h 235"/>
              <a:gd name="T26" fmla="*/ 40 w 80"/>
              <a:gd name="T27" fmla="*/ 189 h 235"/>
              <a:gd name="T28" fmla="*/ 26 w 80"/>
              <a:gd name="T29" fmla="*/ 152 h 235"/>
              <a:gd name="T30" fmla="*/ 10 w 80"/>
              <a:gd name="T31" fmla="*/ 148 h 235"/>
              <a:gd name="T32" fmla="*/ 22 w 80"/>
              <a:gd name="T33" fmla="*/ 168 h 235"/>
              <a:gd name="T34" fmla="*/ 10 w 80"/>
              <a:gd name="T35" fmla="*/ 148 h 235"/>
              <a:gd name="T36" fmla="*/ 21 w 80"/>
              <a:gd name="T37" fmla="*/ 77 h 235"/>
              <a:gd name="T38" fmla="*/ 25 w 80"/>
              <a:gd name="T39" fmla="*/ 94 h 235"/>
              <a:gd name="T40" fmla="*/ 21 w 80"/>
              <a:gd name="T41" fmla="*/ 77 h 235"/>
              <a:gd name="T42" fmla="*/ 21 w 80"/>
              <a:gd name="T43" fmla="*/ 75 h 235"/>
              <a:gd name="T44" fmla="*/ 19 w 80"/>
              <a:gd name="T45" fmla="*/ 63 h 235"/>
              <a:gd name="T46" fmla="*/ 21 w 80"/>
              <a:gd name="T47" fmla="*/ 75 h 235"/>
              <a:gd name="T48" fmla="*/ 27 w 80"/>
              <a:gd name="T49" fmla="*/ 110 h 235"/>
              <a:gd name="T50" fmla="*/ 27 w 80"/>
              <a:gd name="T51" fmla="*/ 110 h 235"/>
              <a:gd name="T52" fmla="*/ 78 w 80"/>
              <a:gd name="T53" fmla="*/ 142 h 235"/>
              <a:gd name="T54" fmla="*/ 40 w 80"/>
              <a:gd name="T55" fmla="*/ 139 h 235"/>
              <a:gd name="T56" fmla="*/ 23 w 80"/>
              <a:gd name="T57" fmla="*/ 3 h 235"/>
              <a:gd name="T58" fmla="*/ 13 w 80"/>
              <a:gd name="T59" fmla="*/ 3 h 235"/>
              <a:gd name="T60" fmla="*/ 15 w 80"/>
              <a:gd name="T61" fmla="*/ 34 h 235"/>
              <a:gd name="T62" fmla="*/ 19 w 80"/>
              <a:gd name="T63" fmla="*/ 62 h 235"/>
              <a:gd name="T64" fmla="*/ 11 w 80"/>
              <a:gd name="T65" fmla="*/ 13 h 235"/>
              <a:gd name="T66" fmla="*/ 0 w 80"/>
              <a:gd name="T67" fmla="*/ 11 h 235"/>
              <a:gd name="T68" fmla="*/ 23 w 80"/>
              <a:gd name="T69" fmla="*/ 139 h 235"/>
              <a:gd name="T70" fmla="*/ 11 w 80"/>
              <a:gd name="T71" fmla="*/ 139 h 235"/>
              <a:gd name="T72" fmla="*/ 6 w 80"/>
              <a:gd name="T73" fmla="*/ 147 h 235"/>
              <a:gd name="T74" fmla="*/ 0 w 80"/>
              <a:gd name="T75" fmla="*/ 152 h 235"/>
              <a:gd name="T76" fmla="*/ 42 w 80"/>
              <a:gd name="T77" fmla="*/ 234 h 235"/>
              <a:gd name="T78" fmla="*/ 51 w 80"/>
              <a:gd name="T79" fmla="*/ 232 h 235"/>
              <a:gd name="T80" fmla="*/ 63 w 80"/>
              <a:gd name="T81" fmla="*/ 183 h 235"/>
              <a:gd name="T82" fmla="*/ 76 w 80"/>
              <a:gd name="T83" fmla="*/ 156 h 235"/>
              <a:gd name="T84" fmla="*/ 78 w 80"/>
              <a:gd name="T85" fmla="*/ 14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0" h="235">
                <a:moveTo>
                  <a:pt x="56" y="172"/>
                </a:moveTo>
                <a:cubicBezTo>
                  <a:pt x="58" y="162"/>
                  <a:pt x="57" y="158"/>
                  <a:pt x="57" y="146"/>
                </a:cubicBezTo>
                <a:cubicBezTo>
                  <a:pt x="59" y="147"/>
                  <a:pt x="59" y="146"/>
                  <a:pt x="62" y="146"/>
                </a:cubicBezTo>
                <a:cubicBezTo>
                  <a:pt x="60" y="155"/>
                  <a:pt x="60" y="164"/>
                  <a:pt x="56" y="172"/>
                </a:cubicBezTo>
                <a:moveTo>
                  <a:pt x="47" y="169"/>
                </a:moveTo>
                <a:cubicBezTo>
                  <a:pt x="46" y="160"/>
                  <a:pt x="44" y="154"/>
                  <a:pt x="43" y="147"/>
                </a:cubicBezTo>
                <a:cubicBezTo>
                  <a:pt x="44" y="148"/>
                  <a:pt x="45" y="146"/>
                  <a:pt x="46" y="147"/>
                </a:cubicBezTo>
                <a:cubicBezTo>
                  <a:pt x="45" y="148"/>
                  <a:pt x="47" y="150"/>
                  <a:pt x="47" y="153"/>
                </a:cubicBezTo>
                <a:cubicBezTo>
                  <a:pt x="48" y="159"/>
                  <a:pt x="47" y="166"/>
                  <a:pt x="47" y="169"/>
                </a:cubicBezTo>
                <a:moveTo>
                  <a:pt x="26" y="152"/>
                </a:moveTo>
                <a:cubicBezTo>
                  <a:pt x="24" y="149"/>
                  <a:pt x="20" y="150"/>
                  <a:pt x="20" y="147"/>
                </a:cubicBezTo>
                <a:cubicBezTo>
                  <a:pt x="24" y="146"/>
                  <a:pt x="26" y="147"/>
                  <a:pt x="31" y="147"/>
                </a:cubicBezTo>
                <a:cubicBezTo>
                  <a:pt x="31" y="148"/>
                  <a:pt x="32" y="150"/>
                  <a:pt x="32" y="153"/>
                </a:cubicBezTo>
                <a:cubicBezTo>
                  <a:pt x="38" y="161"/>
                  <a:pt x="38" y="175"/>
                  <a:pt x="40" y="189"/>
                </a:cubicBezTo>
                <a:cubicBezTo>
                  <a:pt x="35" y="175"/>
                  <a:pt x="32" y="165"/>
                  <a:pt x="26" y="152"/>
                </a:cubicBezTo>
                <a:moveTo>
                  <a:pt x="10" y="148"/>
                </a:moveTo>
                <a:cubicBezTo>
                  <a:pt x="16" y="152"/>
                  <a:pt x="19" y="160"/>
                  <a:pt x="22" y="168"/>
                </a:cubicBezTo>
                <a:cubicBezTo>
                  <a:pt x="18" y="161"/>
                  <a:pt x="14" y="154"/>
                  <a:pt x="10" y="148"/>
                </a:cubicBezTo>
                <a:moveTo>
                  <a:pt x="21" y="77"/>
                </a:moveTo>
                <a:cubicBezTo>
                  <a:pt x="24" y="82"/>
                  <a:pt x="24" y="89"/>
                  <a:pt x="25" y="94"/>
                </a:cubicBezTo>
                <a:cubicBezTo>
                  <a:pt x="22" y="90"/>
                  <a:pt x="23" y="83"/>
                  <a:pt x="21" y="77"/>
                </a:cubicBezTo>
                <a:moveTo>
                  <a:pt x="21" y="75"/>
                </a:moveTo>
                <a:cubicBezTo>
                  <a:pt x="20" y="73"/>
                  <a:pt x="20" y="68"/>
                  <a:pt x="19" y="63"/>
                </a:cubicBezTo>
                <a:cubicBezTo>
                  <a:pt x="21" y="67"/>
                  <a:pt x="22" y="72"/>
                  <a:pt x="21" y="75"/>
                </a:cubicBezTo>
                <a:moveTo>
                  <a:pt x="27" y="110"/>
                </a:moveTo>
                <a:cubicBezTo>
                  <a:pt x="29" y="114"/>
                  <a:pt x="27" y="116"/>
                  <a:pt x="27" y="110"/>
                </a:cubicBezTo>
                <a:close/>
                <a:moveTo>
                  <a:pt x="78" y="142"/>
                </a:moveTo>
                <a:cubicBezTo>
                  <a:pt x="71" y="136"/>
                  <a:pt x="52" y="141"/>
                  <a:pt x="40" y="139"/>
                </a:cubicBezTo>
                <a:cubicBezTo>
                  <a:pt x="35" y="93"/>
                  <a:pt x="24" y="52"/>
                  <a:pt x="23" y="3"/>
                </a:cubicBezTo>
                <a:cubicBezTo>
                  <a:pt x="21" y="0"/>
                  <a:pt x="16" y="0"/>
                  <a:pt x="13" y="3"/>
                </a:cubicBezTo>
                <a:cubicBezTo>
                  <a:pt x="13" y="12"/>
                  <a:pt x="14" y="24"/>
                  <a:pt x="15" y="34"/>
                </a:cubicBezTo>
                <a:cubicBezTo>
                  <a:pt x="17" y="45"/>
                  <a:pt x="19" y="56"/>
                  <a:pt x="19" y="62"/>
                </a:cubicBezTo>
                <a:cubicBezTo>
                  <a:pt x="17" y="48"/>
                  <a:pt x="13" y="29"/>
                  <a:pt x="11" y="13"/>
                </a:cubicBezTo>
                <a:cubicBezTo>
                  <a:pt x="8" y="10"/>
                  <a:pt x="4" y="8"/>
                  <a:pt x="0" y="11"/>
                </a:cubicBezTo>
                <a:cubicBezTo>
                  <a:pt x="9" y="51"/>
                  <a:pt x="14" y="94"/>
                  <a:pt x="23" y="139"/>
                </a:cubicBezTo>
                <a:cubicBezTo>
                  <a:pt x="17" y="139"/>
                  <a:pt x="14" y="140"/>
                  <a:pt x="11" y="139"/>
                </a:cubicBezTo>
                <a:cubicBezTo>
                  <a:pt x="8" y="142"/>
                  <a:pt x="3" y="143"/>
                  <a:pt x="6" y="147"/>
                </a:cubicBezTo>
                <a:cubicBezTo>
                  <a:pt x="2" y="147"/>
                  <a:pt x="1" y="150"/>
                  <a:pt x="0" y="152"/>
                </a:cubicBezTo>
                <a:cubicBezTo>
                  <a:pt x="18" y="175"/>
                  <a:pt x="31" y="204"/>
                  <a:pt x="42" y="234"/>
                </a:cubicBezTo>
                <a:cubicBezTo>
                  <a:pt x="46" y="235"/>
                  <a:pt x="49" y="234"/>
                  <a:pt x="51" y="232"/>
                </a:cubicBezTo>
                <a:cubicBezTo>
                  <a:pt x="52" y="215"/>
                  <a:pt x="57" y="198"/>
                  <a:pt x="63" y="183"/>
                </a:cubicBezTo>
                <a:cubicBezTo>
                  <a:pt x="67" y="173"/>
                  <a:pt x="73" y="165"/>
                  <a:pt x="76" y="156"/>
                </a:cubicBezTo>
                <a:cubicBezTo>
                  <a:pt x="78" y="151"/>
                  <a:pt x="80" y="144"/>
                  <a:pt x="78" y="142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27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13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41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44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55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273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3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71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916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142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347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55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 autoUpdateAnimBg="0"/>
      <p:bldP spid="51" grpId="0" animBg="1" autoUpdateAnimBg="0"/>
      <p:bldP spid="52" grpId="0" animBg="1"/>
      <p:bldP spid="53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任意多边形 5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 flipH="1">
            <a:off x="2368744" y="1805252"/>
            <a:ext cx="2384264" cy="2182374"/>
          </a:xfrm>
          <a:custGeom>
            <a:avLst/>
            <a:gdLst>
              <a:gd name="T0" fmla="*/ 23 w 207"/>
              <a:gd name="T1" fmla="*/ 8 h 189"/>
              <a:gd name="T2" fmla="*/ 16 w 207"/>
              <a:gd name="T3" fmla="*/ 121 h 189"/>
              <a:gd name="T4" fmla="*/ 100 w 207"/>
              <a:gd name="T5" fmla="*/ 103 h 189"/>
              <a:gd name="T6" fmla="*/ 116 w 207"/>
              <a:gd name="T7" fmla="*/ 110 h 189"/>
              <a:gd name="T8" fmla="*/ 117 w 207"/>
              <a:gd name="T9" fmla="*/ 136 h 189"/>
              <a:gd name="T10" fmla="*/ 99 w 207"/>
              <a:gd name="T11" fmla="*/ 169 h 189"/>
              <a:gd name="T12" fmla="*/ 102 w 207"/>
              <a:gd name="T13" fmla="*/ 181 h 189"/>
              <a:gd name="T14" fmla="*/ 111 w 207"/>
              <a:gd name="T15" fmla="*/ 185 h 189"/>
              <a:gd name="T16" fmla="*/ 146 w 207"/>
              <a:gd name="T17" fmla="*/ 186 h 189"/>
              <a:gd name="T18" fmla="*/ 190 w 207"/>
              <a:gd name="T19" fmla="*/ 104 h 189"/>
              <a:gd name="T20" fmla="*/ 199 w 207"/>
              <a:gd name="T21" fmla="*/ 100 h 189"/>
              <a:gd name="T22" fmla="*/ 199 w 207"/>
              <a:gd name="T23" fmla="*/ 50 h 189"/>
              <a:gd name="T24" fmla="*/ 186 w 207"/>
              <a:gd name="T25" fmla="*/ 37 h 189"/>
              <a:gd name="T26" fmla="*/ 120 w 207"/>
              <a:gd name="T27" fmla="*/ 40 h 189"/>
              <a:gd name="T28" fmla="*/ 50 w 207"/>
              <a:gd name="T29" fmla="*/ 63 h 189"/>
              <a:gd name="T30" fmla="*/ 44 w 207"/>
              <a:gd name="T31" fmla="*/ 69 h 189"/>
              <a:gd name="T32" fmla="*/ 60 w 207"/>
              <a:gd name="T33" fmla="*/ 50 h 189"/>
              <a:gd name="T34" fmla="*/ 29 w 207"/>
              <a:gd name="T35" fmla="*/ 72 h 189"/>
              <a:gd name="T36" fmla="*/ 32 w 207"/>
              <a:gd name="T37" fmla="*/ 49 h 189"/>
              <a:gd name="T38" fmla="*/ 42 w 207"/>
              <a:gd name="T39" fmla="*/ 57 h 189"/>
              <a:gd name="T40" fmla="*/ 61 w 207"/>
              <a:gd name="T41" fmla="*/ 46 h 189"/>
              <a:gd name="T42" fmla="*/ 31 w 207"/>
              <a:gd name="T43" fmla="*/ 47 h 189"/>
              <a:gd name="T44" fmla="*/ 29 w 207"/>
              <a:gd name="T45" fmla="*/ 79 h 189"/>
              <a:gd name="T46" fmla="*/ 56 w 207"/>
              <a:gd name="T47" fmla="*/ 83 h 189"/>
              <a:gd name="T48" fmla="*/ 5 w 207"/>
              <a:gd name="T49" fmla="*/ 77 h 189"/>
              <a:gd name="T50" fmla="*/ 53 w 207"/>
              <a:gd name="T51" fmla="*/ 17 h 189"/>
              <a:gd name="T52" fmla="*/ 18 w 207"/>
              <a:gd name="T53" fmla="*/ 117 h 189"/>
              <a:gd name="T54" fmla="*/ 64 w 207"/>
              <a:gd name="T55" fmla="*/ 33 h 189"/>
              <a:gd name="T56" fmla="*/ 60 w 207"/>
              <a:gd name="T57" fmla="*/ 11 h 189"/>
              <a:gd name="T58" fmla="*/ 41 w 207"/>
              <a:gd name="T59" fmla="*/ 119 h 189"/>
              <a:gd name="T60" fmla="*/ 66 w 207"/>
              <a:gd name="T61" fmla="*/ 86 h 189"/>
              <a:gd name="T62" fmla="*/ 127 w 207"/>
              <a:gd name="T63" fmla="*/ 45 h 189"/>
              <a:gd name="T64" fmla="*/ 119 w 207"/>
              <a:gd name="T65" fmla="*/ 111 h 189"/>
              <a:gd name="T66" fmla="*/ 119 w 207"/>
              <a:gd name="T67" fmla="*/ 111 h 189"/>
              <a:gd name="T68" fmla="*/ 129 w 207"/>
              <a:gd name="T69" fmla="*/ 135 h 189"/>
              <a:gd name="T70" fmla="*/ 118 w 207"/>
              <a:gd name="T71" fmla="*/ 129 h 189"/>
              <a:gd name="T72" fmla="*/ 102 w 207"/>
              <a:gd name="T73" fmla="*/ 177 h 189"/>
              <a:gd name="T74" fmla="*/ 117 w 207"/>
              <a:gd name="T75" fmla="*/ 148 h 189"/>
              <a:gd name="T76" fmla="*/ 125 w 207"/>
              <a:gd name="T77" fmla="*/ 138 h 189"/>
              <a:gd name="T78" fmla="*/ 105 w 207"/>
              <a:gd name="T79" fmla="*/ 178 h 189"/>
              <a:gd name="T80" fmla="*/ 139 w 207"/>
              <a:gd name="T81" fmla="*/ 186 h 189"/>
              <a:gd name="T82" fmla="*/ 137 w 207"/>
              <a:gd name="T83" fmla="*/ 119 h 189"/>
              <a:gd name="T84" fmla="*/ 203 w 207"/>
              <a:gd name="T85" fmla="*/ 72 h 189"/>
              <a:gd name="T86" fmla="*/ 200 w 207"/>
              <a:gd name="T87" fmla="*/ 67 h 189"/>
              <a:gd name="T88" fmla="*/ 184 w 207"/>
              <a:gd name="T89" fmla="*/ 41 h 189"/>
              <a:gd name="T90" fmla="*/ 195 w 207"/>
              <a:gd name="T91" fmla="*/ 84 h 189"/>
              <a:gd name="T92" fmla="*/ 186 w 207"/>
              <a:gd name="T93" fmla="*/ 94 h 189"/>
              <a:gd name="T94" fmla="*/ 168 w 207"/>
              <a:gd name="T95" fmla="*/ 108 h 189"/>
              <a:gd name="T96" fmla="*/ 153 w 207"/>
              <a:gd name="T97" fmla="*/ 107 h 189"/>
              <a:gd name="T98" fmla="*/ 150 w 207"/>
              <a:gd name="T99" fmla="*/ 107 h 189"/>
              <a:gd name="T100" fmla="*/ 146 w 207"/>
              <a:gd name="T101" fmla="*/ 103 h 189"/>
              <a:gd name="T102" fmla="*/ 139 w 207"/>
              <a:gd name="T103" fmla="*/ 106 h 189"/>
              <a:gd name="T104" fmla="*/ 131 w 207"/>
              <a:gd name="T105" fmla="*/ 107 h 189"/>
              <a:gd name="T106" fmla="*/ 132 w 207"/>
              <a:gd name="T107" fmla="*/ 101 h 189"/>
              <a:gd name="T108" fmla="*/ 165 w 207"/>
              <a:gd name="T109" fmla="*/ 40 h 189"/>
              <a:gd name="T110" fmla="*/ 137 w 207"/>
              <a:gd name="T111" fmla="*/ 60 h 189"/>
              <a:gd name="T112" fmla="*/ 121 w 207"/>
              <a:gd name="T113" fmla="*/ 108 h 189"/>
              <a:gd name="T114" fmla="*/ 121 w 207"/>
              <a:gd name="T115" fmla="*/ 105 h 189"/>
              <a:gd name="T116" fmla="*/ 128 w 207"/>
              <a:gd name="T117" fmla="*/ 41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07" h="189">
                <a:moveTo>
                  <a:pt x="96" y="34"/>
                </a:moveTo>
                <a:cubicBezTo>
                  <a:pt x="86" y="29"/>
                  <a:pt x="75" y="20"/>
                  <a:pt x="62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6" y="3"/>
                  <a:pt x="50" y="0"/>
                  <a:pt x="43" y="0"/>
                </a:cubicBezTo>
                <a:cubicBezTo>
                  <a:pt x="36" y="0"/>
                  <a:pt x="29" y="2"/>
                  <a:pt x="23" y="8"/>
                </a:cubicBezTo>
                <a:cubicBezTo>
                  <a:pt x="15" y="14"/>
                  <a:pt x="9" y="25"/>
                  <a:pt x="6" y="37"/>
                </a:cubicBezTo>
                <a:cubicBezTo>
                  <a:pt x="2" y="48"/>
                  <a:pt x="0" y="62"/>
                  <a:pt x="0" y="73"/>
                </a:cubicBezTo>
                <a:cubicBezTo>
                  <a:pt x="0" y="75"/>
                  <a:pt x="0" y="77"/>
                  <a:pt x="0" y="79"/>
                </a:cubicBezTo>
                <a:cubicBezTo>
                  <a:pt x="1" y="88"/>
                  <a:pt x="3" y="100"/>
                  <a:pt x="8" y="109"/>
                </a:cubicBezTo>
                <a:cubicBezTo>
                  <a:pt x="10" y="114"/>
                  <a:pt x="13" y="118"/>
                  <a:pt x="16" y="121"/>
                </a:cubicBezTo>
                <a:cubicBezTo>
                  <a:pt x="20" y="124"/>
                  <a:pt x="24" y="126"/>
                  <a:pt x="29" y="126"/>
                </a:cubicBezTo>
                <a:cubicBezTo>
                  <a:pt x="33" y="126"/>
                  <a:pt x="36" y="125"/>
                  <a:pt x="40" y="123"/>
                </a:cubicBezTo>
                <a:cubicBezTo>
                  <a:pt x="41" y="123"/>
                  <a:pt x="42" y="122"/>
                  <a:pt x="42" y="122"/>
                </a:cubicBezTo>
                <a:cubicBezTo>
                  <a:pt x="42" y="122"/>
                  <a:pt x="43" y="122"/>
                  <a:pt x="43" y="122"/>
                </a:cubicBezTo>
                <a:cubicBezTo>
                  <a:pt x="64" y="110"/>
                  <a:pt x="79" y="103"/>
                  <a:pt x="100" y="103"/>
                </a:cubicBezTo>
                <a:cubicBezTo>
                  <a:pt x="104" y="103"/>
                  <a:pt x="109" y="104"/>
                  <a:pt x="114" y="104"/>
                </a:cubicBezTo>
                <a:cubicBezTo>
                  <a:pt x="114" y="105"/>
                  <a:pt x="114" y="106"/>
                  <a:pt x="114" y="107"/>
                </a:cubicBezTo>
                <a:cubicBezTo>
                  <a:pt x="114" y="107"/>
                  <a:pt x="115" y="108"/>
                  <a:pt x="115" y="108"/>
                </a:cubicBezTo>
                <a:cubicBezTo>
                  <a:pt x="115" y="109"/>
                  <a:pt x="115" y="109"/>
                  <a:pt x="116" y="110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16" y="111"/>
                  <a:pt x="116" y="113"/>
                  <a:pt x="116" y="114"/>
                </a:cubicBezTo>
                <a:cubicBezTo>
                  <a:pt x="116" y="119"/>
                  <a:pt x="115" y="123"/>
                  <a:pt x="115" y="128"/>
                </a:cubicBezTo>
                <a:cubicBezTo>
                  <a:pt x="114" y="129"/>
                  <a:pt x="114" y="129"/>
                  <a:pt x="114" y="130"/>
                </a:cubicBezTo>
                <a:cubicBezTo>
                  <a:pt x="114" y="132"/>
                  <a:pt x="115" y="135"/>
                  <a:pt x="117" y="1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17" y="137"/>
                  <a:pt x="117" y="137"/>
                  <a:pt x="117" y="138"/>
                </a:cubicBezTo>
                <a:cubicBezTo>
                  <a:pt x="118" y="139"/>
                  <a:pt x="117" y="141"/>
                  <a:pt x="116" y="143"/>
                </a:cubicBezTo>
                <a:cubicBezTo>
                  <a:pt x="115" y="144"/>
                  <a:pt x="114" y="145"/>
                  <a:pt x="113" y="147"/>
                </a:cubicBezTo>
                <a:cubicBezTo>
                  <a:pt x="111" y="151"/>
                  <a:pt x="108" y="155"/>
                  <a:pt x="105" y="159"/>
                </a:cubicBezTo>
                <a:cubicBezTo>
                  <a:pt x="102" y="163"/>
                  <a:pt x="100" y="166"/>
                  <a:pt x="99" y="169"/>
                </a:cubicBezTo>
                <a:cubicBezTo>
                  <a:pt x="98" y="170"/>
                  <a:pt x="98" y="172"/>
                  <a:pt x="98" y="174"/>
                </a:cubicBezTo>
                <a:cubicBezTo>
                  <a:pt x="98" y="176"/>
                  <a:pt x="98" y="177"/>
                  <a:pt x="99" y="179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100" y="180"/>
                  <a:pt x="101" y="180"/>
                  <a:pt x="102" y="181"/>
                </a:cubicBezTo>
                <a:cubicBezTo>
                  <a:pt x="104" y="182"/>
                  <a:pt x="106" y="183"/>
                  <a:pt x="108" y="184"/>
                </a:cubicBezTo>
                <a:cubicBezTo>
                  <a:pt x="108" y="184"/>
                  <a:pt x="109" y="184"/>
                  <a:pt x="110" y="185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21" y="187"/>
                  <a:pt x="130" y="189"/>
                  <a:pt x="139" y="189"/>
                </a:cubicBezTo>
                <a:cubicBezTo>
                  <a:pt x="139" y="189"/>
                  <a:pt x="140" y="189"/>
                  <a:pt x="140" y="189"/>
                </a:cubicBezTo>
                <a:cubicBezTo>
                  <a:pt x="141" y="189"/>
                  <a:pt x="142" y="189"/>
                  <a:pt x="144" y="189"/>
                </a:cubicBezTo>
                <a:cubicBezTo>
                  <a:pt x="145" y="188"/>
                  <a:pt x="145" y="187"/>
                  <a:pt x="146" y="186"/>
                </a:cubicBezTo>
                <a:cubicBezTo>
                  <a:pt x="159" y="163"/>
                  <a:pt x="169" y="138"/>
                  <a:pt x="175" y="112"/>
                </a:cubicBezTo>
                <a:cubicBezTo>
                  <a:pt x="176" y="113"/>
                  <a:pt x="178" y="113"/>
                  <a:pt x="179" y="113"/>
                </a:cubicBezTo>
                <a:cubicBezTo>
                  <a:pt x="179" y="112"/>
                  <a:pt x="179" y="112"/>
                  <a:pt x="179" y="112"/>
                </a:cubicBezTo>
                <a:cubicBezTo>
                  <a:pt x="179" y="113"/>
                  <a:pt x="179" y="113"/>
                  <a:pt x="179" y="113"/>
                </a:cubicBezTo>
                <a:cubicBezTo>
                  <a:pt x="183" y="111"/>
                  <a:pt x="187" y="108"/>
                  <a:pt x="190" y="104"/>
                </a:cubicBezTo>
                <a:cubicBezTo>
                  <a:pt x="190" y="105"/>
                  <a:pt x="190" y="105"/>
                  <a:pt x="190" y="105"/>
                </a:cubicBezTo>
                <a:cubicBezTo>
                  <a:pt x="192" y="105"/>
                  <a:pt x="193" y="104"/>
                  <a:pt x="194" y="104"/>
                </a:cubicBezTo>
                <a:cubicBezTo>
                  <a:pt x="196" y="103"/>
                  <a:pt x="197" y="102"/>
                  <a:pt x="199" y="101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5" y="91"/>
                  <a:pt x="207" y="81"/>
                  <a:pt x="207" y="72"/>
                </a:cubicBezTo>
                <a:cubicBezTo>
                  <a:pt x="207" y="66"/>
                  <a:pt x="206" y="59"/>
                  <a:pt x="204" y="53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2" y="51"/>
                  <a:pt x="200" y="50"/>
                  <a:pt x="199" y="50"/>
                </a:cubicBezTo>
                <a:cubicBezTo>
                  <a:pt x="198" y="50"/>
                  <a:pt x="198" y="50"/>
                  <a:pt x="197" y="49"/>
                </a:cubicBezTo>
                <a:cubicBezTo>
                  <a:pt x="195" y="44"/>
                  <a:pt x="192" y="40"/>
                  <a:pt x="187" y="38"/>
                </a:cubicBezTo>
                <a:cubicBezTo>
                  <a:pt x="187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4" y="37"/>
                  <a:pt x="175" y="37"/>
                  <a:pt x="163" y="36"/>
                </a:cubicBezTo>
                <a:cubicBezTo>
                  <a:pt x="152" y="36"/>
                  <a:pt x="139" y="35"/>
                  <a:pt x="130" y="35"/>
                </a:cubicBezTo>
                <a:cubicBezTo>
                  <a:pt x="129" y="35"/>
                  <a:pt x="129" y="35"/>
                  <a:pt x="128" y="35"/>
                </a:cubicBezTo>
                <a:cubicBezTo>
                  <a:pt x="126" y="35"/>
                  <a:pt x="124" y="35"/>
                  <a:pt x="122" y="37"/>
                </a:cubicBezTo>
                <a:cubicBezTo>
                  <a:pt x="121" y="38"/>
                  <a:pt x="120" y="39"/>
                  <a:pt x="120" y="40"/>
                </a:cubicBezTo>
                <a:cubicBezTo>
                  <a:pt x="111" y="39"/>
                  <a:pt x="104" y="37"/>
                  <a:pt x="96" y="34"/>
                </a:cubicBezTo>
                <a:close/>
                <a:moveTo>
                  <a:pt x="57" y="77"/>
                </a:moveTo>
                <a:cubicBezTo>
                  <a:pt x="53" y="77"/>
                  <a:pt x="50" y="77"/>
                  <a:pt x="47" y="76"/>
                </a:cubicBezTo>
                <a:cubicBezTo>
                  <a:pt x="49" y="72"/>
                  <a:pt x="50" y="68"/>
                  <a:pt x="52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8" y="67"/>
                  <a:pt x="47" y="72"/>
                  <a:pt x="45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4" y="76"/>
                  <a:pt x="43" y="76"/>
                  <a:pt x="42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4"/>
                  <a:pt x="43" y="72"/>
                  <a:pt x="44" y="69"/>
                </a:cubicBezTo>
                <a:cubicBezTo>
                  <a:pt x="45" y="65"/>
                  <a:pt x="46" y="61"/>
                  <a:pt x="46" y="57"/>
                </a:cubicBezTo>
                <a:cubicBezTo>
                  <a:pt x="46" y="56"/>
                  <a:pt x="46" y="55"/>
                  <a:pt x="46" y="54"/>
                </a:cubicBezTo>
                <a:cubicBezTo>
                  <a:pt x="45" y="52"/>
                  <a:pt x="45" y="50"/>
                  <a:pt x="44" y="49"/>
                </a:cubicBezTo>
                <a:cubicBezTo>
                  <a:pt x="49" y="50"/>
                  <a:pt x="53" y="50"/>
                  <a:pt x="58" y="50"/>
                </a:cubicBezTo>
                <a:cubicBezTo>
                  <a:pt x="59" y="50"/>
                  <a:pt x="60" y="50"/>
                  <a:pt x="60" y="50"/>
                </a:cubicBezTo>
                <a:cubicBezTo>
                  <a:pt x="60" y="59"/>
                  <a:pt x="59" y="68"/>
                  <a:pt x="57" y="77"/>
                </a:cubicBezTo>
                <a:close/>
                <a:moveTo>
                  <a:pt x="34" y="77"/>
                </a:moveTo>
                <a:cubicBezTo>
                  <a:pt x="34" y="77"/>
                  <a:pt x="34" y="77"/>
                  <a:pt x="33" y="77"/>
                </a:cubicBezTo>
                <a:cubicBezTo>
                  <a:pt x="33" y="77"/>
                  <a:pt x="32" y="77"/>
                  <a:pt x="31" y="76"/>
                </a:cubicBezTo>
                <a:cubicBezTo>
                  <a:pt x="31" y="75"/>
                  <a:pt x="30" y="74"/>
                  <a:pt x="29" y="72"/>
                </a:cubicBezTo>
                <a:cubicBezTo>
                  <a:pt x="28" y="70"/>
                  <a:pt x="28" y="68"/>
                  <a:pt x="28" y="67"/>
                </a:cubicBezTo>
                <a:cubicBezTo>
                  <a:pt x="28" y="66"/>
                  <a:pt x="28" y="66"/>
                  <a:pt x="28" y="65"/>
                </a:cubicBezTo>
                <a:cubicBezTo>
                  <a:pt x="28" y="63"/>
                  <a:pt x="28" y="59"/>
                  <a:pt x="29" y="57"/>
                </a:cubicBezTo>
                <a:cubicBezTo>
                  <a:pt x="30" y="54"/>
                  <a:pt x="32" y="51"/>
                  <a:pt x="33" y="50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49"/>
                  <a:pt x="36" y="49"/>
                  <a:pt x="37" y="49"/>
                </a:cubicBezTo>
                <a:cubicBezTo>
                  <a:pt x="38" y="49"/>
                  <a:pt x="39" y="49"/>
                  <a:pt x="40" y="50"/>
                </a:cubicBezTo>
                <a:cubicBezTo>
                  <a:pt x="41" y="51"/>
                  <a:pt x="42" y="53"/>
                  <a:pt x="42" y="54"/>
                </a:cubicBezTo>
                <a:cubicBezTo>
                  <a:pt x="42" y="55"/>
                  <a:pt x="42" y="56"/>
                  <a:pt x="42" y="57"/>
                </a:cubicBezTo>
                <a:cubicBezTo>
                  <a:pt x="42" y="61"/>
                  <a:pt x="42" y="65"/>
                  <a:pt x="41" y="68"/>
                </a:cubicBezTo>
                <a:cubicBezTo>
                  <a:pt x="40" y="72"/>
                  <a:pt x="38" y="74"/>
                  <a:pt x="37" y="75"/>
                </a:cubicBezTo>
                <a:cubicBezTo>
                  <a:pt x="36" y="76"/>
                  <a:pt x="35" y="76"/>
                  <a:pt x="35" y="76"/>
                </a:cubicBezTo>
                <a:cubicBezTo>
                  <a:pt x="35" y="76"/>
                  <a:pt x="35" y="76"/>
                  <a:pt x="34" y="77"/>
                </a:cubicBezTo>
                <a:close/>
                <a:moveTo>
                  <a:pt x="61" y="46"/>
                </a:moveTo>
                <a:cubicBezTo>
                  <a:pt x="60" y="46"/>
                  <a:pt x="59" y="46"/>
                  <a:pt x="58" y="46"/>
                </a:cubicBezTo>
                <a:cubicBezTo>
                  <a:pt x="51" y="46"/>
                  <a:pt x="46" y="46"/>
                  <a:pt x="37" y="44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5" y="45"/>
                  <a:pt x="33" y="46"/>
                  <a:pt x="31" y="47"/>
                </a:cubicBezTo>
                <a:cubicBezTo>
                  <a:pt x="28" y="49"/>
                  <a:pt x="27" y="52"/>
                  <a:pt x="26" y="56"/>
                </a:cubicBezTo>
                <a:cubicBezTo>
                  <a:pt x="25" y="59"/>
                  <a:pt x="24" y="62"/>
                  <a:pt x="24" y="65"/>
                </a:cubicBezTo>
                <a:cubicBezTo>
                  <a:pt x="24" y="66"/>
                  <a:pt x="24" y="67"/>
                  <a:pt x="24" y="67"/>
                </a:cubicBezTo>
                <a:cubicBezTo>
                  <a:pt x="25" y="70"/>
                  <a:pt x="25" y="73"/>
                  <a:pt x="26" y="75"/>
                </a:cubicBezTo>
                <a:cubicBezTo>
                  <a:pt x="27" y="77"/>
                  <a:pt x="28" y="78"/>
                  <a:pt x="29" y="79"/>
                </a:cubicBezTo>
                <a:cubicBezTo>
                  <a:pt x="30" y="80"/>
                  <a:pt x="32" y="81"/>
                  <a:pt x="33" y="81"/>
                </a:cubicBezTo>
                <a:cubicBezTo>
                  <a:pt x="34" y="81"/>
                  <a:pt x="35" y="80"/>
                  <a:pt x="35" y="80"/>
                </a:cubicBezTo>
                <a:cubicBezTo>
                  <a:pt x="38" y="80"/>
                  <a:pt x="40" y="80"/>
                  <a:pt x="42" y="80"/>
                </a:cubicBezTo>
                <a:cubicBezTo>
                  <a:pt x="46" y="80"/>
                  <a:pt x="50" y="80"/>
                  <a:pt x="56" y="81"/>
                </a:cubicBezTo>
                <a:cubicBezTo>
                  <a:pt x="56" y="81"/>
                  <a:pt x="56" y="82"/>
                  <a:pt x="56" y="83"/>
                </a:cubicBezTo>
                <a:cubicBezTo>
                  <a:pt x="52" y="95"/>
                  <a:pt x="47" y="105"/>
                  <a:pt x="40" y="110"/>
                </a:cubicBezTo>
                <a:cubicBezTo>
                  <a:pt x="35" y="114"/>
                  <a:pt x="31" y="115"/>
                  <a:pt x="27" y="115"/>
                </a:cubicBezTo>
                <a:cubicBezTo>
                  <a:pt x="23" y="115"/>
                  <a:pt x="20" y="114"/>
                  <a:pt x="18" y="112"/>
                </a:cubicBezTo>
                <a:cubicBezTo>
                  <a:pt x="14" y="109"/>
                  <a:pt x="11" y="103"/>
                  <a:pt x="9" y="96"/>
                </a:cubicBezTo>
                <a:cubicBezTo>
                  <a:pt x="6" y="90"/>
                  <a:pt x="5" y="83"/>
                  <a:pt x="5" y="77"/>
                </a:cubicBezTo>
                <a:cubicBezTo>
                  <a:pt x="5" y="75"/>
                  <a:pt x="5" y="74"/>
                  <a:pt x="5" y="72"/>
                </a:cubicBezTo>
                <a:cubicBezTo>
                  <a:pt x="5" y="62"/>
                  <a:pt x="6" y="51"/>
                  <a:pt x="9" y="40"/>
                </a:cubicBezTo>
                <a:cubicBezTo>
                  <a:pt x="13" y="30"/>
                  <a:pt x="17" y="21"/>
                  <a:pt x="23" y="16"/>
                </a:cubicBezTo>
                <a:cubicBezTo>
                  <a:pt x="28" y="12"/>
                  <a:pt x="34" y="10"/>
                  <a:pt x="39" y="10"/>
                </a:cubicBezTo>
                <a:cubicBezTo>
                  <a:pt x="44" y="10"/>
                  <a:pt x="49" y="13"/>
                  <a:pt x="53" y="17"/>
                </a:cubicBezTo>
                <a:cubicBezTo>
                  <a:pt x="57" y="21"/>
                  <a:pt x="60" y="27"/>
                  <a:pt x="60" y="34"/>
                </a:cubicBezTo>
                <a:cubicBezTo>
                  <a:pt x="61" y="37"/>
                  <a:pt x="61" y="41"/>
                  <a:pt x="61" y="44"/>
                </a:cubicBezTo>
                <a:cubicBezTo>
                  <a:pt x="61" y="45"/>
                  <a:pt x="61" y="46"/>
                  <a:pt x="61" y="46"/>
                </a:cubicBezTo>
                <a:close/>
                <a:moveTo>
                  <a:pt x="19" y="118"/>
                </a:moveTo>
                <a:cubicBezTo>
                  <a:pt x="18" y="118"/>
                  <a:pt x="18" y="117"/>
                  <a:pt x="18" y="117"/>
                </a:cubicBezTo>
                <a:cubicBezTo>
                  <a:pt x="20" y="119"/>
                  <a:pt x="23" y="120"/>
                  <a:pt x="27" y="119"/>
                </a:cubicBezTo>
                <a:cubicBezTo>
                  <a:pt x="32" y="119"/>
                  <a:pt x="37" y="118"/>
                  <a:pt x="43" y="113"/>
                </a:cubicBezTo>
                <a:cubicBezTo>
                  <a:pt x="51" y="107"/>
                  <a:pt x="56" y="96"/>
                  <a:pt x="60" y="84"/>
                </a:cubicBezTo>
                <a:cubicBezTo>
                  <a:pt x="63" y="71"/>
                  <a:pt x="65" y="57"/>
                  <a:pt x="65" y="44"/>
                </a:cubicBezTo>
                <a:cubicBezTo>
                  <a:pt x="65" y="40"/>
                  <a:pt x="65" y="37"/>
                  <a:pt x="64" y="33"/>
                </a:cubicBezTo>
                <a:cubicBezTo>
                  <a:pt x="64" y="26"/>
                  <a:pt x="61" y="19"/>
                  <a:pt x="56" y="14"/>
                </a:cubicBezTo>
                <a:cubicBezTo>
                  <a:pt x="51" y="9"/>
                  <a:pt x="45" y="6"/>
                  <a:pt x="39" y="6"/>
                </a:cubicBezTo>
                <a:cubicBezTo>
                  <a:pt x="35" y="6"/>
                  <a:pt x="31" y="7"/>
                  <a:pt x="27" y="9"/>
                </a:cubicBezTo>
                <a:cubicBezTo>
                  <a:pt x="33" y="5"/>
                  <a:pt x="38" y="4"/>
                  <a:pt x="43" y="4"/>
                </a:cubicBezTo>
                <a:cubicBezTo>
                  <a:pt x="49" y="4"/>
                  <a:pt x="55" y="6"/>
                  <a:pt x="60" y="11"/>
                </a:cubicBezTo>
                <a:cubicBezTo>
                  <a:pt x="64" y="16"/>
                  <a:pt x="67" y="22"/>
                  <a:pt x="68" y="30"/>
                </a:cubicBezTo>
                <a:cubicBezTo>
                  <a:pt x="68" y="34"/>
                  <a:pt x="68" y="38"/>
                  <a:pt x="68" y="42"/>
                </a:cubicBezTo>
                <a:cubicBezTo>
                  <a:pt x="68" y="56"/>
                  <a:pt x="67" y="72"/>
                  <a:pt x="63" y="85"/>
                </a:cubicBezTo>
                <a:cubicBezTo>
                  <a:pt x="59" y="99"/>
                  <a:pt x="53" y="110"/>
                  <a:pt x="45" y="116"/>
                </a:cubicBezTo>
                <a:cubicBezTo>
                  <a:pt x="44" y="117"/>
                  <a:pt x="42" y="118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6" y="121"/>
                  <a:pt x="33" y="122"/>
                  <a:pt x="29" y="122"/>
                </a:cubicBezTo>
                <a:cubicBezTo>
                  <a:pt x="25" y="122"/>
                  <a:pt x="22" y="121"/>
                  <a:pt x="19" y="118"/>
                </a:cubicBezTo>
                <a:close/>
                <a:moveTo>
                  <a:pt x="55" y="111"/>
                </a:moveTo>
                <a:cubicBezTo>
                  <a:pt x="60" y="104"/>
                  <a:pt x="64" y="96"/>
                  <a:pt x="66" y="86"/>
                </a:cubicBezTo>
                <a:cubicBezTo>
                  <a:pt x="70" y="72"/>
                  <a:pt x="72" y="56"/>
                  <a:pt x="72" y="42"/>
                </a:cubicBezTo>
                <a:cubicBezTo>
                  <a:pt x="72" y="38"/>
                  <a:pt x="72" y="34"/>
                  <a:pt x="72" y="30"/>
                </a:cubicBezTo>
                <a:cubicBezTo>
                  <a:pt x="71" y="26"/>
                  <a:pt x="70" y="22"/>
                  <a:pt x="69" y="19"/>
                </a:cubicBezTo>
                <a:cubicBezTo>
                  <a:pt x="78" y="27"/>
                  <a:pt x="86" y="33"/>
                  <a:pt x="94" y="37"/>
                </a:cubicBezTo>
                <a:cubicBezTo>
                  <a:pt x="105" y="42"/>
                  <a:pt x="115" y="44"/>
                  <a:pt x="127" y="45"/>
                </a:cubicBezTo>
                <a:cubicBezTo>
                  <a:pt x="130" y="49"/>
                  <a:pt x="131" y="55"/>
                  <a:pt x="131" y="62"/>
                </a:cubicBezTo>
                <a:cubicBezTo>
                  <a:pt x="131" y="75"/>
                  <a:pt x="126" y="91"/>
                  <a:pt x="120" y="101"/>
                </a:cubicBezTo>
                <a:cubicBezTo>
                  <a:pt x="113" y="100"/>
                  <a:pt x="106" y="100"/>
                  <a:pt x="100" y="100"/>
                </a:cubicBezTo>
                <a:cubicBezTo>
                  <a:pt x="84" y="100"/>
                  <a:pt x="70" y="103"/>
                  <a:pt x="55" y="111"/>
                </a:cubicBezTo>
                <a:close/>
                <a:moveTo>
                  <a:pt x="119" y="111"/>
                </a:moveTo>
                <a:cubicBezTo>
                  <a:pt x="119" y="111"/>
                  <a:pt x="120" y="111"/>
                  <a:pt x="121" y="111"/>
                </a:cubicBezTo>
                <a:cubicBezTo>
                  <a:pt x="120" y="115"/>
                  <a:pt x="119" y="118"/>
                  <a:pt x="117" y="121"/>
                </a:cubicBezTo>
                <a:cubicBezTo>
                  <a:pt x="118" y="119"/>
                  <a:pt x="118" y="116"/>
                  <a:pt x="118" y="114"/>
                </a:cubicBezTo>
                <a:cubicBezTo>
                  <a:pt x="118" y="113"/>
                  <a:pt x="118" y="112"/>
                  <a:pt x="118" y="111"/>
                </a:cubicBezTo>
                <a:cubicBezTo>
                  <a:pt x="118" y="111"/>
                  <a:pt x="118" y="111"/>
                  <a:pt x="119" y="111"/>
                </a:cubicBezTo>
                <a:close/>
                <a:moveTo>
                  <a:pt x="132" y="111"/>
                </a:moveTo>
                <a:cubicBezTo>
                  <a:pt x="133" y="114"/>
                  <a:pt x="134" y="116"/>
                  <a:pt x="134" y="119"/>
                </a:cubicBezTo>
                <a:cubicBezTo>
                  <a:pt x="134" y="121"/>
                  <a:pt x="133" y="124"/>
                  <a:pt x="132" y="128"/>
                </a:cubicBezTo>
                <a:cubicBezTo>
                  <a:pt x="131" y="131"/>
                  <a:pt x="130" y="133"/>
                  <a:pt x="129" y="135"/>
                </a:cubicBezTo>
                <a:cubicBezTo>
                  <a:pt x="129" y="135"/>
                  <a:pt x="129" y="135"/>
                  <a:pt x="129" y="135"/>
                </a:cubicBezTo>
                <a:cubicBezTo>
                  <a:pt x="128" y="135"/>
                  <a:pt x="127" y="135"/>
                  <a:pt x="126" y="135"/>
                </a:cubicBezTo>
                <a:cubicBezTo>
                  <a:pt x="125" y="134"/>
                  <a:pt x="124" y="134"/>
                  <a:pt x="124" y="134"/>
                </a:cubicBezTo>
                <a:cubicBezTo>
                  <a:pt x="120" y="133"/>
                  <a:pt x="120" y="133"/>
                  <a:pt x="120" y="133"/>
                </a:cubicBezTo>
                <a:cubicBezTo>
                  <a:pt x="119" y="133"/>
                  <a:pt x="118" y="132"/>
                  <a:pt x="118" y="130"/>
                </a:cubicBezTo>
                <a:cubicBezTo>
                  <a:pt x="118" y="130"/>
                  <a:pt x="118" y="129"/>
                  <a:pt x="118" y="129"/>
                </a:cubicBezTo>
                <a:cubicBezTo>
                  <a:pt x="121" y="123"/>
                  <a:pt x="123" y="117"/>
                  <a:pt x="125" y="111"/>
                </a:cubicBezTo>
                <a:cubicBezTo>
                  <a:pt x="127" y="111"/>
                  <a:pt x="130" y="111"/>
                  <a:pt x="132" y="111"/>
                </a:cubicBezTo>
                <a:close/>
                <a:moveTo>
                  <a:pt x="129" y="136"/>
                </a:moveTo>
                <a:cubicBezTo>
                  <a:pt x="129" y="136"/>
                  <a:pt x="129" y="136"/>
                  <a:pt x="129" y="136"/>
                </a:cubicBezTo>
                <a:close/>
                <a:moveTo>
                  <a:pt x="102" y="177"/>
                </a:moveTo>
                <a:cubicBezTo>
                  <a:pt x="101" y="176"/>
                  <a:pt x="101" y="175"/>
                  <a:pt x="101" y="174"/>
                </a:cubicBezTo>
                <a:cubicBezTo>
                  <a:pt x="101" y="173"/>
                  <a:pt x="102" y="172"/>
                  <a:pt x="102" y="170"/>
                </a:cubicBezTo>
                <a:cubicBezTo>
                  <a:pt x="103" y="169"/>
                  <a:pt x="104" y="167"/>
                  <a:pt x="106" y="164"/>
                </a:cubicBezTo>
                <a:cubicBezTo>
                  <a:pt x="108" y="161"/>
                  <a:pt x="111" y="157"/>
                  <a:pt x="114" y="153"/>
                </a:cubicBezTo>
                <a:cubicBezTo>
                  <a:pt x="115" y="151"/>
                  <a:pt x="116" y="149"/>
                  <a:pt x="117" y="148"/>
                </a:cubicBezTo>
                <a:cubicBezTo>
                  <a:pt x="118" y="147"/>
                  <a:pt x="119" y="146"/>
                  <a:pt x="119" y="145"/>
                </a:cubicBezTo>
                <a:cubicBezTo>
                  <a:pt x="120" y="143"/>
                  <a:pt x="121" y="140"/>
                  <a:pt x="121" y="138"/>
                </a:cubicBezTo>
                <a:cubicBezTo>
                  <a:pt x="121" y="138"/>
                  <a:pt x="121" y="137"/>
                  <a:pt x="121" y="137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138"/>
                  <a:pt x="124" y="138"/>
                  <a:pt x="125" y="138"/>
                </a:cubicBezTo>
                <a:cubicBezTo>
                  <a:pt x="126" y="138"/>
                  <a:pt x="127" y="139"/>
                  <a:pt x="128" y="139"/>
                </a:cubicBezTo>
                <a:cubicBezTo>
                  <a:pt x="122" y="151"/>
                  <a:pt x="116" y="164"/>
                  <a:pt x="108" y="175"/>
                </a:cubicBezTo>
                <a:cubicBezTo>
                  <a:pt x="107" y="176"/>
                  <a:pt x="107" y="177"/>
                  <a:pt x="107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6" y="179"/>
                  <a:pt x="106" y="179"/>
                  <a:pt x="105" y="178"/>
                </a:cubicBezTo>
                <a:cubicBezTo>
                  <a:pt x="104" y="178"/>
                  <a:pt x="103" y="177"/>
                  <a:pt x="102" y="177"/>
                </a:cubicBezTo>
                <a:close/>
                <a:moveTo>
                  <a:pt x="143" y="184"/>
                </a:moveTo>
                <a:cubicBezTo>
                  <a:pt x="142" y="185"/>
                  <a:pt x="142" y="185"/>
                  <a:pt x="142" y="185"/>
                </a:cubicBezTo>
                <a:cubicBezTo>
                  <a:pt x="141" y="186"/>
                  <a:pt x="141" y="186"/>
                  <a:pt x="140" y="186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31" y="185"/>
                  <a:pt x="122" y="184"/>
                  <a:pt x="113" y="182"/>
                </a:cubicBezTo>
                <a:cubicBezTo>
                  <a:pt x="112" y="181"/>
                  <a:pt x="111" y="180"/>
                  <a:pt x="111" y="179"/>
                </a:cubicBezTo>
                <a:cubicBezTo>
                  <a:pt x="111" y="178"/>
                  <a:pt x="111" y="178"/>
                  <a:pt x="111" y="177"/>
                </a:cubicBezTo>
                <a:cubicBezTo>
                  <a:pt x="121" y="162"/>
                  <a:pt x="129" y="146"/>
                  <a:pt x="135" y="130"/>
                </a:cubicBezTo>
                <a:cubicBezTo>
                  <a:pt x="137" y="125"/>
                  <a:pt x="137" y="122"/>
                  <a:pt x="137" y="119"/>
                </a:cubicBezTo>
                <a:cubicBezTo>
                  <a:pt x="137" y="116"/>
                  <a:pt x="137" y="113"/>
                  <a:pt x="136" y="111"/>
                </a:cubicBezTo>
                <a:cubicBezTo>
                  <a:pt x="148" y="111"/>
                  <a:pt x="159" y="111"/>
                  <a:pt x="171" y="112"/>
                </a:cubicBezTo>
                <a:cubicBezTo>
                  <a:pt x="165" y="137"/>
                  <a:pt x="156" y="162"/>
                  <a:pt x="143" y="184"/>
                </a:cubicBezTo>
                <a:close/>
                <a:moveTo>
                  <a:pt x="201" y="55"/>
                </a:moveTo>
                <a:cubicBezTo>
                  <a:pt x="202" y="61"/>
                  <a:pt x="203" y="66"/>
                  <a:pt x="203" y="72"/>
                </a:cubicBezTo>
                <a:cubicBezTo>
                  <a:pt x="203" y="81"/>
                  <a:pt x="201" y="89"/>
                  <a:pt x="196" y="98"/>
                </a:cubicBezTo>
                <a:cubicBezTo>
                  <a:pt x="195" y="99"/>
                  <a:pt x="194" y="100"/>
                  <a:pt x="193" y="100"/>
                </a:cubicBezTo>
                <a:cubicBezTo>
                  <a:pt x="193" y="99"/>
                  <a:pt x="194" y="98"/>
                  <a:pt x="195" y="97"/>
                </a:cubicBezTo>
                <a:cubicBezTo>
                  <a:pt x="196" y="94"/>
                  <a:pt x="197" y="89"/>
                  <a:pt x="199" y="84"/>
                </a:cubicBezTo>
                <a:cubicBezTo>
                  <a:pt x="200" y="79"/>
                  <a:pt x="200" y="73"/>
                  <a:pt x="200" y="67"/>
                </a:cubicBezTo>
                <a:cubicBezTo>
                  <a:pt x="200" y="63"/>
                  <a:pt x="200" y="58"/>
                  <a:pt x="199" y="54"/>
                </a:cubicBezTo>
                <a:cubicBezTo>
                  <a:pt x="200" y="54"/>
                  <a:pt x="200" y="54"/>
                  <a:pt x="201" y="55"/>
                </a:cubicBezTo>
                <a:close/>
                <a:moveTo>
                  <a:pt x="165" y="40"/>
                </a:moveTo>
                <a:cubicBezTo>
                  <a:pt x="171" y="40"/>
                  <a:pt x="176" y="41"/>
                  <a:pt x="180" y="41"/>
                </a:cubicBezTo>
                <a:cubicBezTo>
                  <a:pt x="181" y="41"/>
                  <a:pt x="183" y="41"/>
                  <a:pt x="184" y="41"/>
                </a:cubicBezTo>
                <a:cubicBezTo>
                  <a:pt x="184" y="41"/>
                  <a:pt x="185" y="41"/>
                  <a:pt x="185" y="41"/>
                </a:cubicBezTo>
                <a:cubicBezTo>
                  <a:pt x="189" y="43"/>
                  <a:pt x="192" y="47"/>
                  <a:pt x="194" y="51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6" y="57"/>
                  <a:pt x="197" y="62"/>
                  <a:pt x="197" y="67"/>
                </a:cubicBezTo>
                <a:cubicBezTo>
                  <a:pt x="197" y="73"/>
                  <a:pt x="196" y="79"/>
                  <a:pt x="195" y="84"/>
                </a:cubicBezTo>
                <a:cubicBezTo>
                  <a:pt x="194" y="88"/>
                  <a:pt x="193" y="93"/>
                  <a:pt x="191" y="95"/>
                </a:cubicBezTo>
                <a:cubicBezTo>
                  <a:pt x="187" y="103"/>
                  <a:pt x="183" y="107"/>
                  <a:pt x="178" y="109"/>
                </a:cubicBezTo>
                <a:cubicBezTo>
                  <a:pt x="178" y="109"/>
                  <a:pt x="177" y="109"/>
                  <a:pt x="176" y="109"/>
                </a:cubicBezTo>
                <a:cubicBezTo>
                  <a:pt x="179" y="105"/>
                  <a:pt x="181" y="102"/>
                  <a:pt x="184" y="99"/>
                </a:cubicBezTo>
                <a:cubicBezTo>
                  <a:pt x="185" y="97"/>
                  <a:pt x="186" y="96"/>
                  <a:pt x="186" y="94"/>
                </a:cubicBezTo>
                <a:cubicBezTo>
                  <a:pt x="186" y="93"/>
                  <a:pt x="186" y="93"/>
                  <a:pt x="186" y="93"/>
                </a:cubicBezTo>
                <a:cubicBezTo>
                  <a:pt x="184" y="93"/>
                  <a:pt x="184" y="93"/>
                  <a:pt x="184" y="93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0" y="101"/>
                  <a:pt x="177" y="105"/>
                  <a:pt x="174" y="109"/>
                </a:cubicBezTo>
                <a:cubicBezTo>
                  <a:pt x="172" y="109"/>
                  <a:pt x="170" y="108"/>
                  <a:pt x="168" y="108"/>
                </a:cubicBezTo>
                <a:cubicBezTo>
                  <a:pt x="171" y="104"/>
                  <a:pt x="174" y="99"/>
                  <a:pt x="178" y="95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3" y="98"/>
                  <a:pt x="170" y="103"/>
                  <a:pt x="166" y="107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3" y="108"/>
                  <a:pt x="158" y="108"/>
                  <a:pt x="153" y="107"/>
                </a:cubicBezTo>
                <a:cubicBezTo>
                  <a:pt x="153" y="107"/>
                  <a:pt x="154" y="107"/>
                  <a:pt x="154" y="107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7" y="102"/>
                  <a:pt x="160" y="98"/>
                  <a:pt x="162" y="94"/>
                </a:cubicBezTo>
                <a:cubicBezTo>
                  <a:pt x="160" y="93"/>
                  <a:pt x="160" y="93"/>
                  <a:pt x="160" y="93"/>
                </a:cubicBezTo>
                <a:cubicBezTo>
                  <a:pt x="157" y="98"/>
                  <a:pt x="154" y="103"/>
                  <a:pt x="150" y="107"/>
                </a:cubicBezTo>
                <a:cubicBezTo>
                  <a:pt x="149" y="107"/>
                  <a:pt x="147" y="107"/>
                  <a:pt x="145" y="107"/>
                </a:cubicBezTo>
                <a:cubicBezTo>
                  <a:pt x="146" y="106"/>
                  <a:pt x="146" y="105"/>
                  <a:pt x="147" y="105"/>
                </a:cubicBezTo>
                <a:cubicBezTo>
                  <a:pt x="150" y="100"/>
                  <a:pt x="153" y="96"/>
                  <a:pt x="155" y="9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1" y="95"/>
                  <a:pt x="148" y="99"/>
                  <a:pt x="146" y="103"/>
                </a:cubicBezTo>
                <a:cubicBezTo>
                  <a:pt x="145" y="105"/>
                  <a:pt x="144" y="106"/>
                  <a:pt x="143" y="10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2" y="107"/>
                  <a:pt x="140" y="107"/>
                  <a:pt x="138" y="107"/>
                </a:cubicBezTo>
                <a:cubicBezTo>
                  <a:pt x="139" y="107"/>
                  <a:pt x="139" y="106"/>
                  <a:pt x="139" y="106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2" y="101"/>
                  <a:pt x="145" y="96"/>
                  <a:pt x="148" y="90"/>
                </a:cubicBezTo>
                <a:cubicBezTo>
                  <a:pt x="146" y="90"/>
                  <a:pt x="146" y="90"/>
                  <a:pt x="146" y="90"/>
                </a:cubicBezTo>
                <a:cubicBezTo>
                  <a:pt x="143" y="96"/>
                  <a:pt x="140" y="102"/>
                  <a:pt x="136" y="107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33" y="107"/>
                  <a:pt x="132" y="107"/>
                  <a:pt x="131" y="107"/>
                </a:cubicBezTo>
                <a:cubicBezTo>
                  <a:pt x="134" y="103"/>
                  <a:pt x="136" y="98"/>
                  <a:pt x="139" y="94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5" y="98"/>
                  <a:pt x="132" y="102"/>
                  <a:pt x="129" y="107"/>
                </a:cubicBezTo>
                <a:cubicBezTo>
                  <a:pt x="129" y="107"/>
                  <a:pt x="128" y="107"/>
                  <a:pt x="128" y="107"/>
                </a:cubicBezTo>
                <a:cubicBezTo>
                  <a:pt x="129" y="106"/>
                  <a:pt x="131" y="104"/>
                  <a:pt x="132" y="101"/>
                </a:cubicBezTo>
                <a:cubicBezTo>
                  <a:pt x="135" y="96"/>
                  <a:pt x="137" y="88"/>
                  <a:pt x="139" y="75"/>
                </a:cubicBezTo>
                <a:cubicBezTo>
                  <a:pt x="140" y="69"/>
                  <a:pt x="141" y="64"/>
                  <a:pt x="141" y="60"/>
                </a:cubicBezTo>
                <a:cubicBezTo>
                  <a:pt x="141" y="51"/>
                  <a:pt x="139" y="45"/>
                  <a:pt x="136" y="41"/>
                </a:cubicBezTo>
                <a:cubicBezTo>
                  <a:pt x="136" y="40"/>
                  <a:pt x="136" y="39"/>
                  <a:pt x="135" y="39"/>
                </a:cubicBezTo>
                <a:cubicBezTo>
                  <a:pt x="144" y="39"/>
                  <a:pt x="155" y="40"/>
                  <a:pt x="165" y="40"/>
                </a:cubicBezTo>
                <a:close/>
                <a:moveTo>
                  <a:pt x="125" y="39"/>
                </a:moveTo>
                <a:cubicBezTo>
                  <a:pt x="126" y="39"/>
                  <a:pt x="127" y="38"/>
                  <a:pt x="128" y="38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29" y="38"/>
                  <a:pt x="130" y="39"/>
                  <a:pt x="130" y="39"/>
                </a:cubicBezTo>
                <a:cubicBezTo>
                  <a:pt x="133" y="41"/>
                  <a:pt x="137" y="47"/>
                  <a:pt x="137" y="60"/>
                </a:cubicBezTo>
                <a:cubicBezTo>
                  <a:pt x="137" y="64"/>
                  <a:pt x="137" y="69"/>
                  <a:pt x="136" y="74"/>
                </a:cubicBezTo>
                <a:cubicBezTo>
                  <a:pt x="133" y="91"/>
                  <a:pt x="129" y="100"/>
                  <a:pt x="126" y="103"/>
                </a:cubicBezTo>
                <a:cubicBezTo>
                  <a:pt x="125" y="105"/>
                  <a:pt x="124" y="106"/>
                  <a:pt x="123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1" y="107"/>
                  <a:pt x="121" y="107"/>
                  <a:pt x="121" y="108"/>
                </a:cubicBezTo>
                <a:cubicBezTo>
                  <a:pt x="120" y="108"/>
                  <a:pt x="120" y="107"/>
                  <a:pt x="119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6"/>
                  <a:pt x="118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8" y="105"/>
                  <a:pt x="119" y="105"/>
                  <a:pt x="121" y="105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30" y="93"/>
                  <a:pt x="135" y="76"/>
                  <a:pt x="135" y="62"/>
                </a:cubicBezTo>
                <a:cubicBezTo>
                  <a:pt x="135" y="53"/>
                  <a:pt x="133" y="46"/>
                  <a:pt x="129" y="40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6" y="41"/>
                  <a:pt x="125" y="41"/>
                  <a:pt x="124" y="41"/>
                </a:cubicBezTo>
                <a:cubicBezTo>
                  <a:pt x="124" y="40"/>
                  <a:pt x="124" y="40"/>
                  <a:pt x="125" y="3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PA_文本框 63"/>
          <p:cNvSpPr txBox="1"/>
          <p:nvPr>
            <p:custDataLst>
              <p:tags r:id="rId2"/>
            </p:custDataLst>
          </p:nvPr>
        </p:nvSpPr>
        <p:spPr>
          <a:xfrm>
            <a:off x="2138962" y="3709081"/>
            <a:ext cx="2843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微软雅黑"/>
                <a:ea typeface="微软雅黑"/>
              </a:rPr>
              <a:t>PART 04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grpSp>
        <p:nvGrpSpPr>
          <p:cNvPr id="65" name="18_1"/>
          <p:cNvGrpSpPr/>
          <p:nvPr>
            <p:custDataLst>
              <p:tags r:id="rId3"/>
            </p:custDataLst>
          </p:nvPr>
        </p:nvGrpSpPr>
        <p:grpSpPr>
          <a:xfrm>
            <a:off x="5454798" y="2522447"/>
            <a:ext cx="5043515" cy="1602132"/>
            <a:chOff x="6227397" y="3670629"/>
            <a:chExt cx="5043515" cy="1602132"/>
          </a:xfrm>
        </p:grpSpPr>
        <p:sp>
          <p:nvSpPr>
            <p:cNvPr id="66" name="文本框 65"/>
            <p:cNvSpPr txBox="1"/>
            <p:nvPr/>
          </p:nvSpPr>
          <p:spPr>
            <a:xfrm>
              <a:off x="6227397" y="3670629"/>
              <a:ext cx="504351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微软雅黑"/>
                  <a:ea typeface="微软雅黑"/>
                </a:rPr>
                <a:t>项目简单展示</a:t>
              </a:r>
              <a:endParaRPr kumimoji="0" lang="zh-CN" alt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227397" y="4872651"/>
              <a:ext cx="50435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Romt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stosut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soutste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kosot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shet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otsot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somt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 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6227397" y="4823246"/>
              <a:ext cx="5043515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67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13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41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23_9"/>
          <p:cNvGrpSpPr/>
          <p:nvPr>
            <p:custDataLst>
              <p:tags r:id="rId1"/>
            </p:custDataLst>
          </p:nvPr>
        </p:nvGrpSpPr>
        <p:grpSpPr>
          <a:xfrm>
            <a:off x="5082027" y="1758241"/>
            <a:ext cx="822326" cy="1773238"/>
            <a:chOff x="4527550" y="2020888"/>
            <a:chExt cx="822326" cy="1773238"/>
          </a:xfrm>
        </p:grpSpPr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4741863" y="3059113"/>
              <a:ext cx="454025" cy="735013"/>
            </a:xfrm>
            <a:custGeom>
              <a:avLst/>
              <a:gdLst>
                <a:gd name="T0" fmla="*/ 286 w 286"/>
                <a:gd name="T1" fmla="*/ 0 h 463"/>
                <a:gd name="T2" fmla="*/ 278 w 286"/>
                <a:gd name="T3" fmla="*/ 16 h 463"/>
                <a:gd name="T4" fmla="*/ 270 w 286"/>
                <a:gd name="T5" fmla="*/ 32 h 463"/>
                <a:gd name="T6" fmla="*/ 264 w 286"/>
                <a:gd name="T7" fmla="*/ 43 h 463"/>
                <a:gd name="T8" fmla="*/ 264 w 286"/>
                <a:gd name="T9" fmla="*/ 46 h 463"/>
                <a:gd name="T10" fmla="*/ 256 w 286"/>
                <a:gd name="T11" fmla="*/ 62 h 463"/>
                <a:gd name="T12" fmla="*/ 253 w 286"/>
                <a:gd name="T13" fmla="*/ 65 h 463"/>
                <a:gd name="T14" fmla="*/ 248 w 286"/>
                <a:gd name="T15" fmla="*/ 78 h 463"/>
                <a:gd name="T16" fmla="*/ 243 w 286"/>
                <a:gd name="T17" fmla="*/ 92 h 463"/>
                <a:gd name="T18" fmla="*/ 237 w 286"/>
                <a:gd name="T19" fmla="*/ 100 h 463"/>
                <a:gd name="T20" fmla="*/ 229 w 286"/>
                <a:gd name="T21" fmla="*/ 119 h 463"/>
                <a:gd name="T22" fmla="*/ 224 w 286"/>
                <a:gd name="T23" fmla="*/ 127 h 463"/>
                <a:gd name="T24" fmla="*/ 218 w 286"/>
                <a:gd name="T25" fmla="*/ 137 h 463"/>
                <a:gd name="T26" fmla="*/ 216 w 286"/>
                <a:gd name="T27" fmla="*/ 146 h 463"/>
                <a:gd name="T28" fmla="*/ 213 w 286"/>
                <a:gd name="T29" fmla="*/ 154 h 463"/>
                <a:gd name="T30" fmla="*/ 205 w 286"/>
                <a:gd name="T31" fmla="*/ 167 h 463"/>
                <a:gd name="T32" fmla="*/ 199 w 286"/>
                <a:gd name="T33" fmla="*/ 178 h 463"/>
                <a:gd name="T34" fmla="*/ 191 w 286"/>
                <a:gd name="T35" fmla="*/ 194 h 463"/>
                <a:gd name="T36" fmla="*/ 183 w 286"/>
                <a:gd name="T37" fmla="*/ 213 h 463"/>
                <a:gd name="T38" fmla="*/ 175 w 286"/>
                <a:gd name="T39" fmla="*/ 229 h 463"/>
                <a:gd name="T40" fmla="*/ 172 w 286"/>
                <a:gd name="T41" fmla="*/ 240 h 463"/>
                <a:gd name="T42" fmla="*/ 164 w 286"/>
                <a:gd name="T43" fmla="*/ 256 h 463"/>
                <a:gd name="T44" fmla="*/ 162 w 286"/>
                <a:gd name="T45" fmla="*/ 259 h 463"/>
                <a:gd name="T46" fmla="*/ 153 w 286"/>
                <a:gd name="T47" fmla="*/ 275 h 463"/>
                <a:gd name="T48" fmla="*/ 148 w 286"/>
                <a:gd name="T49" fmla="*/ 291 h 463"/>
                <a:gd name="T50" fmla="*/ 145 w 286"/>
                <a:gd name="T51" fmla="*/ 294 h 463"/>
                <a:gd name="T52" fmla="*/ 145 w 286"/>
                <a:gd name="T53" fmla="*/ 296 h 463"/>
                <a:gd name="T54" fmla="*/ 143 w 286"/>
                <a:gd name="T55" fmla="*/ 302 h 463"/>
                <a:gd name="T56" fmla="*/ 135 w 286"/>
                <a:gd name="T57" fmla="*/ 315 h 463"/>
                <a:gd name="T58" fmla="*/ 129 w 286"/>
                <a:gd name="T59" fmla="*/ 334 h 463"/>
                <a:gd name="T60" fmla="*/ 124 w 286"/>
                <a:gd name="T61" fmla="*/ 339 h 463"/>
                <a:gd name="T62" fmla="*/ 124 w 286"/>
                <a:gd name="T63" fmla="*/ 342 h 463"/>
                <a:gd name="T64" fmla="*/ 121 w 286"/>
                <a:gd name="T65" fmla="*/ 348 h 463"/>
                <a:gd name="T66" fmla="*/ 113 w 286"/>
                <a:gd name="T67" fmla="*/ 366 h 463"/>
                <a:gd name="T68" fmla="*/ 108 w 286"/>
                <a:gd name="T69" fmla="*/ 377 h 463"/>
                <a:gd name="T70" fmla="*/ 99 w 286"/>
                <a:gd name="T71" fmla="*/ 393 h 463"/>
                <a:gd name="T72" fmla="*/ 97 w 286"/>
                <a:gd name="T73" fmla="*/ 401 h 463"/>
                <a:gd name="T74" fmla="*/ 91 w 286"/>
                <a:gd name="T75" fmla="*/ 412 h 463"/>
                <a:gd name="T76" fmla="*/ 86 w 286"/>
                <a:gd name="T77" fmla="*/ 426 h 463"/>
                <a:gd name="T78" fmla="*/ 86 w 286"/>
                <a:gd name="T79" fmla="*/ 426 h 463"/>
                <a:gd name="T80" fmla="*/ 81 w 286"/>
                <a:gd name="T81" fmla="*/ 436 h 463"/>
                <a:gd name="T82" fmla="*/ 75 w 286"/>
                <a:gd name="T83" fmla="*/ 450 h 463"/>
                <a:gd name="T84" fmla="*/ 72 w 286"/>
                <a:gd name="T85" fmla="*/ 453 h 463"/>
                <a:gd name="T86" fmla="*/ 72 w 286"/>
                <a:gd name="T87" fmla="*/ 458 h 463"/>
                <a:gd name="T88" fmla="*/ 70 w 286"/>
                <a:gd name="T89" fmla="*/ 463 h 463"/>
                <a:gd name="T90" fmla="*/ 70 w 286"/>
                <a:gd name="T91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6" h="463">
                  <a:moveTo>
                    <a:pt x="0" y="164"/>
                  </a:moveTo>
                  <a:lnTo>
                    <a:pt x="286" y="0"/>
                  </a:lnTo>
                  <a:lnTo>
                    <a:pt x="21" y="162"/>
                  </a:lnTo>
                  <a:lnTo>
                    <a:pt x="278" y="16"/>
                  </a:lnTo>
                  <a:lnTo>
                    <a:pt x="43" y="162"/>
                  </a:lnTo>
                  <a:lnTo>
                    <a:pt x="270" y="32"/>
                  </a:lnTo>
                  <a:lnTo>
                    <a:pt x="56" y="162"/>
                  </a:lnTo>
                  <a:lnTo>
                    <a:pt x="264" y="43"/>
                  </a:lnTo>
                  <a:lnTo>
                    <a:pt x="59" y="164"/>
                  </a:lnTo>
                  <a:lnTo>
                    <a:pt x="264" y="46"/>
                  </a:lnTo>
                  <a:lnTo>
                    <a:pt x="67" y="170"/>
                  </a:lnTo>
                  <a:lnTo>
                    <a:pt x="256" y="62"/>
                  </a:lnTo>
                  <a:lnTo>
                    <a:pt x="67" y="172"/>
                  </a:lnTo>
                  <a:lnTo>
                    <a:pt x="253" y="65"/>
                  </a:lnTo>
                  <a:lnTo>
                    <a:pt x="70" y="181"/>
                  </a:lnTo>
                  <a:lnTo>
                    <a:pt x="248" y="78"/>
                  </a:lnTo>
                  <a:lnTo>
                    <a:pt x="70" y="191"/>
                  </a:lnTo>
                  <a:lnTo>
                    <a:pt x="243" y="92"/>
                  </a:lnTo>
                  <a:lnTo>
                    <a:pt x="70" y="197"/>
                  </a:lnTo>
                  <a:lnTo>
                    <a:pt x="237" y="100"/>
                  </a:lnTo>
                  <a:lnTo>
                    <a:pt x="70" y="210"/>
                  </a:lnTo>
                  <a:lnTo>
                    <a:pt x="229" y="119"/>
                  </a:lnTo>
                  <a:lnTo>
                    <a:pt x="70" y="218"/>
                  </a:lnTo>
                  <a:lnTo>
                    <a:pt x="224" y="127"/>
                  </a:lnTo>
                  <a:lnTo>
                    <a:pt x="70" y="224"/>
                  </a:lnTo>
                  <a:lnTo>
                    <a:pt x="218" y="137"/>
                  </a:lnTo>
                  <a:lnTo>
                    <a:pt x="70" y="232"/>
                  </a:lnTo>
                  <a:lnTo>
                    <a:pt x="216" y="146"/>
                  </a:lnTo>
                  <a:lnTo>
                    <a:pt x="70" y="234"/>
                  </a:lnTo>
                  <a:lnTo>
                    <a:pt x="213" y="154"/>
                  </a:lnTo>
                  <a:lnTo>
                    <a:pt x="70" y="245"/>
                  </a:lnTo>
                  <a:lnTo>
                    <a:pt x="205" y="167"/>
                  </a:lnTo>
                  <a:lnTo>
                    <a:pt x="70" y="253"/>
                  </a:lnTo>
                  <a:lnTo>
                    <a:pt x="199" y="178"/>
                  </a:lnTo>
                  <a:lnTo>
                    <a:pt x="70" y="267"/>
                  </a:lnTo>
                  <a:lnTo>
                    <a:pt x="191" y="194"/>
                  </a:lnTo>
                  <a:lnTo>
                    <a:pt x="70" y="277"/>
                  </a:lnTo>
                  <a:lnTo>
                    <a:pt x="183" y="213"/>
                  </a:lnTo>
                  <a:lnTo>
                    <a:pt x="70" y="291"/>
                  </a:lnTo>
                  <a:lnTo>
                    <a:pt x="175" y="229"/>
                  </a:lnTo>
                  <a:lnTo>
                    <a:pt x="70" y="299"/>
                  </a:lnTo>
                  <a:lnTo>
                    <a:pt x="172" y="240"/>
                  </a:lnTo>
                  <a:lnTo>
                    <a:pt x="70" y="310"/>
                  </a:lnTo>
                  <a:lnTo>
                    <a:pt x="164" y="256"/>
                  </a:lnTo>
                  <a:lnTo>
                    <a:pt x="70" y="312"/>
                  </a:lnTo>
                  <a:lnTo>
                    <a:pt x="162" y="259"/>
                  </a:lnTo>
                  <a:lnTo>
                    <a:pt x="70" y="326"/>
                  </a:lnTo>
                  <a:lnTo>
                    <a:pt x="153" y="275"/>
                  </a:lnTo>
                  <a:lnTo>
                    <a:pt x="70" y="337"/>
                  </a:lnTo>
                  <a:lnTo>
                    <a:pt x="148" y="291"/>
                  </a:lnTo>
                  <a:lnTo>
                    <a:pt x="70" y="337"/>
                  </a:lnTo>
                  <a:lnTo>
                    <a:pt x="145" y="294"/>
                  </a:lnTo>
                  <a:lnTo>
                    <a:pt x="70" y="339"/>
                  </a:lnTo>
                  <a:lnTo>
                    <a:pt x="145" y="296"/>
                  </a:lnTo>
                  <a:lnTo>
                    <a:pt x="70" y="342"/>
                  </a:lnTo>
                  <a:lnTo>
                    <a:pt x="143" y="302"/>
                  </a:lnTo>
                  <a:lnTo>
                    <a:pt x="70" y="356"/>
                  </a:lnTo>
                  <a:lnTo>
                    <a:pt x="135" y="315"/>
                  </a:lnTo>
                  <a:lnTo>
                    <a:pt x="70" y="366"/>
                  </a:lnTo>
                  <a:lnTo>
                    <a:pt x="129" y="334"/>
                  </a:lnTo>
                  <a:lnTo>
                    <a:pt x="70" y="372"/>
                  </a:lnTo>
                  <a:lnTo>
                    <a:pt x="124" y="339"/>
                  </a:lnTo>
                  <a:lnTo>
                    <a:pt x="70" y="374"/>
                  </a:lnTo>
                  <a:lnTo>
                    <a:pt x="124" y="342"/>
                  </a:lnTo>
                  <a:lnTo>
                    <a:pt x="70" y="380"/>
                  </a:lnTo>
                  <a:lnTo>
                    <a:pt x="121" y="348"/>
                  </a:lnTo>
                  <a:lnTo>
                    <a:pt x="70" y="391"/>
                  </a:lnTo>
                  <a:lnTo>
                    <a:pt x="113" y="366"/>
                  </a:lnTo>
                  <a:lnTo>
                    <a:pt x="70" y="399"/>
                  </a:lnTo>
                  <a:lnTo>
                    <a:pt x="108" y="377"/>
                  </a:lnTo>
                  <a:lnTo>
                    <a:pt x="70" y="412"/>
                  </a:lnTo>
                  <a:lnTo>
                    <a:pt x="99" y="393"/>
                  </a:lnTo>
                  <a:lnTo>
                    <a:pt x="70" y="418"/>
                  </a:lnTo>
                  <a:lnTo>
                    <a:pt x="97" y="401"/>
                  </a:lnTo>
                  <a:lnTo>
                    <a:pt x="70" y="426"/>
                  </a:lnTo>
                  <a:lnTo>
                    <a:pt x="91" y="412"/>
                  </a:lnTo>
                  <a:lnTo>
                    <a:pt x="70" y="436"/>
                  </a:lnTo>
                  <a:lnTo>
                    <a:pt x="86" y="426"/>
                  </a:lnTo>
                  <a:lnTo>
                    <a:pt x="70" y="436"/>
                  </a:lnTo>
                  <a:lnTo>
                    <a:pt x="86" y="426"/>
                  </a:lnTo>
                  <a:lnTo>
                    <a:pt x="70" y="442"/>
                  </a:lnTo>
                  <a:lnTo>
                    <a:pt x="81" y="436"/>
                  </a:lnTo>
                  <a:lnTo>
                    <a:pt x="70" y="453"/>
                  </a:lnTo>
                  <a:lnTo>
                    <a:pt x="75" y="450"/>
                  </a:lnTo>
                  <a:lnTo>
                    <a:pt x="70" y="455"/>
                  </a:lnTo>
                  <a:lnTo>
                    <a:pt x="72" y="453"/>
                  </a:lnTo>
                  <a:lnTo>
                    <a:pt x="70" y="461"/>
                  </a:lnTo>
                  <a:lnTo>
                    <a:pt x="72" y="458"/>
                  </a:lnTo>
                  <a:lnTo>
                    <a:pt x="70" y="463"/>
                  </a:lnTo>
                  <a:lnTo>
                    <a:pt x="70" y="463"/>
                  </a:lnTo>
                  <a:lnTo>
                    <a:pt x="70" y="463"/>
                  </a:lnTo>
                  <a:lnTo>
                    <a:pt x="70" y="463"/>
                  </a:lnTo>
                </a:path>
              </a:pathLst>
            </a:custGeom>
            <a:noFill/>
            <a:ln w="0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4527550" y="3028950"/>
              <a:ext cx="681038" cy="373063"/>
            </a:xfrm>
            <a:custGeom>
              <a:avLst/>
              <a:gdLst>
                <a:gd name="T0" fmla="*/ 24 w 429"/>
                <a:gd name="T1" fmla="*/ 97 h 235"/>
                <a:gd name="T2" fmla="*/ 35 w 429"/>
                <a:gd name="T3" fmla="*/ 92 h 235"/>
                <a:gd name="T4" fmla="*/ 10 w 429"/>
                <a:gd name="T5" fmla="*/ 116 h 235"/>
                <a:gd name="T6" fmla="*/ 54 w 429"/>
                <a:gd name="T7" fmla="*/ 89 h 235"/>
                <a:gd name="T8" fmla="*/ 5 w 429"/>
                <a:gd name="T9" fmla="*/ 129 h 235"/>
                <a:gd name="T10" fmla="*/ 67 w 429"/>
                <a:gd name="T11" fmla="*/ 94 h 235"/>
                <a:gd name="T12" fmla="*/ 2 w 429"/>
                <a:gd name="T13" fmla="*/ 135 h 235"/>
                <a:gd name="T14" fmla="*/ 72 w 429"/>
                <a:gd name="T15" fmla="*/ 97 h 235"/>
                <a:gd name="T16" fmla="*/ 2 w 429"/>
                <a:gd name="T17" fmla="*/ 143 h 235"/>
                <a:gd name="T18" fmla="*/ 75 w 429"/>
                <a:gd name="T19" fmla="*/ 100 h 235"/>
                <a:gd name="T20" fmla="*/ 2 w 429"/>
                <a:gd name="T21" fmla="*/ 146 h 235"/>
                <a:gd name="T22" fmla="*/ 81 w 429"/>
                <a:gd name="T23" fmla="*/ 100 h 235"/>
                <a:gd name="T24" fmla="*/ 0 w 429"/>
                <a:gd name="T25" fmla="*/ 162 h 235"/>
                <a:gd name="T26" fmla="*/ 91 w 429"/>
                <a:gd name="T27" fmla="*/ 108 h 235"/>
                <a:gd name="T28" fmla="*/ 0 w 429"/>
                <a:gd name="T29" fmla="*/ 167 h 235"/>
                <a:gd name="T30" fmla="*/ 97 w 429"/>
                <a:gd name="T31" fmla="*/ 113 h 235"/>
                <a:gd name="T32" fmla="*/ 2 w 429"/>
                <a:gd name="T33" fmla="*/ 173 h 235"/>
                <a:gd name="T34" fmla="*/ 102 w 429"/>
                <a:gd name="T35" fmla="*/ 116 h 235"/>
                <a:gd name="T36" fmla="*/ 2 w 429"/>
                <a:gd name="T37" fmla="*/ 175 h 235"/>
                <a:gd name="T38" fmla="*/ 102 w 429"/>
                <a:gd name="T39" fmla="*/ 116 h 235"/>
                <a:gd name="T40" fmla="*/ 2 w 429"/>
                <a:gd name="T41" fmla="*/ 175 h 235"/>
                <a:gd name="T42" fmla="*/ 102 w 429"/>
                <a:gd name="T43" fmla="*/ 116 h 235"/>
                <a:gd name="T44" fmla="*/ 2 w 429"/>
                <a:gd name="T45" fmla="*/ 181 h 235"/>
                <a:gd name="T46" fmla="*/ 108 w 429"/>
                <a:gd name="T47" fmla="*/ 121 h 235"/>
                <a:gd name="T48" fmla="*/ 2 w 429"/>
                <a:gd name="T49" fmla="*/ 183 h 235"/>
                <a:gd name="T50" fmla="*/ 110 w 429"/>
                <a:gd name="T51" fmla="*/ 121 h 235"/>
                <a:gd name="T52" fmla="*/ 5 w 429"/>
                <a:gd name="T53" fmla="*/ 194 h 235"/>
                <a:gd name="T54" fmla="*/ 116 w 429"/>
                <a:gd name="T55" fmla="*/ 129 h 235"/>
                <a:gd name="T56" fmla="*/ 5 w 429"/>
                <a:gd name="T57" fmla="*/ 197 h 235"/>
                <a:gd name="T58" fmla="*/ 118 w 429"/>
                <a:gd name="T59" fmla="*/ 132 h 235"/>
                <a:gd name="T60" fmla="*/ 8 w 429"/>
                <a:gd name="T61" fmla="*/ 200 h 235"/>
                <a:gd name="T62" fmla="*/ 121 w 429"/>
                <a:gd name="T63" fmla="*/ 135 h 235"/>
                <a:gd name="T64" fmla="*/ 8 w 429"/>
                <a:gd name="T65" fmla="*/ 202 h 235"/>
                <a:gd name="T66" fmla="*/ 124 w 429"/>
                <a:gd name="T67" fmla="*/ 135 h 235"/>
                <a:gd name="T68" fmla="*/ 10 w 429"/>
                <a:gd name="T69" fmla="*/ 210 h 235"/>
                <a:gd name="T70" fmla="*/ 137 w 429"/>
                <a:gd name="T71" fmla="*/ 138 h 235"/>
                <a:gd name="T72" fmla="*/ 13 w 429"/>
                <a:gd name="T73" fmla="*/ 210 h 235"/>
                <a:gd name="T74" fmla="*/ 143 w 429"/>
                <a:gd name="T75" fmla="*/ 138 h 235"/>
                <a:gd name="T76" fmla="*/ 18 w 429"/>
                <a:gd name="T77" fmla="*/ 221 h 235"/>
                <a:gd name="T78" fmla="*/ 164 w 429"/>
                <a:gd name="T79" fmla="*/ 138 h 235"/>
                <a:gd name="T80" fmla="*/ 27 w 429"/>
                <a:gd name="T81" fmla="*/ 226 h 235"/>
                <a:gd name="T82" fmla="*/ 180 w 429"/>
                <a:gd name="T83" fmla="*/ 138 h 235"/>
                <a:gd name="T84" fmla="*/ 32 w 429"/>
                <a:gd name="T85" fmla="*/ 229 h 235"/>
                <a:gd name="T86" fmla="*/ 429 w 429"/>
                <a:gd name="T87" fmla="*/ 0 h 235"/>
                <a:gd name="T88" fmla="*/ 35 w 429"/>
                <a:gd name="T89" fmla="*/ 232 h 235"/>
                <a:gd name="T90" fmla="*/ 426 w 429"/>
                <a:gd name="T91" fmla="*/ 6 h 235"/>
                <a:gd name="T92" fmla="*/ 37 w 429"/>
                <a:gd name="T93" fmla="*/ 235 h 235"/>
                <a:gd name="T94" fmla="*/ 423 w 429"/>
                <a:gd name="T95" fmla="*/ 11 h 235"/>
                <a:gd name="T96" fmla="*/ 45 w 429"/>
                <a:gd name="T97" fmla="*/ 235 h 235"/>
                <a:gd name="T98" fmla="*/ 135 w 429"/>
                <a:gd name="T99" fmla="*/ 183 h 235"/>
                <a:gd name="T100" fmla="*/ 51 w 429"/>
                <a:gd name="T101" fmla="*/ 235 h 235"/>
                <a:gd name="T102" fmla="*/ 121 w 429"/>
                <a:gd name="T103" fmla="*/ 194 h 235"/>
                <a:gd name="T104" fmla="*/ 78 w 429"/>
                <a:gd name="T105" fmla="*/ 229 h 235"/>
                <a:gd name="T106" fmla="*/ 86 w 429"/>
                <a:gd name="T107" fmla="*/ 22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9" h="235">
                  <a:moveTo>
                    <a:pt x="24" y="97"/>
                  </a:moveTo>
                  <a:lnTo>
                    <a:pt x="35" y="92"/>
                  </a:lnTo>
                  <a:lnTo>
                    <a:pt x="10" y="116"/>
                  </a:lnTo>
                  <a:lnTo>
                    <a:pt x="54" y="89"/>
                  </a:lnTo>
                  <a:lnTo>
                    <a:pt x="5" y="129"/>
                  </a:lnTo>
                  <a:lnTo>
                    <a:pt x="67" y="94"/>
                  </a:lnTo>
                  <a:lnTo>
                    <a:pt x="2" y="135"/>
                  </a:lnTo>
                  <a:lnTo>
                    <a:pt x="72" y="97"/>
                  </a:lnTo>
                  <a:lnTo>
                    <a:pt x="2" y="143"/>
                  </a:lnTo>
                  <a:lnTo>
                    <a:pt x="75" y="100"/>
                  </a:lnTo>
                  <a:lnTo>
                    <a:pt x="2" y="146"/>
                  </a:lnTo>
                  <a:lnTo>
                    <a:pt x="81" y="100"/>
                  </a:lnTo>
                  <a:lnTo>
                    <a:pt x="0" y="162"/>
                  </a:lnTo>
                  <a:lnTo>
                    <a:pt x="91" y="108"/>
                  </a:lnTo>
                  <a:lnTo>
                    <a:pt x="0" y="167"/>
                  </a:lnTo>
                  <a:lnTo>
                    <a:pt x="97" y="113"/>
                  </a:lnTo>
                  <a:lnTo>
                    <a:pt x="2" y="173"/>
                  </a:lnTo>
                  <a:lnTo>
                    <a:pt x="102" y="116"/>
                  </a:lnTo>
                  <a:lnTo>
                    <a:pt x="2" y="175"/>
                  </a:lnTo>
                  <a:lnTo>
                    <a:pt x="102" y="116"/>
                  </a:lnTo>
                  <a:lnTo>
                    <a:pt x="2" y="175"/>
                  </a:lnTo>
                  <a:lnTo>
                    <a:pt x="102" y="116"/>
                  </a:lnTo>
                  <a:lnTo>
                    <a:pt x="2" y="181"/>
                  </a:lnTo>
                  <a:lnTo>
                    <a:pt x="108" y="121"/>
                  </a:lnTo>
                  <a:lnTo>
                    <a:pt x="2" y="183"/>
                  </a:lnTo>
                  <a:lnTo>
                    <a:pt x="110" y="121"/>
                  </a:lnTo>
                  <a:lnTo>
                    <a:pt x="5" y="194"/>
                  </a:lnTo>
                  <a:lnTo>
                    <a:pt x="116" y="129"/>
                  </a:lnTo>
                  <a:lnTo>
                    <a:pt x="5" y="197"/>
                  </a:lnTo>
                  <a:lnTo>
                    <a:pt x="118" y="132"/>
                  </a:lnTo>
                  <a:lnTo>
                    <a:pt x="8" y="200"/>
                  </a:lnTo>
                  <a:lnTo>
                    <a:pt x="121" y="135"/>
                  </a:lnTo>
                  <a:lnTo>
                    <a:pt x="8" y="202"/>
                  </a:lnTo>
                  <a:lnTo>
                    <a:pt x="124" y="135"/>
                  </a:lnTo>
                  <a:lnTo>
                    <a:pt x="10" y="210"/>
                  </a:lnTo>
                  <a:lnTo>
                    <a:pt x="137" y="138"/>
                  </a:lnTo>
                  <a:lnTo>
                    <a:pt x="13" y="210"/>
                  </a:lnTo>
                  <a:lnTo>
                    <a:pt x="143" y="138"/>
                  </a:lnTo>
                  <a:lnTo>
                    <a:pt x="18" y="221"/>
                  </a:lnTo>
                  <a:lnTo>
                    <a:pt x="164" y="138"/>
                  </a:lnTo>
                  <a:lnTo>
                    <a:pt x="27" y="226"/>
                  </a:lnTo>
                  <a:lnTo>
                    <a:pt x="180" y="138"/>
                  </a:lnTo>
                  <a:lnTo>
                    <a:pt x="32" y="229"/>
                  </a:lnTo>
                  <a:lnTo>
                    <a:pt x="429" y="0"/>
                  </a:lnTo>
                  <a:lnTo>
                    <a:pt x="35" y="232"/>
                  </a:lnTo>
                  <a:lnTo>
                    <a:pt x="426" y="6"/>
                  </a:lnTo>
                  <a:lnTo>
                    <a:pt x="37" y="235"/>
                  </a:lnTo>
                  <a:lnTo>
                    <a:pt x="423" y="11"/>
                  </a:lnTo>
                  <a:lnTo>
                    <a:pt x="45" y="235"/>
                  </a:lnTo>
                  <a:lnTo>
                    <a:pt x="135" y="183"/>
                  </a:lnTo>
                  <a:lnTo>
                    <a:pt x="51" y="235"/>
                  </a:lnTo>
                  <a:lnTo>
                    <a:pt x="121" y="194"/>
                  </a:lnTo>
                  <a:lnTo>
                    <a:pt x="78" y="229"/>
                  </a:lnTo>
                  <a:lnTo>
                    <a:pt x="86" y="224"/>
                  </a:lnTo>
                </a:path>
              </a:pathLst>
            </a:custGeom>
            <a:noFill/>
            <a:ln w="0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4840288" y="2465388"/>
              <a:ext cx="509588" cy="777875"/>
            </a:xfrm>
            <a:custGeom>
              <a:avLst/>
              <a:gdLst>
                <a:gd name="T0" fmla="*/ 8 w 321"/>
                <a:gd name="T1" fmla="*/ 45 h 490"/>
                <a:gd name="T2" fmla="*/ 19 w 321"/>
                <a:gd name="T3" fmla="*/ 45 h 490"/>
                <a:gd name="T4" fmla="*/ 35 w 321"/>
                <a:gd name="T5" fmla="*/ 45 h 490"/>
                <a:gd name="T6" fmla="*/ 40 w 321"/>
                <a:gd name="T7" fmla="*/ 45 h 490"/>
                <a:gd name="T8" fmla="*/ 48 w 321"/>
                <a:gd name="T9" fmla="*/ 51 h 490"/>
                <a:gd name="T10" fmla="*/ 56 w 321"/>
                <a:gd name="T11" fmla="*/ 59 h 490"/>
                <a:gd name="T12" fmla="*/ 64 w 321"/>
                <a:gd name="T13" fmla="*/ 64 h 490"/>
                <a:gd name="T14" fmla="*/ 67 w 321"/>
                <a:gd name="T15" fmla="*/ 67 h 490"/>
                <a:gd name="T16" fmla="*/ 70 w 321"/>
                <a:gd name="T17" fmla="*/ 70 h 490"/>
                <a:gd name="T18" fmla="*/ 75 w 321"/>
                <a:gd name="T19" fmla="*/ 75 h 490"/>
                <a:gd name="T20" fmla="*/ 75 w 321"/>
                <a:gd name="T21" fmla="*/ 75 h 490"/>
                <a:gd name="T22" fmla="*/ 81 w 321"/>
                <a:gd name="T23" fmla="*/ 78 h 490"/>
                <a:gd name="T24" fmla="*/ 89 w 321"/>
                <a:gd name="T25" fmla="*/ 83 h 490"/>
                <a:gd name="T26" fmla="*/ 91 w 321"/>
                <a:gd name="T27" fmla="*/ 86 h 490"/>
                <a:gd name="T28" fmla="*/ 97 w 321"/>
                <a:gd name="T29" fmla="*/ 86 h 490"/>
                <a:gd name="T30" fmla="*/ 108 w 321"/>
                <a:gd name="T31" fmla="*/ 91 h 490"/>
                <a:gd name="T32" fmla="*/ 118 w 321"/>
                <a:gd name="T33" fmla="*/ 94 h 490"/>
                <a:gd name="T34" fmla="*/ 127 w 321"/>
                <a:gd name="T35" fmla="*/ 94 h 490"/>
                <a:gd name="T36" fmla="*/ 135 w 321"/>
                <a:gd name="T37" fmla="*/ 94 h 490"/>
                <a:gd name="T38" fmla="*/ 321 w 321"/>
                <a:gd name="T39" fmla="*/ 0 h 490"/>
                <a:gd name="T40" fmla="*/ 321 w 321"/>
                <a:gd name="T41" fmla="*/ 13 h 490"/>
                <a:gd name="T42" fmla="*/ 321 w 321"/>
                <a:gd name="T43" fmla="*/ 16 h 490"/>
                <a:gd name="T44" fmla="*/ 321 w 321"/>
                <a:gd name="T45" fmla="*/ 21 h 490"/>
                <a:gd name="T46" fmla="*/ 321 w 321"/>
                <a:gd name="T47" fmla="*/ 29 h 490"/>
                <a:gd name="T48" fmla="*/ 318 w 321"/>
                <a:gd name="T49" fmla="*/ 40 h 490"/>
                <a:gd name="T50" fmla="*/ 318 w 321"/>
                <a:gd name="T51" fmla="*/ 48 h 490"/>
                <a:gd name="T52" fmla="*/ 318 w 321"/>
                <a:gd name="T53" fmla="*/ 59 h 490"/>
                <a:gd name="T54" fmla="*/ 318 w 321"/>
                <a:gd name="T55" fmla="*/ 64 h 490"/>
                <a:gd name="T56" fmla="*/ 316 w 321"/>
                <a:gd name="T57" fmla="*/ 72 h 490"/>
                <a:gd name="T58" fmla="*/ 316 w 321"/>
                <a:gd name="T59" fmla="*/ 80 h 490"/>
                <a:gd name="T60" fmla="*/ 316 w 321"/>
                <a:gd name="T61" fmla="*/ 86 h 490"/>
                <a:gd name="T62" fmla="*/ 313 w 321"/>
                <a:gd name="T63" fmla="*/ 97 h 490"/>
                <a:gd name="T64" fmla="*/ 313 w 321"/>
                <a:gd name="T65" fmla="*/ 105 h 490"/>
                <a:gd name="T66" fmla="*/ 310 w 321"/>
                <a:gd name="T67" fmla="*/ 118 h 490"/>
                <a:gd name="T68" fmla="*/ 310 w 321"/>
                <a:gd name="T69" fmla="*/ 121 h 490"/>
                <a:gd name="T70" fmla="*/ 307 w 321"/>
                <a:gd name="T71" fmla="*/ 126 h 490"/>
                <a:gd name="T72" fmla="*/ 307 w 321"/>
                <a:gd name="T73" fmla="*/ 134 h 490"/>
                <a:gd name="T74" fmla="*/ 305 w 321"/>
                <a:gd name="T75" fmla="*/ 140 h 490"/>
                <a:gd name="T76" fmla="*/ 305 w 321"/>
                <a:gd name="T77" fmla="*/ 145 h 490"/>
                <a:gd name="T78" fmla="*/ 302 w 321"/>
                <a:gd name="T79" fmla="*/ 156 h 490"/>
                <a:gd name="T80" fmla="*/ 302 w 321"/>
                <a:gd name="T81" fmla="*/ 159 h 490"/>
                <a:gd name="T82" fmla="*/ 299 w 321"/>
                <a:gd name="T83" fmla="*/ 169 h 490"/>
                <a:gd name="T84" fmla="*/ 297 w 321"/>
                <a:gd name="T85" fmla="*/ 180 h 490"/>
                <a:gd name="T86" fmla="*/ 291 w 321"/>
                <a:gd name="T87" fmla="*/ 194 h 490"/>
                <a:gd name="T88" fmla="*/ 289 w 321"/>
                <a:gd name="T89" fmla="*/ 204 h 490"/>
                <a:gd name="T90" fmla="*/ 286 w 321"/>
                <a:gd name="T91" fmla="*/ 218 h 490"/>
                <a:gd name="T92" fmla="*/ 283 w 321"/>
                <a:gd name="T93" fmla="*/ 226 h 490"/>
                <a:gd name="T94" fmla="*/ 280 w 321"/>
                <a:gd name="T95" fmla="*/ 231 h 490"/>
                <a:gd name="T96" fmla="*/ 278 w 321"/>
                <a:gd name="T97" fmla="*/ 245 h 490"/>
                <a:gd name="T98" fmla="*/ 272 w 321"/>
                <a:gd name="T99" fmla="*/ 261 h 490"/>
                <a:gd name="T100" fmla="*/ 270 w 321"/>
                <a:gd name="T101" fmla="*/ 264 h 490"/>
                <a:gd name="T102" fmla="*/ 270 w 321"/>
                <a:gd name="T103" fmla="*/ 266 h 490"/>
                <a:gd name="T104" fmla="*/ 267 w 321"/>
                <a:gd name="T105" fmla="*/ 272 h 490"/>
                <a:gd name="T106" fmla="*/ 262 w 321"/>
                <a:gd name="T107" fmla="*/ 285 h 490"/>
                <a:gd name="T108" fmla="*/ 262 w 321"/>
                <a:gd name="T109" fmla="*/ 285 h 490"/>
                <a:gd name="T110" fmla="*/ 256 w 321"/>
                <a:gd name="T111" fmla="*/ 299 h 490"/>
                <a:gd name="T112" fmla="*/ 256 w 321"/>
                <a:gd name="T113" fmla="*/ 299 h 490"/>
                <a:gd name="T114" fmla="*/ 248 w 321"/>
                <a:gd name="T115" fmla="*/ 317 h 490"/>
                <a:gd name="T116" fmla="*/ 245 w 321"/>
                <a:gd name="T117" fmla="*/ 323 h 490"/>
                <a:gd name="T118" fmla="*/ 243 w 321"/>
                <a:gd name="T119" fmla="*/ 331 h 490"/>
                <a:gd name="T120" fmla="*/ 235 w 321"/>
                <a:gd name="T121" fmla="*/ 347 h 490"/>
                <a:gd name="T122" fmla="*/ 232 w 321"/>
                <a:gd name="T123" fmla="*/ 355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1" h="490">
                  <a:moveTo>
                    <a:pt x="5" y="48"/>
                  </a:moveTo>
                  <a:lnTo>
                    <a:pt x="8" y="45"/>
                  </a:lnTo>
                  <a:lnTo>
                    <a:pt x="5" y="54"/>
                  </a:lnTo>
                  <a:lnTo>
                    <a:pt x="19" y="45"/>
                  </a:lnTo>
                  <a:lnTo>
                    <a:pt x="5" y="64"/>
                  </a:lnTo>
                  <a:lnTo>
                    <a:pt x="35" y="45"/>
                  </a:lnTo>
                  <a:lnTo>
                    <a:pt x="5" y="67"/>
                  </a:lnTo>
                  <a:lnTo>
                    <a:pt x="40" y="45"/>
                  </a:lnTo>
                  <a:lnTo>
                    <a:pt x="5" y="75"/>
                  </a:lnTo>
                  <a:lnTo>
                    <a:pt x="48" y="51"/>
                  </a:lnTo>
                  <a:lnTo>
                    <a:pt x="5" y="89"/>
                  </a:lnTo>
                  <a:lnTo>
                    <a:pt x="56" y="59"/>
                  </a:lnTo>
                  <a:lnTo>
                    <a:pt x="5" y="99"/>
                  </a:lnTo>
                  <a:lnTo>
                    <a:pt x="64" y="64"/>
                  </a:lnTo>
                  <a:lnTo>
                    <a:pt x="5" y="102"/>
                  </a:lnTo>
                  <a:lnTo>
                    <a:pt x="67" y="67"/>
                  </a:lnTo>
                  <a:lnTo>
                    <a:pt x="5" y="105"/>
                  </a:lnTo>
                  <a:lnTo>
                    <a:pt x="70" y="70"/>
                  </a:lnTo>
                  <a:lnTo>
                    <a:pt x="5" y="113"/>
                  </a:lnTo>
                  <a:lnTo>
                    <a:pt x="75" y="75"/>
                  </a:lnTo>
                  <a:lnTo>
                    <a:pt x="5" y="115"/>
                  </a:lnTo>
                  <a:lnTo>
                    <a:pt x="75" y="75"/>
                  </a:lnTo>
                  <a:lnTo>
                    <a:pt x="5" y="124"/>
                  </a:lnTo>
                  <a:lnTo>
                    <a:pt x="81" y="78"/>
                  </a:lnTo>
                  <a:lnTo>
                    <a:pt x="5" y="132"/>
                  </a:lnTo>
                  <a:lnTo>
                    <a:pt x="89" y="83"/>
                  </a:lnTo>
                  <a:lnTo>
                    <a:pt x="5" y="134"/>
                  </a:lnTo>
                  <a:lnTo>
                    <a:pt x="91" y="86"/>
                  </a:lnTo>
                  <a:lnTo>
                    <a:pt x="5" y="140"/>
                  </a:lnTo>
                  <a:lnTo>
                    <a:pt x="97" y="86"/>
                  </a:lnTo>
                  <a:lnTo>
                    <a:pt x="5" y="150"/>
                  </a:lnTo>
                  <a:lnTo>
                    <a:pt x="108" y="91"/>
                  </a:lnTo>
                  <a:lnTo>
                    <a:pt x="5" y="159"/>
                  </a:lnTo>
                  <a:lnTo>
                    <a:pt x="118" y="94"/>
                  </a:lnTo>
                  <a:lnTo>
                    <a:pt x="5" y="164"/>
                  </a:lnTo>
                  <a:lnTo>
                    <a:pt x="127" y="94"/>
                  </a:lnTo>
                  <a:lnTo>
                    <a:pt x="5" y="169"/>
                  </a:lnTo>
                  <a:lnTo>
                    <a:pt x="135" y="94"/>
                  </a:lnTo>
                  <a:lnTo>
                    <a:pt x="5" y="183"/>
                  </a:lnTo>
                  <a:lnTo>
                    <a:pt x="321" y="0"/>
                  </a:lnTo>
                  <a:lnTo>
                    <a:pt x="5" y="196"/>
                  </a:lnTo>
                  <a:lnTo>
                    <a:pt x="321" y="13"/>
                  </a:lnTo>
                  <a:lnTo>
                    <a:pt x="5" y="199"/>
                  </a:lnTo>
                  <a:lnTo>
                    <a:pt x="321" y="16"/>
                  </a:lnTo>
                  <a:lnTo>
                    <a:pt x="5" y="202"/>
                  </a:lnTo>
                  <a:lnTo>
                    <a:pt x="321" y="21"/>
                  </a:lnTo>
                  <a:lnTo>
                    <a:pt x="5" y="210"/>
                  </a:lnTo>
                  <a:lnTo>
                    <a:pt x="321" y="29"/>
                  </a:lnTo>
                  <a:lnTo>
                    <a:pt x="5" y="221"/>
                  </a:lnTo>
                  <a:lnTo>
                    <a:pt x="318" y="40"/>
                  </a:lnTo>
                  <a:lnTo>
                    <a:pt x="5" y="229"/>
                  </a:lnTo>
                  <a:lnTo>
                    <a:pt x="318" y="48"/>
                  </a:lnTo>
                  <a:lnTo>
                    <a:pt x="5" y="237"/>
                  </a:lnTo>
                  <a:lnTo>
                    <a:pt x="318" y="59"/>
                  </a:lnTo>
                  <a:lnTo>
                    <a:pt x="5" y="245"/>
                  </a:lnTo>
                  <a:lnTo>
                    <a:pt x="318" y="64"/>
                  </a:lnTo>
                  <a:lnTo>
                    <a:pt x="5" y="250"/>
                  </a:lnTo>
                  <a:lnTo>
                    <a:pt x="316" y="72"/>
                  </a:lnTo>
                  <a:lnTo>
                    <a:pt x="5" y="258"/>
                  </a:lnTo>
                  <a:lnTo>
                    <a:pt x="316" y="80"/>
                  </a:lnTo>
                  <a:lnTo>
                    <a:pt x="5" y="264"/>
                  </a:lnTo>
                  <a:lnTo>
                    <a:pt x="316" y="86"/>
                  </a:lnTo>
                  <a:lnTo>
                    <a:pt x="5" y="272"/>
                  </a:lnTo>
                  <a:lnTo>
                    <a:pt x="313" y="97"/>
                  </a:lnTo>
                  <a:lnTo>
                    <a:pt x="5" y="280"/>
                  </a:lnTo>
                  <a:lnTo>
                    <a:pt x="313" y="105"/>
                  </a:lnTo>
                  <a:lnTo>
                    <a:pt x="5" y="293"/>
                  </a:lnTo>
                  <a:lnTo>
                    <a:pt x="310" y="118"/>
                  </a:lnTo>
                  <a:lnTo>
                    <a:pt x="5" y="296"/>
                  </a:lnTo>
                  <a:lnTo>
                    <a:pt x="310" y="121"/>
                  </a:lnTo>
                  <a:lnTo>
                    <a:pt x="5" y="301"/>
                  </a:lnTo>
                  <a:lnTo>
                    <a:pt x="307" y="126"/>
                  </a:lnTo>
                  <a:lnTo>
                    <a:pt x="5" y="307"/>
                  </a:lnTo>
                  <a:lnTo>
                    <a:pt x="307" y="134"/>
                  </a:lnTo>
                  <a:lnTo>
                    <a:pt x="5" y="312"/>
                  </a:lnTo>
                  <a:lnTo>
                    <a:pt x="305" y="140"/>
                  </a:lnTo>
                  <a:lnTo>
                    <a:pt x="5" y="317"/>
                  </a:lnTo>
                  <a:lnTo>
                    <a:pt x="305" y="145"/>
                  </a:lnTo>
                  <a:lnTo>
                    <a:pt x="5" y="328"/>
                  </a:lnTo>
                  <a:lnTo>
                    <a:pt x="302" y="156"/>
                  </a:lnTo>
                  <a:lnTo>
                    <a:pt x="5" y="331"/>
                  </a:lnTo>
                  <a:lnTo>
                    <a:pt x="302" y="159"/>
                  </a:lnTo>
                  <a:lnTo>
                    <a:pt x="5" y="339"/>
                  </a:lnTo>
                  <a:lnTo>
                    <a:pt x="299" y="169"/>
                  </a:lnTo>
                  <a:lnTo>
                    <a:pt x="5" y="347"/>
                  </a:lnTo>
                  <a:lnTo>
                    <a:pt x="297" y="180"/>
                  </a:lnTo>
                  <a:lnTo>
                    <a:pt x="5" y="361"/>
                  </a:lnTo>
                  <a:lnTo>
                    <a:pt x="291" y="194"/>
                  </a:lnTo>
                  <a:lnTo>
                    <a:pt x="5" y="369"/>
                  </a:lnTo>
                  <a:lnTo>
                    <a:pt x="289" y="204"/>
                  </a:lnTo>
                  <a:lnTo>
                    <a:pt x="5" y="379"/>
                  </a:lnTo>
                  <a:lnTo>
                    <a:pt x="286" y="218"/>
                  </a:lnTo>
                  <a:lnTo>
                    <a:pt x="5" y="385"/>
                  </a:lnTo>
                  <a:lnTo>
                    <a:pt x="283" y="226"/>
                  </a:lnTo>
                  <a:lnTo>
                    <a:pt x="5" y="390"/>
                  </a:lnTo>
                  <a:lnTo>
                    <a:pt x="280" y="231"/>
                  </a:lnTo>
                  <a:lnTo>
                    <a:pt x="5" y="401"/>
                  </a:lnTo>
                  <a:lnTo>
                    <a:pt x="278" y="245"/>
                  </a:lnTo>
                  <a:lnTo>
                    <a:pt x="5" y="412"/>
                  </a:lnTo>
                  <a:lnTo>
                    <a:pt x="272" y="261"/>
                  </a:lnTo>
                  <a:lnTo>
                    <a:pt x="5" y="414"/>
                  </a:lnTo>
                  <a:lnTo>
                    <a:pt x="270" y="264"/>
                  </a:lnTo>
                  <a:lnTo>
                    <a:pt x="5" y="417"/>
                  </a:lnTo>
                  <a:lnTo>
                    <a:pt x="270" y="266"/>
                  </a:lnTo>
                  <a:lnTo>
                    <a:pt x="5" y="420"/>
                  </a:lnTo>
                  <a:lnTo>
                    <a:pt x="267" y="272"/>
                  </a:lnTo>
                  <a:lnTo>
                    <a:pt x="5" y="431"/>
                  </a:lnTo>
                  <a:lnTo>
                    <a:pt x="262" y="285"/>
                  </a:lnTo>
                  <a:lnTo>
                    <a:pt x="5" y="433"/>
                  </a:lnTo>
                  <a:lnTo>
                    <a:pt x="262" y="285"/>
                  </a:lnTo>
                  <a:lnTo>
                    <a:pt x="5" y="441"/>
                  </a:lnTo>
                  <a:lnTo>
                    <a:pt x="256" y="299"/>
                  </a:lnTo>
                  <a:lnTo>
                    <a:pt x="5" y="444"/>
                  </a:lnTo>
                  <a:lnTo>
                    <a:pt x="256" y="299"/>
                  </a:lnTo>
                  <a:lnTo>
                    <a:pt x="5" y="455"/>
                  </a:lnTo>
                  <a:lnTo>
                    <a:pt x="248" y="317"/>
                  </a:lnTo>
                  <a:lnTo>
                    <a:pt x="8" y="463"/>
                  </a:lnTo>
                  <a:lnTo>
                    <a:pt x="245" y="323"/>
                  </a:lnTo>
                  <a:lnTo>
                    <a:pt x="8" y="468"/>
                  </a:lnTo>
                  <a:lnTo>
                    <a:pt x="243" y="331"/>
                  </a:lnTo>
                  <a:lnTo>
                    <a:pt x="5" y="479"/>
                  </a:lnTo>
                  <a:lnTo>
                    <a:pt x="235" y="347"/>
                  </a:lnTo>
                  <a:lnTo>
                    <a:pt x="0" y="490"/>
                  </a:lnTo>
                  <a:lnTo>
                    <a:pt x="232" y="355"/>
                  </a:lnTo>
                </a:path>
              </a:pathLst>
            </a:custGeom>
            <a:noFill/>
            <a:ln w="0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4999038" y="2139950"/>
              <a:ext cx="350838" cy="457200"/>
            </a:xfrm>
            <a:custGeom>
              <a:avLst/>
              <a:gdLst>
                <a:gd name="T0" fmla="*/ 191 w 221"/>
                <a:gd name="T1" fmla="*/ 0 h 288"/>
                <a:gd name="T2" fmla="*/ 194 w 221"/>
                <a:gd name="T3" fmla="*/ 3 h 288"/>
                <a:gd name="T4" fmla="*/ 197 w 221"/>
                <a:gd name="T5" fmla="*/ 11 h 288"/>
                <a:gd name="T6" fmla="*/ 199 w 221"/>
                <a:gd name="T7" fmla="*/ 21 h 288"/>
                <a:gd name="T8" fmla="*/ 199 w 221"/>
                <a:gd name="T9" fmla="*/ 21 h 288"/>
                <a:gd name="T10" fmla="*/ 199 w 221"/>
                <a:gd name="T11" fmla="*/ 27 h 288"/>
                <a:gd name="T12" fmla="*/ 202 w 221"/>
                <a:gd name="T13" fmla="*/ 35 h 288"/>
                <a:gd name="T14" fmla="*/ 202 w 221"/>
                <a:gd name="T15" fmla="*/ 35 h 288"/>
                <a:gd name="T16" fmla="*/ 202 w 221"/>
                <a:gd name="T17" fmla="*/ 35 h 288"/>
                <a:gd name="T18" fmla="*/ 202 w 221"/>
                <a:gd name="T19" fmla="*/ 38 h 288"/>
                <a:gd name="T20" fmla="*/ 202 w 221"/>
                <a:gd name="T21" fmla="*/ 40 h 288"/>
                <a:gd name="T22" fmla="*/ 205 w 221"/>
                <a:gd name="T23" fmla="*/ 46 h 288"/>
                <a:gd name="T24" fmla="*/ 205 w 221"/>
                <a:gd name="T25" fmla="*/ 51 h 288"/>
                <a:gd name="T26" fmla="*/ 207 w 221"/>
                <a:gd name="T27" fmla="*/ 57 h 288"/>
                <a:gd name="T28" fmla="*/ 207 w 221"/>
                <a:gd name="T29" fmla="*/ 59 h 288"/>
                <a:gd name="T30" fmla="*/ 207 w 221"/>
                <a:gd name="T31" fmla="*/ 65 h 288"/>
                <a:gd name="T32" fmla="*/ 207 w 221"/>
                <a:gd name="T33" fmla="*/ 67 h 288"/>
                <a:gd name="T34" fmla="*/ 210 w 221"/>
                <a:gd name="T35" fmla="*/ 81 h 288"/>
                <a:gd name="T36" fmla="*/ 213 w 221"/>
                <a:gd name="T37" fmla="*/ 89 h 288"/>
                <a:gd name="T38" fmla="*/ 213 w 221"/>
                <a:gd name="T39" fmla="*/ 100 h 288"/>
                <a:gd name="T40" fmla="*/ 216 w 221"/>
                <a:gd name="T41" fmla="*/ 102 h 288"/>
                <a:gd name="T42" fmla="*/ 216 w 221"/>
                <a:gd name="T43" fmla="*/ 113 h 288"/>
                <a:gd name="T44" fmla="*/ 216 w 221"/>
                <a:gd name="T45" fmla="*/ 118 h 288"/>
                <a:gd name="T46" fmla="*/ 218 w 221"/>
                <a:gd name="T47" fmla="*/ 127 h 288"/>
                <a:gd name="T48" fmla="*/ 218 w 221"/>
                <a:gd name="T49" fmla="*/ 132 h 288"/>
                <a:gd name="T50" fmla="*/ 221 w 221"/>
                <a:gd name="T51" fmla="*/ 143 h 288"/>
                <a:gd name="T52" fmla="*/ 221 w 221"/>
                <a:gd name="T53" fmla="*/ 148 h 288"/>
                <a:gd name="T54" fmla="*/ 221 w 221"/>
                <a:gd name="T55" fmla="*/ 151 h 288"/>
                <a:gd name="T56" fmla="*/ 221 w 221"/>
                <a:gd name="T57" fmla="*/ 162 h 288"/>
                <a:gd name="T58" fmla="*/ 221 w 221"/>
                <a:gd name="T59" fmla="*/ 172 h 288"/>
                <a:gd name="T60" fmla="*/ 221 w 221"/>
                <a:gd name="T61" fmla="*/ 183 h 288"/>
                <a:gd name="T62" fmla="*/ 221 w 221"/>
                <a:gd name="T63" fmla="*/ 183 h 288"/>
                <a:gd name="T64" fmla="*/ 221 w 221"/>
                <a:gd name="T65" fmla="*/ 186 h 288"/>
                <a:gd name="T66" fmla="*/ 221 w 221"/>
                <a:gd name="T67" fmla="*/ 199 h 288"/>
                <a:gd name="T68" fmla="*/ 221 w 221"/>
                <a:gd name="T69" fmla="*/ 20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1" h="288">
                  <a:moveTo>
                    <a:pt x="0" y="110"/>
                  </a:moveTo>
                  <a:lnTo>
                    <a:pt x="191" y="0"/>
                  </a:lnTo>
                  <a:lnTo>
                    <a:pt x="18" y="102"/>
                  </a:lnTo>
                  <a:lnTo>
                    <a:pt x="194" y="3"/>
                  </a:lnTo>
                  <a:lnTo>
                    <a:pt x="37" y="102"/>
                  </a:lnTo>
                  <a:lnTo>
                    <a:pt x="197" y="11"/>
                  </a:lnTo>
                  <a:lnTo>
                    <a:pt x="54" y="105"/>
                  </a:lnTo>
                  <a:lnTo>
                    <a:pt x="199" y="21"/>
                  </a:lnTo>
                  <a:lnTo>
                    <a:pt x="54" y="105"/>
                  </a:lnTo>
                  <a:lnTo>
                    <a:pt x="199" y="21"/>
                  </a:lnTo>
                  <a:lnTo>
                    <a:pt x="59" y="108"/>
                  </a:lnTo>
                  <a:lnTo>
                    <a:pt x="199" y="27"/>
                  </a:lnTo>
                  <a:lnTo>
                    <a:pt x="67" y="110"/>
                  </a:lnTo>
                  <a:lnTo>
                    <a:pt x="202" y="35"/>
                  </a:lnTo>
                  <a:lnTo>
                    <a:pt x="70" y="113"/>
                  </a:lnTo>
                  <a:lnTo>
                    <a:pt x="202" y="35"/>
                  </a:lnTo>
                  <a:lnTo>
                    <a:pt x="70" y="113"/>
                  </a:lnTo>
                  <a:lnTo>
                    <a:pt x="202" y="35"/>
                  </a:lnTo>
                  <a:lnTo>
                    <a:pt x="70" y="113"/>
                  </a:lnTo>
                  <a:lnTo>
                    <a:pt x="202" y="38"/>
                  </a:lnTo>
                  <a:lnTo>
                    <a:pt x="72" y="113"/>
                  </a:lnTo>
                  <a:lnTo>
                    <a:pt x="202" y="40"/>
                  </a:lnTo>
                  <a:lnTo>
                    <a:pt x="78" y="118"/>
                  </a:lnTo>
                  <a:lnTo>
                    <a:pt x="205" y="46"/>
                  </a:lnTo>
                  <a:lnTo>
                    <a:pt x="81" y="121"/>
                  </a:lnTo>
                  <a:lnTo>
                    <a:pt x="205" y="51"/>
                  </a:lnTo>
                  <a:lnTo>
                    <a:pt x="86" y="127"/>
                  </a:lnTo>
                  <a:lnTo>
                    <a:pt x="207" y="57"/>
                  </a:lnTo>
                  <a:lnTo>
                    <a:pt x="89" y="129"/>
                  </a:lnTo>
                  <a:lnTo>
                    <a:pt x="207" y="59"/>
                  </a:lnTo>
                  <a:lnTo>
                    <a:pt x="91" y="132"/>
                  </a:lnTo>
                  <a:lnTo>
                    <a:pt x="207" y="65"/>
                  </a:lnTo>
                  <a:lnTo>
                    <a:pt x="94" y="135"/>
                  </a:lnTo>
                  <a:lnTo>
                    <a:pt x="207" y="67"/>
                  </a:lnTo>
                  <a:lnTo>
                    <a:pt x="99" y="145"/>
                  </a:lnTo>
                  <a:lnTo>
                    <a:pt x="210" y="81"/>
                  </a:lnTo>
                  <a:lnTo>
                    <a:pt x="102" y="151"/>
                  </a:lnTo>
                  <a:lnTo>
                    <a:pt x="213" y="89"/>
                  </a:lnTo>
                  <a:lnTo>
                    <a:pt x="105" y="162"/>
                  </a:lnTo>
                  <a:lnTo>
                    <a:pt x="213" y="100"/>
                  </a:lnTo>
                  <a:lnTo>
                    <a:pt x="105" y="164"/>
                  </a:lnTo>
                  <a:lnTo>
                    <a:pt x="216" y="102"/>
                  </a:lnTo>
                  <a:lnTo>
                    <a:pt x="108" y="175"/>
                  </a:lnTo>
                  <a:lnTo>
                    <a:pt x="216" y="113"/>
                  </a:lnTo>
                  <a:lnTo>
                    <a:pt x="108" y="180"/>
                  </a:lnTo>
                  <a:lnTo>
                    <a:pt x="216" y="118"/>
                  </a:lnTo>
                  <a:lnTo>
                    <a:pt x="110" y="191"/>
                  </a:lnTo>
                  <a:lnTo>
                    <a:pt x="218" y="127"/>
                  </a:lnTo>
                  <a:lnTo>
                    <a:pt x="110" y="194"/>
                  </a:lnTo>
                  <a:lnTo>
                    <a:pt x="218" y="132"/>
                  </a:lnTo>
                  <a:lnTo>
                    <a:pt x="108" y="207"/>
                  </a:lnTo>
                  <a:lnTo>
                    <a:pt x="221" y="143"/>
                  </a:lnTo>
                  <a:lnTo>
                    <a:pt x="108" y="213"/>
                  </a:lnTo>
                  <a:lnTo>
                    <a:pt x="221" y="148"/>
                  </a:lnTo>
                  <a:lnTo>
                    <a:pt x="108" y="215"/>
                  </a:lnTo>
                  <a:lnTo>
                    <a:pt x="221" y="151"/>
                  </a:lnTo>
                  <a:lnTo>
                    <a:pt x="108" y="226"/>
                  </a:lnTo>
                  <a:lnTo>
                    <a:pt x="221" y="162"/>
                  </a:lnTo>
                  <a:lnTo>
                    <a:pt x="102" y="240"/>
                  </a:lnTo>
                  <a:lnTo>
                    <a:pt x="221" y="172"/>
                  </a:lnTo>
                  <a:lnTo>
                    <a:pt x="99" y="253"/>
                  </a:lnTo>
                  <a:lnTo>
                    <a:pt x="221" y="183"/>
                  </a:lnTo>
                  <a:lnTo>
                    <a:pt x="99" y="253"/>
                  </a:lnTo>
                  <a:lnTo>
                    <a:pt x="221" y="183"/>
                  </a:lnTo>
                  <a:lnTo>
                    <a:pt x="97" y="259"/>
                  </a:lnTo>
                  <a:lnTo>
                    <a:pt x="221" y="186"/>
                  </a:lnTo>
                  <a:lnTo>
                    <a:pt x="83" y="277"/>
                  </a:lnTo>
                  <a:lnTo>
                    <a:pt x="221" y="199"/>
                  </a:lnTo>
                  <a:lnTo>
                    <a:pt x="72" y="288"/>
                  </a:lnTo>
                  <a:lnTo>
                    <a:pt x="221" y="202"/>
                  </a:lnTo>
                </a:path>
              </a:pathLst>
            </a:custGeom>
            <a:noFill/>
            <a:ln w="0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4843463" y="2020888"/>
              <a:ext cx="458788" cy="366713"/>
            </a:xfrm>
            <a:custGeom>
              <a:avLst/>
              <a:gdLst>
                <a:gd name="T0" fmla="*/ 0 w 289"/>
                <a:gd name="T1" fmla="*/ 0 h 231"/>
                <a:gd name="T2" fmla="*/ 3 w 289"/>
                <a:gd name="T3" fmla="*/ 0 h 231"/>
                <a:gd name="T4" fmla="*/ 17 w 289"/>
                <a:gd name="T5" fmla="*/ 0 h 231"/>
                <a:gd name="T6" fmla="*/ 35 w 289"/>
                <a:gd name="T7" fmla="*/ 0 h 231"/>
                <a:gd name="T8" fmla="*/ 44 w 289"/>
                <a:gd name="T9" fmla="*/ 0 h 231"/>
                <a:gd name="T10" fmla="*/ 62 w 289"/>
                <a:gd name="T11" fmla="*/ 0 h 231"/>
                <a:gd name="T12" fmla="*/ 76 w 289"/>
                <a:gd name="T13" fmla="*/ 0 h 231"/>
                <a:gd name="T14" fmla="*/ 95 w 289"/>
                <a:gd name="T15" fmla="*/ 0 h 231"/>
                <a:gd name="T16" fmla="*/ 114 w 289"/>
                <a:gd name="T17" fmla="*/ 0 h 231"/>
                <a:gd name="T18" fmla="*/ 127 w 289"/>
                <a:gd name="T19" fmla="*/ 0 h 231"/>
                <a:gd name="T20" fmla="*/ 133 w 289"/>
                <a:gd name="T21" fmla="*/ 0 h 231"/>
                <a:gd name="T22" fmla="*/ 146 w 289"/>
                <a:gd name="T23" fmla="*/ 0 h 231"/>
                <a:gd name="T24" fmla="*/ 168 w 289"/>
                <a:gd name="T25" fmla="*/ 0 h 231"/>
                <a:gd name="T26" fmla="*/ 187 w 289"/>
                <a:gd name="T27" fmla="*/ 0 h 231"/>
                <a:gd name="T28" fmla="*/ 192 w 289"/>
                <a:gd name="T29" fmla="*/ 0 h 231"/>
                <a:gd name="T30" fmla="*/ 214 w 289"/>
                <a:gd name="T31" fmla="*/ 0 h 231"/>
                <a:gd name="T32" fmla="*/ 235 w 289"/>
                <a:gd name="T33" fmla="*/ 0 h 231"/>
                <a:gd name="T34" fmla="*/ 249 w 289"/>
                <a:gd name="T35" fmla="*/ 0 h 231"/>
                <a:gd name="T36" fmla="*/ 268 w 289"/>
                <a:gd name="T37" fmla="*/ 0 h 231"/>
                <a:gd name="T38" fmla="*/ 270 w 289"/>
                <a:gd name="T39" fmla="*/ 10 h 231"/>
                <a:gd name="T40" fmla="*/ 273 w 289"/>
                <a:gd name="T41" fmla="*/ 18 h 231"/>
                <a:gd name="T42" fmla="*/ 273 w 289"/>
                <a:gd name="T43" fmla="*/ 21 h 231"/>
                <a:gd name="T44" fmla="*/ 276 w 289"/>
                <a:gd name="T45" fmla="*/ 26 h 231"/>
                <a:gd name="T46" fmla="*/ 281 w 289"/>
                <a:gd name="T47" fmla="*/ 40 h 231"/>
                <a:gd name="T48" fmla="*/ 284 w 289"/>
                <a:gd name="T49" fmla="*/ 48 h 231"/>
                <a:gd name="T50" fmla="*/ 284 w 289"/>
                <a:gd name="T51" fmla="*/ 51 h 231"/>
                <a:gd name="T52" fmla="*/ 284 w 289"/>
                <a:gd name="T53" fmla="*/ 53 h 231"/>
                <a:gd name="T54" fmla="*/ 287 w 289"/>
                <a:gd name="T55" fmla="*/ 61 h 231"/>
                <a:gd name="T56" fmla="*/ 287 w 289"/>
                <a:gd name="T57" fmla="*/ 61 h 231"/>
                <a:gd name="T58" fmla="*/ 287 w 289"/>
                <a:gd name="T59" fmla="*/ 64 h 231"/>
                <a:gd name="T60" fmla="*/ 289 w 289"/>
                <a:gd name="T61" fmla="*/ 70 h 231"/>
                <a:gd name="T62" fmla="*/ 289 w 289"/>
                <a:gd name="T63" fmla="*/ 72 h 231"/>
                <a:gd name="T64" fmla="*/ 46 w 289"/>
                <a:gd name="T65" fmla="*/ 223 h 231"/>
                <a:gd name="T66" fmla="*/ 44 w 289"/>
                <a:gd name="T67" fmla="*/ 22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9" h="23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10"/>
                  </a:lnTo>
                  <a:lnTo>
                    <a:pt x="17" y="0"/>
                  </a:lnTo>
                  <a:lnTo>
                    <a:pt x="0" y="21"/>
                  </a:lnTo>
                  <a:lnTo>
                    <a:pt x="35" y="0"/>
                  </a:lnTo>
                  <a:lnTo>
                    <a:pt x="0" y="24"/>
                  </a:lnTo>
                  <a:lnTo>
                    <a:pt x="44" y="0"/>
                  </a:lnTo>
                  <a:lnTo>
                    <a:pt x="0" y="35"/>
                  </a:lnTo>
                  <a:lnTo>
                    <a:pt x="62" y="0"/>
                  </a:lnTo>
                  <a:lnTo>
                    <a:pt x="0" y="43"/>
                  </a:lnTo>
                  <a:lnTo>
                    <a:pt x="76" y="0"/>
                  </a:lnTo>
                  <a:lnTo>
                    <a:pt x="0" y="53"/>
                  </a:lnTo>
                  <a:lnTo>
                    <a:pt x="95" y="0"/>
                  </a:lnTo>
                  <a:lnTo>
                    <a:pt x="0" y="64"/>
                  </a:lnTo>
                  <a:lnTo>
                    <a:pt x="114" y="0"/>
                  </a:lnTo>
                  <a:lnTo>
                    <a:pt x="0" y="72"/>
                  </a:lnTo>
                  <a:lnTo>
                    <a:pt x="127" y="0"/>
                  </a:lnTo>
                  <a:lnTo>
                    <a:pt x="0" y="75"/>
                  </a:lnTo>
                  <a:lnTo>
                    <a:pt x="133" y="0"/>
                  </a:lnTo>
                  <a:lnTo>
                    <a:pt x="0" y="83"/>
                  </a:lnTo>
                  <a:lnTo>
                    <a:pt x="146" y="0"/>
                  </a:lnTo>
                  <a:lnTo>
                    <a:pt x="0" y="96"/>
                  </a:lnTo>
                  <a:lnTo>
                    <a:pt x="168" y="0"/>
                  </a:lnTo>
                  <a:lnTo>
                    <a:pt x="0" y="107"/>
                  </a:lnTo>
                  <a:lnTo>
                    <a:pt x="187" y="0"/>
                  </a:lnTo>
                  <a:lnTo>
                    <a:pt x="0" y="110"/>
                  </a:lnTo>
                  <a:lnTo>
                    <a:pt x="192" y="0"/>
                  </a:lnTo>
                  <a:lnTo>
                    <a:pt x="0" y="123"/>
                  </a:lnTo>
                  <a:lnTo>
                    <a:pt x="214" y="0"/>
                  </a:lnTo>
                  <a:lnTo>
                    <a:pt x="0" y="134"/>
                  </a:lnTo>
                  <a:lnTo>
                    <a:pt x="235" y="0"/>
                  </a:lnTo>
                  <a:lnTo>
                    <a:pt x="0" y="142"/>
                  </a:lnTo>
                  <a:lnTo>
                    <a:pt x="249" y="0"/>
                  </a:lnTo>
                  <a:lnTo>
                    <a:pt x="0" y="156"/>
                  </a:lnTo>
                  <a:lnTo>
                    <a:pt x="268" y="0"/>
                  </a:lnTo>
                  <a:lnTo>
                    <a:pt x="0" y="167"/>
                  </a:lnTo>
                  <a:lnTo>
                    <a:pt x="270" y="10"/>
                  </a:lnTo>
                  <a:lnTo>
                    <a:pt x="0" y="175"/>
                  </a:lnTo>
                  <a:lnTo>
                    <a:pt x="273" y="18"/>
                  </a:lnTo>
                  <a:lnTo>
                    <a:pt x="0" y="180"/>
                  </a:lnTo>
                  <a:lnTo>
                    <a:pt x="273" y="21"/>
                  </a:lnTo>
                  <a:lnTo>
                    <a:pt x="0" y="185"/>
                  </a:lnTo>
                  <a:lnTo>
                    <a:pt x="276" y="26"/>
                  </a:lnTo>
                  <a:lnTo>
                    <a:pt x="0" y="199"/>
                  </a:lnTo>
                  <a:lnTo>
                    <a:pt x="281" y="40"/>
                  </a:lnTo>
                  <a:lnTo>
                    <a:pt x="0" y="210"/>
                  </a:lnTo>
                  <a:lnTo>
                    <a:pt x="284" y="48"/>
                  </a:lnTo>
                  <a:lnTo>
                    <a:pt x="0" y="215"/>
                  </a:lnTo>
                  <a:lnTo>
                    <a:pt x="284" y="51"/>
                  </a:lnTo>
                  <a:lnTo>
                    <a:pt x="0" y="218"/>
                  </a:lnTo>
                  <a:lnTo>
                    <a:pt x="284" y="53"/>
                  </a:lnTo>
                  <a:lnTo>
                    <a:pt x="0" y="226"/>
                  </a:lnTo>
                  <a:lnTo>
                    <a:pt x="287" y="61"/>
                  </a:lnTo>
                  <a:lnTo>
                    <a:pt x="0" y="228"/>
                  </a:lnTo>
                  <a:lnTo>
                    <a:pt x="287" y="61"/>
                  </a:lnTo>
                  <a:lnTo>
                    <a:pt x="0" y="231"/>
                  </a:lnTo>
                  <a:lnTo>
                    <a:pt x="287" y="64"/>
                  </a:lnTo>
                  <a:lnTo>
                    <a:pt x="8" y="231"/>
                  </a:lnTo>
                  <a:lnTo>
                    <a:pt x="289" y="70"/>
                  </a:lnTo>
                  <a:lnTo>
                    <a:pt x="19" y="228"/>
                  </a:lnTo>
                  <a:lnTo>
                    <a:pt x="289" y="72"/>
                  </a:lnTo>
                  <a:lnTo>
                    <a:pt x="38" y="228"/>
                  </a:lnTo>
                  <a:lnTo>
                    <a:pt x="46" y="223"/>
                  </a:lnTo>
                  <a:lnTo>
                    <a:pt x="41" y="228"/>
                  </a:lnTo>
                  <a:lnTo>
                    <a:pt x="44" y="228"/>
                  </a:lnTo>
                </a:path>
              </a:pathLst>
            </a:custGeom>
            <a:noFill/>
            <a:ln w="0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23_8"/>
          <p:cNvGrpSpPr/>
          <p:nvPr>
            <p:custDataLst>
              <p:tags r:id="rId2"/>
            </p:custDataLst>
          </p:nvPr>
        </p:nvGrpSpPr>
        <p:grpSpPr>
          <a:xfrm>
            <a:off x="4507352" y="2705978"/>
            <a:ext cx="852488" cy="1249363"/>
            <a:chOff x="3952875" y="2968625"/>
            <a:chExt cx="852488" cy="1249363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4368800" y="3624263"/>
              <a:ext cx="436563" cy="252413"/>
            </a:xfrm>
            <a:custGeom>
              <a:avLst/>
              <a:gdLst>
                <a:gd name="T0" fmla="*/ 0 w 275"/>
                <a:gd name="T1" fmla="*/ 159 h 159"/>
                <a:gd name="T2" fmla="*/ 275 w 275"/>
                <a:gd name="T3" fmla="*/ 0 h 159"/>
                <a:gd name="T4" fmla="*/ 5 w 275"/>
                <a:gd name="T5" fmla="*/ 156 h 159"/>
                <a:gd name="T6" fmla="*/ 275 w 275"/>
                <a:gd name="T7" fmla="*/ 2 h 159"/>
                <a:gd name="T8" fmla="*/ 19 w 275"/>
                <a:gd name="T9" fmla="*/ 156 h 159"/>
                <a:gd name="T10" fmla="*/ 275 w 275"/>
                <a:gd name="T11" fmla="*/ 10 h 159"/>
                <a:gd name="T12" fmla="*/ 35 w 275"/>
                <a:gd name="T13" fmla="*/ 156 h 159"/>
                <a:gd name="T14" fmla="*/ 275 w 275"/>
                <a:gd name="T15" fmla="*/ 18 h 159"/>
                <a:gd name="T16" fmla="*/ 56 w 275"/>
                <a:gd name="T17" fmla="*/ 156 h 159"/>
                <a:gd name="T18" fmla="*/ 275 w 275"/>
                <a:gd name="T19" fmla="*/ 29 h 159"/>
                <a:gd name="T20" fmla="*/ 78 w 275"/>
                <a:gd name="T21" fmla="*/ 156 h 159"/>
                <a:gd name="T22" fmla="*/ 275 w 275"/>
                <a:gd name="T23" fmla="*/ 43 h 159"/>
                <a:gd name="T24" fmla="*/ 86 w 275"/>
                <a:gd name="T25" fmla="*/ 156 h 159"/>
                <a:gd name="T26" fmla="*/ 275 w 275"/>
                <a:gd name="T27" fmla="*/ 48 h 159"/>
                <a:gd name="T28" fmla="*/ 97 w 275"/>
                <a:gd name="T29" fmla="*/ 156 h 159"/>
                <a:gd name="T30" fmla="*/ 275 w 275"/>
                <a:gd name="T31" fmla="*/ 53 h 159"/>
                <a:gd name="T32" fmla="*/ 116 w 275"/>
                <a:gd name="T33" fmla="*/ 156 h 159"/>
                <a:gd name="T34" fmla="*/ 275 w 275"/>
                <a:gd name="T35" fmla="*/ 64 h 159"/>
                <a:gd name="T36" fmla="*/ 124 w 275"/>
                <a:gd name="T37" fmla="*/ 156 h 159"/>
                <a:gd name="T38" fmla="*/ 275 w 275"/>
                <a:gd name="T39" fmla="*/ 70 h 159"/>
                <a:gd name="T40" fmla="*/ 129 w 275"/>
                <a:gd name="T41" fmla="*/ 156 h 159"/>
                <a:gd name="T42" fmla="*/ 275 w 275"/>
                <a:gd name="T43" fmla="*/ 72 h 159"/>
                <a:gd name="T44" fmla="*/ 143 w 275"/>
                <a:gd name="T45" fmla="*/ 156 h 159"/>
                <a:gd name="T46" fmla="*/ 275 w 275"/>
                <a:gd name="T47" fmla="*/ 80 h 159"/>
                <a:gd name="T48" fmla="*/ 164 w 275"/>
                <a:gd name="T49" fmla="*/ 156 h 159"/>
                <a:gd name="T50" fmla="*/ 275 w 275"/>
                <a:gd name="T51" fmla="*/ 91 h 159"/>
                <a:gd name="T52" fmla="*/ 183 w 275"/>
                <a:gd name="T53" fmla="*/ 156 h 159"/>
                <a:gd name="T54" fmla="*/ 275 w 275"/>
                <a:gd name="T55" fmla="*/ 105 h 159"/>
                <a:gd name="T56" fmla="*/ 202 w 275"/>
                <a:gd name="T57" fmla="*/ 156 h 159"/>
                <a:gd name="T58" fmla="*/ 275 w 275"/>
                <a:gd name="T59" fmla="*/ 115 h 159"/>
                <a:gd name="T60" fmla="*/ 202 w 275"/>
                <a:gd name="T61" fmla="*/ 156 h 159"/>
                <a:gd name="T62" fmla="*/ 275 w 275"/>
                <a:gd name="T63" fmla="*/ 115 h 159"/>
                <a:gd name="T64" fmla="*/ 208 w 275"/>
                <a:gd name="T65" fmla="*/ 156 h 159"/>
                <a:gd name="T66" fmla="*/ 275 w 275"/>
                <a:gd name="T67" fmla="*/ 118 h 159"/>
                <a:gd name="T68" fmla="*/ 210 w 275"/>
                <a:gd name="T69" fmla="*/ 156 h 159"/>
                <a:gd name="T70" fmla="*/ 275 w 275"/>
                <a:gd name="T71" fmla="*/ 118 h 159"/>
                <a:gd name="T72" fmla="*/ 224 w 275"/>
                <a:gd name="T73" fmla="*/ 156 h 159"/>
                <a:gd name="T74" fmla="*/ 275 w 275"/>
                <a:gd name="T75" fmla="*/ 126 h 159"/>
                <a:gd name="T76" fmla="*/ 235 w 275"/>
                <a:gd name="T77" fmla="*/ 156 h 159"/>
                <a:gd name="T78" fmla="*/ 275 w 275"/>
                <a:gd name="T79" fmla="*/ 134 h 159"/>
                <a:gd name="T80" fmla="*/ 237 w 275"/>
                <a:gd name="T81" fmla="*/ 156 h 159"/>
                <a:gd name="T82" fmla="*/ 275 w 275"/>
                <a:gd name="T83" fmla="*/ 134 h 159"/>
                <a:gd name="T84" fmla="*/ 251 w 275"/>
                <a:gd name="T85" fmla="*/ 156 h 159"/>
                <a:gd name="T86" fmla="*/ 275 w 275"/>
                <a:gd name="T87" fmla="*/ 142 h 159"/>
                <a:gd name="T88" fmla="*/ 270 w 275"/>
                <a:gd name="T89" fmla="*/ 156 h 159"/>
                <a:gd name="T90" fmla="*/ 275 w 275"/>
                <a:gd name="T91" fmla="*/ 153 h 159"/>
                <a:gd name="T92" fmla="*/ 275 w 275"/>
                <a:gd name="T93" fmla="*/ 156 h 159"/>
                <a:gd name="T94" fmla="*/ 275 w 275"/>
                <a:gd name="T95" fmla="*/ 1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159">
                  <a:moveTo>
                    <a:pt x="0" y="159"/>
                  </a:moveTo>
                  <a:lnTo>
                    <a:pt x="275" y="0"/>
                  </a:lnTo>
                  <a:lnTo>
                    <a:pt x="5" y="156"/>
                  </a:lnTo>
                  <a:lnTo>
                    <a:pt x="275" y="2"/>
                  </a:lnTo>
                  <a:lnTo>
                    <a:pt x="19" y="156"/>
                  </a:lnTo>
                  <a:lnTo>
                    <a:pt x="275" y="10"/>
                  </a:lnTo>
                  <a:lnTo>
                    <a:pt x="35" y="156"/>
                  </a:lnTo>
                  <a:lnTo>
                    <a:pt x="275" y="18"/>
                  </a:lnTo>
                  <a:lnTo>
                    <a:pt x="56" y="156"/>
                  </a:lnTo>
                  <a:lnTo>
                    <a:pt x="275" y="29"/>
                  </a:lnTo>
                  <a:lnTo>
                    <a:pt x="78" y="156"/>
                  </a:lnTo>
                  <a:lnTo>
                    <a:pt x="275" y="43"/>
                  </a:lnTo>
                  <a:lnTo>
                    <a:pt x="86" y="156"/>
                  </a:lnTo>
                  <a:lnTo>
                    <a:pt x="275" y="48"/>
                  </a:lnTo>
                  <a:lnTo>
                    <a:pt x="97" y="156"/>
                  </a:lnTo>
                  <a:lnTo>
                    <a:pt x="275" y="53"/>
                  </a:lnTo>
                  <a:lnTo>
                    <a:pt x="116" y="156"/>
                  </a:lnTo>
                  <a:lnTo>
                    <a:pt x="275" y="64"/>
                  </a:lnTo>
                  <a:lnTo>
                    <a:pt x="124" y="156"/>
                  </a:lnTo>
                  <a:lnTo>
                    <a:pt x="275" y="70"/>
                  </a:lnTo>
                  <a:lnTo>
                    <a:pt x="129" y="156"/>
                  </a:lnTo>
                  <a:lnTo>
                    <a:pt x="275" y="72"/>
                  </a:lnTo>
                  <a:lnTo>
                    <a:pt x="143" y="156"/>
                  </a:lnTo>
                  <a:lnTo>
                    <a:pt x="275" y="80"/>
                  </a:lnTo>
                  <a:lnTo>
                    <a:pt x="164" y="156"/>
                  </a:lnTo>
                  <a:lnTo>
                    <a:pt x="275" y="91"/>
                  </a:lnTo>
                  <a:lnTo>
                    <a:pt x="183" y="156"/>
                  </a:lnTo>
                  <a:lnTo>
                    <a:pt x="275" y="105"/>
                  </a:lnTo>
                  <a:lnTo>
                    <a:pt x="202" y="156"/>
                  </a:lnTo>
                  <a:lnTo>
                    <a:pt x="275" y="115"/>
                  </a:lnTo>
                  <a:lnTo>
                    <a:pt x="202" y="156"/>
                  </a:lnTo>
                  <a:lnTo>
                    <a:pt x="275" y="115"/>
                  </a:lnTo>
                  <a:lnTo>
                    <a:pt x="208" y="156"/>
                  </a:lnTo>
                  <a:lnTo>
                    <a:pt x="275" y="118"/>
                  </a:lnTo>
                  <a:lnTo>
                    <a:pt x="210" y="156"/>
                  </a:lnTo>
                  <a:lnTo>
                    <a:pt x="275" y="118"/>
                  </a:lnTo>
                  <a:lnTo>
                    <a:pt x="224" y="156"/>
                  </a:lnTo>
                  <a:lnTo>
                    <a:pt x="275" y="126"/>
                  </a:lnTo>
                  <a:lnTo>
                    <a:pt x="235" y="156"/>
                  </a:lnTo>
                  <a:lnTo>
                    <a:pt x="275" y="134"/>
                  </a:lnTo>
                  <a:lnTo>
                    <a:pt x="237" y="156"/>
                  </a:lnTo>
                  <a:lnTo>
                    <a:pt x="275" y="134"/>
                  </a:lnTo>
                  <a:lnTo>
                    <a:pt x="251" y="156"/>
                  </a:lnTo>
                  <a:lnTo>
                    <a:pt x="275" y="142"/>
                  </a:lnTo>
                  <a:lnTo>
                    <a:pt x="270" y="156"/>
                  </a:lnTo>
                  <a:lnTo>
                    <a:pt x="275" y="153"/>
                  </a:lnTo>
                  <a:lnTo>
                    <a:pt x="275" y="156"/>
                  </a:lnTo>
                  <a:lnTo>
                    <a:pt x="275" y="156"/>
                  </a:lnTo>
                </a:path>
              </a:pathLst>
            </a:custGeom>
            <a:noFill/>
            <a:ln w="0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3" name="chenying0907 42"/>
            <p:cNvGrpSpPr/>
            <p:nvPr/>
          </p:nvGrpSpPr>
          <p:grpSpPr>
            <a:xfrm>
              <a:off x="3952875" y="2968625"/>
              <a:ext cx="852488" cy="1249363"/>
              <a:chOff x="3952875" y="2968625"/>
              <a:chExt cx="852488" cy="1249363"/>
            </a:xfrm>
          </p:grpSpPr>
          <p:sp>
            <p:nvSpPr>
              <p:cNvPr id="8" name="Freeform 6"/>
              <p:cNvSpPr>
                <a:spLocks/>
              </p:cNvSpPr>
              <p:nvPr/>
            </p:nvSpPr>
            <p:spPr bwMode="auto">
              <a:xfrm>
                <a:off x="4684713" y="3362325"/>
                <a:ext cx="112713" cy="65088"/>
              </a:xfrm>
              <a:custGeom>
                <a:avLst/>
                <a:gdLst>
                  <a:gd name="T0" fmla="*/ 46 w 71"/>
                  <a:gd name="T1" fmla="*/ 0 h 41"/>
                  <a:gd name="T2" fmla="*/ 49 w 71"/>
                  <a:gd name="T3" fmla="*/ 0 h 41"/>
                  <a:gd name="T4" fmla="*/ 11 w 71"/>
                  <a:gd name="T5" fmla="*/ 33 h 41"/>
                  <a:gd name="T6" fmla="*/ 71 w 71"/>
                  <a:gd name="T7" fmla="*/ 0 h 41"/>
                  <a:gd name="T8" fmla="*/ 0 w 71"/>
                  <a:gd name="T9" fmla="*/ 41 h 41"/>
                  <a:gd name="T10" fmla="*/ 71 w 71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41">
                    <a:moveTo>
                      <a:pt x="46" y="0"/>
                    </a:moveTo>
                    <a:lnTo>
                      <a:pt x="49" y="0"/>
                    </a:lnTo>
                    <a:lnTo>
                      <a:pt x="11" y="33"/>
                    </a:lnTo>
                    <a:lnTo>
                      <a:pt x="71" y="0"/>
                    </a:lnTo>
                    <a:lnTo>
                      <a:pt x="0" y="41"/>
                    </a:lnTo>
                    <a:lnTo>
                      <a:pt x="71" y="0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7"/>
              <p:cNvSpPr>
                <a:spLocks/>
              </p:cNvSpPr>
              <p:nvPr/>
            </p:nvSpPr>
            <p:spPr bwMode="auto">
              <a:xfrm>
                <a:off x="4556125" y="2990850"/>
                <a:ext cx="249238" cy="209550"/>
              </a:xfrm>
              <a:custGeom>
                <a:avLst/>
                <a:gdLst>
                  <a:gd name="T0" fmla="*/ 0 w 157"/>
                  <a:gd name="T1" fmla="*/ 92 h 132"/>
                  <a:gd name="T2" fmla="*/ 157 w 157"/>
                  <a:gd name="T3" fmla="*/ 0 h 132"/>
                  <a:gd name="T4" fmla="*/ 27 w 157"/>
                  <a:gd name="T5" fmla="*/ 86 h 132"/>
                  <a:gd name="T6" fmla="*/ 157 w 157"/>
                  <a:gd name="T7" fmla="*/ 11 h 132"/>
                  <a:gd name="T8" fmla="*/ 38 w 157"/>
                  <a:gd name="T9" fmla="*/ 86 h 132"/>
                  <a:gd name="T10" fmla="*/ 157 w 157"/>
                  <a:gd name="T11" fmla="*/ 16 h 132"/>
                  <a:gd name="T12" fmla="*/ 41 w 157"/>
                  <a:gd name="T13" fmla="*/ 86 h 132"/>
                  <a:gd name="T14" fmla="*/ 157 w 157"/>
                  <a:gd name="T15" fmla="*/ 22 h 132"/>
                  <a:gd name="T16" fmla="*/ 52 w 157"/>
                  <a:gd name="T17" fmla="*/ 89 h 132"/>
                  <a:gd name="T18" fmla="*/ 157 w 157"/>
                  <a:gd name="T19" fmla="*/ 27 h 132"/>
                  <a:gd name="T20" fmla="*/ 63 w 157"/>
                  <a:gd name="T21" fmla="*/ 94 h 132"/>
                  <a:gd name="T22" fmla="*/ 157 w 157"/>
                  <a:gd name="T23" fmla="*/ 40 h 132"/>
                  <a:gd name="T24" fmla="*/ 76 w 157"/>
                  <a:gd name="T25" fmla="*/ 100 h 132"/>
                  <a:gd name="T26" fmla="*/ 157 w 157"/>
                  <a:gd name="T27" fmla="*/ 54 h 132"/>
                  <a:gd name="T28" fmla="*/ 76 w 157"/>
                  <a:gd name="T29" fmla="*/ 100 h 132"/>
                  <a:gd name="T30" fmla="*/ 157 w 157"/>
                  <a:gd name="T31" fmla="*/ 54 h 132"/>
                  <a:gd name="T32" fmla="*/ 81 w 157"/>
                  <a:gd name="T33" fmla="*/ 105 h 132"/>
                  <a:gd name="T34" fmla="*/ 157 w 157"/>
                  <a:gd name="T35" fmla="*/ 59 h 132"/>
                  <a:gd name="T36" fmla="*/ 84 w 157"/>
                  <a:gd name="T37" fmla="*/ 105 h 132"/>
                  <a:gd name="T38" fmla="*/ 157 w 157"/>
                  <a:gd name="T39" fmla="*/ 65 h 132"/>
                  <a:gd name="T40" fmla="*/ 90 w 157"/>
                  <a:gd name="T41" fmla="*/ 108 h 132"/>
                  <a:gd name="T42" fmla="*/ 157 w 157"/>
                  <a:gd name="T43" fmla="*/ 70 h 132"/>
                  <a:gd name="T44" fmla="*/ 95 w 157"/>
                  <a:gd name="T45" fmla="*/ 113 h 132"/>
                  <a:gd name="T46" fmla="*/ 157 w 157"/>
                  <a:gd name="T47" fmla="*/ 78 h 132"/>
                  <a:gd name="T48" fmla="*/ 98 w 157"/>
                  <a:gd name="T49" fmla="*/ 116 h 132"/>
                  <a:gd name="T50" fmla="*/ 157 w 157"/>
                  <a:gd name="T51" fmla="*/ 81 h 132"/>
                  <a:gd name="T52" fmla="*/ 103 w 157"/>
                  <a:gd name="T53" fmla="*/ 118 h 132"/>
                  <a:gd name="T54" fmla="*/ 157 w 157"/>
                  <a:gd name="T55" fmla="*/ 86 h 132"/>
                  <a:gd name="T56" fmla="*/ 108 w 157"/>
                  <a:gd name="T57" fmla="*/ 124 h 132"/>
                  <a:gd name="T58" fmla="*/ 157 w 157"/>
                  <a:gd name="T59" fmla="*/ 97 h 132"/>
                  <a:gd name="T60" fmla="*/ 111 w 157"/>
                  <a:gd name="T61" fmla="*/ 127 h 132"/>
                  <a:gd name="T62" fmla="*/ 157 w 157"/>
                  <a:gd name="T63" fmla="*/ 100 h 132"/>
                  <a:gd name="T64" fmla="*/ 114 w 157"/>
                  <a:gd name="T65" fmla="*/ 129 h 132"/>
                  <a:gd name="T66" fmla="*/ 157 w 157"/>
                  <a:gd name="T67" fmla="*/ 102 h 132"/>
                  <a:gd name="T68" fmla="*/ 117 w 157"/>
                  <a:gd name="T69" fmla="*/ 132 h 132"/>
                  <a:gd name="T70" fmla="*/ 157 w 157"/>
                  <a:gd name="T71" fmla="*/ 108 h 132"/>
                  <a:gd name="T72" fmla="*/ 117 w 157"/>
                  <a:gd name="T73" fmla="*/ 132 h 132"/>
                  <a:gd name="T74" fmla="*/ 157 w 157"/>
                  <a:gd name="T75" fmla="*/ 110 h 132"/>
                  <a:gd name="T76" fmla="*/ 130 w 157"/>
                  <a:gd name="T77" fmla="*/ 132 h 132"/>
                  <a:gd name="T78" fmla="*/ 157 w 157"/>
                  <a:gd name="T79" fmla="*/ 116 h 132"/>
                  <a:gd name="T80" fmla="*/ 144 w 157"/>
                  <a:gd name="T81" fmla="*/ 132 h 132"/>
                  <a:gd name="T82" fmla="*/ 157 w 157"/>
                  <a:gd name="T83" fmla="*/ 124 h 132"/>
                  <a:gd name="T84" fmla="*/ 157 w 157"/>
                  <a:gd name="T85" fmla="*/ 132 h 132"/>
                  <a:gd name="T86" fmla="*/ 157 w 157"/>
                  <a:gd name="T87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57" h="132">
                    <a:moveTo>
                      <a:pt x="0" y="92"/>
                    </a:moveTo>
                    <a:lnTo>
                      <a:pt x="157" y="0"/>
                    </a:lnTo>
                    <a:lnTo>
                      <a:pt x="27" y="86"/>
                    </a:lnTo>
                    <a:lnTo>
                      <a:pt x="157" y="11"/>
                    </a:lnTo>
                    <a:lnTo>
                      <a:pt x="38" y="86"/>
                    </a:lnTo>
                    <a:lnTo>
                      <a:pt x="157" y="16"/>
                    </a:lnTo>
                    <a:lnTo>
                      <a:pt x="41" y="86"/>
                    </a:lnTo>
                    <a:lnTo>
                      <a:pt x="157" y="22"/>
                    </a:lnTo>
                    <a:lnTo>
                      <a:pt x="52" y="89"/>
                    </a:lnTo>
                    <a:lnTo>
                      <a:pt x="157" y="27"/>
                    </a:lnTo>
                    <a:lnTo>
                      <a:pt x="63" y="94"/>
                    </a:lnTo>
                    <a:lnTo>
                      <a:pt x="157" y="40"/>
                    </a:lnTo>
                    <a:lnTo>
                      <a:pt x="76" y="100"/>
                    </a:lnTo>
                    <a:lnTo>
                      <a:pt x="157" y="54"/>
                    </a:lnTo>
                    <a:lnTo>
                      <a:pt x="76" y="100"/>
                    </a:lnTo>
                    <a:lnTo>
                      <a:pt x="157" y="54"/>
                    </a:lnTo>
                    <a:lnTo>
                      <a:pt x="81" y="105"/>
                    </a:lnTo>
                    <a:lnTo>
                      <a:pt x="157" y="59"/>
                    </a:lnTo>
                    <a:lnTo>
                      <a:pt x="84" y="105"/>
                    </a:lnTo>
                    <a:lnTo>
                      <a:pt x="157" y="65"/>
                    </a:lnTo>
                    <a:lnTo>
                      <a:pt x="90" y="108"/>
                    </a:lnTo>
                    <a:lnTo>
                      <a:pt x="157" y="70"/>
                    </a:lnTo>
                    <a:lnTo>
                      <a:pt x="95" y="113"/>
                    </a:lnTo>
                    <a:lnTo>
                      <a:pt x="157" y="78"/>
                    </a:lnTo>
                    <a:lnTo>
                      <a:pt x="98" y="116"/>
                    </a:lnTo>
                    <a:lnTo>
                      <a:pt x="157" y="81"/>
                    </a:lnTo>
                    <a:lnTo>
                      <a:pt x="103" y="118"/>
                    </a:lnTo>
                    <a:lnTo>
                      <a:pt x="157" y="86"/>
                    </a:lnTo>
                    <a:lnTo>
                      <a:pt x="108" y="124"/>
                    </a:lnTo>
                    <a:lnTo>
                      <a:pt x="157" y="97"/>
                    </a:lnTo>
                    <a:lnTo>
                      <a:pt x="111" y="127"/>
                    </a:lnTo>
                    <a:lnTo>
                      <a:pt x="157" y="100"/>
                    </a:lnTo>
                    <a:lnTo>
                      <a:pt x="114" y="129"/>
                    </a:lnTo>
                    <a:lnTo>
                      <a:pt x="157" y="102"/>
                    </a:lnTo>
                    <a:lnTo>
                      <a:pt x="117" y="132"/>
                    </a:lnTo>
                    <a:lnTo>
                      <a:pt x="157" y="108"/>
                    </a:lnTo>
                    <a:lnTo>
                      <a:pt x="117" y="132"/>
                    </a:lnTo>
                    <a:lnTo>
                      <a:pt x="157" y="110"/>
                    </a:lnTo>
                    <a:lnTo>
                      <a:pt x="130" y="132"/>
                    </a:lnTo>
                    <a:lnTo>
                      <a:pt x="157" y="116"/>
                    </a:lnTo>
                    <a:lnTo>
                      <a:pt x="144" y="132"/>
                    </a:lnTo>
                    <a:lnTo>
                      <a:pt x="157" y="124"/>
                    </a:lnTo>
                    <a:lnTo>
                      <a:pt x="157" y="132"/>
                    </a:lnTo>
                    <a:lnTo>
                      <a:pt x="157" y="132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8"/>
              <p:cNvSpPr>
                <a:spLocks/>
              </p:cNvSpPr>
              <p:nvPr/>
            </p:nvSpPr>
            <p:spPr bwMode="auto">
              <a:xfrm>
                <a:off x="3952875" y="2968625"/>
                <a:ext cx="852488" cy="1249363"/>
              </a:xfrm>
              <a:custGeom>
                <a:avLst/>
                <a:gdLst>
                  <a:gd name="T0" fmla="*/ 13 w 537"/>
                  <a:gd name="T1" fmla="*/ 0 h 787"/>
                  <a:gd name="T2" fmla="*/ 24 w 537"/>
                  <a:gd name="T3" fmla="*/ 0 h 787"/>
                  <a:gd name="T4" fmla="*/ 54 w 537"/>
                  <a:gd name="T5" fmla="*/ 0 h 787"/>
                  <a:gd name="T6" fmla="*/ 92 w 537"/>
                  <a:gd name="T7" fmla="*/ 0 h 787"/>
                  <a:gd name="T8" fmla="*/ 116 w 537"/>
                  <a:gd name="T9" fmla="*/ 0 h 787"/>
                  <a:gd name="T10" fmla="*/ 140 w 537"/>
                  <a:gd name="T11" fmla="*/ 0 h 787"/>
                  <a:gd name="T12" fmla="*/ 178 w 537"/>
                  <a:gd name="T13" fmla="*/ 0 h 787"/>
                  <a:gd name="T14" fmla="*/ 210 w 537"/>
                  <a:gd name="T15" fmla="*/ 0 h 787"/>
                  <a:gd name="T16" fmla="*/ 232 w 537"/>
                  <a:gd name="T17" fmla="*/ 0 h 787"/>
                  <a:gd name="T18" fmla="*/ 251 w 537"/>
                  <a:gd name="T19" fmla="*/ 0 h 787"/>
                  <a:gd name="T20" fmla="*/ 278 w 537"/>
                  <a:gd name="T21" fmla="*/ 0 h 787"/>
                  <a:gd name="T22" fmla="*/ 294 w 537"/>
                  <a:gd name="T23" fmla="*/ 0 h 787"/>
                  <a:gd name="T24" fmla="*/ 313 w 537"/>
                  <a:gd name="T25" fmla="*/ 0 h 787"/>
                  <a:gd name="T26" fmla="*/ 335 w 537"/>
                  <a:gd name="T27" fmla="*/ 0 h 787"/>
                  <a:gd name="T28" fmla="*/ 372 w 537"/>
                  <a:gd name="T29" fmla="*/ 0 h 787"/>
                  <a:gd name="T30" fmla="*/ 410 w 537"/>
                  <a:gd name="T31" fmla="*/ 0 h 787"/>
                  <a:gd name="T32" fmla="*/ 432 w 537"/>
                  <a:gd name="T33" fmla="*/ 0 h 787"/>
                  <a:gd name="T34" fmla="*/ 467 w 537"/>
                  <a:gd name="T35" fmla="*/ 0 h 787"/>
                  <a:gd name="T36" fmla="*/ 497 w 537"/>
                  <a:gd name="T37" fmla="*/ 0 h 787"/>
                  <a:gd name="T38" fmla="*/ 521 w 537"/>
                  <a:gd name="T39" fmla="*/ 0 h 787"/>
                  <a:gd name="T40" fmla="*/ 534 w 537"/>
                  <a:gd name="T41" fmla="*/ 0 h 787"/>
                  <a:gd name="T42" fmla="*/ 537 w 537"/>
                  <a:gd name="T43" fmla="*/ 3 h 787"/>
                  <a:gd name="T44" fmla="*/ 351 w 537"/>
                  <a:gd name="T45" fmla="*/ 130 h 787"/>
                  <a:gd name="T46" fmla="*/ 343 w 537"/>
                  <a:gd name="T47" fmla="*/ 151 h 787"/>
                  <a:gd name="T48" fmla="*/ 335 w 537"/>
                  <a:gd name="T49" fmla="*/ 176 h 787"/>
                  <a:gd name="T50" fmla="*/ 335 w 537"/>
                  <a:gd name="T51" fmla="*/ 189 h 787"/>
                  <a:gd name="T52" fmla="*/ 335 w 537"/>
                  <a:gd name="T53" fmla="*/ 205 h 787"/>
                  <a:gd name="T54" fmla="*/ 335 w 537"/>
                  <a:gd name="T55" fmla="*/ 213 h 787"/>
                  <a:gd name="T56" fmla="*/ 337 w 537"/>
                  <a:gd name="T57" fmla="*/ 232 h 787"/>
                  <a:gd name="T58" fmla="*/ 343 w 537"/>
                  <a:gd name="T59" fmla="*/ 248 h 787"/>
                  <a:gd name="T60" fmla="*/ 348 w 537"/>
                  <a:gd name="T61" fmla="*/ 259 h 787"/>
                  <a:gd name="T62" fmla="*/ 356 w 537"/>
                  <a:gd name="T63" fmla="*/ 273 h 787"/>
                  <a:gd name="T64" fmla="*/ 364 w 537"/>
                  <a:gd name="T65" fmla="*/ 281 h 787"/>
                  <a:gd name="T66" fmla="*/ 378 w 537"/>
                  <a:gd name="T67" fmla="*/ 291 h 787"/>
                  <a:gd name="T68" fmla="*/ 389 w 537"/>
                  <a:gd name="T69" fmla="*/ 297 h 787"/>
                  <a:gd name="T70" fmla="*/ 407 w 537"/>
                  <a:gd name="T71" fmla="*/ 302 h 787"/>
                  <a:gd name="T72" fmla="*/ 437 w 537"/>
                  <a:gd name="T73" fmla="*/ 299 h 787"/>
                  <a:gd name="T74" fmla="*/ 537 w 537"/>
                  <a:gd name="T75" fmla="*/ 262 h 787"/>
                  <a:gd name="T76" fmla="*/ 537 w 537"/>
                  <a:gd name="T77" fmla="*/ 267 h 787"/>
                  <a:gd name="T78" fmla="*/ 537 w 537"/>
                  <a:gd name="T79" fmla="*/ 286 h 787"/>
                  <a:gd name="T80" fmla="*/ 537 w 537"/>
                  <a:gd name="T81" fmla="*/ 310 h 787"/>
                  <a:gd name="T82" fmla="*/ 537 w 537"/>
                  <a:gd name="T83" fmla="*/ 324 h 787"/>
                  <a:gd name="T84" fmla="*/ 537 w 537"/>
                  <a:gd name="T85" fmla="*/ 334 h 787"/>
                  <a:gd name="T86" fmla="*/ 537 w 537"/>
                  <a:gd name="T87" fmla="*/ 351 h 787"/>
                  <a:gd name="T88" fmla="*/ 537 w 537"/>
                  <a:gd name="T89" fmla="*/ 372 h 787"/>
                  <a:gd name="T90" fmla="*/ 537 w 537"/>
                  <a:gd name="T91" fmla="*/ 394 h 787"/>
                  <a:gd name="T92" fmla="*/ 254 w 537"/>
                  <a:gd name="T93" fmla="*/ 580 h 787"/>
                  <a:gd name="T94" fmla="*/ 254 w 537"/>
                  <a:gd name="T95" fmla="*/ 598 h 787"/>
                  <a:gd name="T96" fmla="*/ 254 w 537"/>
                  <a:gd name="T97" fmla="*/ 617 h 787"/>
                  <a:gd name="T98" fmla="*/ 254 w 537"/>
                  <a:gd name="T99" fmla="*/ 625 h 787"/>
                  <a:gd name="T100" fmla="*/ 254 w 537"/>
                  <a:gd name="T101" fmla="*/ 636 h 787"/>
                  <a:gd name="T102" fmla="*/ 254 w 537"/>
                  <a:gd name="T103" fmla="*/ 655 h 787"/>
                  <a:gd name="T104" fmla="*/ 267 w 537"/>
                  <a:gd name="T105" fmla="*/ 666 h 787"/>
                  <a:gd name="T106" fmla="*/ 278 w 537"/>
                  <a:gd name="T107" fmla="*/ 674 h 787"/>
                  <a:gd name="T108" fmla="*/ 286 w 537"/>
                  <a:gd name="T109" fmla="*/ 685 h 787"/>
                  <a:gd name="T110" fmla="*/ 299 w 537"/>
                  <a:gd name="T111" fmla="*/ 698 h 787"/>
                  <a:gd name="T112" fmla="*/ 308 w 537"/>
                  <a:gd name="T113" fmla="*/ 714 h 787"/>
                  <a:gd name="T114" fmla="*/ 310 w 537"/>
                  <a:gd name="T115" fmla="*/ 725 h 787"/>
                  <a:gd name="T116" fmla="*/ 310 w 537"/>
                  <a:gd name="T117" fmla="*/ 741 h 787"/>
                  <a:gd name="T118" fmla="*/ 289 w 537"/>
                  <a:gd name="T119" fmla="*/ 774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37" h="787">
                    <a:moveTo>
                      <a:pt x="0" y="0"/>
                    </a:moveTo>
                    <a:lnTo>
                      <a:pt x="2" y="0"/>
                    </a:lnTo>
                    <a:lnTo>
                      <a:pt x="0" y="9"/>
                    </a:lnTo>
                    <a:lnTo>
                      <a:pt x="13" y="0"/>
                    </a:lnTo>
                    <a:lnTo>
                      <a:pt x="0" y="14"/>
                    </a:lnTo>
                    <a:lnTo>
                      <a:pt x="21" y="0"/>
                    </a:lnTo>
                    <a:lnTo>
                      <a:pt x="0" y="14"/>
                    </a:lnTo>
                    <a:lnTo>
                      <a:pt x="24" y="0"/>
                    </a:lnTo>
                    <a:lnTo>
                      <a:pt x="0" y="25"/>
                    </a:lnTo>
                    <a:lnTo>
                      <a:pt x="43" y="0"/>
                    </a:lnTo>
                    <a:lnTo>
                      <a:pt x="0" y="33"/>
                    </a:lnTo>
                    <a:lnTo>
                      <a:pt x="54" y="0"/>
                    </a:lnTo>
                    <a:lnTo>
                      <a:pt x="0" y="44"/>
                    </a:lnTo>
                    <a:lnTo>
                      <a:pt x="73" y="0"/>
                    </a:lnTo>
                    <a:lnTo>
                      <a:pt x="0" y="54"/>
                    </a:lnTo>
                    <a:lnTo>
                      <a:pt x="92" y="0"/>
                    </a:lnTo>
                    <a:lnTo>
                      <a:pt x="0" y="57"/>
                    </a:lnTo>
                    <a:lnTo>
                      <a:pt x="97" y="0"/>
                    </a:lnTo>
                    <a:lnTo>
                      <a:pt x="0" y="68"/>
                    </a:lnTo>
                    <a:lnTo>
                      <a:pt x="116" y="0"/>
                    </a:lnTo>
                    <a:lnTo>
                      <a:pt x="0" y="73"/>
                    </a:lnTo>
                    <a:lnTo>
                      <a:pt x="127" y="0"/>
                    </a:lnTo>
                    <a:lnTo>
                      <a:pt x="0" y="81"/>
                    </a:lnTo>
                    <a:lnTo>
                      <a:pt x="140" y="0"/>
                    </a:lnTo>
                    <a:lnTo>
                      <a:pt x="0" y="92"/>
                    </a:lnTo>
                    <a:lnTo>
                      <a:pt x="159" y="0"/>
                    </a:lnTo>
                    <a:lnTo>
                      <a:pt x="0" y="103"/>
                    </a:lnTo>
                    <a:lnTo>
                      <a:pt x="178" y="0"/>
                    </a:lnTo>
                    <a:lnTo>
                      <a:pt x="0" y="114"/>
                    </a:lnTo>
                    <a:lnTo>
                      <a:pt x="194" y="0"/>
                    </a:lnTo>
                    <a:lnTo>
                      <a:pt x="0" y="122"/>
                    </a:lnTo>
                    <a:lnTo>
                      <a:pt x="210" y="0"/>
                    </a:lnTo>
                    <a:lnTo>
                      <a:pt x="0" y="132"/>
                    </a:lnTo>
                    <a:lnTo>
                      <a:pt x="229" y="0"/>
                    </a:lnTo>
                    <a:lnTo>
                      <a:pt x="0" y="135"/>
                    </a:lnTo>
                    <a:lnTo>
                      <a:pt x="232" y="0"/>
                    </a:lnTo>
                    <a:lnTo>
                      <a:pt x="0" y="138"/>
                    </a:lnTo>
                    <a:lnTo>
                      <a:pt x="240" y="0"/>
                    </a:lnTo>
                    <a:lnTo>
                      <a:pt x="0" y="146"/>
                    </a:lnTo>
                    <a:lnTo>
                      <a:pt x="251" y="0"/>
                    </a:lnTo>
                    <a:lnTo>
                      <a:pt x="0" y="157"/>
                    </a:lnTo>
                    <a:lnTo>
                      <a:pt x="270" y="0"/>
                    </a:lnTo>
                    <a:lnTo>
                      <a:pt x="0" y="162"/>
                    </a:lnTo>
                    <a:lnTo>
                      <a:pt x="278" y="0"/>
                    </a:lnTo>
                    <a:lnTo>
                      <a:pt x="0" y="165"/>
                    </a:lnTo>
                    <a:lnTo>
                      <a:pt x="283" y="0"/>
                    </a:lnTo>
                    <a:lnTo>
                      <a:pt x="0" y="170"/>
                    </a:lnTo>
                    <a:lnTo>
                      <a:pt x="294" y="0"/>
                    </a:lnTo>
                    <a:lnTo>
                      <a:pt x="0" y="170"/>
                    </a:lnTo>
                    <a:lnTo>
                      <a:pt x="297" y="0"/>
                    </a:lnTo>
                    <a:lnTo>
                      <a:pt x="0" y="181"/>
                    </a:lnTo>
                    <a:lnTo>
                      <a:pt x="313" y="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0" y="194"/>
                    </a:lnTo>
                    <a:lnTo>
                      <a:pt x="335" y="0"/>
                    </a:lnTo>
                    <a:lnTo>
                      <a:pt x="0" y="203"/>
                    </a:lnTo>
                    <a:lnTo>
                      <a:pt x="351" y="0"/>
                    </a:lnTo>
                    <a:lnTo>
                      <a:pt x="0" y="216"/>
                    </a:lnTo>
                    <a:lnTo>
                      <a:pt x="372" y="0"/>
                    </a:lnTo>
                    <a:lnTo>
                      <a:pt x="0" y="224"/>
                    </a:lnTo>
                    <a:lnTo>
                      <a:pt x="389" y="0"/>
                    </a:lnTo>
                    <a:lnTo>
                      <a:pt x="0" y="238"/>
                    </a:lnTo>
                    <a:lnTo>
                      <a:pt x="410" y="0"/>
                    </a:lnTo>
                    <a:lnTo>
                      <a:pt x="0" y="238"/>
                    </a:lnTo>
                    <a:lnTo>
                      <a:pt x="413" y="0"/>
                    </a:lnTo>
                    <a:lnTo>
                      <a:pt x="0" y="248"/>
                    </a:lnTo>
                    <a:lnTo>
                      <a:pt x="432" y="0"/>
                    </a:lnTo>
                    <a:lnTo>
                      <a:pt x="0" y="256"/>
                    </a:lnTo>
                    <a:lnTo>
                      <a:pt x="445" y="0"/>
                    </a:lnTo>
                    <a:lnTo>
                      <a:pt x="0" y="270"/>
                    </a:lnTo>
                    <a:lnTo>
                      <a:pt x="467" y="0"/>
                    </a:lnTo>
                    <a:lnTo>
                      <a:pt x="0" y="273"/>
                    </a:lnTo>
                    <a:lnTo>
                      <a:pt x="472" y="0"/>
                    </a:lnTo>
                    <a:lnTo>
                      <a:pt x="0" y="286"/>
                    </a:lnTo>
                    <a:lnTo>
                      <a:pt x="497" y="0"/>
                    </a:lnTo>
                    <a:lnTo>
                      <a:pt x="0" y="297"/>
                    </a:lnTo>
                    <a:lnTo>
                      <a:pt x="513" y="0"/>
                    </a:lnTo>
                    <a:lnTo>
                      <a:pt x="0" y="299"/>
                    </a:lnTo>
                    <a:lnTo>
                      <a:pt x="521" y="0"/>
                    </a:lnTo>
                    <a:lnTo>
                      <a:pt x="0" y="308"/>
                    </a:lnTo>
                    <a:lnTo>
                      <a:pt x="532" y="0"/>
                    </a:lnTo>
                    <a:lnTo>
                      <a:pt x="0" y="308"/>
                    </a:lnTo>
                    <a:lnTo>
                      <a:pt x="534" y="0"/>
                    </a:lnTo>
                    <a:lnTo>
                      <a:pt x="0" y="310"/>
                    </a:lnTo>
                    <a:lnTo>
                      <a:pt x="537" y="0"/>
                    </a:lnTo>
                    <a:lnTo>
                      <a:pt x="0" y="310"/>
                    </a:lnTo>
                    <a:lnTo>
                      <a:pt x="537" y="3"/>
                    </a:lnTo>
                    <a:lnTo>
                      <a:pt x="0" y="324"/>
                    </a:lnTo>
                    <a:lnTo>
                      <a:pt x="537" y="14"/>
                    </a:lnTo>
                    <a:lnTo>
                      <a:pt x="0" y="332"/>
                    </a:lnTo>
                    <a:lnTo>
                      <a:pt x="351" y="130"/>
                    </a:lnTo>
                    <a:lnTo>
                      <a:pt x="0" y="343"/>
                    </a:lnTo>
                    <a:lnTo>
                      <a:pt x="345" y="143"/>
                    </a:lnTo>
                    <a:lnTo>
                      <a:pt x="0" y="348"/>
                    </a:lnTo>
                    <a:lnTo>
                      <a:pt x="343" y="151"/>
                    </a:lnTo>
                    <a:lnTo>
                      <a:pt x="0" y="359"/>
                    </a:lnTo>
                    <a:lnTo>
                      <a:pt x="337" y="165"/>
                    </a:lnTo>
                    <a:lnTo>
                      <a:pt x="0" y="367"/>
                    </a:lnTo>
                    <a:lnTo>
                      <a:pt x="335" y="176"/>
                    </a:lnTo>
                    <a:lnTo>
                      <a:pt x="0" y="372"/>
                    </a:lnTo>
                    <a:lnTo>
                      <a:pt x="335" y="181"/>
                    </a:lnTo>
                    <a:lnTo>
                      <a:pt x="0" y="383"/>
                    </a:lnTo>
                    <a:lnTo>
                      <a:pt x="335" y="189"/>
                    </a:lnTo>
                    <a:lnTo>
                      <a:pt x="0" y="394"/>
                    </a:lnTo>
                    <a:lnTo>
                      <a:pt x="335" y="203"/>
                    </a:lnTo>
                    <a:lnTo>
                      <a:pt x="0" y="396"/>
                    </a:lnTo>
                    <a:lnTo>
                      <a:pt x="335" y="205"/>
                    </a:lnTo>
                    <a:lnTo>
                      <a:pt x="0" y="402"/>
                    </a:lnTo>
                    <a:lnTo>
                      <a:pt x="335" y="208"/>
                    </a:lnTo>
                    <a:lnTo>
                      <a:pt x="0" y="407"/>
                    </a:lnTo>
                    <a:lnTo>
                      <a:pt x="335" y="213"/>
                    </a:lnTo>
                    <a:lnTo>
                      <a:pt x="0" y="415"/>
                    </a:lnTo>
                    <a:lnTo>
                      <a:pt x="337" y="221"/>
                    </a:lnTo>
                    <a:lnTo>
                      <a:pt x="0" y="426"/>
                    </a:lnTo>
                    <a:lnTo>
                      <a:pt x="337" y="232"/>
                    </a:lnTo>
                    <a:lnTo>
                      <a:pt x="0" y="440"/>
                    </a:lnTo>
                    <a:lnTo>
                      <a:pt x="340" y="243"/>
                    </a:lnTo>
                    <a:lnTo>
                      <a:pt x="0" y="445"/>
                    </a:lnTo>
                    <a:lnTo>
                      <a:pt x="343" y="248"/>
                    </a:lnTo>
                    <a:lnTo>
                      <a:pt x="0" y="453"/>
                    </a:lnTo>
                    <a:lnTo>
                      <a:pt x="345" y="256"/>
                    </a:lnTo>
                    <a:lnTo>
                      <a:pt x="0" y="458"/>
                    </a:lnTo>
                    <a:lnTo>
                      <a:pt x="348" y="259"/>
                    </a:lnTo>
                    <a:lnTo>
                      <a:pt x="0" y="469"/>
                    </a:lnTo>
                    <a:lnTo>
                      <a:pt x="353" y="267"/>
                    </a:lnTo>
                    <a:lnTo>
                      <a:pt x="0" y="477"/>
                    </a:lnTo>
                    <a:lnTo>
                      <a:pt x="356" y="273"/>
                    </a:lnTo>
                    <a:lnTo>
                      <a:pt x="0" y="480"/>
                    </a:lnTo>
                    <a:lnTo>
                      <a:pt x="356" y="275"/>
                    </a:lnTo>
                    <a:lnTo>
                      <a:pt x="0" y="488"/>
                    </a:lnTo>
                    <a:lnTo>
                      <a:pt x="364" y="281"/>
                    </a:lnTo>
                    <a:lnTo>
                      <a:pt x="0" y="499"/>
                    </a:lnTo>
                    <a:lnTo>
                      <a:pt x="370" y="286"/>
                    </a:lnTo>
                    <a:lnTo>
                      <a:pt x="0" y="510"/>
                    </a:lnTo>
                    <a:lnTo>
                      <a:pt x="378" y="291"/>
                    </a:lnTo>
                    <a:lnTo>
                      <a:pt x="0" y="515"/>
                    </a:lnTo>
                    <a:lnTo>
                      <a:pt x="383" y="294"/>
                    </a:lnTo>
                    <a:lnTo>
                      <a:pt x="0" y="520"/>
                    </a:lnTo>
                    <a:lnTo>
                      <a:pt x="389" y="297"/>
                    </a:lnTo>
                    <a:lnTo>
                      <a:pt x="0" y="526"/>
                    </a:lnTo>
                    <a:lnTo>
                      <a:pt x="394" y="299"/>
                    </a:lnTo>
                    <a:lnTo>
                      <a:pt x="0" y="536"/>
                    </a:lnTo>
                    <a:lnTo>
                      <a:pt x="407" y="302"/>
                    </a:lnTo>
                    <a:lnTo>
                      <a:pt x="0" y="542"/>
                    </a:lnTo>
                    <a:lnTo>
                      <a:pt x="416" y="302"/>
                    </a:lnTo>
                    <a:lnTo>
                      <a:pt x="0" y="550"/>
                    </a:lnTo>
                    <a:lnTo>
                      <a:pt x="437" y="299"/>
                    </a:lnTo>
                    <a:lnTo>
                      <a:pt x="0" y="561"/>
                    </a:lnTo>
                    <a:lnTo>
                      <a:pt x="537" y="254"/>
                    </a:lnTo>
                    <a:lnTo>
                      <a:pt x="0" y="569"/>
                    </a:lnTo>
                    <a:lnTo>
                      <a:pt x="537" y="262"/>
                    </a:lnTo>
                    <a:lnTo>
                      <a:pt x="0" y="572"/>
                    </a:lnTo>
                    <a:lnTo>
                      <a:pt x="537" y="262"/>
                    </a:lnTo>
                    <a:lnTo>
                      <a:pt x="5" y="574"/>
                    </a:lnTo>
                    <a:lnTo>
                      <a:pt x="537" y="267"/>
                    </a:lnTo>
                    <a:lnTo>
                      <a:pt x="21" y="574"/>
                    </a:lnTo>
                    <a:lnTo>
                      <a:pt x="537" y="275"/>
                    </a:lnTo>
                    <a:lnTo>
                      <a:pt x="35" y="574"/>
                    </a:lnTo>
                    <a:lnTo>
                      <a:pt x="537" y="286"/>
                    </a:lnTo>
                    <a:lnTo>
                      <a:pt x="59" y="574"/>
                    </a:lnTo>
                    <a:lnTo>
                      <a:pt x="537" y="297"/>
                    </a:lnTo>
                    <a:lnTo>
                      <a:pt x="78" y="574"/>
                    </a:lnTo>
                    <a:lnTo>
                      <a:pt x="537" y="310"/>
                    </a:lnTo>
                    <a:lnTo>
                      <a:pt x="100" y="574"/>
                    </a:lnTo>
                    <a:lnTo>
                      <a:pt x="537" y="321"/>
                    </a:lnTo>
                    <a:lnTo>
                      <a:pt x="105" y="574"/>
                    </a:lnTo>
                    <a:lnTo>
                      <a:pt x="537" y="324"/>
                    </a:lnTo>
                    <a:lnTo>
                      <a:pt x="110" y="574"/>
                    </a:lnTo>
                    <a:lnTo>
                      <a:pt x="537" y="329"/>
                    </a:lnTo>
                    <a:lnTo>
                      <a:pt x="121" y="574"/>
                    </a:lnTo>
                    <a:lnTo>
                      <a:pt x="537" y="334"/>
                    </a:lnTo>
                    <a:lnTo>
                      <a:pt x="137" y="574"/>
                    </a:lnTo>
                    <a:lnTo>
                      <a:pt x="537" y="343"/>
                    </a:lnTo>
                    <a:lnTo>
                      <a:pt x="148" y="574"/>
                    </a:lnTo>
                    <a:lnTo>
                      <a:pt x="537" y="351"/>
                    </a:lnTo>
                    <a:lnTo>
                      <a:pt x="170" y="574"/>
                    </a:lnTo>
                    <a:lnTo>
                      <a:pt x="537" y="361"/>
                    </a:lnTo>
                    <a:lnTo>
                      <a:pt x="189" y="574"/>
                    </a:lnTo>
                    <a:lnTo>
                      <a:pt x="537" y="372"/>
                    </a:lnTo>
                    <a:lnTo>
                      <a:pt x="202" y="577"/>
                    </a:lnTo>
                    <a:lnTo>
                      <a:pt x="537" y="383"/>
                    </a:lnTo>
                    <a:lnTo>
                      <a:pt x="208" y="582"/>
                    </a:lnTo>
                    <a:lnTo>
                      <a:pt x="537" y="394"/>
                    </a:lnTo>
                    <a:lnTo>
                      <a:pt x="210" y="590"/>
                    </a:lnTo>
                    <a:lnTo>
                      <a:pt x="537" y="402"/>
                    </a:lnTo>
                    <a:lnTo>
                      <a:pt x="210" y="604"/>
                    </a:lnTo>
                    <a:lnTo>
                      <a:pt x="254" y="580"/>
                    </a:lnTo>
                    <a:lnTo>
                      <a:pt x="210" y="612"/>
                    </a:lnTo>
                    <a:lnTo>
                      <a:pt x="254" y="588"/>
                    </a:lnTo>
                    <a:lnTo>
                      <a:pt x="210" y="625"/>
                    </a:lnTo>
                    <a:lnTo>
                      <a:pt x="254" y="598"/>
                    </a:lnTo>
                    <a:lnTo>
                      <a:pt x="210" y="636"/>
                    </a:lnTo>
                    <a:lnTo>
                      <a:pt x="254" y="612"/>
                    </a:lnTo>
                    <a:lnTo>
                      <a:pt x="210" y="642"/>
                    </a:lnTo>
                    <a:lnTo>
                      <a:pt x="254" y="617"/>
                    </a:lnTo>
                    <a:lnTo>
                      <a:pt x="210" y="647"/>
                    </a:lnTo>
                    <a:lnTo>
                      <a:pt x="254" y="620"/>
                    </a:lnTo>
                    <a:lnTo>
                      <a:pt x="210" y="650"/>
                    </a:lnTo>
                    <a:lnTo>
                      <a:pt x="254" y="625"/>
                    </a:lnTo>
                    <a:lnTo>
                      <a:pt x="210" y="655"/>
                    </a:lnTo>
                    <a:lnTo>
                      <a:pt x="254" y="631"/>
                    </a:lnTo>
                    <a:lnTo>
                      <a:pt x="208" y="663"/>
                    </a:lnTo>
                    <a:lnTo>
                      <a:pt x="254" y="636"/>
                    </a:lnTo>
                    <a:lnTo>
                      <a:pt x="181" y="690"/>
                    </a:lnTo>
                    <a:lnTo>
                      <a:pt x="254" y="650"/>
                    </a:lnTo>
                    <a:lnTo>
                      <a:pt x="170" y="703"/>
                    </a:lnTo>
                    <a:lnTo>
                      <a:pt x="254" y="655"/>
                    </a:lnTo>
                    <a:lnTo>
                      <a:pt x="162" y="720"/>
                    </a:lnTo>
                    <a:lnTo>
                      <a:pt x="262" y="663"/>
                    </a:lnTo>
                    <a:lnTo>
                      <a:pt x="162" y="725"/>
                    </a:lnTo>
                    <a:lnTo>
                      <a:pt x="267" y="666"/>
                    </a:lnTo>
                    <a:lnTo>
                      <a:pt x="162" y="730"/>
                    </a:lnTo>
                    <a:lnTo>
                      <a:pt x="270" y="666"/>
                    </a:lnTo>
                    <a:lnTo>
                      <a:pt x="162" y="739"/>
                    </a:lnTo>
                    <a:lnTo>
                      <a:pt x="278" y="674"/>
                    </a:lnTo>
                    <a:lnTo>
                      <a:pt x="164" y="749"/>
                    </a:lnTo>
                    <a:lnTo>
                      <a:pt x="283" y="679"/>
                    </a:lnTo>
                    <a:lnTo>
                      <a:pt x="167" y="752"/>
                    </a:lnTo>
                    <a:lnTo>
                      <a:pt x="286" y="685"/>
                    </a:lnTo>
                    <a:lnTo>
                      <a:pt x="170" y="760"/>
                    </a:lnTo>
                    <a:lnTo>
                      <a:pt x="294" y="690"/>
                    </a:lnTo>
                    <a:lnTo>
                      <a:pt x="178" y="768"/>
                    </a:lnTo>
                    <a:lnTo>
                      <a:pt x="299" y="698"/>
                    </a:lnTo>
                    <a:lnTo>
                      <a:pt x="183" y="774"/>
                    </a:lnTo>
                    <a:lnTo>
                      <a:pt x="302" y="703"/>
                    </a:lnTo>
                    <a:lnTo>
                      <a:pt x="194" y="779"/>
                    </a:lnTo>
                    <a:lnTo>
                      <a:pt x="308" y="714"/>
                    </a:lnTo>
                    <a:lnTo>
                      <a:pt x="200" y="782"/>
                    </a:lnTo>
                    <a:lnTo>
                      <a:pt x="308" y="720"/>
                    </a:lnTo>
                    <a:lnTo>
                      <a:pt x="205" y="784"/>
                    </a:lnTo>
                    <a:lnTo>
                      <a:pt x="310" y="725"/>
                    </a:lnTo>
                    <a:lnTo>
                      <a:pt x="213" y="784"/>
                    </a:lnTo>
                    <a:lnTo>
                      <a:pt x="310" y="728"/>
                    </a:lnTo>
                    <a:lnTo>
                      <a:pt x="232" y="787"/>
                    </a:lnTo>
                    <a:lnTo>
                      <a:pt x="310" y="741"/>
                    </a:lnTo>
                    <a:lnTo>
                      <a:pt x="248" y="784"/>
                    </a:lnTo>
                    <a:lnTo>
                      <a:pt x="308" y="752"/>
                    </a:lnTo>
                    <a:lnTo>
                      <a:pt x="283" y="776"/>
                    </a:lnTo>
                    <a:lnTo>
                      <a:pt x="289" y="774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5" name="23_7"/>
          <p:cNvGrpSpPr/>
          <p:nvPr>
            <p:custDataLst>
              <p:tags r:id="rId3"/>
            </p:custDataLst>
          </p:nvPr>
        </p:nvGrpSpPr>
        <p:grpSpPr>
          <a:xfrm>
            <a:off x="3610415" y="837491"/>
            <a:ext cx="2190750" cy="1206500"/>
            <a:chOff x="3055938" y="1100138"/>
            <a:chExt cx="2190750" cy="1206500"/>
          </a:xfrm>
        </p:grpSpPr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532188" y="1314450"/>
              <a:ext cx="1252538" cy="663575"/>
            </a:xfrm>
            <a:custGeom>
              <a:avLst/>
              <a:gdLst>
                <a:gd name="T0" fmla="*/ 726 w 789"/>
                <a:gd name="T1" fmla="*/ 0 h 418"/>
                <a:gd name="T2" fmla="*/ 735 w 789"/>
                <a:gd name="T3" fmla="*/ 5 h 418"/>
                <a:gd name="T4" fmla="*/ 743 w 789"/>
                <a:gd name="T5" fmla="*/ 11 h 418"/>
                <a:gd name="T6" fmla="*/ 751 w 789"/>
                <a:gd name="T7" fmla="*/ 16 h 418"/>
                <a:gd name="T8" fmla="*/ 753 w 789"/>
                <a:gd name="T9" fmla="*/ 19 h 418"/>
                <a:gd name="T10" fmla="*/ 764 w 789"/>
                <a:gd name="T11" fmla="*/ 24 h 418"/>
                <a:gd name="T12" fmla="*/ 767 w 789"/>
                <a:gd name="T13" fmla="*/ 27 h 418"/>
                <a:gd name="T14" fmla="*/ 778 w 789"/>
                <a:gd name="T15" fmla="*/ 35 h 418"/>
                <a:gd name="T16" fmla="*/ 780 w 789"/>
                <a:gd name="T17" fmla="*/ 38 h 418"/>
                <a:gd name="T18" fmla="*/ 786 w 789"/>
                <a:gd name="T19" fmla="*/ 40 h 418"/>
                <a:gd name="T20" fmla="*/ 789 w 789"/>
                <a:gd name="T21" fmla="*/ 43 h 418"/>
                <a:gd name="T22" fmla="*/ 470 w 789"/>
                <a:gd name="T23" fmla="*/ 234 h 418"/>
                <a:gd name="T24" fmla="*/ 462 w 789"/>
                <a:gd name="T25" fmla="*/ 245 h 418"/>
                <a:gd name="T26" fmla="*/ 454 w 789"/>
                <a:gd name="T27" fmla="*/ 264 h 418"/>
                <a:gd name="T28" fmla="*/ 454 w 789"/>
                <a:gd name="T29" fmla="*/ 267 h 418"/>
                <a:gd name="T30" fmla="*/ 451 w 789"/>
                <a:gd name="T31" fmla="*/ 275 h 418"/>
                <a:gd name="T32" fmla="*/ 451 w 789"/>
                <a:gd name="T33" fmla="*/ 286 h 418"/>
                <a:gd name="T34" fmla="*/ 451 w 789"/>
                <a:gd name="T35" fmla="*/ 291 h 418"/>
                <a:gd name="T36" fmla="*/ 451 w 789"/>
                <a:gd name="T37" fmla="*/ 294 h 418"/>
                <a:gd name="T38" fmla="*/ 454 w 789"/>
                <a:gd name="T39" fmla="*/ 299 h 418"/>
                <a:gd name="T40" fmla="*/ 454 w 789"/>
                <a:gd name="T41" fmla="*/ 302 h 418"/>
                <a:gd name="T42" fmla="*/ 454 w 789"/>
                <a:gd name="T43" fmla="*/ 307 h 418"/>
                <a:gd name="T44" fmla="*/ 456 w 789"/>
                <a:gd name="T45" fmla="*/ 315 h 418"/>
                <a:gd name="T46" fmla="*/ 456 w 789"/>
                <a:gd name="T47" fmla="*/ 315 h 418"/>
                <a:gd name="T48" fmla="*/ 459 w 789"/>
                <a:gd name="T49" fmla="*/ 318 h 418"/>
                <a:gd name="T50" fmla="*/ 459 w 789"/>
                <a:gd name="T51" fmla="*/ 323 h 418"/>
                <a:gd name="T52" fmla="*/ 465 w 789"/>
                <a:gd name="T53" fmla="*/ 331 h 418"/>
                <a:gd name="T54" fmla="*/ 467 w 789"/>
                <a:gd name="T55" fmla="*/ 334 h 418"/>
                <a:gd name="T56" fmla="*/ 473 w 789"/>
                <a:gd name="T57" fmla="*/ 345 h 418"/>
                <a:gd name="T58" fmla="*/ 473 w 789"/>
                <a:gd name="T59" fmla="*/ 348 h 418"/>
                <a:gd name="T60" fmla="*/ 475 w 789"/>
                <a:gd name="T61" fmla="*/ 348 h 418"/>
                <a:gd name="T62" fmla="*/ 478 w 789"/>
                <a:gd name="T63" fmla="*/ 350 h 418"/>
                <a:gd name="T64" fmla="*/ 478 w 789"/>
                <a:gd name="T65" fmla="*/ 353 h 418"/>
                <a:gd name="T66" fmla="*/ 481 w 789"/>
                <a:gd name="T67" fmla="*/ 356 h 418"/>
                <a:gd name="T68" fmla="*/ 486 w 789"/>
                <a:gd name="T69" fmla="*/ 361 h 418"/>
                <a:gd name="T70" fmla="*/ 489 w 789"/>
                <a:gd name="T71" fmla="*/ 364 h 418"/>
                <a:gd name="T72" fmla="*/ 494 w 789"/>
                <a:gd name="T73" fmla="*/ 366 h 418"/>
                <a:gd name="T74" fmla="*/ 500 w 789"/>
                <a:gd name="T75" fmla="*/ 369 h 418"/>
                <a:gd name="T76" fmla="*/ 502 w 789"/>
                <a:gd name="T77" fmla="*/ 377 h 418"/>
                <a:gd name="T78" fmla="*/ 502 w 789"/>
                <a:gd name="T79" fmla="*/ 385 h 418"/>
                <a:gd name="T80" fmla="*/ 502 w 789"/>
                <a:gd name="T81" fmla="*/ 396 h 418"/>
                <a:gd name="T82" fmla="*/ 502 w 789"/>
                <a:gd name="T83" fmla="*/ 404 h 418"/>
                <a:gd name="T84" fmla="*/ 502 w 789"/>
                <a:gd name="T85" fmla="*/ 407 h 418"/>
                <a:gd name="T86" fmla="*/ 502 w 789"/>
                <a:gd name="T87" fmla="*/ 415 h 418"/>
                <a:gd name="T88" fmla="*/ 502 w 789"/>
                <a:gd name="T89" fmla="*/ 41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9" h="418">
                  <a:moveTo>
                    <a:pt x="0" y="418"/>
                  </a:moveTo>
                  <a:lnTo>
                    <a:pt x="726" y="0"/>
                  </a:lnTo>
                  <a:lnTo>
                    <a:pt x="19" y="418"/>
                  </a:lnTo>
                  <a:lnTo>
                    <a:pt x="735" y="5"/>
                  </a:lnTo>
                  <a:lnTo>
                    <a:pt x="38" y="418"/>
                  </a:lnTo>
                  <a:lnTo>
                    <a:pt x="743" y="11"/>
                  </a:lnTo>
                  <a:lnTo>
                    <a:pt x="57" y="418"/>
                  </a:lnTo>
                  <a:lnTo>
                    <a:pt x="751" y="16"/>
                  </a:lnTo>
                  <a:lnTo>
                    <a:pt x="62" y="418"/>
                  </a:lnTo>
                  <a:lnTo>
                    <a:pt x="753" y="19"/>
                  </a:lnTo>
                  <a:lnTo>
                    <a:pt x="84" y="418"/>
                  </a:lnTo>
                  <a:lnTo>
                    <a:pt x="764" y="24"/>
                  </a:lnTo>
                  <a:lnTo>
                    <a:pt x="92" y="418"/>
                  </a:lnTo>
                  <a:lnTo>
                    <a:pt x="767" y="27"/>
                  </a:lnTo>
                  <a:lnTo>
                    <a:pt x="116" y="418"/>
                  </a:lnTo>
                  <a:lnTo>
                    <a:pt x="778" y="35"/>
                  </a:lnTo>
                  <a:lnTo>
                    <a:pt x="122" y="418"/>
                  </a:lnTo>
                  <a:lnTo>
                    <a:pt x="780" y="38"/>
                  </a:lnTo>
                  <a:lnTo>
                    <a:pt x="132" y="418"/>
                  </a:lnTo>
                  <a:lnTo>
                    <a:pt x="786" y="40"/>
                  </a:lnTo>
                  <a:lnTo>
                    <a:pt x="143" y="418"/>
                  </a:lnTo>
                  <a:lnTo>
                    <a:pt x="789" y="43"/>
                  </a:lnTo>
                  <a:lnTo>
                    <a:pt x="157" y="418"/>
                  </a:lnTo>
                  <a:lnTo>
                    <a:pt x="470" y="234"/>
                  </a:lnTo>
                  <a:lnTo>
                    <a:pt x="165" y="418"/>
                  </a:lnTo>
                  <a:lnTo>
                    <a:pt x="462" y="245"/>
                  </a:lnTo>
                  <a:lnTo>
                    <a:pt x="189" y="418"/>
                  </a:lnTo>
                  <a:lnTo>
                    <a:pt x="454" y="264"/>
                  </a:lnTo>
                  <a:lnTo>
                    <a:pt x="192" y="418"/>
                  </a:lnTo>
                  <a:lnTo>
                    <a:pt x="454" y="267"/>
                  </a:lnTo>
                  <a:lnTo>
                    <a:pt x="205" y="418"/>
                  </a:lnTo>
                  <a:lnTo>
                    <a:pt x="451" y="275"/>
                  </a:lnTo>
                  <a:lnTo>
                    <a:pt x="224" y="418"/>
                  </a:lnTo>
                  <a:lnTo>
                    <a:pt x="451" y="286"/>
                  </a:lnTo>
                  <a:lnTo>
                    <a:pt x="232" y="418"/>
                  </a:lnTo>
                  <a:lnTo>
                    <a:pt x="451" y="291"/>
                  </a:lnTo>
                  <a:lnTo>
                    <a:pt x="240" y="418"/>
                  </a:lnTo>
                  <a:lnTo>
                    <a:pt x="451" y="294"/>
                  </a:lnTo>
                  <a:lnTo>
                    <a:pt x="249" y="418"/>
                  </a:lnTo>
                  <a:lnTo>
                    <a:pt x="454" y="299"/>
                  </a:lnTo>
                  <a:lnTo>
                    <a:pt x="254" y="418"/>
                  </a:lnTo>
                  <a:lnTo>
                    <a:pt x="454" y="302"/>
                  </a:lnTo>
                  <a:lnTo>
                    <a:pt x="265" y="418"/>
                  </a:lnTo>
                  <a:lnTo>
                    <a:pt x="454" y="307"/>
                  </a:lnTo>
                  <a:lnTo>
                    <a:pt x="281" y="418"/>
                  </a:lnTo>
                  <a:lnTo>
                    <a:pt x="456" y="315"/>
                  </a:lnTo>
                  <a:lnTo>
                    <a:pt x="284" y="418"/>
                  </a:lnTo>
                  <a:lnTo>
                    <a:pt x="456" y="315"/>
                  </a:lnTo>
                  <a:lnTo>
                    <a:pt x="286" y="418"/>
                  </a:lnTo>
                  <a:lnTo>
                    <a:pt x="459" y="318"/>
                  </a:lnTo>
                  <a:lnTo>
                    <a:pt x="297" y="418"/>
                  </a:lnTo>
                  <a:lnTo>
                    <a:pt x="459" y="323"/>
                  </a:lnTo>
                  <a:lnTo>
                    <a:pt x="313" y="418"/>
                  </a:lnTo>
                  <a:lnTo>
                    <a:pt x="465" y="331"/>
                  </a:lnTo>
                  <a:lnTo>
                    <a:pt x="324" y="418"/>
                  </a:lnTo>
                  <a:lnTo>
                    <a:pt x="467" y="334"/>
                  </a:lnTo>
                  <a:lnTo>
                    <a:pt x="346" y="418"/>
                  </a:lnTo>
                  <a:lnTo>
                    <a:pt x="473" y="345"/>
                  </a:lnTo>
                  <a:lnTo>
                    <a:pt x="351" y="418"/>
                  </a:lnTo>
                  <a:lnTo>
                    <a:pt x="473" y="348"/>
                  </a:lnTo>
                  <a:lnTo>
                    <a:pt x="354" y="418"/>
                  </a:lnTo>
                  <a:lnTo>
                    <a:pt x="475" y="348"/>
                  </a:lnTo>
                  <a:lnTo>
                    <a:pt x="365" y="418"/>
                  </a:lnTo>
                  <a:lnTo>
                    <a:pt x="478" y="350"/>
                  </a:lnTo>
                  <a:lnTo>
                    <a:pt x="365" y="418"/>
                  </a:lnTo>
                  <a:lnTo>
                    <a:pt x="478" y="353"/>
                  </a:lnTo>
                  <a:lnTo>
                    <a:pt x="375" y="418"/>
                  </a:lnTo>
                  <a:lnTo>
                    <a:pt x="481" y="356"/>
                  </a:lnTo>
                  <a:lnTo>
                    <a:pt x="389" y="418"/>
                  </a:lnTo>
                  <a:lnTo>
                    <a:pt x="486" y="361"/>
                  </a:lnTo>
                  <a:lnTo>
                    <a:pt x="394" y="418"/>
                  </a:lnTo>
                  <a:lnTo>
                    <a:pt x="489" y="364"/>
                  </a:lnTo>
                  <a:lnTo>
                    <a:pt x="411" y="418"/>
                  </a:lnTo>
                  <a:lnTo>
                    <a:pt x="494" y="366"/>
                  </a:lnTo>
                  <a:lnTo>
                    <a:pt x="419" y="418"/>
                  </a:lnTo>
                  <a:lnTo>
                    <a:pt x="500" y="369"/>
                  </a:lnTo>
                  <a:lnTo>
                    <a:pt x="435" y="418"/>
                  </a:lnTo>
                  <a:lnTo>
                    <a:pt x="502" y="377"/>
                  </a:lnTo>
                  <a:lnTo>
                    <a:pt x="448" y="418"/>
                  </a:lnTo>
                  <a:lnTo>
                    <a:pt x="502" y="385"/>
                  </a:lnTo>
                  <a:lnTo>
                    <a:pt x="465" y="418"/>
                  </a:lnTo>
                  <a:lnTo>
                    <a:pt x="502" y="396"/>
                  </a:lnTo>
                  <a:lnTo>
                    <a:pt x="483" y="418"/>
                  </a:lnTo>
                  <a:lnTo>
                    <a:pt x="502" y="404"/>
                  </a:lnTo>
                  <a:lnTo>
                    <a:pt x="486" y="418"/>
                  </a:lnTo>
                  <a:lnTo>
                    <a:pt x="502" y="407"/>
                  </a:lnTo>
                  <a:lnTo>
                    <a:pt x="497" y="418"/>
                  </a:lnTo>
                  <a:lnTo>
                    <a:pt x="502" y="415"/>
                  </a:lnTo>
                  <a:lnTo>
                    <a:pt x="502" y="418"/>
                  </a:lnTo>
                  <a:lnTo>
                    <a:pt x="502" y="418"/>
                  </a:lnTo>
                </a:path>
              </a:pathLst>
            </a:custGeom>
            <a:noFill/>
            <a:ln w="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4" name="chenying0907 53"/>
            <p:cNvGrpSpPr/>
            <p:nvPr/>
          </p:nvGrpSpPr>
          <p:grpSpPr>
            <a:xfrm>
              <a:off x="3055938" y="1100138"/>
              <a:ext cx="2190750" cy="1206500"/>
              <a:chOff x="3055938" y="1100138"/>
              <a:chExt cx="2190750" cy="1206500"/>
            </a:xfrm>
          </p:grpSpPr>
          <p:sp>
            <p:nvSpPr>
              <p:cNvPr id="14" name="Freeform 12"/>
              <p:cNvSpPr>
                <a:spLocks/>
              </p:cNvSpPr>
              <p:nvPr/>
            </p:nvSpPr>
            <p:spPr bwMode="auto">
              <a:xfrm>
                <a:off x="4313238" y="1387475"/>
                <a:ext cx="933450" cy="585788"/>
              </a:xfrm>
              <a:custGeom>
                <a:avLst/>
                <a:gdLst>
                  <a:gd name="T0" fmla="*/ 43 w 588"/>
                  <a:gd name="T1" fmla="*/ 164 h 369"/>
                  <a:gd name="T2" fmla="*/ 321 w 588"/>
                  <a:gd name="T3" fmla="*/ 13 h 369"/>
                  <a:gd name="T4" fmla="*/ 83 w 588"/>
                  <a:gd name="T5" fmla="*/ 164 h 369"/>
                  <a:gd name="T6" fmla="*/ 334 w 588"/>
                  <a:gd name="T7" fmla="*/ 24 h 369"/>
                  <a:gd name="T8" fmla="*/ 102 w 588"/>
                  <a:gd name="T9" fmla="*/ 170 h 369"/>
                  <a:gd name="T10" fmla="*/ 345 w 588"/>
                  <a:gd name="T11" fmla="*/ 35 h 369"/>
                  <a:gd name="T12" fmla="*/ 126 w 588"/>
                  <a:gd name="T13" fmla="*/ 178 h 369"/>
                  <a:gd name="T14" fmla="*/ 364 w 588"/>
                  <a:gd name="T15" fmla="*/ 48 h 369"/>
                  <a:gd name="T16" fmla="*/ 145 w 588"/>
                  <a:gd name="T17" fmla="*/ 194 h 369"/>
                  <a:gd name="T18" fmla="*/ 380 w 588"/>
                  <a:gd name="T19" fmla="*/ 62 h 369"/>
                  <a:gd name="T20" fmla="*/ 151 w 588"/>
                  <a:gd name="T21" fmla="*/ 199 h 369"/>
                  <a:gd name="T22" fmla="*/ 388 w 588"/>
                  <a:gd name="T23" fmla="*/ 70 h 369"/>
                  <a:gd name="T24" fmla="*/ 156 w 588"/>
                  <a:gd name="T25" fmla="*/ 210 h 369"/>
                  <a:gd name="T26" fmla="*/ 394 w 588"/>
                  <a:gd name="T27" fmla="*/ 75 h 369"/>
                  <a:gd name="T28" fmla="*/ 159 w 588"/>
                  <a:gd name="T29" fmla="*/ 229 h 369"/>
                  <a:gd name="T30" fmla="*/ 413 w 588"/>
                  <a:gd name="T31" fmla="*/ 91 h 369"/>
                  <a:gd name="T32" fmla="*/ 159 w 588"/>
                  <a:gd name="T33" fmla="*/ 250 h 369"/>
                  <a:gd name="T34" fmla="*/ 429 w 588"/>
                  <a:gd name="T35" fmla="*/ 108 h 369"/>
                  <a:gd name="T36" fmla="*/ 145 w 588"/>
                  <a:gd name="T37" fmla="*/ 291 h 369"/>
                  <a:gd name="T38" fmla="*/ 448 w 588"/>
                  <a:gd name="T39" fmla="*/ 129 h 369"/>
                  <a:gd name="T40" fmla="*/ 110 w 588"/>
                  <a:gd name="T41" fmla="*/ 331 h 369"/>
                  <a:gd name="T42" fmla="*/ 456 w 588"/>
                  <a:gd name="T43" fmla="*/ 137 h 369"/>
                  <a:gd name="T44" fmla="*/ 110 w 588"/>
                  <a:gd name="T45" fmla="*/ 347 h 369"/>
                  <a:gd name="T46" fmla="*/ 467 w 588"/>
                  <a:gd name="T47" fmla="*/ 148 h 369"/>
                  <a:gd name="T48" fmla="*/ 110 w 588"/>
                  <a:gd name="T49" fmla="*/ 369 h 369"/>
                  <a:gd name="T50" fmla="*/ 477 w 588"/>
                  <a:gd name="T51" fmla="*/ 164 h 369"/>
                  <a:gd name="T52" fmla="*/ 145 w 588"/>
                  <a:gd name="T53" fmla="*/ 369 h 369"/>
                  <a:gd name="T54" fmla="*/ 488 w 588"/>
                  <a:gd name="T55" fmla="*/ 180 h 369"/>
                  <a:gd name="T56" fmla="*/ 178 w 588"/>
                  <a:gd name="T57" fmla="*/ 369 h 369"/>
                  <a:gd name="T58" fmla="*/ 496 w 588"/>
                  <a:gd name="T59" fmla="*/ 191 h 369"/>
                  <a:gd name="T60" fmla="*/ 197 w 588"/>
                  <a:gd name="T61" fmla="*/ 369 h 369"/>
                  <a:gd name="T62" fmla="*/ 504 w 588"/>
                  <a:gd name="T63" fmla="*/ 205 h 369"/>
                  <a:gd name="T64" fmla="*/ 240 w 588"/>
                  <a:gd name="T65" fmla="*/ 369 h 369"/>
                  <a:gd name="T66" fmla="*/ 513 w 588"/>
                  <a:gd name="T67" fmla="*/ 218 h 369"/>
                  <a:gd name="T68" fmla="*/ 272 w 588"/>
                  <a:gd name="T69" fmla="*/ 369 h 369"/>
                  <a:gd name="T70" fmla="*/ 521 w 588"/>
                  <a:gd name="T71" fmla="*/ 229 h 369"/>
                  <a:gd name="T72" fmla="*/ 307 w 588"/>
                  <a:gd name="T73" fmla="*/ 369 h 369"/>
                  <a:gd name="T74" fmla="*/ 529 w 588"/>
                  <a:gd name="T75" fmla="*/ 242 h 369"/>
                  <a:gd name="T76" fmla="*/ 337 w 588"/>
                  <a:gd name="T77" fmla="*/ 369 h 369"/>
                  <a:gd name="T78" fmla="*/ 540 w 588"/>
                  <a:gd name="T79" fmla="*/ 264 h 369"/>
                  <a:gd name="T80" fmla="*/ 394 w 588"/>
                  <a:gd name="T81" fmla="*/ 369 h 369"/>
                  <a:gd name="T82" fmla="*/ 550 w 588"/>
                  <a:gd name="T83" fmla="*/ 283 h 369"/>
                  <a:gd name="T84" fmla="*/ 423 w 588"/>
                  <a:gd name="T85" fmla="*/ 369 h 369"/>
                  <a:gd name="T86" fmla="*/ 558 w 588"/>
                  <a:gd name="T87" fmla="*/ 296 h 369"/>
                  <a:gd name="T88" fmla="*/ 472 w 588"/>
                  <a:gd name="T89" fmla="*/ 369 h 369"/>
                  <a:gd name="T90" fmla="*/ 567 w 588"/>
                  <a:gd name="T91" fmla="*/ 318 h 369"/>
                  <a:gd name="T92" fmla="*/ 504 w 588"/>
                  <a:gd name="T93" fmla="*/ 369 h 369"/>
                  <a:gd name="T94" fmla="*/ 575 w 588"/>
                  <a:gd name="T95" fmla="*/ 337 h 369"/>
                  <a:gd name="T96" fmla="*/ 537 w 588"/>
                  <a:gd name="T97" fmla="*/ 369 h 369"/>
                  <a:gd name="T98" fmla="*/ 583 w 588"/>
                  <a:gd name="T99" fmla="*/ 350 h 369"/>
                  <a:gd name="T100" fmla="*/ 567 w 588"/>
                  <a:gd name="T101" fmla="*/ 369 h 369"/>
                  <a:gd name="T102" fmla="*/ 585 w 588"/>
                  <a:gd name="T103" fmla="*/ 361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88" h="369">
                    <a:moveTo>
                      <a:pt x="0" y="175"/>
                    </a:moveTo>
                    <a:lnTo>
                      <a:pt x="302" y="0"/>
                    </a:lnTo>
                    <a:lnTo>
                      <a:pt x="43" y="164"/>
                    </a:lnTo>
                    <a:lnTo>
                      <a:pt x="313" y="8"/>
                    </a:lnTo>
                    <a:lnTo>
                      <a:pt x="62" y="161"/>
                    </a:lnTo>
                    <a:lnTo>
                      <a:pt x="321" y="13"/>
                    </a:lnTo>
                    <a:lnTo>
                      <a:pt x="64" y="161"/>
                    </a:lnTo>
                    <a:lnTo>
                      <a:pt x="321" y="16"/>
                    </a:lnTo>
                    <a:lnTo>
                      <a:pt x="83" y="164"/>
                    </a:lnTo>
                    <a:lnTo>
                      <a:pt x="329" y="21"/>
                    </a:lnTo>
                    <a:lnTo>
                      <a:pt x="91" y="167"/>
                    </a:lnTo>
                    <a:lnTo>
                      <a:pt x="334" y="24"/>
                    </a:lnTo>
                    <a:lnTo>
                      <a:pt x="99" y="167"/>
                    </a:lnTo>
                    <a:lnTo>
                      <a:pt x="340" y="30"/>
                    </a:lnTo>
                    <a:lnTo>
                      <a:pt x="102" y="170"/>
                    </a:lnTo>
                    <a:lnTo>
                      <a:pt x="342" y="32"/>
                    </a:lnTo>
                    <a:lnTo>
                      <a:pt x="110" y="170"/>
                    </a:lnTo>
                    <a:lnTo>
                      <a:pt x="345" y="35"/>
                    </a:lnTo>
                    <a:lnTo>
                      <a:pt x="121" y="175"/>
                    </a:lnTo>
                    <a:lnTo>
                      <a:pt x="356" y="43"/>
                    </a:lnTo>
                    <a:lnTo>
                      <a:pt x="126" y="178"/>
                    </a:lnTo>
                    <a:lnTo>
                      <a:pt x="359" y="46"/>
                    </a:lnTo>
                    <a:lnTo>
                      <a:pt x="135" y="183"/>
                    </a:lnTo>
                    <a:lnTo>
                      <a:pt x="364" y="48"/>
                    </a:lnTo>
                    <a:lnTo>
                      <a:pt x="140" y="188"/>
                    </a:lnTo>
                    <a:lnTo>
                      <a:pt x="372" y="56"/>
                    </a:lnTo>
                    <a:lnTo>
                      <a:pt x="145" y="194"/>
                    </a:lnTo>
                    <a:lnTo>
                      <a:pt x="378" y="62"/>
                    </a:lnTo>
                    <a:lnTo>
                      <a:pt x="148" y="197"/>
                    </a:lnTo>
                    <a:lnTo>
                      <a:pt x="380" y="62"/>
                    </a:lnTo>
                    <a:lnTo>
                      <a:pt x="148" y="197"/>
                    </a:lnTo>
                    <a:lnTo>
                      <a:pt x="380" y="62"/>
                    </a:lnTo>
                    <a:lnTo>
                      <a:pt x="151" y="199"/>
                    </a:lnTo>
                    <a:lnTo>
                      <a:pt x="383" y="65"/>
                    </a:lnTo>
                    <a:lnTo>
                      <a:pt x="153" y="207"/>
                    </a:lnTo>
                    <a:lnTo>
                      <a:pt x="388" y="70"/>
                    </a:lnTo>
                    <a:lnTo>
                      <a:pt x="153" y="207"/>
                    </a:lnTo>
                    <a:lnTo>
                      <a:pt x="391" y="70"/>
                    </a:lnTo>
                    <a:lnTo>
                      <a:pt x="156" y="210"/>
                    </a:lnTo>
                    <a:lnTo>
                      <a:pt x="394" y="73"/>
                    </a:lnTo>
                    <a:lnTo>
                      <a:pt x="156" y="213"/>
                    </a:lnTo>
                    <a:lnTo>
                      <a:pt x="394" y="75"/>
                    </a:lnTo>
                    <a:lnTo>
                      <a:pt x="159" y="221"/>
                    </a:lnTo>
                    <a:lnTo>
                      <a:pt x="402" y="81"/>
                    </a:lnTo>
                    <a:lnTo>
                      <a:pt x="159" y="229"/>
                    </a:lnTo>
                    <a:lnTo>
                      <a:pt x="407" y="86"/>
                    </a:lnTo>
                    <a:lnTo>
                      <a:pt x="162" y="237"/>
                    </a:lnTo>
                    <a:lnTo>
                      <a:pt x="413" y="91"/>
                    </a:lnTo>
                    <a:lnTo>
                      <a:pt x="159" y="248"/>
                    </a:lnTo>
                    <a:lnTo>
                      <a:pt x="418" y="97"/>
                    </a:lnTo>
                    <a:lnTo>
                      <a:pt x="159" y="250"/>
                    </a:lnTo>
                    <a:lnTo>
                      <a:pt x="421" y="100"/>
                    </a:lnTo>
                    <a:lnTo>
                      <a:pt x="156" y="264"/>
                    </a:lnTo>
                    <a:lnTo>
                      <a:pt x="429" y="108"/>
                    </a:lnTo>
                    <a:lnTo>
                      <a:pt x="151" y="277"/>
                    </a:lnTo>
                    <a:lnTo>
                      <a:pt x="434" y="113"/>
                    </a:lnTo>
                    <a:lnTo>
                      <a:pt x="145" y="291"/>
                    </a:lnTo>
                    <a:lnTo>
                      <a:pt x="440" y="121"/>
                    </a:lnTo>
                    <a:lnTo>
                      <a:pt x="132" y="310"/>
                    </a:lnTo>
                    <a:lnTo>
                      <a:pt x="448" y="129"/>
                    </a:lnTo>
                    <a:lnTo>
                      <a:pt x="110" y="328"/>
                    </a:lnTo>
                    <a:lnTo>
                      <a:pt x="453" y="135"/>
                    </a:lnTo>
                    <a:lnTo>
                      <a:pt x="110" y="331"/>
                    </a:lnTo>
                    <a:lnTo>
                      <a:pt x="453" y="135"/>
                    </a:lnTo>
                    <a:lnTo>
                      <a:pt x="110" y="337"/>
                    </a:lnTo>
                    <a:lnTo>
                      <a:pt x="456" y="137"/>
                    </a:lnTo>
                    <a:lnTo>
                      <a:pt x="110" y="342"/>
                    </a:lnTo>
                    <a:lnTo>
                      <a:pt x="459" y="143"/>
                    </a:lnTo>
                    <a:lnTo>
                      <a:pt x="110" y="347"/>
                    </a:lnTo>
                    <a:lnTo>
                      <a:pt x="461" y="145"/>
                    </a:lnTo>
                    <a:lnTo>
                      <a:pt x="110" y="353"/>
                    </a:lnTo>
                    <a:lnTo>
                      <a:pt x="467" y="148"/>
                    </a:lnTo>
                    <a:lnTo>
                      <a:pt x="110" y="355"/>
                    </a:lnTo>
                    <a:lnTo>
                      <a:pt x="467" y="151"/>
                    </a:lnTo>
                    <a:lnTo>
                      <a:pt x="110" y="369"/>
                    </a:lnTo>
                    <a:lnTo>
                      <a:pt x="475" y="159"/>
                    </a:lnTo>
                    <a:lnTo>
                      <a:pt x="118" y="369"/>
                    </a:lnTo>
                    <a:lnTo>
                      <a:pt x="477" y="164"/>
                    </a:lnTo>
                    <a:lnTo>
                      <a:pt x="137" y="369"/>
                    </a:lnTo>
                    <a:lnTo>
                      <a:pt x="480" y="170"/>
                    </a:lnTo>
                    <a:lnTo>
                      <a:pt x="145" y="369"/>
                    </a:lnTo>
                    <a:lnTo>
                      <a:pt x="486" y="175"/>
                    </a:lnTo>
                    <a:lnTo>
                      <a:pt x="164" y="369"/>
                    </a:lnTo>
                    <a:lnTo>
                      <a:pt x="488" y="180"/>
                    </a:lnTo>
                    <a:lnTo>
                      <a:pt x="172" y="369"/>
                    </a:lnTo>
                    <a:lnTo>
                      <a:pt x="491" y="186"/>
                    </a:lnTo>
                    <a:lnTo>
                      <a:pt x="178" y="369"/>
                    </a:lnTo>
                    <a:lnTo>
                      <a:pt x="494" y="188"/>
                    </a:lnTo>
                    <a:lnTo>
                      <a:pt x="186" y="369"/>
                    </a:lnTo>
                    <a:lnTo>
                      <a:pt x="496" y="191"/>
                    </a:lnTo>
                    <a:lnTo>
                      <a:pt x="186" y="369"/>
                    </a:lnTo>
                    <a:lnTo>
                      <a:pt x="496" y="191"/>
                    </a:lnTo>
                    <a:lnTo>
                      <a:pt x="197" y="369"/>
                    </a:lnTo>
                    <a:lnTo>
                      <a:pt x="499" y="197"/>
                    </a:lnTo>
                    <a:lnTo>
                      <a:pt x="218" y="369"/>
                    </a:lnTo>
                    <a:lnTo>
                      <a:pt x="504" y="205"/>
                    </a:lnTo>
                    <a:lnTo>
                      <a:pt x="221" y="369"/>
                    </a:lnTo>
                    <a:lnTo>
                      <a:pt x="507" y="205"/>
                    </a:lnTo>
                    <a:lnTo>
                      <a:pt x="240" y="369"/>
                    </a:lnTo>
                    <a:lnTo>
                      <a:pt x="510" y="213"/>
                    </a:lnTo>
                    <a:lnTo>
                      <a:pt x="251" y="369"/>
                    </a:lnTo>
                    <a:lnTo>
                      <a:pt x="513" y="218"/>
                    </a:lnTo>
                    <a:lnTo>
                      <a:pt x="253" y="369"/>
                    </a:lnTo>
                    <a:lnTo>
                      <a:pt x="515" y="218"/>
                    </a:lnTo>
                    <a:lnTo>
                      <a:pt x="272" y="369"/>
                    </a:lnTo>
                    <a:lnTo>
                      <a:pt x="518" y="226"/>
                    </a:lnTo>
                    <a:lnTo>
                      <a:pt x="275" y="369"/>
                    </a:lnTo>
                    <a:lnTo>
                      <a:pt x="521" y="229"/>
                    </a:lnTo>
                    <a:lnTo>
                      <a:pt x="288" y="369"/>
                    </a:lnTo>
                    <a:lnTo>
                      <a:pt x="523" y="234"/>
                    </a:lnTo>
                    <a:lnTo>
                      <a:pt x="307" y="369"/>
                    </a:lnTo>
                    <a:lnTo>
                      <a:pt x="529" y="242"/>
                    </a:lnTo>
                    <a:lnTo>
                      <a:pt x="310" y="369"/>
                    </a:lnTo>
                    <a:lnTo>
                      <a:pt x="529" y="242"/>
                    </a:lnTo>
                    <a:lnTo>
                      <a:pt x="321" y="369"/>
                    </a:lnTo>
                    <a:lnTo>
                      <a:pt x="531" y="248"/>
                    </a:lnTo>
                    <a:lnTo>
                      <a:pt x="337" y="369"/>
                    </a:lnTo>
                    <a:lnTo>
                      <a:pt x="537" y="256"/>
                    </a:lnTo>
                    <a:lnTo>
                      <a:pt x="359" y="369"/>
                    </a:lnTo>
                    <a:lnTo>
                      <a:pt x="540" y="264"/>
                    </a:lnTo>
                    <a:lnTo>
                      <a:pt x="378" y="369"/>
                    </a:lnTo>
                    <a:lnTo>
                      <a:pt x="545" y="272"/>
                    </a:lnTo>
                    <a:lnTo>
                      <a:pt x="394" y="369"/>
                    </a:lnTo>
                    <a:lnTo>
                      <a:pt x="548" y="280"/>
                    </a:lnTo>
                    <a:lnTo>
                      <a:pt x="399" y="369"/>
                    </a:lnTo>
                    <a:lnTo>
                      <a:pt x="550" y="283"/>
                    </a:lnTo>
                    <a:lnTo>
                      <a:pt x="405" y="369"/>
                    </a:lnTo>
                    <a:lnTo>
                      <a:pt x="550" y="285"/>
                    </a:lnTo>
                    <a:lnTo>
                      <a:pt x="423" y="369"/>
                    </a:lnTo>
                    <a:lnTo>
                      <a:pt x="556" y="293"/>
                    </a:lnTo>
                    <a:lnTo>
                      <a:pt x="434" y="369"/>
                    </a:lnTo>
                    <a:lnTo>
                      <a:pt x="558" y="296"/>
                    </a:lnTo>
                    <a:lnTo>
                      <a:pt x="453" y="369"/>
                    </a:lnTo>
                    <a:lnTo>
                      <a:pt x="561" y="307"/>
                    </a:lnTo>
                    <a:lnTo>
                      <a:pt x="472" y="369"/>
                    </a:lnTo>
                    <a:lnTo>
                      <a:pt x="567" y="315"/>
                    </a:lnTo>
                    <a:lnTo>
                      <a:pt x="480" y="369"/>
                    </a:lnTo>
                    <a:lnTo>
                      <a:pt x="567" y="318"/>
                    </a:lnTo>
                    <a:lnTo>
                      <a:pt x="499" y="369"/>
                    </a:lnTo>
                    <a:lnTo>
                      <a:pt x="572" y="328"/>
                    </a:lnTo>
                    <a:lnTo>
                      <a:pt x="504" y="369"/>
                    </a:lnTo>
                    <a:lnTo>
                      <a:pt x="572" y="328"/>
                    </a:lnTo>
                    <a:lnTo>
                      <a:pt x="518" y="369"/>
                    </a:lnTo>
                    <a:lnTo>
                      <a:pt x="575" y="337"/>
                    </a:lnTo>
                    <a:lnTo>
                      <a:pt x="529" y="369"/>
                    </a:lnTo>
                    <a:lnTo>
                      <a:pt x="577" y="339"/>
                    </a:lnTo>
                    <a:lnTo>
                      <a:pt x="537" y="369"/>
                    </a:lnTo>
                    <a:lnTo>
                      <a:pt x="580" y="345"/>
                    </a:lnTo>
                    <a:lnTo>
                      <a:pt x="553" y="369"/>
                    </a:lnTo>
                    <a:lnTo>
                      <a:pt x="583" y="350"/>
                    </a:lnTo>
                    <a:lnTo>
                      <a:pt x="558" y="369"/>
                    </a:lnTo>
                    <a:lnTo>
                      <a:pt x="583" y="355"/>
                    </a:lnTo>
                    <a:lnTo>
                      <a:pt x="567" y="369"/>
                    </a:lnTo>
                    <a:lnTo>
                      <a:pt x="585" y="358"/>
                    </a:lnTo>
                    <a:lnTo>
                      <a:pt x="572" y="369"/>
                    </a:lnTo>
                    <a:lnTo>
                      <a:pt x="585" y="361"/>
                    </a:lnTo>
                    <a:lnTo>
                      <a:pt x="588" y="369"/>
                    </a:lnTo>
                    <a:lnTo>
                      <a:pt x="588" y="369"/>
                    </a:lnTo>
                  </a:path>
                </a:pathLst>
              </a:custGeom>
              <a:noFill/>
              <a:ln w="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4"/>
              <p:cNvSpPr>
                <a:spLocks/>
              </p:cNvSpPr>
              <p:nvPr/>
            </p:nvSpPr>
            <p:spPr bwMode="auto">
              <a:xfrm>
                <a:off x="3055938" y="1100138"/>
                <a:ext cx="1628775" cy="1206500"/>
              </a:xfrm>
              <a:custGeom>
                <a:avLst/>
                <a:gdLst>
                  <a:gd name="T0" fmla="*/ 187 w 1026"/>
                  <a:gd name="T1" fmla="*/ 76 h 760"/>
                  <a:gd name="T2" fmla="*/ 273 w 1026"/>
                  <a:gd name="T3" fmla="*/ 46 h 760"/>
                  <a:gd name="T4" fmla="*/ 316 w 1026"/>
                  <a:gd name="T5" fmla="*/ 33 h 760"/>
                  <a:gd name="T6" fmla="*/ 357 w 1026"/>
                  <a:gd name="T7" fmla="*/ 22 h 760"/>
                  <a:gd name="T8" fmla="*/ 422 w 1026"/>
                  <a:gd name="T9" fmla="*/ 11 h 760"/>
                  <a:gd name="T10" fmla="*/ 457 w 1026"/>
                  <a:gd name="T11" fmla="*/ 6 h 760"/>
                  <a:gd name="T12" fmla="*/ 492 w 1026"/>
                  <a:gd name="T13" fmla="*/ 3 h 760"/>
                  <a:gd name="T14" fmla="*/ 500 w 1026"/>
                  <a:gd name="T15" fmla="*/ 3 h 760"/>
                  <a:gd name="T16" fmla="*/ 535 w 1026"/>
                  <a:gd name="T17" fmla="*/ 0 h 760"/>
                  <a:gd name="T18" fmla="*/ 557 w 1026"/>
                  <a:gd name="T19" fmla="*/ 0 h 760"/>
                  <a:gd name="T20" fmla="*/ 570 w 1026"/>
                  <a:gd name="T21" fmla="*/ 0 h 760"/>
                  <a:gd name="T22" fmla="*/ 594 w 1026"/>
                  <a:gd name="T23" fmla="*/ 3 h 760"/>
                  <a:gd name="T24" fmla="*/ 624 w 1026"/>
                  <a:gd name="T25" fmla="*/ 3 h 760"/>
                  <a:gd name="T26" fmla="*/ 654 w 1026"/>
                  <a:gd name="T27" fmla="*/ 6 h 760"/>
                  <a:gd name="T28" fmla="*/ 670 w 1026"/>
                  <a:gd name="T29" fmla="*/ 8 h 760"/>
                  <a:gd name="T30" fmla="*/ 694 w 1026"/>
                  <a:gd name="T31" fmla="*/ 11 h 760"/>
                  <a:gd name="T32" fmla="*/ 713 w 1026"/>
                  <a:gd name="T33" fmla="*/ 14 h 760"/>
                  <a:gd name="T34" fmla="*/ 746 w 1026"/>
                  <a:gd name="T35" fmla="*/ 19 h 760"/>
                  <a:gd name="T36" fmla="*/ 762 w 1026"/>
                  <a:gd name="T37" fmla="*/ 22 h 760"/>
                  <a:gd name="T38" fmla="*/ 770 w 1026"/>
                  <a:gd name="T39" fmla="*/ 25 h 760"/>
                  <a:gd name="T40" fmla="*/ 783 w 1026"/>
                  <a:gd name="T41" fmla="*/ 27 h 760"/>
                  <a:gd name="T42" fmla="*/ 810 w 1026"/>
                  <a:gd name="T43" fmla="*/ 35 h 760"/>
                  <a:gd name="T44" fmla="*/ 827 w 1026"/>
                  <a:gd name="T45" fmla="*/ 41 h 760"/>
                  <a:gd name="T46" fmla="*/ 848 w 1026"/>
                  <a:gd name="T47" fmla="*/ 46 h 760"/>
                  <a:gd name="T48" fmla="*/ 864 w 1026"/>
                  <a:gd name="T49" fmla="*/ 54 h 760"/>
                  <a:gd name="T50" fmla="*/ 878 w 1026"/>
                  <a:gd name="T51" fmla="*/ 60 h 760"/>
                  <a:gd name="T52" fmla="*/ 902 w 1026"/>
                  <a:gd name="T53" fmla="*/ 68 h 760"/>
                  <a:gd name="T54" fmla="*/ 916 w 1026"/>
                  <a:gd name="T55" fmla="*/ 73 h 760"/>
                  <a:gd name="T56" fmla="*/ 929 w 1026"/>
                  <a:gd name="T57" fmla="*/ 81 h 760"/>
                  <a:gd name="T58" fmla="*/ 943 w 1026"/>
                  <a:gd name="T59" fmla="*/ 87 h 760"/>
                  <a:gd name="T60" fmla="*/ 959 w 1026"/>
                  <a:gd name="T61" fmla="*/ 95 h 760"/>
                  <a:gd name="T62" fmla="*/ 967 w 1026"/>
                  <a:gd name="T63" fmla="*/ 100 h 760"/>
                  <a:gd name="T64" fmla="*/ 981 w 1026"/>
                  <a:gd name="T65" fmla="*/ 108 h 760"/>
                  <a:gd name="T66" fmla="*/ 999 w 1026"/>
                  <a:gd name="T67" fmla="*/ 119 h 760"/>
                  <a:gd name="T68" fmla="*/ 1008 w 1026"/>
                  <a:gd name="T69" fmla="*/ 124 h 760"/>
                  <a:gd name="T70" fmla="*/ 1026 w 1026"/>
                  <a:gd name="T71" fmla="*/ 135 h 760"/>
                  <a:gd name="T72" fmla="*/ 292 w 1026"/>
                  <a:gd name="T73" fmla="*/ 577 h 760"/>
                  <a:gd name="T74" fmla="*/ 289 w 1026"/>
                  <a:gd name="T75" fmla="*/ 582 h 760"/>
                  <a:gd name="T76" fmla="*/ 289 w 1026"/>
                  <a:gd name="T77" fmla="*/ 596 h 760"/>
                  <a:gd name="T78" fmla="*/ 289 w 1026"/>
                  <a:gd name="T79" fmla="*/ 604 h 760"/>
                  <a:gd name="T80" fmla="*/ 289 w 1026"/>
                  <a:gd name="T81" fmla="*/ 615 h 760"/>
                  <a:gd name="T82" fmla="*/ 289 w 1026"/>
                  <a:gd name="T83" fmla="*/ 631 h 760"/>
                  <a:gd name="T84" fmla="*/ 297 w 1026"/>
                  <a:gd name="T85" fmla="*/ 639 h 760"/>
                  <a:gd name="T86" fmla="*/ 306 w 1026"/>
                  <a:gd name="T87" fmla="*/ 641 h 760"/>
                  <a:gd name="T88" fmla="*/ 314 w 1026"/>
                  <a:gd name="T89" fmla="*/ 650 h 760"/>
                  <a:gd name="T90" fmla="*/ 324 w 1026"/>
                  <a:gd name="T91" fmla="*/ 658 h 760"/>
                  <a:gd name="T92" fmla="*/ 333 w 1026"/>
                  <a:gd name="T93" fmla="*/ 666 h 760"/>
                  <a:gd name="T94" fmla="*/ 341 w 1026"/>
                  <a:gd name="T95" fmla="*/ 674 h 760"/>
                  <a:gd name="T96" fmla="*/ 346 w 1026"/>
                  <a:gd name="T97" fmla="*/ 693 h 760"/>
                  <a:gd name="T98" fmla="*/ 346 w 1026"/>
                  <a:gd name="T99" fmla="*/ 703 h 760"/>
                  <a:gd name="T100" fmla="*/ 343 w 1026"/>
                  <a:gd name="T101" fmla="*/ 717 h 760"/>
                  <a:gd name="T102" fmla="*/ 330 w 1026"/>
                  <a:gd name="T103" fmla="*/ 736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26" h="760">
                    <a:moveTo>
                      <a:pt x="54" y="146"/>
                    </a:moveTo>
                    <a:lnTo>
                      <a:pt x="119" y="108"/>
                    </a:lnTo>
                    <a:lnTo>
                      <a:pt x="0" y="184"/>
                    </a:lnTo>
                    <a:lnTo>
                      <a:pt x="187" y="76"/>
                    </a:lnTo>
                    <a:lnTo>
                      <a:pt x="0" y="192"/>
                    </a:lnTo>
                    <a:lnTo>
                      <a:pt x="235" y="57"/>
                    </a:lnTo>
                    <a:lnTo>
                      <a:pt x="0" y="202"/>
                    </a:lnTo>
                    <a:lnTo>
                      <a:pt x="273" y="46"/>
                    </a:lnTo>
                    <a:lnTo>
                      <a:pt x="0" y="208"/>
                    </a:lnTo>
                    <a:lnTo>
                      <a:pt x="297" y="38"/>
                    </a:lnTo>
                    <a:lnTo>
                      <a:pt x="0" y="213"/>
                    </a:lnTo>
                    <a:lnTo>
                      <a:pt x="316" y="33"/>
                    </a:lnTo>
                    <a:lnTo>
                      <a:pt x="0" y="219"/>
                    </a:lnTo>
                    <a:lnTo>
                      <a:pt x="324" y="30"/>
                    </a:lnTo>
                    <a:lnTo>
                      <a:pt x="0" y="227"/>
                    </a:lnTo>
                    <a:lnTo>
                      <a:pt x="357" y="22"/>
                    </a:lnTo>
                    <a:lnTo>
                      <a:pt x="0" y="240"/>
                    </a:lnTo>
                    <a:lnTo>
                      <a:pt x="389" y="17"/>
                    </a:lnTo>
                    <a:lnTo>
                      <a:pt x="0" y="254"/>
                    </a:lnTo>
                    <a:lnTo>
                      <a:pt x="422" y="11"/>
                    </a:lnTo>
                    <a:lnTo>
                      <a:pt x="0" y="259"/>
                    </a:lnTo>
                    <a:lnTo>
                      <a:pt x="435" y="8"/>
                    </a:lnTo>
                    <a:lnTo>
                      <a:pt x="0" y="270"/>
                    </a:lnTo>
                    <a:lnTo>
                      <a:pt x="457" y="6"/>
                    </a:lnTo>
                    <a:lnTo>
                      <a:pt x="0" y="281"/>
                    </a:lnTo>
                    <a:lnTo>
                      <a:pt x="484" y="3"/>
                    </a:lnTo>
                    <a:lnTo>
                      <a:pt x="0" y="286"/>
                    </a:lnTo>
                    <a:lnTo>
                      <a:pt x="492" y="3"/>
                    </a:lnTo>
                    <a:lnTo>
                      <a:pt x="0" y="289"/>
                    </a:lnTo>
                    <a:lnTo>
                      <a:pt x="495" y="3"/>
                    </a:lnTo>
                    <a:lnTo>
                      <a:pt x="0" y="289"/>
                    </a:lnTo>
                    <a:lnTo>
                      <a:pt x="500" y="3"/>
                    </a:lnTo>
                    <a:lnTo>
                      <a:pt x="0" y="297"/>
                    </a:lnTo>
                    <a:lnTo>
                      <a:pt x="511" y="3"/>
                    </a:lnTo>
                    <a:lnTo>
                      <a:pt x="0" y="307"/>
                    </a:lnTo>
                    <a:lnTo>
                      <a:pt x="535" y="0"/>
                    </a:lnTo>
                    <a:lnTo>
                      <a:pt x="0" y="316"/>
                    </a:lnTo>
                    <a:lnTo>
                      <a:pt x="549" y="0"/>
                    </a:lnTo>
                    <a:lnTo>
                      <a:pt x="0" y="321"/>
                    </a:lnTo>
                    <a:lnTo>
                      <a:pt x="557" y="0"/>
                    </a:lnTo>
                    <a:lnTo>
                      <a:pt x="0" y="329"/>
                    </a:lnTo>
                    <a:lnTo>
                      <a:pt x="570" y="0"/>
                    </a:lnTo>
                    <a:lnTo>
                      <a:pt x="0" y="329"/>
                    </a:lnTo>
                    <a:lnTo>
                      <a:pt x="570" y="0"/>
                    </a:lnTo>
                    <a:lnTo>
                      <a:pt x="0" y="340"/>
                    </a:lnTo>
                    <a:lnTo>
                      <a:pt x="586" y="0"/>
                    </a:lnTo>
                    <a:lnTo>
                      <a:pt x="0" y="342"/>
                    </a:lnTo>
                    <a:lnTo>
                      <a:pt x="594" y="3"/>
                    </a:lnTo>
                    <a:lnTo>
                      <a:pt x="0" y="351"/>
                    </a:lnTo>
                    <a:lnTo>
                      <a:pt x="608" y="3"/>
                    </a:lnTo>
                    <a:lnTo>
                      <a:pt x="0" y="361"/>
                    </a:lnTo>
                    <a:lnTo>
                      <a:pt x="624" y="3"/>
                    </a:lnTo>
                    <a:lnTo>
                      <a:pt x="0" y="369"/>
                    </a:lnTo>
                    <a:lnTo>
                      <a:pt x="635" y="3"/>
                    </a:lnTo>
                    <a:lnTo>
                      <a:pt x="0" y="383"/>
                    </a:lnTo>
                    <a:lnTo>
                      <a:pt x="654" y="6"/>
                    </a:lnTo>
                    <a:lnTo>
                      <a:pt x="0" y="386"/>
                    </a:lnTo>
                    <a:lnTo>
                      <a:pt x="662" y="6"/>
                    </a:lnTo>
                    <a:lnTo>
                      <a:pt x="0" y="394"/>
                    </a:lnTo>
                    <a:lnTo>
                      <a:pt x="670" y="8"/>
                    </a:lnTo>
                    <a:lnTo>
                      <a:pt x="0" y="402"/>
                    </a:lnTo>
                    <a:lnTo>
                      <a:pt x="681" y="8"/>
                    </a:lnTo>
                    <a:lnTo>
                      <a:pt x="0" y="410"/>
                    </a:lnTo>
                    <a:lnTo>
                      <a:pt x="694" y="11"/>
                    </a:lnTo>
                    <a:lnTo>
                      <a:pt x="0" y="418"/>
                    </a:lnTo>
                    <a:lnTo>
                      <a:pt x="708" y="11"/>
                    </a:lnTo>
                    <a:lnTo>
                      <a:pt x="0" y="423"/>
                    </a:lnTo>
                    <a:lnTo>
                      <a:pt x="713" y="14"/>
                    </a:lnTo>
                    <a:lnTo>
                      <a:pt x="0" y="437"/>
                    </a:lnTo>
                    <a:lnTo>
                      <a:pt x="729" y="17"/>
                    </a:lnTo>
                    <a:lnTo>
                      <a:pt x="0" y="448"/>
                    </a:lnTo>
                    <a:lnTo>
                      <a:pt x="746" y="19"/>
                    </a:lnTo>
                    <a:lnTo>
                      <a:pt x="0" y="450"/>
                    </a:lnTo>
                    <a:lnTo>
                      <a:pt x="748" y="19"/>
                    </a:lnTo>
                    <a:lnTo>
                      <a:pt x="0" y="461"/>
                    </a:lnTo>
                    <a:lnTo>
                      <a:pt x="762" y="22"/>
                    </a:lnTo>
                    <a:lnTo>
                      <a:pt x="0" y="461"/>
                    </a:lnTo>
                    <a:lnTo>
                      <a:pt x="762" y="22"/>
                    </a:lnTo>
                    <a:lnTo>
                      <a:pt x="0" y="469"/>
                    </a:lnTo>
                    <a:lnTo>
                      <a:pt x="770" y="25"/>
                    </a:lnTo>
                    <a:lnTo>
                      <a:pt x="0" y="469"/>
                    </a:lnTo>
                    <a:lnTo>
                      <a:pt x="773" y="25"/>
                    </a:lnTo>
                    <a:lnTo>
                      <a:pt x="0" y="477"/>
                    </a:lnTo>
                    <a:lnTo>
                      <a:pt x="783" y="27"/>
                    </a:lnTo>
                    <a:lnTo>
                      <a:pt x="0" y="488"/>
                    </a:lnTo>
                    <a:lnTo>
                      <a:pt x="797" y="30"/>
                    </a:lnTo>
                    <a:lnTo>
                      <a:pt x="0" y="501"/>
                    </a:lnTo>
                    <a:lnTo>
                      <a:pt x="810" y="35"/>
                    </a:lnTo>
                    <a:lnTo>
                      <a:pt x="0" y="509"/>
                    </a:lnTo>
                    <a:lnTo>
                      <a:pt x="821" y="38"/>
                    </a:lnTo>
                    <a:lnTo>
                      <a:pt x="0" y="515"/>
                    </a:lnTo>
                    <a:lnTo>
                      <a:pt x="827" y="41"/>
                    </a:lnTo>
                    <a:lnTo>
                      <a:pt x="0" y="526"/>
                    </a:lnTo>
                    <a:lnTo>
                      <a:pt x="840" y="44"/>
                    </a:lnTo>
                    <a:lnTo>
                      <a:pt x="0" y="534"/>
                    </a:lnTo>
                    <a:lnTo>
                      <a:pt x="848" y="46"/>
                    </a:lnTo>
                    <a:lnTo>
                      <a:pt x="0" y="547"/>
                    </a:lnTo>
                    <a:lnTo>
                      <a:pt x="862" y="52"/>
                    </a:lnTo>
                    <a:lnTo>
                      <a:pt x="6" y="547"/>
                    </a:lnTo>
                    <a:lnTo>
                      <a:pt x="864" y="54"/>
                    </a:lnTo>
                    <a:lnTo>
                      <a:pt x="19" y="547"/>
                    </a:lnTo>
                    <a:lnTo>
                      <a:pt x="873" y="57"/>
                    </a:lnTo>
                    <a:lnTo>
                      <a:pt x="30" y="547"/>
                    </a:lnTo>
                    <a:lnTo>
                      <a:pt x="878" y="60"/>
                    </a:lnTo>
                    <a:lnTo>
                      <a:pt x="49" y="547"/>
                    </a:lnTo>
                    <a:lnTo>
                      <a:pt x="889" y="62"/>
                    </a:lnTo>
                    <a:lnTo>
                      <a:pt x="68" y="547"/>
                    </a:lnTo>
                    <a:lnTo>
                      <a:pt x="902" y="68"/>
                    </a:lnTo>
                    <a:lnTo>
                      <a:pt x="81" y="547"/>
                    </a:lnTo>
                    <a:lnTo>
                      <a:pt x="910" y="70"/>
                    </a:lnTo>
                    <a:lnTo>
                      <a:pt x="90" y="547"/>
                    </a:lnTo>
                    <a:lnTo>
                      <a:pt x="916" y="73"/>
                    </a:lnTo>
                    <a:lnTo>
                      <a:pt x="98" y="547"/>
                    </a:lnTo>
                    <a:lnTo>
                      <a:pt x="918" y="76"/>
                    </a:lnTo>
                    <a:lnTo>
                      <a:pt x="119" y="547"/>
                    </a:lnTo>
                    <a:lnTo>
                      <a:pt x="929" y="81"/>
                    </a:lnTo>
                    <a:lnTo>
                      <a:pt x="141" y="547"/>
                    </a:lnTo>
                    <a:lnTo>
                      <a:pt x="943" y="87"/>
                    </a:lnTo>
                    <a:lnTo>
                      <a:pt x="144" y="547"/>
                    </a:lnTo>
                    <a:lnTo>
                      <a:pt x="943" y="87"/>
                    </a:lnTo>
                    <a:lnTo>
                      <a:pt x="152" y="547"/>
                    </a:lnTo>
                    <a:lnTo>
                      <a:pt x="948" y="89"/>
                    </a:lnTo>
                    <a:lnTo>
                      <a:pt x="173" y="547"/>
                    </a:lnTo>
                    <a:lnTo>
                      <a:pt x="959" y="95"/>
                    </a:lnTo>
                    <a:lnTo>
                      <a:pt x="176" y="547"/>
                    </a:lnTo>
                    <a:lnTo>
                      <a:pt x="959" y="95"/>
                    </a:lnTo>
                    <a:lnTo>
                      <a:pt x="189" y="547"/>
                    </a:lnTo>
                    <a:lnTo>
                      <a:pt x="967" y="100"/>
                    </a:lnTo>
                    <a:lnTo>
                      <a:pt x="203" y="547"/>
                    </a:lnTo>
                    <a:lnTo>
                      <a:pt x="975" y="103"/>
                    </a:lnTo>
                    <a:lnTo>
                      <a:pt x="216" y="547"/>
                    </a:lnTo>
                    <a:lnTo>
                      <a:pt x="981" y="108"/>
                    </a:lnTo>
                    <a:lnTo>
                      <a:pt x="233" y="547"/>
                    </a:lnTo>
                    <a:lnTo>
                      <a:pt x="989" y="114"/>
                    </a:lnTo>
                    <a:lnTo>
                      <a:pt x="243" y="555"/>
                    </a:lnTo>
                    <a:lnTo>
                      <a:pt x="999" y="119"/>
                    </a:lnTo>
                    <a:lnTo>
                      <a:pt x="246" y="558"/>
                    </a:lnTo>
                    <a:lnTo>
                      <a:pt x="1002" y="122"/>
                    </a:lnTo>
                    <a:lnTo>
                      <a:pt x="246" y="563"/>
                    </a:lnTo>
                    <a:lnTo>
                      <a:pt x="1008" y="124"/>
                    </a:lnTo>
                    <a:lnTo>
                      <a:pt x="246" y="574"/>
                    </a:lnTo>
                    <a:lnTo>
                      <a:pt x="1018" y="130"/>
                    </a:lnTo>
                    <a:lnTo>
                      <a:pt x="246" y="582"/>
                    </a:lnTo>
                    <a:lnTo>
                      <a:pt x="1026" y="135"/>
                    </a:lnTo>
                    <a:lnTo>
                      <a:pt x="246" y="596"/>
                    </a:lnTo>
                    <a:lnTo>
                      <a:pt x="292" y="569"/>
                    </a:lnTo>
                    <a:lnTo>
                      <a:pt x="246" y="601"/>
                    </a:lnTo>
                    <a:lnTo>
                      <a:pt x="292" y="577"/>
                    </a:lnTo>
                    <a:lnTo>
                      <a:pt x="246" y="604"/>
                    </a:lnTo>
                    <a:lnTo>
                      <a:pt x="292" y="577"/>
                    </a:lnTo>
                    <a:lnTo>
                      <a:pt x="246" y="606"/>
                    </a:lnTo>
                    <a:lnTo>
                      <a:pt x="289" y="582"/>
                    </a:lnTo>
                    <a:lnTo>
                      <a:pt x="246" y="606"/>
                    </a:lnTo>
                    <a:lnTo>
                      <a:pt x="289" y="582"/>
                    </a:lnTo>
                    <a:lnTo>
                      <a:pt x="246" y="620"/>
                    </a:lnTo>
                    <a:lnTo>
                      <a:pt x="289" y="596"/>
                    </a:lnTo>
                    <a:lnTo>
                      <a:pt x="246" y="620"/>
                    </a:lnTo>
                    <a:lnTo>
                      <a:pt x="289" y="596"/>
                    </a:lnTo>
                    <a:lnTo>
                      <a:pt x="246" y="628"/>
                    </a:lnTo>
                    <a:lnTo>
                      <a:pt x="289" y="604"/>
                    </a:lnTo>
                    <a:lnTo>
                      <a:pt x="243" y="639"/>
                    </a:lnTo>
                    <a:lnTo>
                      <a:pt x="289" y="612"/>
                    </a:lnTo>
                    <a:lnTo>
                      <a:pt x="230" y="650"/>
                    </a:lnTo>
                    <a:lnTo>
                      <a:pt x="289" y="615"/>
                    </a:lnTo>
                    <a:lnTo>
                      <a:pt x="211" y="671"/>
                    </a:lnTo>
                    <a:lnTo>
                      <a:pt x="289" y="625"/>
                    </a:lnTo>
                    <a:lnTo>
                      <a:pt x="206" y="679"/>
                    </a:lnTo>
                    <a:lnTo>
                      <a:pt x="289" y="631"/>
                    </a:lnTo>
                    <a:lnTo>
                      <a:pt x="206" y="682"/>
                    </a:lnTo>
                    <a:lnTo>
                      <a:pt x="292" y="631"/>
                    </a:lnTo>
                    <a:lnTo>
                      <a:pt x="203" y="693"/>
                    </a:lnTo>
                    <a:lnTo>
                      <a:pt x="297" y="639"/>
                    </a:lnTo>
                    <a:lnTo>
                      <a:pt x="200" y="698"/>
                    </a:lnTo>
                    <a:lnTo>
                      <a:pt x="300" y="641"/>
                    </a:lnTo>
                    <a:lnTo>
                      <a:pt x="200" y="701"/>
                    </a:lnTo>
                    <a:lnTo>
                      <a:pt x="306" y="641"/>
                    </a:lnTo>
                    <a:lnTo>
                      <a:pt x="200" y="703"/>
                    </a:lnTo>
                    <a:lnTo>
                      <a:pt x="306" y="644"/>
                    </a:lnTo>
                    <a:lnTo>
                      <a:pt x="203" y="714"/>
                    </a:lnTo>
                    <a:lnTo>
                      <a:pt x="314" y="650"/>
                    </a:lnTo>
                    <a:lnTo>
                      <a:pt x="203" y="714"/>
                    </a:lnTo>
                    <a:lnTo>
                      <a:pt x="316" y="650"/>
                    </a:lnTo>
                    <a:lnTo>
                      <a:pt x="208" y="725"/>
                    </a:lnTo>
                    <a:lnTo>
                      <a:pt x="324" y="658"/>
                    </a:lnTo>
                    <a:lnTo>
                      <a:pt x="208" y="728"/>
                    </a:lnTo>
                    <a:lnTo>
                      <a:pt x="327" y="660"/>
                    </a:lnTo>
                    <a:lnTo>
                      <a:pt x="214" y="736"/>
                    </a:lnTo>
                    <a:lnTo>
                      <a:pt x="333" y="666"/>
                    </a:lnTo>
                    <a:lnTo>
                      <a:pt x="219" y="744"/>
                    </a:lnTo>
                    <a:lnTo>
                      <a:pt x="338" y="674"/>
                    </a:lnTo>
                    <a:lnTo>
                      <a:pt x="222" y="744"/>
                    </a:lnTo>
                    <a:lnTo>
                      <a:pt x="341" y="674"/>
                    </a:lnTo>
                    <a:lnTo>
                      <a:pt x="227" y="749"/>
                    </a:lnTo>
                    <a:lnTo>
                      <a:pt x="343" y="682"/>
                    </a:lnTo>
                    <a:lnTo>
                      <a:pt x="238" y="755"/>
                    </a:lnTo>
                    <a:lnTo>
                      <a:pt x="346" y="693"/>
                    </a:lnTo>
                    <a:lnTo>
                      <a:pt x="241" y="755"/>
                    </a:lnTo>
                    <a:lnTo>
                      <a:pt x="346" y="695"/>
                    </a:lnTo>
                    <a:lnTo>
                      <a:pt x="249" y="757"/>
                    </a:lnTo>
                    <a:lnTo>
                      <a:pt x="346" y="703"/>
                    </a:lnTo>
                    <a:lnTo>
                      <a:pt x="254" y="760"/>
                    </a:lnTo>
                    <a:lnTo>
                      <a:pt x="346" y="706"/>
                    </a:lnTo>
                    <a:lnTo>
                      <a:pt x="268" y="760"/>
                    </a:lnTo>
                    <a:lnTo>
                      <a:pt x="343" y="717"/>
                    </a:lnTo>
                    <a:lnTo>
                      <a:pt x="281" y="760"/>
                    </a:lnTo>
                    <a:lnTo>
                      <a:pt x="341" y="725"/>
                    </a:lnTo>
                    <a:lnTo>
                      <a:pt x="300" y="755"/>
                    </a:lnTo>
                    <a:lnTo>
                      <a:pt x="330" y="736"/>
                    </a:lnTo>
                    <a:lnTo>
                      <a:pt x="314" y="749"/>
                    </a:lnTo>
                    <a:lnTo>
                      <a:pt x="324" y="744"/>
                    </a:lnTo>
                  </a:path>
                </a:pathLst>
              </a:custGeom>
              <a:noFill/>
              <a:ln w="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8" name="23_6"/>
          <p:cNvGrpSpPr/>
          <p:nvPr>
            <p:custDataLst>
              <p:tags r:id="rId4"/>
            </p:custDataLst>
          </p:nvPr>
        </p:nvGrpSpPr>
        <p:grpSpPr>
          <a:xfrm>
            <a:off x="4507352" y="1428041"/>
            <a:ext cx="1174751" cy="1236662"/>
            <a:chOff x="3952875" y="1690688"/>
            <a:chExt cx="1174751" cy="1236662"/>
          </a:xfrm>
        </p:grpSpPr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4929188" y="2349500"/>
              <a:ext cx="138113" cy="76200"/>
            </a:xfrm>
            <a:custGeom>
              <a:avLst/>
              <a:gdLst>
                <a:gd name="T0" fmla="*/ 44 w 87"/>
                <a:gd name="T1" fmla="*/ 11 h 48"/>
                <a:gd name="T2" fmla="*/ 54 w 87"/>
                <a:gd name="T3" fmla="*/ 5 h 48"/>
                <a:gd name="T4" fmla="*/ 0 w 87"/>
                <a:gd name="T5" fmla="*/ 48 h 48"/>
                <a:gd name="T6" fmla="*/ 87 w 87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48">
                  <a:moveTo>
                    <a:pt x="44" y="11"/>
                  </a:moveTo>
                  <a:lnTo>
                    <a:pt x="54" y="5"/>
                  </a:lnTo>
                  <a:lnTo>
                    <a:pt x="0" y="48"/>
                  </a:lnTo>
                  <a:lnTo>
                    <a:pt x="87" y="0"/>
                  </a:lnTo>
                </a:path>
              </a:pathLst>
            </a:custGeom>
            <a:noFill/>
            <a:ln w="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7" name="chenying0907 36"/>
            <p:cNvGrpSpPr/>
            <p:nvPr/>
          </p:nvGrpSpPr>
          <p:grpSpPr>
            <a:xfrm>
              <a:off x="3952875" y="1690688"/>
              <a:ext cx="1174751" cy="1236662"/>
              <a:chOff x="3952875" y="1690688"/>
              <a:chExt cx="1174751" cy="1236662"/>
            </a:xfrm>
          </p:grpSpPr>
          <p:sp>
            <p:nvSpPr>
              <p:cNvPr id="17" name="Freeform 15"/>
              <p:cNvSpPr>
                <a:spLocks/>
              </p:cNvSpPr>
              <p:nvPr/>
            </p:nvSpPr>
            <p:spPr bwMode="auto">
              <a:xfrm>
                <a:off x="4818063" y="2349500"/>
                <a:ext cx="309563" cy="222250"/>
              </a:xfrm>
              <a:custGeom>
                <a:avLst/>
                <a:gdLst>
                  <a:gd name="T0" fmla="*/ 0 w 195"/>
                  <a:gd name="T1" fmla="*/ 94 h 140"/>
                  <a:gd name="T2" fmla="*/ 162 w 195"/>
                  <a:gd name="T3" fmla="*/ 0 h 140"/>
                  <a:gd name="T4" fmla="*/ 8 w 195"/>
                  <a:gd name="T5" fmla="*/ 92 h 140"/>
                  <a:gd name="T6" fmla="*/ 165 w 195"/>
                  <a:gd name="T7" fmla="*/ 3 h 140"/>
                  <a:gd name="T8" fmla="*/ 33 w 195"/>
                  <a:gd name="T9" fmla="*/ 92 h 140"/>
                  <a:gd name="T10" fmla="*/ 176 w 195"/>
                  <a:gd name="T11" fmla="*/ 8 h 140"/>
                  <a:gd name="T12" fmla="*/ 38 w 195"/>
                  <a:gd name="T13" fmla="*/ 92 h 140"/>
                  <a:gd name="T14" fmla="*/ 178 w 195"/>
                  <a:gd name="T15" fmla="*/ 11 h 140"/>
                  <a:gd name="T16" fmla="*/ 54 w 195"/>
                  <a:gd name="T17" fmla="*/ 92 h 140"/>
                  <a:gd name="T18" fmla="*/ 184 w 195"/>
                  <a:gd name="T19" fmla="*/ 19 h 140"/>
                  <a:gd name="T20" fmla="*/ 65 w 195"/>
                  <a:gd name="T21" fmla="*/ 92 h 140"/>
                  <a:gd name="T22" fmla="*/ 186 w 195"/>
                  <a:gd name="T23" fmla="*/ 21 h 140"/>
                  <a:gd name="T24" fmla="*/ 73 w 195"/>
                  <a:gd name="T25" fmla="*/ 94 h 140"/>
                  <a:gd name="T26" fmla="*/ 189 w 195"/>
                  <a:gd name="T27" fmla="*/ 27 h 140"/>
                  <a:gd name="T28" fmla="*/ 78 w 195"/>
                  <a:gd name="T29" fmla="*/ 100 h 140"/>
                  <a:gd name="T30" fmla="*/ 192 w 195"/>
                  <a:gd name="T31" fmla="*/ 35 h 140"/>
                  <a:gd name="T32" fmla="*/ 84 w 195"/>
                  <a:gd name="T33" fmla="*/ 105 h 140"/>
                  <a:gd name="T34" fmla="*/ 195 w 195"/>
                  <a:gd name="T35" fmla="*/ 40 h 140"/>
                  <a:gd name="T36" fmla="*/ 84 w 195"/>
                  <a:gd name="T37" fmla="*/ 105 h 140"/>
                  <a:gd name="T38" fmla="*/ 195 w 195"/>
                  <a:gd name="T39" fmla="*/ 43 h 140"/>
                  <a:gd name="T40" fmla="*/ 89 w 195"/>
                  <a:gd name="T41" fmla="*/ 110 h 140"/>
                  <a:gd name="T42" fmla="*/ 195 w 195"/>
                  <a:gd name="T43" fmla="*/ 51 h 140"/>
                  <a:gd name="T44" fmla="*/ 92 w 195"/>
                  <a:gd name="T45" fmla="*/ 113 h 140"/>
                  <a:gd name="T46" fmla="*/ 195 w 195"/>
                  <a:gd name="T47" fmla="*/ 54 h 140"/>
                  <a:gd name="T48" fmla="*/ 97 w 195"/>
                  <a:gd name="T49" fmla="*/ 118 h 140"/>
                  <a:gd name="T50" fmla="*/ 195 w 195"/>
                  <a:gd name="T51" fmla="*/ 62 h 140"/>
                  <a:gd name="T52" fmla="*/ 108 w 195"/>
                  <a:gd name="T53" fmla="*/ 127 h 140"/>
                  <a:gd name="T54" fmla="*/ 195 w 195"/>
                  <a:gd name="T55" fmla="*/ 75 h 140"/>
                  <a:gd name="T56" fmla="*/ 114 w 195"/>
                  <a:gd name="T57" fmla="*/ 129 h 140"/>
                  <a:gd name="T58" fmla="*/ 195 w 195"/>
                  <a:gd name="T59" fmla="*/ 83 h 140"/>
                  <a:gd name="T60" fmla="*/ 119 w 195"/>
                  <a:gd name="T61" fmla="*/ 132 h 140"/>
                  <a:gd name="T62" fmla="*/ 192 w 195"/>
                  <a:gd name="T63" fmla="*/ 92 h 140"/>
                  <a:gd name="T64" fmla="*/ 127 w 195"/>
                  <a:gd name="T65" fmla="*/ 137 h 140"/>
                  <a:gd name="T66" fmla="*/ 192 w 195"/>
                  <a:gd name="T67" fmla="*/ 100 h 140"/>
                  <a:gd name="T68" fmla="*/ 141 w 195"/>
                  <a:gd name="T69" fmla="*/ 140 h 140"/>
                  <a:gd name="T70" fmla="*/ 184 w 195"/>
                  <a:gd name="T71" fmla="*/ 113 h 140"/>
                  <a:gd name="T72" fmla="*/ 159 w 195"/>
                  <a:gd name="T73" fmla="*/ 137 h 140"/>
                  <a:gd name="T74" fmla="*/ 170 w 195"/>
                  <a:gd name="T75" fmla="*/ 132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5" h="140">
                    <a:moveTo>
                      <a:pt x="0" y="94"/>
                    </a:moveTo>
                    <a:lnTo>
                      <a:pt x="162" y="0"/>
                    </a:lnTo>
                    <a:lnTo>
                      <a:pt x="8" y="92"/>
                    </a:lnTo>
                    <a:lnTo>
                      <a:pt x="165" y="3"/>
                    </a:lnTo>
                    <a:lnTo>
                      <a:pt x="33" y="92"/>
                    </a:lnTo>
                    <a:lnTo>
                      <a:pt x="176" y="8"/>
                    </a:lnTo>
                    <a:lnTo>
                      <a:pt x="38" y="92"/>
                    </a:lnTo>
                    <a:lnTo>
                      <a:pt x="178" y="11"/>
                    </a:lnTo>
                    <a:lnTo>
                      <a:pt x="54" y="92"/>
                    </a:lnTo>
                    <a:lnTo>
                      <a:pt x="184" y="19"/>
                    </a:lnTo>
                    <a:lnTo>
                      <a:pt x="65" y="92"/>
                    </a:lnTo>
                    <a:lnTo>
                      <a:pt x="186" y="21"/>
                    </a:lnTo>
                    <a:lnTo>
                      <a:pt x="73" y="94"/>
                    </a:lnTo>
                    <a:lnTo>
                      <a:pt x="189" y="27"/>
                    </a:lnTo>
                    <a:lnTo>
                      <a:pt x="78" y="100"/>
                    </a:lnTo>
                    <a:lnTo>
                      <a:pt x="192" y="35"/>
                    </a:lnTo>
                    <a:lnTo>
                      <a:pt x="84" y="105"/>
                    </a:lnTo>
                    <a:lnTo>
                      <a:pt x="195" y="40"/>
                    </a:lnTo>
                    <a:lnTo>
                      <a:pt x="84" y="105"/>
                    </a:lnTo>
                    <a:lnTo>
                      <a:pt x="195" y="43"/>
                    </a:lnTo>
                    <a:lnTo>
                      <a:pt x="89" y="110"/>
                    </a:lnTo>
                    <a:lnTo>
                      <a:pt x="195" y="51"/>
                    </a:lnTo>
                    <a:lnTo>
                      <a:pt x="92" y="113"/>
                    </a:lnTo>
                    <a:lnTo>
                      <a:pt x="195" y="54"/>
                    </a:lnTo>
                    <a:lnTo>
                      <a:pt x="97" y="118"/>
                    </a:lnTo>
                    <a:lnTo>
                      <a:pt x="195" y="62"/>
                    </a:lnTo>
                    <a:lnTo>
                      <a:pt x="108" y="127"/>
                    </a:lnTo>
                    <a:lnTo>
                      <a:pt x="195" y="75"/>
                    </a:lnTo>
                    <a:lnTo>
                      <a:pt x="114" y="129"/>
                    </a:lnTo>
                    <a:lnTo>
                      <a:pt x="195" y="83"/>
                    </a:lnTo>
                    <a:lnTo>
                      <a:pt x="119" y="132"/>
                    </a:lnTo>
                    <a:lnTo>
                      <a:pt x="192" y="92"/>
                    </a:lnTo>
                    <a:lnTo>
                      <a:pt x="127" y="137"/>
                    </a:lnTo>
                    <a:lnTo>
                      <a:pt x="192" y="100"/>
                    </a:lnTo>
                    <a:lnTo>
                      <a:pt x="141" y="140"/>
                    </a:lnTo>
                    <a:lnTo>
                      <a:pt x="184" y="113"/>
                    </a:lnTo>
                    <a:lnTo>
                      <a:pt x="159" y="137"/>
                    </a:lnTo>
                    <a:lnTo>
                      <a:pt x="170" y="132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3952875" y="1978025"/>
                <a:ext cx="968375" cy="949325"/>
              </a:xfrm>
              <a:custGeom>
                <a:avLst/>
                <a:gdLst>
                  <a:gd name="T0" fmla="*/ 19 w 610"/>
                  <a:gd name="T1" fmla="*/ 27 h 598"/>
                  <a:gd name="T2" fmla="*/ 59 w 610"/>
                  <a:gd name="T3" fmla="*/ 27 h 598"/>
                  <a:gd name="T4" fmla="*/ 78 w 610"/>
                  <a:gd name="T5" fmla="*/ 27 h 598"/>
                  <a:gd name="T6" fmla="*/ 89 w 610"/>
                  <a:gd name="T7" fmla="*/ 27 h 598"/>
                  <a:gd name="T8" fmla="*/ 116 w 610"/>
                  <a:gd name="T9" fmla="*/ 27 h 598"/>
                  <a:gd name="T10" fmla="*/ 143 w 610"/>
                  <a:gd name="T11" fmla="*/ 27 h 598"/>
                  <a:gd name="T12" fmla="*/ 175 w 610"/>
                  <a:gd name="T13" fmla="*/ 27 h 598"/>
                  <a:gd name="T14" fmla="*/ 202 w 610"/>
                  <a:gd name="T15" fmla="*/ 27 h 598"/>
                  <a:gd name="T16" fmla="*/ 224 w 610"/>
                  <a:gd name="T17" fmla="*/ 27 h 598"/>
                  <a:gd name="T18" fmla="*/ 245 w 610"/>
                  <a:gd name="T19" fmla="*/ 27 h 598"/>
                  <a:gd name="T20" fmla="*/ 310 w 610"/>
                  <a:gd name="T21" fmla="*/ 8 h 598"/>
                  <a:gd name="T22" fmla="*/ 316 w 610"/>
                  <a:gd name="T23" fmla="*/ 21 h 598"/>
                  <a:gd name="T24" fmla="*/ 321 w 610"/>
                  <a:gd name="T25" fmla="*/ 24 h 598"/>
                  <a:gd name="T26" fmla="*/ 353 w 610"/>
                  <a:gd name="T27" fmla="*/ 24 h 598"/>
                  <a:gd name="T28" fmla="*/ 378 w 610"/>
                  <a:gd name="T29" fmla="*/ 24 h 598"/>
                  <a:gd name="T30" fmla="*/ 397 w 610"/>
                  <a:gd name="T31" fmla="*/ 24 h 598"/>
                  <a:gd name="T32" fmla="*/ 429 w 610"/>
                  <a:gd name="T33" fmla="*/ 24 h 598"/>
                  <a:gd name="T34" fmla="*/ 472 w 610"/>
                  <a:gd name="T35" fmla="*/ 24 h 598"/>
                  <a:gd name="T36" fmla="*/ 483 w 610"/>
                  <a:gd name="T37" fmla="*/ 24 h 598"/>
                  <a:gd name="T38" fmla="*/ 497 w 610"/>
                  <a:gd name="T39" fmla="*/ 24 h 598"/>
                  <a:gd name="T40" fmla="*/ 518 w 610"/>
                  <a:gd name="T41" fmla="*/ 24 h 598"/>
                  <a:gd name="T42" fmla="*/ 534 w 610"/>
                  <a:gd name="T43" fmla="*/ 29 h 598"/>
                  <a:gd name="T44" fmla="*/ 534 w 610"/>
                  <a:gd name="T45" fmla="*/ 48 h 598"/>
                  <a:gd name="T46" fmla="*/ 534 w 610"/>
                  <a:gd name="T47" fmla="*/ 70 h 598"/>
                  <a:gd name="T48" fmla="*/ 534 w 610"/>
                  <a:gd name="T49" fmla="*/ 86 h 598"/>
                  <a:gd name="T50" fmla="*/ 534 w 610"/>
                  <a:gd name="T51" fmla="*/ 105 h 598"/>
                  <a:gd name="T52" fmla="*/ 534 w 610"/>
                  <a:gd name="T53" fmla="*/ 121 h 598"/>
                  <a:gd name="T54" fmla="*/ 534 w 610"/>
                  <a:gd name="T55" fmla="*/ 126 h 598"/>
                  <a:gd name="T56" fmla="*/ 534 w 610"/>
                  <a:gd name="T57" fmla="*/ 148 h 598"/>
                  <a:gd name="T58" fmla="*/ 534 w 610"/>
                  <a:gd name="T59" fmla="*/ 172 h 598"/>
                  <a:gd name="T60" fmla="*/ 534 w 610"/>
                  <a:gd name="T61" fmla="*/ 177 h 598"/>
                  <a:gd name="T62" fmla="*/ 534 w 610"/>
                  <a:gd name="T63" fmla="*/ 188 h 598"/>
                  <a:gd name="T64" fmla="*/ 534 w 610"/>
                  <a:gd name="T65" fmla="*/ 202 h 598"/>
                  <a:gd name="T66" fmla="*/ 534 w 610"/>
                  <a:gd name="T67" fmla="*/ 212 h 598"/>
                  <a:gd name="T68" fmla="*/ 534 w 610"/>
                  <a:gd name="T69" fmla="*/ 231 h 598"/>
                  <a:gd name="T70" fmla="*/ 534 w 610"/>
                  <a:gd name="T71" fmla="*/ 247 h 598"/>
                  <a:gd name="T72" fmla="*/ 534 w 610"/>
                  <a:gd name="T73" fmla="*/ 261 h 598"/>
                  <a:gd name="T74" fmla="*/ 534 w 610"/>
                  <a:gd name="T75" fmla="*/ 266 h 598"/>
                  <a:gd name="T76" fmla="*/ 542 w 610"/>
                  <a:gd name="T77" fmla="*/ 282 h 598"/>
                  <a:gd name="T78" fmla="*/ 567 w 610"/>
                  <a:gd name="T79" fmla="*/ 285 h 598"/>
                  <a:gd name="T80" fmla="*/ 586 w 610"/>
                  <a:gd name="T81" fmla="*/ 285 h 598"/>
                  <a:gd name="T82" fmla="*/ 537 w 610"/>
                  <a:gd name="T83" fmla="*/ 336 h 598"/>
                  <a:gd name="T84" fmla="*/ 537 w 610"/>
                  <a:gd name="T85" fmla="*/ 347 h 598"/>
                  <a:gd name="T86" fmla="*/ 537 w 610"/>
                  <a:gd name="T87" fmla="*/ 361 h 598"/>
                  <a:gd name="T88" fmla="*/ 537 w 610"/>
                  <a:gd name="T89" fmla="*/ 379 h 598"/>
                  <a:gd name="T90" fmla="*/ 537 w 610"/>
                  <a:gd name="T91" fmla="*/ 393 h 598"/>
                  <a:gd name="T92" fmla="*/ 537 w 610"/>
                  <a:gd name="T93" fmla="*/ 406 h 598"/>
                  <a:gd name="T94" fmla="*/ 537 w 610"/>
                  <a:gd name="T95" fmla="*/ 431 h 598"/>
                  <a:gd name="T96" fmla="*/ 537 w 610"/>
                  <a:gd name="T97" fmla="*/ 444 h 598"/>
                  <a:gd name="T98" fmla="*/ 537 w 610"/>
                  <a:gd name="T99" fmla="*/ 460 h 598"/>
                  <a:gd name="T100" fmla="*/ 537 w 610"/>
                  <a:gd name="T101" fmla="*/ 476 h 598"/>
                  <a:gd name="T102" fmla="*/ 537 w 610"/>
                  <a:gd name="T103" fmla="*/ 501 h 598"/>
                  <a:gd name="T104" fmla="*/ 537 w 610"/>
                  <a:gd name="T105" fmla="*/ 506 h 598"/>
                  <a:gd name="T106" fmla="*/ 537 w 610"/>
                  <a:gd name="T107" fmla="*/ 525 h 598"/>
                  <a:gd name="T108" fmla="*/ 537 w 610"/>
                  <a:gd name="T109" fmla="*/ 541 h 598"/>
                  <a:gd name="T110" fmla="*/ 537 w 610"/>
                  <a:gd name="T111" fmla="*/ 554 h 598"/>
                  <a:gd name="T112" fmla="*/ 537 w 610"/>
                  <a:gd name="T113" fmla="*/ 565 h 598"/>
                  <a:gd name="T114" fmla="*/ 537 w 610"/>
                  <a:gd name="T115" fmla="*/ 581 h 598"/>
                  <a:gd name="T116" fmla="*/ 537 w 610"/>
                  <a:gd name="T117" fmla="*/ 592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10" h="598">
                    <a:moveTo>
                      <a:pt x="0" y="27"/>
                    </a:moveTo>
                    <a:lnTo>
                      <a:pt x="2" y="27"/>
                    </a:lnTo>
                    <a:lnTo>
                      <a:pt x="0" y="37"/>
                    </a:lnTo>
                    <a:lnTo>
                      <a:pt x="19" y="27"/>
                    </a:lnTo>
                    <a:lnTo>
                      <a:pt x="0" y="48"/>
                    </a:lnTo>
                    <a:lnTo>
                      <a:pt x="40" y="27"/>
                    </a:lnTo>
                    <a:lnTo>
                      <a:pt x="0" y="62"/>
                    </a:lnTo>
                    <a:lnTo>
                      <a:pt x="59" y="27"/>
                    </a:lnTo>
                    <a:lnTo>
                      <a:pt x="0" y="64"/>
                    </a:lnTo>
                    <a:lnTo>
                      <a:pt x="67" y="27"/>
                    </a:lnTo>
                    <a:lnTo>
                      <a:pt x="0" y="70"/>
                    </a:lnTo>
                    <a:lnTo>
                      <a:pt x="78" y="27"/>
                    </a:lnTo>
                    <a:lnTo>
                      <a:pt x="0" y="72"/>
                    </a:lnTo>
                    <a:lnTo>
                      <a:pt x="81" y="27"/>
                    </a:lnTo>
                    <a:lnTo>
                      <a:pt x="0" y="78"/>
                    </a:lnTo>
                    <a:lnTo>
                      <a:pt x="89" y="27"/>
                    </a:lnTo>
                    <a:lnTo>
                      <a:pt x="0" y="91"/>
                    </a:lnTo>
                    <a:lnTo>
                      <a:pt x="113" y="27"/>
                    </a:lnTo>
                    <a:lnTo>
                      <a:pt x="0" y="94"/>
                    </a:lnTo>
                    <a:lnTo>
                      <a:pt x="116" y="27"/>
                    </a:lnTo>
                    <a:lnTo>
                      <a:pt x="0" y="102"/>
                    </a:lnTo>
                    <a:lnTo>
                      <a:pt x="132" y="27"/>
                    </a:lnTo>
                    <a:lnTo>
                      <a:pt x="0" y="107"/>
                    </a:lnTo>
                    <a:lnTo>
                      <a:pt x="143" y="27"/>
                    </a:lnTo>
                    <a:lnTo>
                      <a:pt x="0" y="118"/>
                    </a:lnTo>
                    <a:lnTo>
                      <a:pt x="162" y="27"/>
                    </a:lnTo>
                    <a:lnTo>
                      <a:pt x="0" y="126"/>
                    </a:lnTo>
                    <a:lnTo>
                      <a:pt x="175" y="27"/>
                    </a:lnTo>
                    <a:lnTo>
                      <a:pt x="0" y="137"/>
                    </a:lnTo>
                    <a:lnTo>
                      <a:pt x="191" y="27"/>
                    </a:lnTo>
                    <a:lnTo>
                      <a:pt x="0" y="142"/>
                    </a:lnTo>
                    <a:lnTo>
                      <a:pt x="202" y="27"/>
                    </a:lnTo>
                    <a:lnTo>
                      <a:pt x="0" y="153"/>
                    </a:lnTo>
                    <a:lnTo>
                      <a:pt x="221" y="27"/>
                    </a:lnTo>
                    <a:lnTo>
                      <a:pt x="0" y="156"/>
                    </a:lnTo>
                    <a:lnTo>
                      <a:pt x="224" y="27"/>
                    </a:lnTo>
                    <a:lnTo>
                      <a:pt x="0" y="159"/>
                    </a:lnTo>
                    <a:lnTo>
                      <a:pt x="227" y="27"/>
                    </a:lnTo>
                    <a:lnTo>
                      <a:pt x="0" y="167"/>
                    </a:lnTo>
                    <a:lnTo>
                      <a:pt x="245" y="27"/>
                    </a:lnTo>
                    <a:lnTo>
                      <a:pt x="0" y="177"/>
                    </a:lnTo>
                    <a:lnTo>
                      <a:pt x="310" y="0"/>
                    </a:lnTo>
                    <a:lnTo>
                      <a:pt x="0" y="185"/>
                    </a:lnTo>
                    <a:lnTo>
                      <a:pt x="310" y="8"/>
                    </a:lnTo>
                    <a:lnTo>
                      <a:pt x="0" y="191"/>
                    </a:lnTo>
                    <a:lnTo>
                      <a:pt x="310" y="13"/>
                    </a:lnTo>
                    <a:lnTo>
                      <a:pt x="0" y="204"/>
                    </a:lnTo>
                    <a:lnTo>
                      <a:pt x="316" y="21"/>
                    </a:lnTo>
                    <a:lnTo>
                      <a:pt x="0" y="207"/>
                    </a:lnTo>
                    <a:lnTo>
                      <a:pt x="318" y="24"/>
                    </a:lnTo>
                    <a:lnTo>
                      <a:pt x="0" y="207"/>
                    </a:lnTo>
                    <a:lnTo>
                      <a:pt x="321" y="24"/>
                    </a:lnTo>
                    <a:lnTo>
                      <a:pt x="0" y="215"/>
                    </a:lnTo>
                    <a:lnTo>
                      <a:pt x="332" y="24"/>
                    </a:lnTo>
                    <a:lnTo>
                      <a:pt x="0" y="229"/>
                    </a:lnTo>
                    <a:lnTo>
                      <a:pt x="353" y="24"/>
                    </a:lnTo>
                    <a:lnTo>
                      <a:pt x="0" y="229"/>
                    </a:lnTo>
                    <a:lnTo>
                      <a:pt x="356" y="24"/>
                    </a:lnTo>
                    <a:lnTo>
                      <a:pt x="0" y="242"/>
                    </a:lnTo>
                    <a:lnTo>
                      <a:pt x="378" y="24"/>
                    </a:lnTo>
                    <a:lnTo>
                      <a:pt x="0" y="247"/>
                    </a:lnTo>
                    <a:lnTo>
                      <a:pt x="389" y="24"/>
                    </a:lnTo>
                    <a:lnTo>
                      <a:pt x="0" y="253"/>
                    </a:lnTo>
                    <a:lnTo>
                      <a:pt x="397" y="24"/>
                    </a:lnTo>
                    <a:lnTo>
                      <a:pt x="0" y="258"/>
                    </a:lnTo>
                    <a:lnTo>
                      <a:pt x="407" y="24"/>
                    </a:lnTo>
                    <a:lnTo>
                      <a:pt x="0" y="272"/>
                    </a:lnTo>
                    <a:lnTo>
                      <a:pt x="429" y="24"/>
                    </a:lnTo>
                    <a:lnTo>
                      <a:pt x="0" y="282"/>
                    </a:lnTo>
                    <a:lnTo>
                      <a:pt x="451" y="24"/>
                    </a:lnTo>
                    <a:lnTo>
                      <a:pt x="0" y="296"/>
                    </a:lnTo>
                    <a:lnTo>
                      <a:pt x="472" y="24"/>
                    </a:lnTo>
                    <a:lnTo>
                      <a:pt x="0" y="299"/>
                    </a:lnTo>
                    <a:lnTo>
                      <a:pt x="478" y="24"/>
                    </a:lnTo>
                    <a:lnTo>
                      <a:pt x="0" y="301"/>
                    </a:lnTo>
                    <a:lnTo>
                      <a:pt x="483" y="24"/>
                    </a:lnTo>
                    <a:lnTo>
                      <a:pt x="0" y="307"/>
                    </a:lnTo>
                    <a:lnTo>
                      <a:pt x="494" y="24"/>
                    </a:lnTo>
                    <a:lnTo>
                      <a:pt x="0" y="309"/>
                    </a:lnTo>
                    <a:lnTo>
                      <a:pt x="497" y="24"/>
                    </a:lnTo>
                    <a:lnTo>
                      <a:pt x="0" y="320"/>
                    </a:lnTo>
                    <a:lnTo>
                      <a:pt x="513" y="24"/>
                    </a:lnTo>
                    <a:lnTo>
                      <a:pt x="0" y="323"/>
                    </a:lnTo>
                    <a:lnTo>
                      <a:pt x="518" y="24"/>
                    </a:lnTo>
                    <a:lnTo>
                      <a:pt x="0" y="326"/>
                    </a:lnTo>
                    <a:lnTo>
                      <a:pt x="524" y="24"/>
                    </a:lnTo>
                    <a:lnTo>
                      <a:pt x="0" y="336"/>
                    </a:lnTo>
                    <a:lnTo>
                      <a:pt x="534" y="29"/>
                    </a:lnTo>
                    <a:lnTo>
                      <a:pt x="0" y="342"/>
                    </a:lnTo>
                    <a:lnTo>
                      <a:pt x="534" y="35"/>
                    </a:lnTo>
                    <a:lnTo>
                      <a:pt x="0" y="355"/>
                    </a:lnTo>
                    <a:lnTo>
                      <a:pt x="534" y="48"/>
                    </a:lnTo>
                    <a:lnTo>
                      <a:pt x="0" y="366"/>
                    </a:lnTo>
                    <a:lnTo>
                      <a:pt x="534" y="59"/>
                    </a:lnTo>
                    <a:lnTo>
                      <a:pt x="0" y="377"/>
                    </a:lnTo>
                    <a:lnTo>
                      <a:pt x="534" y="70"/>
                    </a:lnTo>
                    <a:lnTo>
                      <a:pt x="0" y="385"/>
                    </a:lnTo>
                    <a:lnTo>
                      <a:pt x="534" y="80"/>
                    </a:lnTo>
                    <a:lnTo>
                      <a:pt x="0" y="393"/>
                    </a:lnTo>
                    <a:lnTo>
                      <a:pt x="534" y="86"/>
                    </a:lnTo>
                    <a:lnTo>
                      <a:pt x="0" y="404"/>
                    </a:lnTo>
                    <a:lnTo>
                      <a:pt x="534" y="97"/>
                    </a:lnTo>
                    <a:lnTo>
                      <a:pt x="0" y="412"/>
                    </a:lnTo>
                    <a:lnTo>
                      <a:pt x="534" y="105"/>
                    </a:lnTo>
                    <a:lnTo>
                      <a:pt x="0" y="420"/>
                    </a:lnTo>
                    <a:lnTo>
                      <a:pt x="534" y="115"/>
                    </a:lnTo>
                    <a:lnTo>
                      <a:pt x="0" y="428"/>
                    </a:lnTo>
                    <a:lnTo>
                      <a:pt x="534" y="121"/>
                    </a:lnTo>
                    <a:lnTo>
                      <a:pt x="0" y="431"/>
                    </a:lnTo>
                    <a:lnTo>
                      <a:pt x="534" y="123"/>
                    </a:lnTo>
                    <a:lnTo>
                      <a:pt x="0" y="433"/>
                    </a:lnTo>
                    <a:lnTo>
                      <a:pt x="534" y="126"/>
                    </a:lnTo>
                    <a:lnTo>
                      <a:pt x="0" y="441"/>
                    </a:lnTo>
                    <a:lnTo>
                      <a:pt x="534" y="134"/>
                    </a:lnTo>
                    <a:lnTo>
                      <a:pt x="0" y="455"/>
                    </a:lnTo>
                    <a:lnTo>
                      <a:pt x="534" y="148"/>
                    </a:lnTo>
                    <a:lnTo>
                      <a:pt x="0" y="466"/>
                    </a:lnTo>
                    <a:lnTo>
                      <a:pt x="534" y="159"/>
                    </a:lnTo>
                    <a:lnTo>
                      <a:pt x="0" y="479"/>
                    </a:lnTo>
                    <a:lnTo>
                      <a:pt x="534" y="172"/>
                    </a:lnTo>
                    <a:lnTo>
                      <a:pt x="0" y="482"/>
                    </a:lnTo>
                    <a:lnTo>
                      <a:pt x="534" y="175"/>
                    </a:lnTo>
                    <a:lnTo>
                      <a:pt x="0" y="484"/>
                    </a:lnTo>
                    <a:lnTo>
                      <a:pt x="534" y="177"/>
                    </a:lnTo>
                    <a:lnTo>
                      <a:pt x="0" y="487"/>
                    </a:lnTo>
                    <a:lnTo>
                      <a:pt x="534" y="180"/>
                    </a:lnTo>
                    <a:lnTo>
                      <a:pt x="0" y="495"/>
                    </a:lnTo>
                    <a:lnTo>
                      <a:pt x="534" y="188"/>
                    </a:lnTo>
                    <a:lnTo>
                      <a:pt x="0" y="501"/>
                    </a:lnTo>
                    <a:lnTo>
                      <a:pt x="534" y="194"/>
                    </a:lnTo>
                    <a:lnTo>
                      <a:pt x="0" y="509"/>
                    </a:lnTo>
                    <a:lnTo>
                      <a:pt x="534" y="202"/>
                    </a:lnTo>
                    <a:lnTo>
                      <a:pt x="0" y="511"/>
                    </a:lnTo>
                    <a:lnTo>
                      <a:pt x="534" y="207"/>
                    </a:lnTo>
                    <a:lnTo>
                      <a:pt x="0" y="519"/>
                    </a:lnTo>
                    <a:lnTo>
                      <a:pt x="534" y="212"/>
                    </a:lnTo>
                    <a:lnTo>
                      <a:pt x="0" y="533"/>
                    </a:lnTo>
                    <a:lnTo>
                      <a:pt x="534" y="226"/>
                    </a:lnTo>
                    <a:lnTo>
                      <a:pt x="0" y="538"/>
                    </a:lnTo>
                    <a:lnTo>
                      <a:pt x="534" y="231"/>
                    </a:lnTo>
                    <a:lnTo>
                      <a:pt x="0" y="544"/>
                    </a:lnTo>
                    <a:lnTo>
                      <a:pt x="534" y="237"/>
                    </a:lnTo>
                    <a:lnTo>
                      <a:pt x="0" y="554"/>
                    </a:lnTo>
                    <a:lnTo>
                      <a:pt x="534" y="247"/>
                    </a:lnTo>
                    <a:lnTo>
                      <a:pt x="0" y="563"/>
                    </a:lnTo>
                    <a:lnTo>
                      <a:pt x="534" y="255"/>
                    </a:lnTo>
                    <a:lnTo>
                      <a:pt x="0" y="568"/>
                    </a:lnTo>
                    <a:lnTo>
                      <a:pt x="534" y="261"/>
                    </a:lnTo>
                    <a:lnTo>
                      <a:pt x="0" y="573"/>
                    </a:lnTo>
                    <a:lnTo>
                      <a:pt x="534" y="266"/>
                    </a:lnTo>
                    <a:lnTo>
                      <a:pt x="0" y="573"/>
                    </a:lnTo>
                    <a:lnTo>
                      <a:pt x="534" y="266"/>
                    </a:lnTo>
                    <a:lnTo>
                      <a:pt x="0" y="587"/>
                    </a:lnTo>
                    <a:lnTo>
                      <a:pt x="537" y="277"/>
                    </a:lnTo>
                    <a:lnTo>
                      <a:pt x="0" y="595"/>
                    </a:lnTo>
                    <a:lnTo>
                      <a:pt x="542" y="282"/>
                    </a:lnTo>
                    <a:lnTo>
                      <a:pt x="19" y="598"/>
                    </a:lnTo>
                    <a:lnTo>
                      <a:pt x="564" y="285"/>
                    </a:lnTo>
                    <a:lnTo>
                      <a:pt x="24" y="598"/>
                    </a:lnTo>
                    <a:lnTo>
                      <a:pt x="567" y="285"/>
                    </a:lnTo>
                    <a:lnTo>
                      <a:pt x="38" y="598"/>
                    </a:lnTo>
                    <a:lnTo>
                      <a:pt x="580" y="285"/>
                    </a:lnTo>
                    <a:lnTo>
                      <a:pt x="43" y="598"/>
                    </a:lnTo>
                    <a:lnTo>
                      <a:pt x="586" y="285"/>
                    </a:lnTo>
                    <a:lnTo>
                      <a:pt x="67" y="598"/>
                    </a:lnTo>
                    <a:lnTo>
                      <a:pt x="610" y="285"/>
                    </a:lnTo>
                    <a:lnTo>
                      <a:pt x="86" y="598"/>
                    </a:lnTo>
                    <a:lnTo>
                      <a:pt x="537" y="336"/>
                    </a:lnTo>
                    <a:lnTo>
                      <a:pt x="92" y="598"/>
                    </a:lnTo>
                    <a:lnTo>
                      <a:pt x="537" y="342"/>
                    </a:lnTo>
                    <a:lnTo>
                      <a:pt x="102" y="598"/>
                    </a:lnTo>
                    <a:lnTo>
                      <a:pt x="537" y="347"/>
                    </a:lnTo>
                    <a:lnTo>
                      <a:pt x="108" y="598"/>
                    </a:lnTo>
                    <a:lnTo>
                      <a:pt x="537" y="350"/>
                    </a:lnTo>
                    <a:lnTo>
                      <a:pt x="129" y="598"/>
                    </a:lnTo>
                    <a:lnTo>
                      <a:pt x="537" y="361"/>
                    </a:lnTo>
                    <a:lnTo>
                      <a:pt x="140" y="598"/>
                    </a:lnTo>
                    <a:lnTo>
                      <a:pt x="537" y="369"/>
                    </a:lnTo>
                    <a:lnTo>
                      <a:pt x="159" y="598"/>
                    </a:lnTo>
                    <a:lnTo>
                      <a:pt x="537" y="379"/>
                    </a:lnTo>
                    <a:lnTo>
                      <a:pt x="167" y="598"/>
                    </a:lnTo>
                    <a:lnTo>
                      <a:pt x="537" y="385"/>
                    </a:lnTo>
                    <a:lnTo>
                      <a:pt x="183" y="598"/>
                    </a:lnTo>
                    <a:lnTo>
                      <a:pt x="537" y="393"/>
                    </a:lnTo>
                    <a:lnTo>
                      <a:pt x="202" y="598"/>
                    </a:lnTo>
                    <a:lnTo>
                      <a:pt x="537" y="404"/>
                    </a:lnTo>
                    <a:lnTo>
                      <a:pt x="205" y="598"/>
                    </a:lnTo>
                    <a:lnTo>
                      <a:pt x="537" y="406"/>
                    </a:lnTo>
                    <a:lnTo>
                      <a:pt x="227" y="598"/>
                    </a:lnTo>
                    <a:lnTo>
                      <a:pt x="537" y="420"/>
                    </a:lnTo>
                    <a:lnTo>
                      <a:pt x="248" y="598"/>
                    </a:lnTo>
                    <a:lnTo>
                      <a:pt x="537" y="431"/>
                    </a:lnTo>
                    <a:lnTo>
                      <a:pt x="267" y="598"/>
                    </a:lnTo>
                    <a:lnTo>
                      <a:pt x="537" y="441"/>
                    </a:lnTo>
                    <a:lnTo>
                      <a:pt x="270" y="598"/>
                    </a:lnTo>
                    <a:lnTo>
                      <a:pt x="537" y="444"/>
                    </a:lnTo>
                    <a:lnTo>
                      <a:pt x="281" y="598"/>
                    </a:lnTo>
                    <a:lnTo>
                      <a:pt x="537" y="449"/>
                    </a:lnTo>
                    <a:lnTo>
                      <a:pt x="299" y="598"/>
                    </a:lnTo>
                    <a:lnTo>
                      <a:pt x="537" y="460"/>
                    </a:lnTo>
                    <a:lnTo>
                      <a:pt x="321" y="598"/>
                    </a:lnTo>
                    <a:lnTo>
                      <a:pt x="537" y="474"/>
                    </a:lnTo>
                    <a:lnTo>
                      <a:pt x="329" y="598"/>
                    </a:lnTo>
                    <a:lnTo>
                      <a:pt x="537" y="476"/>
                    </a:lnTo>
                    <a:lnTo>
                      <a:pt x="345" y="598"/>
                    </a:lnTo>
                    <a:lnTo>
                      <a:pt x="537" y="487"/>
                    </a:lnTo>
                    <a:lnTo>
                      <a:pt x="367" y="598"/>
                    </a:lnTo>
                    <a:lnTo>
                      <a:pt x="537" y="501"/>
                    </a:lnTo>
                    <a:lnTo>
                      <a:pt x="378" y="598"/>
                    </a:lnTo>
                    <a:lnTo>
                      <a:pt x="537" y="506"/>
                    </a:lnTo>
                    <a:lnTo>
                      <a:pt x="380" y="598"/>
                    </a:lnTo>
                    <a:lnTo>
                      <a:pt x="537" y="506"/>
                    </a:lnTo>
                    <a:lnTo>
                      <a:pt x="402" y="598"/>
                    </a:lnTo>
                    <a:lnTo>
                      <a:pt x="537" y="519"/>
                    </a:lnTo>
                    <a:lnTo>
                      <a:pt x="413" y="598"/>
                    </a:lnTo>
                    <a:lnTo>
                      <a:pt x="537" y="525"/>
                    </a:lnTo>
                    <a:lnTo>
                      <a:pt x="424" y="598"/>
                    </a:lnTo>
                    <a:lnTo>
                      <a:pt x="537" y="530"/>
                    </a:lnTo>
                    <a:lnTo>
                      <a:pt x="440" y="598"/>
                    </a:lnTo>
                    <a:lnTo>
                      <a:pt x="537" y="541"/>
                    </a:lnTo>
                    <a:lnTo>
                      <a:pt x="448" y="598"/>
                    </a:lnTo>
                    <a:lnTo>
                      <a:pt x="537" y="546"/>
                    </a:lnTo>
                    <a:lnTo>
                      <a:pt x="464" y="598"/>
                    </a:lnTo>
                    <a:lnTo>
                      <a:pt x="537" y="554"/>
                    </a:lnTo>
                    <a:lnTo>
                      <a:pt x="475" y="598"/>
                    </a:lnTo>
                    <a:lnTo>
                      <a:pt x="537" y="560"/>
                    </a:lnTo>
                    <a:lnTo>
                      <a:pt x="483" y="598"/>
                    </a:lnTo>
                    <a:lnTo>
                      <a:pt x="537" y="565"/>
                    </a:lnTo>
                    <a:lnTo>
                      <a:pt x="505" y="598"/>
                    </a:lnTo>
                    <a:lnTo>
                      <a:pt x="537" y="579"/>
                    </a:lnTo>
                    <a:lnTo>
                      <a:pt x="510" y="598"/>
                    </a:lnTo>
                    <a:lnTo>
                      <a:pt x="537" y="581"/>
                    </a:lnTo>
                    <a:lnTo>
                      <a:pt x="518" y="598"/>
                    </a:lnTo>
                    <a:lnTo>
                      <a:pt x="537" y="587"/>
                    </a:lnTo>
                    <a:lnTo>
                      <a:pt x="529" y="598"/>
                    </a:lnTo>
                    <a:lnTo>
                      <a:pt x="537" y="592"/>
                    </a:lnTo>
                    <a:lnTo>
                      <a:pt x="537" y="598"/>
                    </a:lnTo>
                    <a:lnTo>
                      <a:pt x="537" y="598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4295775" y="1690688"/>
                <a:ext cx="227013" cy="325438"/>
              </a:xfrm>
              <a:custGeom>
                <a:avLst/>
                <a:gdLst>
                  <a:gd name="T0" fmla="*/ 19 w 143"/>
                  <a:gd name="T1" fmla="*/ 11 h 205"/>
                  <a:gd name="T2" fmla="*/ 24 w 143"/>
                  <a:gd name="T3" fmla="*/ 8 h 205"/>
                  <a:gd name="T4" fmla="*/ 2 w 143"/>
                  <a:gd name="T5" fmla="*/ 30 h 205"/>
                  <a:gd name="T6" fmla="*/ 51 w 143"/>
                  <a:gd name="T7" fmla="*/ 0 h 205"/>
                  <a:gd name="T8" fmla="*/ 0 w 143"/>
                  <a:gd name="T9" fmla="*/ 41 h 205"/>
                  <a:gd name="T10" fmla="*/ 73 w 143"/>
                  <a:gd name="T11" fmla="*/ 0 h 205"/>
                  <a:gd name="T12" fmla="*/ 0 w 143"/>
                  <a:gd name="T13" fmla="*/ 51 h 205"/>
                  <a:gd name="T14" fmla="*/ 86 w 143"/>
                  <a:gd name="T15" fmla="*/ 0 h 205"/>
                  <a:gd name="T16" fmla="*/ 0 w 143"/>
                  <a:gd name="T17" fmla="*/ 59 h 205"/>
                  <a:gd name="T18" fmla="*/ 97 w 143"/>
                  <a:gd name="T19" fmla="*/ 3 h 205"/>
                  <a:gd name="T20" fmla="*/ 2 w 143"/>
                  <a:gd name="T21" fmla="*/ 67 h 205"/>
                  <a:gd name="T22" fmla="*/ 110 w 143"/>
                  <a:gd name="T23" fmla="*/ 6 h 205"/>
                  <a:gd name="T24" fmla="*/ 5 w 143"/>
                  <a:gd name="T25" fmla="*/ 78 h 205"/>
                  <a:gd name="T26" fmla="*/ 124 w 143"/>
                  <a:gd name="T27" fmla="*/ 11 h 205"/>
                  <a:gd name="T28" fmla="*/ 8 w 143"/>
                  <a:gd name="T29" fmla="*/ 81 h 205"/>
                  <a:gd name="T30" fmla="*/ 127 w 143"/>
                  <a:gd name="T31" fmla="*/ 14 h 205"/>
                  <a:gd name="T32" fmla="*/ 13 w 143"/>
                  <a:gd name="T33" fmla="*/ 89 h 205"/>
                  <a:gd name="T34" fmla="*/ 132 w 143"/>
                  <a:gd name="T35" fmla="*/ 19 h 205"/>
                  <a:gd name="T36" fmla="*/ 16 w 143"/>
                  <a:gd name="T37" fmla="*/ 94 h 205"/>
                  <a:gd name="T38" fmla="*/ 137 w 143"/>
                  <a:gd name="T39" fmla="*/ 24 h 205"/>
                  <a:gd name="T40" fmla="*/ 21 w 143"/>
                  <a:gd name="T41" fmla="*/ 100 h 205"/>
                  <a:gd name="T42" fmla="*/ 140 w 143"/>
                  <a:gd name="T43" fmla="*/ 32 h 205"/>
                  <a:gd name="T44" fmla="*/ 27 w 143"/>
                  <a:gd name="T45" fmla="*/ 105 h 205"/>
                  <a:gd name="T46" fmla="*/ 143 w 143"/>
                  <a:gd name="T47" fmla="*/ 38 h 205"/>
                  <a:gd name="T48" fmla="*/ 29 w 143"/>
                  <a:gd name="T49" fmla="*/ 108 h 205"/>
                  <a:gd name="T50" fmla="*/ 143 w 143"/>
                  <a:gd name="T51" fmla="*/ 43 h 205"/>
                  <a:gd name="T52" fmla="*/ 40 w 143"/>
                  <a:gd name="T53" fmla="*/ 116 h 205"/>
                  <a:gd name="T54" fmla="*/ 143 w 143"/>
                  <a:gd name="T55" fmla="*/ 57 h 205"/>
                  <a:gd name="T56" fmla="*/ 46 w 143"/>
                  <a:gd name="T57" fmla="*/ 121 h 205"/>
                  <a:gd name="T58" fmla="*/ 140 w 143"/>
                  <a:gd name="T59" fmla="*/ 65 h 205"/>
                  <a:gd name="T60" fmla="*/ 46 w 143"/>
                  <a:gd name="T61" fmla="*/ 121 h 205"/>
                  <a:gd name="T62" fmla="*/ 140 w 143"/>
                  <a:gd name="T63" fmla="*/ 67 h 205"/>
                  <a:gd name="T64" fmla="*/ 48 w 143"/>
                  <a:gd name="T65" fmla="*/ 124 h 205"/>
                  <a:gd name="T66" fmla="*/ 137 w 143"/>
                  <a:gd name="T67" fmla="*/ 73 h 205"/>
                  <a:gd name="T68" fmla="*/ 48 w 143"/>
                  <a:gd name="T69" fmla="*/ 135 h 205"/>
                  <a:gd name="T70" fmla="*/ 129 w 143"/>
                  <a:gd name="T71" fmla="*/ 89 h 205"/>
                  <a:gd name="T72" fmla="*/ 48 w 143"/>
                  <a:gd name="T73" fmla="*/ 140 h 205"/>
                  <a:gd name="T74" fmla="*/ 124 w 143"/>
                  <a:gd name="T75" fmla="*/ 97 h 205"/>
                  <a:gd name="T76" fmla="*/ 48 w 143"/>
                  <a:gd name="T77" fmla="*/ 151 h 205"/>
                  <a:gd name="T78" fmla="*/ 97 w 143"/>
                  <a:gd name="T79" fmla="*/ 121 h 205"/>
                  <a:gd name="T80" fmla="*/ 48 w 143"/>
                  <a:gd name="T81" fmla="*/ 151 h 205"/>
                  <a:gd name="T82" fmla="*/ 97 w 143"/>
                  <a:gd name="T83" fmla="*/ 124 h 205"/>
                  <a:gd name="T84" fmla="*/ 48 w 143"/>
                  <a:gd name="T85" fmla="*/ 154 h 205"/>
                  <a:gd name="T86" fmla="*/ 94 w 143"/>
                  <a:gd name="T87" fmla="*/ 127 h 205"/>
                  <a:gd name="T88" fmla="*/ 48 w 143"/>
                  <a:gd name="T89" fmla="*/ 159 h 205"/>
                  <a:gd name="T90" fmla="*/ 94 w 143"/>
                  <a:gd name="T91" fmla="*/ 135 h 205"/>
                  <a:gd name="T92" fmla="*/ 48 w 143"/>
                  <a:gd name="T93" fmla="*/ 164 h 205"/>
                  <a:gd name="T94" fmla="*/ 94 w 143"/>
                  <a:gd name="T95" fmla="*/ 137 h 205"/>
                  <a:gd name="T96" fmla="*/ 48 w 143"/>
                  <a:gd name="T97" fmla="*/ 173 h 205"/>
                  <a:gd name="T98" fmla="*/ 94 w 143"/>
                  <a:gd name="T99" fmla="*/ 146 h 205"/>
                  <a:gd name="T100" fmla="*/ 48 w 143"/>
                  <a:gd name="T101" fmla="*/ 178 h 205"/>
                  <a:gd name="T102" fmla="*/ 94 w 143"/>
                  <a:gd name="T103" fmla="*/ 151 h 205"/>
                  <a:gd name="T104" fmla="*/ 48 w 143"/>
                  <a:gd name="T105" fmla="*/ 183 h 205"/>
                  <a:gd name="T106" fmla="*/ 94 w 143"/>
                  <a:gd name="T107" fmla="*/ 156 h 205"/>
                  <a:gd name="T108" fmla="*/ 48 w 143"/>
                  <a:gd name="T109" fmla="*/ 191 h 205"/>
                  <a:gd name="T110" fmla="*/ 94 w 143"/>
                  <a:gd name="T111" fmla="*/ 164 h 205"/>
                  <a:gd name="T112" fmla="*/ 48 w 143"/>
                  <a:gd name="T113" fmla="*/ 194 h 205"/>
                  <a:gd name="T114" fmla="*/ 94 w 143"/>
                  <a:gd name="T115" fmla="*/ 170 h 205"/>
                  <a:gd name="T116" fmla="*/ 48 w 143"/>
                  <a:gd name="T117" fmla="*/ 199 h 205"/>
                  <a:gd name="T118" fmla="*/ 94 w 143"/>
                  <a:gd name="T119" fmla="*/ 173 h 205"/>
                  <a:gd name="T120" fmla="*/ 43 w 143"/>
                  <a:gd name="T121" fmla="*/ 205 h 205"/>
                  <a:gd name="T122" fmla="*/ 94 w 143"/>
                  <a:gd name="T123" fmla="*/ 17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43" h="205">
                    <a:moveTo>
                      <a:pt x="19" y="11"/>
                    </a:moveTo>
                    <a:lnTo>
                      <a:pt x="24" y="8"/>
                    </a:lnTo>
                    <a:lnTo>
                      <a:pt x="2" y="30"/>
                    </a:lnTo>
                    <a:lnTo>
                      <a:pt x="51" y="0"/>
                    </a:lnTo>
                    <a:lnTo>
                      <a:pt x="0" y="41"/>
                    </a:lnTo>
                    <a:lnTo>
                      <a:pt x="73" y="0"/>
                    </a:lnTo>
                    <a:lnTo>
                      <a:pt x="0" y="51"/>
                    </a:lnTo>
                    <a:lnTo>
                      <a:pt x="86" y="0"/>
                    </a:lnTo>
                    <a:lnTo>
                      <a:pt x="0" y="59"/>
                    </a:lnTo>
                    <a:lnTo>
                      <a:pt x="97" y="3"/>
                    </a:lnTo>
                    <a:lnTo>
                      <a:pt x="2" y="67"/>
                    </a:lnTo>
                    <a:lnTo>
                      <a:pt x="110" y="6"/>
                    </a:lnTo>
                    <a:lnTo>
                      <a:pt x="5" y="78"/>
                    </a:lnTo>
                    <a:lnTo>
                      <a:pt x="124" y="11"/>
                    </a:lnTo>
                    <a:lnTo>
                      <a:pt x="8" y="81"/>
                    </a:lnTo>
                    <a:lnTo>
                      <a:pt x="127" y="14"/>
                    </a:lnTo>
                    <a:lnTo>
                      <a:pt x="13" y="89"/>
                    </a:lnTo>
                    <a:lnTo>
                      <a:pt x="132" y="19"/>
                    </a:lnTo>
                    <a:lnTo>
                      <a:pt x="16" y="94"/>
                    </a:lnTo>
                    <a:lnTo>
                      <a:pt x="137" y="24"/>
                    </a:lnTo>
                    <a:lnTo>
                      <a:pt x="21" y="100"/>
                    </a:lnTo>
                    <a:lnTo>
                      <a:pt x="140" y="32"/>
                    </a:lnTo>
                    <a:lnTo>
                      <a:pt x="27" y="105"/>
                    </a:lnTo>
                    <a:lnTo>
                      <a:pt x="143" y="38"/>
                    </a:lnTo>
                    <a:lnTo>
                      <a:pt x="29" y="108"/>
                    </a:lnTo>
                    <a:lnTo>
                      <a:pt x="143" y="43"/>
                    </a:lnTo>
                    <a:lnTo>
                      <a:pt x="40" y="116"/>
                    </a:lnTo>
                    <a:lnTo>
                      <a:pt x="143" y="57"/>
                    </a:lnTo>
                    <a:lnTo>
                      <a:pt x="46" y="121"/>
                    </a:lnTo>
                    <a:lnTo>
                      <a:pt x="140" y="65"/>
                    </a:lnTo>
                    <a:lnTo>
                      <a:pt x="46" y="121"/>
                    </a:lnTo>
                    <a:lnTo>
                      <a:pt x="140" y="67"/>
                    </a:lnTo>
                    <a:lnTo>
                      <a:pt x="48" y="124"/>
                    </a:lnTo>
                    <a:lnTo>
                      <a:pt x="137" y="73"/>
                    </a:lnTo>
                    <a:lnTo>
                      <a:pt x="48" y="135"/>
                    </a:lnTo>
                    <a:lnTo>
                      <a:pt x="129" y="89"/>
                    </a:lnTo>
                    <a:lnTo>
                      <a:pt x="48" y="140"/>
                    </a:lnTo>
                    <a:lnTo>
                      <a:pt x="124" y="97"/>
                    </a:lnTo>
                    <a:lnTo>
                      <a:pt x="48" y="151"/>
                    </a:lnTo>
                    <a:lnTo>
                      <a:pt x="97" y="121"/>
                    </a:lnTo>
                    <a:lnTo>
                      <a:pt x="48" y="151"/>
                    </a:lnTo>
                    <a:lnTo>
                      <a:pt x="97" y="124"/>
                    </a:lnTo>
                    <a:lnTo>
                      <a:pt x="48" y="154"/>
                    </a:lnTo>
                    <a:lnTo>
                      <a:pt x="94" y="127"/>
                    </a:lnTo>
                    <a:lnTo>
                      <a:pt x="48" y="159"/>
                    </a:lnTo>
                    <a:lnTo>
                      <a:pt x="94" y="135"/>
                    </a:lnTo>
                    <a:lnTo>
                      <a:pt x="48" y="164"/>
                    </a:lnTo>
                    <a:lnTo>
                      <a:pt x="94" y="137"/>
                    </a:lnTo>
                    <a:lnTo>
                      <a:pt x="48" y="173"/>
                    </a:lnTo>
                    <a:lnTo>
                      <a:pt x="94" y="146"/>
                    </a:lnTo>
                    <a:lnTo>
                      <a:pt x="48" y="178"/>
                    </a:lnTo>
                    <a:lnTo>
                      <a:pt x="94" y="151"/>
                    </a:lnTo>
                    <a:lnTo>
                      <a:pt x="48" y="183"/>
                    </a:lnTo>
                    <a:lnTo>
                      <a:pt x="94" y="156"/>
                    </a:lnTo>
                    <a:lnTo>
                      <a:pt x="48" y="191"/>
                    </a:lnTo>
                    <a:lnTo>
                      <a:pt x="94" y="164"/>
                    </a:lnTo>
                    <a:lnTo>
                      <a:pt x="48" y="194"/>
                    </a:lnTo>
                    <a:lnTo>
                      <a:pt x="94" y="170"/>
                    </a:lnTo>
                    <a:lnTo>
                      <a:pt x="48" y="199"/>
                    </a:lnTo>
                    <a:lnTo>
                      <a:pt x="94" y="173"/>
                    </a:lnTo>
                    <a:lnTo>
                      <a:pt x="43" y="205"/>
                    </a:lnTo>
                    <a:lnTo>
                      <a:pt x="94" y="175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5" name="23_5"/>
          <p:cNvGrpSpPr/>
          <p:nvPr>
            <p:custDataLst>
              <p:tags r:id="rId5"/>
            </p:custDataLst>
          </p:nvPr>
        </p:nvGrpSpPr>
        <p:grpSpPr>
          <a:xfrm>
            <a:off x="3645340" y="3655303"/>
            <a:ext cx="1701800" cy="701676"/>
            <a:chOff x="3090863" y="3917950"/>
            <a:chExt cx="1701800" cy="701676"/>
          </a:xfrm>
        </p:grpSpPr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398963" y="3917950"/>
              <a:ext cx="393700" cy="307975"/>
            </a:xfrm>
            <a:custGeom>
              <a:avLst/>
              <a:gdLst>
                <a:gd name="T0" fmla="*/ 0 w 248"/>
                <a:gd name="T1" fmla="*/ 0 h 194"/>
                <a:gd name="T2" fmla="*/ 16 w 248"/>
                <a:gd name="T3" fmla="*/ 0 h 194"/>
                <a:gd name="T4" fmla="*/ 18 w 248"/>
                <a:gd name="T5" fmla="*/ 0 h 194"/>
                <a:gd name="T6" fmla="*/ 24 w 248"/>
                <a:gd name="T7" fmla="*/ 0 h 194"/>
                <a:gd name="T8" fmla="*/ 37 w 248"/>
                <a:gd name="T9" fmla="*/ 0 h 194"/>
                <a:gd name="T10" fmla="*/ 56 w 248"/>
                <a:gd name="T11" fmla="*/ 0 h 194"/>
                <a:gd name="T12" fmla="*/ 64 w 248"/>
                <a:gd name="T13" fmla="*/ 0 h 194"/>
                <a:gd name="T14" fmla="*/ 83 w 248"/>
                <a:gd name="T15" fmla="*/ 0 h 194"/>
                <a:gd name="T16" fmla="*/ 86 w 248"/>
                <a:gd name="T17" fmla="*/ 0 h 194"/>
                <a:gd name="T18" fmla="*/ 94 w 248"/>
                <a:gd name="T19" fmla="*/ 0 h 194"/>
                <a:gd name="T20" fmla="*/ 108 w 248"/>
                <a:gd name="T21" fmla="*/ 0 h 194"/>
                <a:gd name="T22" fmla="*/ 121 w 248"/>
                <a:gd name="T23" fmla="*/ 0 h 194"/>
                <a:gd name="T24" fmla="*/ 129 w 248"/>
                <a:gd name="T25" fmla="*/ 0 h 194"/>
                <a:gd name="T26" fmla="*/ 137 w 248"/>
                <a:gd name="T27" fmla="*/ 0 h 194"/>
                <a:gd name="T28" fmla="*/ 143 w 248"/>
                <a:gd name="T29" fmla="*/ 0 h 194"/>
                <a:gd name="T30" fmla="*/ 159 w 248"/>
                <a:gd name="T31" fmla="*/ 0 h 194"/>
                <a:gd name="T32" fmla="*/ 172 w 248"/>
                <a:gd name="T33" fmla="*/ 0 h 194"/>
                <a:gd name="T34" fmla="*/ 194 w 248"/>
                <a:gd name="T35" fmla="*/ 0 h 194"/>
                <a:gd name="T36" fmla="*/ 213 w 248"/>
                <a:gd name="T37" fmla="*/ 0 h 194"/>
                <a:gd name="T38" fmla="*/ 216 w 248"/>
                <a:gd name="T39" fmla="*/ 0 h 194"/>
                <a:gd name="T40" fmla="*/ 226 w 248"/>
                <a:gd name="T41" fmla="*/ 0 h 194"/>
                <a:gd name="T42" fmla="*/ 232 w 248"/>
                <a:gd name="T43" fmla="*/ 0 h 194"/>
                <a:gd name="T44" fmla="*/ 232 w 248"/>
                <a:gd name="T45" fmla="*/ 0 h 194"/>
                <a:gd name="T46" fmla="*/ 234 w 248"/>
                <a:gd name="T47" fmla="*/ 0 h 194"/>
                <a:gd name="T48" fmla="*/ 248 w 248"/>
                <a:gd name="T49" fmla="*/ 3 h 194"/>
                <a:gd name="T50" fmla="*/ 243 w 248"/>
                <a:gd name="T51" fmla="*/ 17 h 194"/>
                <a:gd name="T52" fmla="*/ 243 w 248"/>
                <a:gd name="T53" fmla="*/ 19 h 194"/>
                <a:gd name="T54" fmla="*/ 237 w 248"/>
                <a:gd name="T55" fmla="*/ 27 h 194"/>
                <a:gd name="T56" fmla="*/ 237 w 248"/>
                <a:gd name="T57" fmla="*/ 30 h 194"/>
                <a:gd name="T58" fmla="*/ 234 w 248"/>
                <a:gd name="T59" fmla="*/ 33 h 194"/>
                <a:gd name="T60" fmla="*/ 232 w 248"/>
                <a:gd name="T61" fmla="*/ 44 h 194"/>
                <a:gd name="T62" fmla="*/ 226 w 248"/>
                <a:gd name="T63" fmla="*/ 52 h 194"/>
                <a:gd name="T64" fmla="*/ 221 w 248"/>
                <a:gd name="T65" fmla="*/ 65 h 194"/>
                <a:gd name="T66" fmla="*/ 218 w 248"/>
                <a:gd name="T67" fmla="*/ 79 h 194"/>
                <a:gd name="T68" fmla="*/ 216 w 248"/>
                <a:gd name="T69" fmla="*/ 8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8" h="194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6" y="0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0" y="14"/>
                  </a:lnTo>
                  <a:lnTo>
                    <a:pt x="24" y="0"/>
                  </a:lnTo>
                  <a:lnTo>
                    <a:pt x="0" y="22"/>
                  </a:lnTo>
                  <a:lnTo>
                    <a:pt x="37" y="0"/>
                  </a:lnTo>
                  <a:lnTo>
                    <a:pt x="0" y="33"/>
                  </a:lnTo>
                  <a:lnTo>
                    <a:pt x="56" y="0"/>
                  </a:lnTo>
                  <a:lnTo>
                    <a:pt x="0" y="38"/>
                  </a:lnTo>
                  <a:lnTo>
                    <a:pt x="64" y="0"/>
                  </a:lnTo>
                  <a:lnTo>
                    <a:pt x="2" y="46"/>
                  </a:lnTo>
                  <a:lnTo>
                    <a:pt x="83" y="0"/>
                  </a:lnTo>
                  <a:lnTo>
                    <a:pt x="5" y="46"/>
                  </a:lnTo>
                  <a:lnTo>
                    <a:pt x="86" y="0"/>
                  </a:lnTo>
                  <a:lnTo>
                    <a:pt x="8" y="49"/>
                  </a:lnTo>
                  <a:lnTo>
                    <a:pt x="94" y="0"/>
                  </a:lnTo>
                  <a:lnTo>
                    <a:pt x="13" y="54"/>
                  </a:lnTo>
                  <a:lnTo>
                    <a:pt x="108" y="0"/>
                  </a:lnTo>
                  <a:lnTo>
                    <a:pt x="18" y="57"/>
                  </a:lnTo>
                  <a:lnTo>
                    <a:pt x="121" y="0"/>
                  </a:lnTo>
                  <a:lnTo>
                    <a:pt x="21" y="62"/>
                  </a:lnTo>
                  <a:lnTo>
                    <a:pt x="129" y="0"/>
                  </a:lnTo>
                  <a:lnTo>
                    <a:pt x="24" y="65"/>
                  </a:lnTo>
                  <a:lnTo>
                    <a:pt x="137" y="0"/>
                  </a:lnTo>
                  <a:lnTo>
                    <a:pt x="27" y="68"/>
                  </a:lnTo>
                  <a:lnTo>
                    <a:pt x="143" y="0"/>
                  </a:lnTo>
                  <a:lnTo>
                    <a:pt x="32" y="73"/>
                  </a:lnTo>
                  <a:lnTo>
                    <a:pt x="159" y="0"/>
                  </a:lnTo>
                  <a:lnTo>
                    <a:pt x="37" y="79"/>
                  </a:lnTo>
                  <a:lnTo>
                    <a:pt x="172" y="0"/>
                  </a:lnTo>
                  <a:lnTo>
                    <a:pt x="43" y="87"/>
                  </a:lnTo>
                  <a:lnTo>
                    <a:pt x="194" y="0"/>
                  </a:lnTo>
                  <a:lnTo>
                    <a:pt x="48" y="95"/>
                  </a:lnTo>
                  <a:lnTo>
                    <a:pt x="213" y="0"/>
                  </a:lnTo>
                  <a:lnTo>
                    <a:pt x="48" y="97"/>
                  </a:lnTo>
                  <a:lnTo>
                    <a:pt x="216" y="0"/>
                  </a:lnTo>
                  <a:lnTo>
                    <a:pt x="51" y="100"/>
                  </a:lnTo>
                  <a:lnTo>
                    <a:pt x="226" y="0"/>
                  </a:lnTo>
                  <a:lnTo>
                    <a:pt x="51" y="103"/>
                  </a:lnTo>
                  <a:lnTo>
                    <a:pt x="232" y="0"/>
                  </a:lnTo>
                  <a:lnTo>
                    <a:pt x="51" y="103"/>
                  </a:lnTo>
                  <a:lnTo>
                    <a:pt x="232" y="0"/>
                  </a:lnTo>
                  <a:lnTo>
                    <a:pt x="51" y="105"/>
                  </a:lnTo>
                  <a:lnTo>
                    <a:pt x="234" y="0"/>
                  </a:lnTo>
                  <a:lnTo>
                    <a:pt x="54" y="116"/>
                  </a:lnTo>
                  <a:lnTo>
                    <a:pt x="248" y="3"/>
                  </a:lnTo>
                  <a:lnTo>
                    <a:pt x="56" y="124"/>
                  </a:lnTo>
                  <a:lnTo>
                    <a:pt x="243" y="17"/>
                  </a:lnTo>
                  <a:lnTo>
                    <a:pt x="56" y="127"/>
                  </a:lnTo>
                  <a:lnTo>
                    <a:pt x="243" y="19"/>
                  </a:lnTo>
                  <a:lnTo>
                    <a:pt x="56" y="132"/>
                  </a:lnTo>
                  <a:lnTo>
                    <a:pt x="237" y="27"/>
                  </a:lnTo>
                  <a:lnTo>
                    <a:pt x="56" y="135"/>
                  </a:lnTo>
                  <a:lnTo>
                    <a:pt x="237" y="30"/>
                  </a:lnTo>
                  <a:lnTo>
                    <a:pt x="56" y="135"/>
                  </a:lnTo>
                  <a:lnTo>
                    <a:pt x="234" y="33"/>
                  </a:lnTo>
                  <a:lnTo>
                    <a:pt x="56" y="146"/>
                  </a:lnTo>
                  <a:lnTo>
                    <a:pt x="232" y="44"/>
                  </a:lnTo>
                  <a:lnTo>
                    <a:pt x="56" y="151"/>
                  </a:lnTo>
                  <a:lnTo>
                    <a:pt x="226" y="52"/>
                  </a:lnTo>
                  <a:lnTo>
                    <a:pt x="51" y="162"/>
                  </a:lnTo>
                  <a:lnTo>
                    <a:pt x="221" y="65"/>
                  </a:lnTo>
                  <a:lnTo>
                    <a:pt x="43" y="181"/>
                  </a:lnTo>
                  <a:lnTo>
                    <a:pt x="218" y="79"/>
                  </a:lnTo>
                  <a:lnTo>
                    <a:pt x="27" y="194"/>
                  </a:lnTo>
                  <a:lnTo>
                    <a:pt x="216" y="87"/>
                  </a:lnTo>
                </a:path>
              </a:pathLst>
            </a:custGeom>
            <a:noFill/>
            <a:ln w="0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3090863" y="3922713"/>
              <a:ext cx="1651000" cy="696913"/>
            </a:xfrm>
            <a:custGeom>
              <a:avLst/>
              <a:gdLst>
                <a:gd name="T0" fmla="*/ 5 w 1040"/>
                <a:gd name="T1" fmla="*/ 16 h 439"/>
                <a:gd name="T2" fmla="*/ 54 w 1040"/>
                <a:gd name="T3" fmla="*/ 0 h 439"/>
                <a:gd name="T4" fmla="*/ 14 w 1040"/>
                <a:gd name="T5" fmla="*/ 41 h 439"/>
                <a:gd name="T6" fmla="*/ 122 w 1040"/>
                <a:gd name="T7" fmla="*/ 0 h 439"/>
                <a:gd name="T8" fmla="*/ 27 w 1040"/>
                <a:gd name="T9" fmla="*/ 84 h 439"/>
                <a:gd name="T10" fmla="*/ 192 w 1040"/>
                <a:gd name="T11" fmla="*/ 0 h 439"/>
                <a:gd name="T12" fmla="*/ 30 w 1040"/>
                <a:gd name="T13" fmla="*/ 108 h 439"/>
                <a:gd name="T14" fmla="*/ 221 w 1040"/>
                <a:gd name="T15" fmla="*/ 0 h 439"/>
                <a:gd name="T16" fmla="*/ 30 w 1040"/>
                <a:gd name="T17" fmla="*/ 132 h 439"/>
                <a:gd name="T18" fmla="*/ 275 w 1040"/>
                <a:gd name="T19" fmla="*/ 0 h 439"/>
                <a:gd name="T20" fmla="*/ 30 w 1040"/>
                <a:gd name="T21" fmla="*/ 156 h 439"/>
                <a:gd name="T22" fmla="*/ 321 w 1040"/>
                <a:gd name="T23" fmla="*/ 0 h 439"/>
                <a:gd name="T24" fmla="*/ 32 w 1040"/>
                <a:gd name="T25" fmla="*/ 183 h 439"/>
                <a:gd name="T26" fmla="*/ 375 w 1040"/>
                <a:gd name="T27" fmla="*/ 0 h 439"/>
                <a:gd name="T28" fmla="*/ 35 w 1040"/>
                <a:gd name="T29" fmla="*/ 218 h 439"/>
                <a:gd name="T30" fmla="*/ 448 w 1040"/>
                <a:gd name="T31" fmla="*/ 0 h 439"/>
                <a:gd name="T32" fmla="*/ 41 w 1040"/>
                <a:gd name="T33" fmla="*/ 251 h 439"/>
                <a:gd name="T34" fmla="*/ 502 w 1040"/>
                <a:gd name="T35" fmla="*/ 0 h 439"/>
                <a:gd name="T36" fmla="*/ 49 w 1040"/>
                <a:gd name="T37" fmla="*/ 283 h 439"/>
                <a:gd name="T38" fmla="*/ 567 w 1040"/>
                <a:gd name="T39" fmla="*/ 0 h 439"/>
                <a:gd name="T40" fmla="*/ 57 w 1040"/>
                <a:gd name="T41" fmla="*/ 305 h 439"/>
                <a:gd name="T42" fmla="*/ 594 w 1040"/>
                <a:gd name="T43" fmla="*/ 0 h 439"/>
                <a:gd name="T44" fmla="*/ 65 w 1040"/>
                <a:gd name="T45" fmla="*/ 326 h 439"/>
                <a:gd name="T46" fmla="*/ 653 w 1040"/>
                <a:gd name="T47" fmla="*/ 0 h 439"/>
                <a:gd name="T48" fmla="*/ 73 w 1040"/>
                <a:gd name="T49" fmla="*/ 342 h 439"/>
                <a:gd name="T50" fmla="*/ 689 w 1040"/>
                <a:gd name="T51" fmla="*/ 0 h 439"/>
                <a:gd name="T52" fmla="*/ 86 w 1040"/>
                <a:gd name="T53" fmla="*/ 364 h 439"/>
                <a:gd name="T54" fmla="*/ 726 w 1040"/>
                <a:gd name="T55" fmla="*/ 3 h 439"/>
                <a:gd name="T56" fmla="*/ 103 w 1040"/>
                <a:gd name="T57" fmla="*/ 380 h 439"/>
                <a:gd name="T58" fmla="*/ 726 w 1040"/>
                <a:gd name="T59" fmla="*/ 43 h 439"/>
                <a:gd name="T60" fmla="*/ 124 w 1040"/>
                <a:gd name="T61" fmla="*/ 401 h 439"/>
                <a:gd name="T62" fmla="*/ 691 w 1040"/>
                <a:gd name="T63" fmla="*/ 84 h 439"/>
                <a:gd name="T64" fmla="*/ 151 w 1040"/>
                <a:gd name="T65" fmla="*/ 420 h 439"/>
                <a:gd name="T66" fmla="*/ 678 w 1040"/>
                <a:gd name="T67" fmla="*/ 132 h 439"/>
                <a:gd name="T68" fmla="*/ 192 w 1040"/>
                <a:gd name="T69" fmla="*/ 436 h 439"/>
                <a:gd name="T70" fmla="*/ 683 w 1040"/>
                <a:gd name="T71" fmla="*/ 164 h 439"/>
                <a:gd name="T72" fmla="*/ 243 w 1040"/>
                <a:gd name="T73" fmla="*/ 439 h 439"/>
                <a:gd name="T74" fmla="*/ 699 w 1040"/>
                <a:gd name="T75" fmla="*/ 186 h 439"/>
                <a:gd name="T76" fmla="*/ 281 w 1040"/>
                <a:gd name="T77" fmla="*/ 439 h 439"/>
                <a:gd name="T78" fmla="*/ 718 w 1040"/>
                <a:gd name="T79" fmla="*/ 199 h 439"/>
                <a:gd name="T80" fmla="*/ 346 w 1040"/>
                <a:gd name="T81" fmla="*/ 439 h 439"/>
                <a:gd name="T82" fmla="*/ 770 w 1040"/>
                <a:gd name="T83" fmla="*/ 213 h 439"/>
                <a:gd name="T84" fmla="*/ 421 w 1040"/>
                <a:gd name="T85" fmla="*/ 439 h 439"/>
                <a:gd name="T86" fmla="*/ 1040 w 1040"/>
                <a:gd name="T87" fmla="*/ 100 h 439"/>
                <a:gd name="T88" fmla="*/ 502 w 1040"/>
                <a:gd name="T89" fmla="*/ 439 h 439"/>
                <a:gd name="T90" fmla="*/ 1034 w 1040"/>
                <a:gd name="T91" fmla="*/ 156 h 439"/>
                <a:gd name="T92" fmla="*/ 575 w 1040"/>
                <a:gd name="T93" fmla="*/ 439 h 439"/>
                <a:gd name="T94" fmla="*/ 1034 w 1040"/>
                <a:gd name="T95" fmla="*/ 189 h 439"/>
                <a:gd name="T96" fmla="*/ 645 w 1040"/>
                <a:gd name="T97" fmla="*/ 439 h 439"/>
                <a:gd name="T98" fmla="*/ 1031 w 1040"/>
                <a:gd name="T99" fmla="*/ 232 h 439"/>
                <a:gd name="T100" fmla="*/ 726 w 1040"/>
                <a:gd name="T101" fmla="*/ 439 h 439"/>
                <a:gd name="T102" fmla="*/ 1018 w 1040"/>
                <a:gd name="T103" fmla="*/ 291 h 439"/>
                <a:gd name="T104" fmla="*/ 783 w 1040"/>
                <a:gd name="T105" fmla="*/ 439 h 439"/>
                <a:gd name="T106" fmla="*/ 1004 w 1040"/>
                <a:gd name="T107" fmla="*/ 318 h 439"/>
                <a:gd name="T108" fmla="*/ 826 w 1040"/>
                <a:gd name="T109" fmla="*/ 439 h 439"/>
                <a:gd name="T110" fmla="*/ 972 w 1040"/>
                <a:gd name="T111" fmla="*/ 369 h 439"/>
                <a:gd name="T112" fmla="*/ 910 w 1040"/>
                <a:gd name="T113" fmla="*/ 42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40" h="439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11" y="0"/>
                  </a:lnTo>
                  <a:lnTo>
                    <a:pt x="5" y="16"/>
                  </a:lnTo>
                  <a:lnTo>
                    <a:pt x="35" y="0"/>
                  </a:lnTo>
                  <a:lnTo>
                    <a:pt x="5" y="19"/>
                  </a:lnTo>
                  <a:lnTo>
                    <a:pt x="35" y="0"/>
                  </a:lnTo>
                  <a:lnTo>
                    <a:pt x="8" y="27"/>
                  </a:lnTo>
                  <a:lnTo>
                    <a:pt x="54" y="0"/>
                  </a:lnTo>
                  <a:lnTo>
                    <a:pt x="11" y="30"/>
                  </a:lnTo>
                  <a:lnTo>
                    <a:pt x="62" y="0"/>
                  </a:lnTo>
                  <a:lnTo>
                    <a:pt x="11" y="32"/>
                  </a:lnTo>
                  <a:lnTo>
                    <a:pt x="68" y="0"/>
                  </a:lnTo>
                  <a:lnTo>
                    <a:pt x="14" y="41"/>
                  </a:lnTo>
                  <a:lnTo>
                    <a:pt x="81" y="0"/>
                  </a:lnTo>
                  <a:lnTo>
                    <a:pt x="16" y="49"/>
                  </a:lnTo>
                  <a:lnTo>
                    <a:pt x="103" y="0"/>
                  </a:lnTo>
                  <a:lnTo>
                    <a:pt x="19" y="59"/>
                  </a:lnTo>
                  <a:lnTo>
                    <a:pt x="122" y="0"/>
                  </a:lnTo>
                  <a:lnTo>
                    <a:pt x="22" y="65"/>
                  </a:lnTo>
                  <a:lnTo>
                    <a:pt x="135" y="0"/>
                  </a:lnTo>
                  <a:lnTo>
                    <a:pt x="24" y="73"/>
                  </a:lnTo>
                  <a:lnTo>
                    <a:pt x="149" y="0"/>
                  </a:lnTo>
                  <a:lnTo>
                    <a:pt x="27" y="84"/>
                  </a:lnTo>
                  <a:lnTo>
                    <a:pt x="173" y="0"/>
                  </a:lnTo>
                  <a:lnTo>
                    <a:pt x="27" y="92"/>
                  </a:lnTo>
                  <a:lnTo>
                    <a:pt x="186" y="0"/>
                  </a:lnTo>
                  <a:lnTo>
                    <a:pt x="27" y="94"/>
                  </a:lnTo>
                  <a:lnTo>
                    <a:pt x="192" y="0"/>
                  </a:lnTo>
                  <a:lnTo>
                    <a:pt x="30" y="97"/>
                  </a:lnTo>
                  <a:lnTo>
                    <a:pt x="197" y="0"/>
                  </a:lnTo>
                  <a:lnTo>
                    <a:pt x="30" y="100"/>
                  </a:lnTo>
                  <a:lnTo>
                    <a:pt x="203" y="0"/>
                  </a:lnTo>
                  <a:lnTo>
                    <a:pt x="30" y="108"/>
                  </a:lnTo>
                  <a:lnTo>
                    <a:pt x="216" y="0"/>
                  </a:lnTo>
                  <a:lnTo>
                    <a:pt x="30" y="111"/>
                  </a:lnTo>
                  <a:lnTo>
                    <a:pt x="219" y="0"/>
                  </a:lnTo>
                  <a:lnTo>
                    <a:pt x="30" y="111"/>
                  </a:lnTo>
                  <a:lnTo>
                    <a:pt x="221" y="0"/>
                  </a:lnTo>
                  <a:lnTo>
                    <a:pt x="30" y="119"/>
                  </a:lnTo>
                  <a:lnTo>
                    <a:pt x="235" y="0"/>
                  </a:lnTo>
                  <a:lnTo>
                    <a:pt x="30" y="129"/>
                  </a:lnTo>
                  <a:lnTo>
                    <a:pt x="257" y="0"/>
                  </a:lnTo>
                  <a:lnTo>
                    <a:pt x="30" y="132"/>
                  </a:lnTo>
                  <a:lnTo>
                    <a:pt x="259" y="0"/>
                  </a:lnTo>
                  <a:lnTo>
                    <a:pt x="30" y="138"/>
                  </a:lnTo>
                  <a:lnTo>
                    <a:pt x="267" y="0"/>
                  </a:lnTo>
                  <a:lnTo>
                    <a:pt x="30" y="143"/>
                  </a:lnTo>
                  <a:lnTo>
                    <a:pt x="275" y="0"/>
                  </a:lnTo>
                  <a:lnTo>
                    <a:pt x="30" y="143"/>
                  </a:lnTo>
                  <a:lnTo>
                    <a:pt x="278" y="0"/>
                  </a:lnTo>
                  <a:lnTo>
                    <a:pt x="30" y="154"/>
                  </a:lnTo>
                  <a:lnTo>
                    <a:pt x="297" y="0"/>
                  </a:lnTo>
                  <a:lnTo>
                    <a:pt x="30" y="156"/>
                  </a:lnTo>
                  <a:lnTo>
                    <a:pt x="302" y="0"/>
                  </a:lnTo>
                  <a:lnTo>
                    <a:pt x="30" y="162"/>
                  </a:lnTo>
                  <a:lnTo>
                    <a:pt x="311" y="0"/>
                  </a:lnTo>
                  <a:lnTo>
                    <a:pt x="30" y="167"/>
                  </a:lnTo>
                  <a:lnTo>
                    <a:pt x="321" y="0"/>
                  </a:lnTo>
                  <a:lnTo>
                    <a:pt x="30" y="170"/>
                  </a:lnTo>
                  <a:lnTo>
                    <a:pt x="324" y="0"/>
                  </a:lnTo>
                  <a:lnTo>
                    <a:pt x="32" y="178"/>
                  </a:lnTo>
                  <a:lnTo>
                    <a:pt x="340" y="0"/>
                  </a:lnTo>
                  <a:lnTo>
                    <a:pt x="32" y="183"/>
                  </a:lnTo>
                  <a:lnTo>
                    <a:pt x="351" y="0"/>
                  </a:lnTo>
                  <a:lnTo>
                    <a:pt x="32" y="194"/>
                  </a:lnTo>
                  <a:lnTo>
                    <a:pt x="370" y="0"/>
                  </a:lnTo>
                  <a:lnTo>
                    <a:pt x="32" y="197"/>
                  </a:lnTo>
                  <a:lnTo>
                    <a:pt x="375" y="0"/>
                  </a:lnTo>
                  <a:lnTo>
                    <a:pt x="35" y="208"/>
                  </a:lnTo>
                  <a:lnTo>
                    <a:pt x="394" y="0"/>
                  </a:lnTo>
                  <a:lnTo>
                    <a:pt x="35" y="213"/>
                  </a:lnTo>
                  <a:lnTo>
                    <a:pt x="402" y="0"/>
                  </a:lnTo>
                  <a:lnTo>
                    <a:pt x="35" y="218"/>
                  </a:lnTo>
                  <a:lnTo>
                    <a:pt x="413" y="0"/>
                  </a:lnTo>
                  <a:lnTo>
                    <a:pt x="35" y="229"/>
                  </a:lnTo>
                  <a:lnTo>
                    <a:pt x="432" y="0"/>
                  </a:lnTo>
                  <a:lnTo>
                    <a:pt x="38" y="237"/>
                  </a:lnTo>
                  <a:lnTo>
                    <a:pt x="448" y="0"/>
                  </a:lnTo>
                  <a:lnTo>
                    <a:pt x="38" y="240"/>
                  </a:lnTo>
                  <a:lnTo>
                    <a:pt x="454" y="0"/>
                  </a:lnTo>
                  <a:lnTo>
                    <a:pt x="41" y="248"/>
                  </a:lnTo>
                  <a:lnTo>
                    <a:pt x="470" y="0"/>
                  </a:lnTo>
                  <a:lnTo>
                    <a:pt x="41" y="251"/>
                  </a:lnTo>
                  <a:lnTo>
                    <a:pt x="475" y="0"/>
                  </a:lnTo>
                  <a:lnTo>
                    <a:pt x="43" y="264"/>
                  </a:lnTo>
                  <a:lnTo>
                    <a:pt x="500" y="0"/>
                  </a:lnTo>
                  <a:lnTo>
                    <a:pt x="43" y="264"/>
                  </a:lnTo>
                  <a:lnTo>
                    <a:pt x="502" y="0"/>
                  </a:lnTo>
                  <a:lnTo>
                    <a:pt x="46" y="272"/>
                  </a:lnTo>
                  <a:lnTo>
                    <a:pt x="518" y="0"/>
                  </a:lnTo>
                  <a:lnTo>
                    <a:pt x="49" y="280"/>
                  </a:lnTo>
                  <a:lnTo>
                    <a:pt x="532" y="0"/>
                  </a:lnTo>
                  <a:lnTo>
                    <a:pt x="49" y="283"/>
                  </a:lnTo>
                  <a:lnTo>
                    <a:pt x="540" y="0"/>
                  </a:lnTo>
                  <a:lnTo>
                    <a:pt x="51" y="291"/>
                  </a:lnTo>
                  <a:lnTo>
                    <a:pt x="559" y="0"/>
                  </a:lnTo>
                  <a:lnTo>
                    <a:pt x="54" y="296"/>
                  </a:lnTo>
                  <a:lnTo>
                    <a:pt x="567" y="0"/>
                  </a:lnTo>
                  <a:lnTo>
                    <a:pt x="54" y="299"/>
                  </a:lnTo>
                  <a:lnTo>
                    <a:pt x="570" y="0"/>
                  </a:lnTo>
                  <a:lnTo>
                    <a:pt x="54" y="299"/>
                  </a:lnTo>
                  <a:lnTo>
                    <a:pt x="572" y="0"/>
                  </a:lnTo>
                  <a:lnTo>
                    <a:pt x="57" y="305"/>
                  </a:lnTo>
                  <a:lnTo>
                    <a:pt x="583" y="0"/>
                  </a:lnTo>
                  <a:lnTo>
                    <a:pt x="57" y="307"/>
                  </a:lnTo>
                  <a:lnTo>
                    <a:pt x="591" y="0"/>
                  </a:lnTo>
                  <a:lnTo>
                    <a:pt x="59" y="310"/>
                  </a:lnTo>
                  <a:lnTo>
                    <a:pt x="594" y="0"/>
                  </a:lnTo>
                  <a:lnTo>
                    <a:pt x="62" y="315"/>
                  </a:lnTo>
                  <a:lnTo>
                    <a:pt x="608" y="0"/>
                  </a:lnTo>
                  <a:lnTo>
                    <a:pt x="62" y="318"/>
                  </a:lnTo>
                  <a:lnTo>
                    <a:pt x="616" y="0"/>
                  </a:lnTo>
                  <a:lnTo>
                    <a:pt x="65" y="326"/>
                  </a:lnTo>
                  <a:lnTo>
                    <a:pt x="629" y="0"/>
                  </a:lnTo>
                  <a:lnTo>
                    <a:pt x="68" y="331"/>
                  </a:lnTo>
                  <a:lnTo>
                    <a:pt x="643" y="0"/>
                  </a:lnTo>
                  <a:lnTo>
                    <a:pt x="70" y="337"/>
                  </a:lnTo>
                  <a:lnTo>
                    <a:pt x="653" y="0"/>
                  </a:lnTo>
                  <a:lnTo>
                    <a:pt x="73" y="337"/>
                  </a:lnTo>
                  <a:lnTo>
                    <a:pt x="659" y="0"/>
                  </a:lnTo>
                  <a:lnTo>
                    <a:pt x="73" y="340"/>
                  </a:lnTo>
                  <a:lnTo>
                    <a:pt x="662" y="0"/>
                  </a:lnTo>
                  <a:lnTo>
                    <a:pt x="73" y="342"/>
                  </a:lnTo>
                  <a:lnTo>
                    <a:pt x="664" y="0"/>
                  </a:lnTo>
                  <a:lnTo>
                    <a:pt x="76" y="348"/>
                  </a:lnTo>
                  <a:lnTo>
                    <a:pt x="678" y="0"/>
                  </a:lnTo>
                  <a:lnTo>
                    <a:pt x="78" y="350"/>
                  </a:lnTo>
                  <a:lnTo>
                    <a:pt x="689" y="0"/>
                  </a:lnTo>
                  <a:lnTo>
                    <a:pt x="81" y="353"/>
                  </a:lnTo>
                  <a:lnTo>
                    <a:pt x="694" y="0"/>
                  </a:lnTo>
                  <a:lnTo>
                    <a:pt x="81" y="356"/>
                  </a:lnTo>
                  <a:lnTo>
                    <a:pt x="697" y="0"/>
                  </a:lnTo>
                  <a:lnTo>
                    <a:pt x="86" y="364"/>
                  </a:lnTo>
                  <a:lnTo>
                    <a:pt x="716" y="0"/>
                  </a:lnTo>
                  <a:lnTo>
                    <a:pt x="89" y="366"/>
                  </a:lnTo>
                  <a:lnTo>
                    <a:pt x="724" y="0"/>
                  </a:lnTo>
                  <a:lnTo>
                    <a:pt x="92" y="366"/>
                  </a:lnTo>
                  <a:lnTo>
                    <a:pt x="726" y="3"/>
                  </a:lnTo>
                  <a:lnTo>
                    <a:pt x="97" y="375"/>
                  </a:lnTo>
                  <a:lnTo>
                    <a:pt x="726" y="14"/>
                  </a:lnTo>
                  <a:lnTo>
                    <a:pt x="97" y="377"/>
                  </a:lnTo>
                  <a:lnTo>
                    <a:pt x="726" y="14"/>
                  </a:lnTo>
                  <a:lnTo>
                    <a:pt x="103" y="380"/>
                  </a:lnTo>
                  <a:lnTo>
                    <a:pt x="726" y="22"/>
                  </a:lnTo>
                  <a:lnTo>
                    <a:pt x="108" y="388"/>
                  </a:lnTo>
                  <a:lnTo>
                    <a:pt x="726" y="30"/>
                  </a:lnTo>
                  <a:lnTo>
                    <a:pt x="113" y="393"/>
                  </a:lnTo>
                  <a:lnTo>
                    <a:pt x="726" y="43"/>
                  </a:lnTo>
                  <a:lnTo>
                    <a:pt x="119" y="399"/>
                  </a:lnTo>
                  <a:lnTo>
                    <a:pt x="716" y="54"/>
                  </a:lnTo>
                  <a:lnTo>
                    <a:pt x="122" y="401"/>
                  </a:lnTo>
                  <a:lnTo>
                    <a:pt x="710" y="62"/>
                  </a:lnTo>
                  <a:lnTo>
                    <a:pt x="124" y="401"/>
                  </a:lnTo>
                  <a:lnTo>
                    <a:pt x="705" y="67"/>
                  </a:lnTo>
                  <a:lnTo>
                    <a:pt x="127" y="404"/>
                  </a:lnTo>
                  <a:lnTo>
                    <a:pt x="699" y="76"/>
                  </a:lnTo>
                  <a:lnTo>
                    <a:pt x="130" y="407"/>
                  </a:lnTo>
                  <a:lnTo>
                    <a:pt x="691" y="84"/>
                  </a:lnTo>
                  <a:lnTo>
                    <a:pt x="132" y="410"/>
                  </a:lnTo>
                  <a:lnTo>
                    <a:pt x="689" y="89"/>
                  </a:lnTo>
                  <a:lnTo>
                    <a:pt x="140" y="415"/>
                  </a:lnTo>
                  <a:lnTo>
                    <a:pt x="680" y="102"/>
                  </a:lnTo>
                  <a:lnTo>
                    <a:pt x="151" y="420"/>
                  </a:lnTo>
                  <a:lnTo>
                    <a:pt x="678" y="116"/>
                  </a:lnTo>
                  <a:lnTo>
                    <a:pt x="162" y="428"/>
                  </a:lnTo>
                  <a:lnTo>
                    <a:pt x="675" y="132"/>
                  </a:lnTo>
                  <a:lnTo>
                    <a:pt x="165" y="428"/>
                  </a:lnTo>
                  <a:lnTo>
                    <a:pt x="678" y="132"/>
                  </a:lnTo>
                  <a:lnTo>
                    <a:pt x="167" y="431"/>
                  </a:lnTo>
                  <a:lnTo>
                    <a:pt x="678" y="135"/>
                  </a:lnTo>
                  <a:lnTo>
                    <a:pt x="178" y="434"/>
                  </a:lnTo>
                  <a:lnTo>
                    <a:pt x="678" y="146"/>
                  </a:lnTo>
                  <a:lnTo>
                    <a:pt x="192" y="436"/>
                  </a:lnTo>
                  <a:lnTo>
                    <a:pt x="680" y="156"/>
                  </a:lnTo>
                  <a:lnTo>
                    <a:pt x="200" y="439"/>
                  </a:lnTo>
                  <a:lnTo>
                    <a:pt x="683" y="159"/>
                  </a:lnTo>
                  <a:lnTo>
                    <a:pt x="205" y="439"/>
                  </a:lnTo>
                  <a:lnTo>
                    <a:pt x="683" y="164"/>
                  </a:lnTo>
                  <a:lnTo>
                    <a:pt x="224" y="439"/>
                  </a:lnTo>
                  <a:lnTo>
                    <a:pt x="689" y="173"/>
                  </a:lnTo>
                  <a:lnTo>
                    <a:pt x="238" y="439"/>
                  </a:lnTo>
                  <a:lnTo>
                    <a:pt x="691" y="178"/>
                  </a:lnTo>
                  <a:lnTo>
                    <a:pt x="243" y="439"/>
                  </a:lnTo>
                  <a:lnTo>
                    <a:pt x="694" y="181"/>
                  </a:lnTo>
                  <a:lnTo>
                    <a:pt x="251" y="439"/>
                  </a:lnTo>
                  <a:lnTo>
                    <a:pt x="697" y="183"/>
                  </a:lnTo>
                  <a:lnTo>
                    <a:pt x="262" y="439"/>
                  </a:lnTo>
                  <a:lnTo>
                    <a:pt x="699" y="186"/>
                  </a:lnTo>
                  <a:lnTo>
                    <a:pt x="273" y="439"/>
                  </a:lnTo>
                  <a:lnTo>
                    <a:pt x="705" y="191"/>
                  </a:lnTo>
                  <a:lnTo>
                    <a:pt x="275" y="439"/>
                  </a:lnTo>
                  <a:lnTo>
                    <a:pt x="705" y="191"/>
                  </a:lnTo>
                  <a:lnTo>
                    <a:pt x="281" y="439"/>
                  </a:lnTo>
                  <a:lnTo>
                    <a:pt x="707" y="194"/>
                  </a:lnTo>
                  <a:lnTo>
                    <a:pt x="300" y="439"/>
                  </a:lnTo>
                  <a:lnTo>
                    <a:pt x="716" y="199"/>
                  </a:lnTo>
                  <a:lnTo>
                    <a:pt x="302" y="439"/>
                  </a:lnTo>
                  <a:lnTo>
                    <a:pt x="718" y="199"/>
                  </a:lnTo>
                  <a:lnTo>
                    <a:pt x="319" y="439"/>
                  </a:lnTo>
                  <a:lnTo>
                    <a:pt x="726" y="205"/>
                  </a:lnTo>
                  <a:lnTo>
                    <a:pt x="324" y="439"/>
                  </a:lnTo>
                  <a:lnTo>
                    <a:pt x="729" y="205"/>
                  </a:lnTo>
                  <a:lnTo>
                    <a:pt x="346" y="439"/>
                  </a:lnTo>
                  <a:lnTo>
                    <a:pt x="745" y="210"/>
                  </a:lnTo>
                  <a:lnTo>
                    <a:pt x="365" y="439"/>
                  </a:lnTo>
                  <a:lnTo>
                    <a:pt x="759" y="213"/>
                  </a:lnTo>
                  <a:lnTo>
                    <a:pt x="378" y="439"/>
                  </a:lnTo>
                  <a:lnTo>
                    <a:pt x="770" y="213"/>
                  </a:lnTo>
                  <a:lnTo>
                    <a:pt x="389" y="439"/>
                  </a:lnTo>
                  <a:lnTo>
                    <a:pt x="783" y="213"/>
                  </a:lnTo>
                  <a:lnTo>
                    <a:pt x="402" y="439"/>
                  </a:lnTo>
                  <a:lnTo>
                    <a:pt x="799" y="210"/>
                  </a:lnTo>
                  <a:lnTo>
                    <a:pt x="421" y="439"/>
                  </a:lnTo>
                  <a:lnTo>
                    <a:pt x="845" y="197"/>
                  </a:lnTo>
                  <a:lnTo>
                    <a:pt x="435" y="439"/>
                  </a:lnTo>
                  <a:lnTo>
                    <a:pt x="1040" y="89"/>
                  </a:lnTo>
                  <a:lnTo>
                    <a:pt x="451" y="439"/>
                  </a:lnTo>
                  <a:lnTo>
                    <a:pt x="1040" y="100"/>
                  </a:lnTo>
                  <a:lnTo>
                    <a:pt x="459" y="439"/>
                  </a:lnTo>
                  <a:lnTo>
                    <a:pt x="1037" y="105"/>
                  </a:lnTo>
                  <a:lnTo>
                    <a:pt x="481" y="439"/>
                  </a:lnTo>
                  <a:lnTo>
                    <a:pt x="1037" y="119"/>
                  </a:lnTo>
                  <a:lnTo>
                    <a:pt x="502" y="439"/>
                  </a:lnTo>
                  <a:lnTo>
                    <a:pt x="1037" y="132"/>
                  </a:lnTo>
                  <a:lnTo>
                    <a:pt x="521" y="439"/>
                  </a:lnTo>
                  <a:lnTo>
                    <a:pt x="1037" y="143"/>
                  </a:lnTo>
                  <a:lnTo>
                    <a:pt x="543" y="439"/>
                  </a:lnTo>
                  <a:lnTo>
                    <a:pt x="1034" y="156"/>
                  </a:lnTo>
                  <a:lnTo>
                    <a:pt x="559" y="439"/>
                  </a:lnTo>
                  <a:lnTo>
                    <a:pt x="1034" y="164"/>
                  </a:lnTo>
                  <a:lnTo>
                    <a:pt x="575" y="439"/>
                  </a:lnTo>
                  <a:lnTo>
                    <a:pt x="1034" y="175"/>
                  </a:lnTo>
                  <a:lnTo>
                    <a:pt x="575" y="439"/>
                  </a:lnTo>
                  <a:lnTo>
                    <a:pt x="1034" y="175"/>
                  </a:lnTo>
                  <a:lnTo>
                    <a:pt x="589" y="439"/>
                  </a:lnTo>
                  <a:lnTo>
                    <a:pt x="1034" y="183"/>
                  </a:lnTo>
                  <a:lnTo>
                    <a:pt x="599" y="439"/>
                  </a:lnTo>
                  <a:lnTo>
                    <a:pt x="1034" y="189"/>
                  </a:lnTo>
                  <a:lnTo>
                    <a:pt x="610" y="439"/>
                  </a:lnTo>
                  <a:lnTo>
                    <a:pt x="1034" y="197"/>
                  </a:lnTo>
                  <a:lnTo>
                    <a:pt x="632" y="439"/>
                  </a:lnTo>
                  <a:lnTo>
                    <a:pt x="1034" y="208"/>
                  </a:lnTo>
                  <a:lnTo>
                    <a:pt x="645" y="439"/>
                  </a:lnTo>
                  <a:lnTo>
                    <a:pt x="1031" y="216"/>
                  </a:lnTo>
                  <a:lnTo>
                    <a:pt x="656" y="439"/>
                  </a:lnTo>
                  <a:lnTo>
                    <a:pt x="1031" y="224"/>
                  </a:lnTo>
                  <a:lnTo>
                    <a:pt x="670" y="439"/>
                  </a:lnTo>
                  <a:lnTo>
                    <a:pt x="1031" y="232"/>
                  </a:lnTo>
                  <a:lnTo>
                    <a:pt x="694" y="439"/>
                  </a:lnTo>
                  <a:lnTo>
                    <a:pt x="1029" y="245"/>
                  </a:lnTo>
                  <a:lnTo>
                    <a:pt x="716" y="439"/>
                  </a:lnTo>
                  <a:lnTo>
                    <a:pt x="1026" y="259"/>
                  </a:lnTo>
                  <a:lnTo>
                    <a:pt x="726" y="439"/>
                  </a:lnTo>
                  <a:lnTo>
                    <a:pt x="1026" y="267"/>
                  </a:lnTo>
                  <a:lnTo>
                    <a:pt x="740" y="439"/>
                  </a:lnTo>
                  <a:lnTo>
                    <a:pt x="1023" y="278"/>
                  </a:lnTo>
                  <a:lnTo>
                    <a:pt x="761" y="439"/>
                  </a:lnTo>
                  <a:lnTo>
                    <a:pt x="1018" y="291"/>
                  </a:lnTo>
                  <a:lnTo>
                    <a:pt x="761" y="439"/>
                  </a:lnTo>
                  <a:lnTo>
                    <a:pt x="1018" y="294"/>
                  </a:lnTo>
                  <a:lnTo>
                    <a:pt x="770" y="439"/>
                  </a:lnTo>
                  <a:lnTo>
                    <a:pt x="1015" y="299"/>
                  </a:lnTo>
                  <a:lnTo>
                    <a:pt x="783" y="439"/>
                  </a:lnTo>
                  <a:lnTo>
                    <a:pt x="1010" y="310"/>
                  </a:lnTo>
                  <a:lnTo>
                    <a:pt x="786" y="439"/>
                  </a:lnTo>
                  <a:lnTo>
                    <a:pt x="1010" y="310"/>
                  </a:lnTo>
                  <a:lnTo>
                    <a:pt x="794" y="439"/>
                  </a:lnTo>
                  <a:lnTo>
                    <a:pt x="1004" y="318"/>
                  </a:lnTo>
                  <a:lnTo>
                    <a:pt x="810" y="439"/>
                  </a:lnTo>
                  <a:lnTo>
                    <a:pt x="996" y="331"/>
                  </a:lnTo>
                  <a:lnTo>
                    <a:pt x="821" y="439"/>
                  </a:lnTo>
                  <a:lnTo>
                    <a:pt x="991" y="342"/>
                  </a:lnTo>
                  <a:lnTo>
                    <a:pt x="826" y="439"/>
                  </a:lnTo>
                  <a:lnTo>
                    <a:pt x="988" y="345"/>
                  </a:lnTo>
                  <a:lnTo>
                    <a:pt x="837" y="439"/>
                  </a:lnTo>
                  <a:lnTo>
                    <a:pt x="983" y="356"/>
                  </a:lnTo>
                  <a:lnTo>
                    <a:pt x="851" y="439"/>
                  </a:lnTo>
                  <a:lnTo>
                    <a:pt x="972" y="369"/>
                  </a:lnTo>
                  <a:lnTo>
                    <a:pt x="864" y="439"/>
                  </a:lnTo>
                  <a:lnTo>
                    <a:pt x="959" y="385"/>
                  </a:lnTo>
                  <a:lnTo>
                    <a:pt x="880" y="436"/>
                  </a:lnTo>
                  <a:lnTo>
                    <a:pt x="942" y="401"/>
                  </a:lnTo>
                  <a:lnTo>
                    <a:pt x="910" y="426"/>
                  </a:lnTo>
                  <a:lnTo>
                    <a:pt x="915" y="423"/>
                  </a:lnTo>
                </a:path>
              </a:pathLst>
            </a:custGeom>
            <a:noFill/>
            <a:ln w="0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23_4"/>
          <p:cNvGrpSpPr/>
          <p:nvPr>
            <p:custDataLst>
              <p:tags r:id="rId6"/>
            </p:custDataLst>
          </p:nvPr>
        </p:nvGrpSpPr>
        <p:grpSpPr>
          <a:xfrm>
            <a:off x="3610415" y="2705978"/>
            <a:ext cx="854075" cy="911226"/>
            <a:chOff x="3055938" y="2968625"/>
            <a:chExt cx="854075" cy="911226"/>
          </a:xfrm>
        </p:grpSpPr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055938" y="3081338"/>
              <a:ext cx="854075" cy="798513"/>
            </a:xfrm>
            <a:custGeom>
              <a:avLst/>
              <a:gdLst>
                <a:gd name="T0" fmla="*/ 0 w 538"/>
                <a:gd name="T1" fmla="*/ 177 h 503"/>
                <a:gd name="T2" fmla="*/ 17 w 538"/>
                <a:gd name="T3" fmla="*/ 169 h 503"/>
                <a:gd name="T4" fmla="*/ 0 w 538"/>
                <a:gd name="T5" fmla="*/ 199 h 503"/>
                <a:gd name="T6" fmla="*/ 46 w 538"/>
                <a:gd name="T7" fmla="*/ 175 h 503"/>
                <a:gd name="T8" fmla="*/ 0 w 538"/>
                <a:gd name="T9" fmla="*/ 215 h 503"/>
                <a:gd name="T10" fmla="*/ 52 w 538"/>
                <a:gd name="T11" fmla="*/ 185 h 503"/>
                <a:gd name="T12" fmla="*/ 0 w 538"/>
                <a:gd name="T13" fmla="*/ 237 h 503"/>
                <a:gd name="T14" fmla="*/ 71 w 538"/>
                <a:gd name="T15" fmla="*/ 204 h 503"/>
                <a:gd name="T16" fmla="*/ 0 w 538"/>
                <a:gd name="T17" fmla="*/ 269 h 503"/>
                <a:gd name="T18" fmla="*/ 100 w 538"/>
                <a:gd name="T19" fmla="*/ 215 h 503"/>
                <a:gd name="T20" fmla="*/ 0 w 538"/>
                <a:gd name="T21" fmla="*/ 296 h 503"/>
                <a:gd name="T22" fmla="*/ 144 w 538"/>
                <a:gd name="T23" fmla="*/ 218 h 503"/>
                <a:gd name="T24" fmla="*/ 0 w 538"/>
                <a:gd name="T25" fmla="*/ 317 h 503"/>
                <a:gd name="T26" fmla="*/ 538 w 538"/>
                <a:gd name="T27" fmla="*/ 10 h 503"/>
                <a:gd name="T28" fmla="*/ 0 w 538"/>
                <a:gd name="T29" fmla="*/ 339 h 503"/>
                <a:gd name="T30" fmla="*/ 538 w 538"/>
                <a:gd name="T31" fmla="*/ 40 h 503"/>
                <a:gd name="T32" fmla="*/ 0 w 538"/>
                <a:gd name="T33" fmla="*/ 363 h 503"/>
                <a:gd name="T34" fmla="*/ 538 w 538"/>
                <a:gd name="T35" fmla="*/ 61 h 503"/>
                <a:gd name="T36" fmla="*/ 0 w 538"/>
                <a:gd name="T37" fmla="*/ 379 h 503"/>
                <a:gd name="T38" fmla="*/ 538 w 538"/>
                <a:gd name="T39" fmla="*/ 83 h 503"/>
                <a:gd name="T40" fmla="*/ 0 w 538"/>
                <a:gd name="T41" fmla="*/ 406 h 503"/>
                <a:gd name="T42" fmla="*/ 538 w 538"/>
                <a:gd name="T43" fmla="*/ 102 h 503"/>
                <a:gd name="T44" fmla="*/ 0 w 538"/>
                <a:gd name="T45" fmla="*/ 425 h 503"/>
                <a:gd name="T46" fmla="*/ 538 w 538"/>
                <a:gd name="T47" fmla="*/ 126 h 503"/>
                <a:gd name="T48" fmla="*/ 0 w 538"/>
                <a:gd name="T49" fmla="*/ 452 h 503"/>
                <a:gd name="T50" fmla="*/ 538 w 538"/>
                <a:gd name="T51" fmla="*/ 150 h 503"/>
                <a:gd name="T52" fmla="*/ 0 w 538"/>
                <a:gd name="T53" fmla="*/ 468 h 503"/>
                <a:gd name="T54" fmla="*/ 538 w 538"/>
                <a:gd name="T55" fmla="*/ 169 h 503"/>
                <a:gd name="T56" fmla="*/ 6 w 538"/>
                <a:gd name="T57" fmla="*/ 492 h 503"/>
                <a:gd name="T58" fmla="*/ 538 w 538"/>
                <a:gd name="T59" fmla="*/ 196 h 503"/>
                <a:gd name="T60" fmla="*/ 22 w 538"/>
                <a:gd name="T61" fmla="*/ 503 h 503"/>
                <a:gd name="T62" fmla="*/ 538 w 538"/>
                <a:gd name="T63" fmla="*/ 212 h 503"/>
                <a:gd name="T64" fmla="*/ 65 w 538"/>
                <a:gd name="T65" fmla="*/ 503 h 503"/>
                <a:gd name="T66" fmla="*/ 538 w 538"/>
                <a:gd name="T67" fmla="*/ 237 h 503"/>
                <a:gd name="T68" fmla="*/ 108 w 538"/>
                <a:gd name="T69" fmla="*/ 503 h 503"/>
                <a:gd name="T70" fmla="*/ 538 w 538"/>
                <a:gd name="T71" fmla="*/ 263 h 503"/>
                <a:gd name="T72" fmla="*/ 152 w 538"/>
                <a:gd name="T73" fmla="*/ 503 h 503"/>
                <a:gd name="T74" fmla="*/ 538 w 538"/>
                <a:gd name="T75" fmla="*/ 288 h 503"/>
                <a:gd name="T76" fmla="*/ 189 w 538"/>
                <a:gd name="T77" fmla="*/ 503 h 503"/>
                <a:gd name="T78" fmla="*/ 538 w 538"/>
                <a:gd name="T79" fmla="*/ 304 h 503"/>
                <a:gd name="T80" fmla="*/ 216 w 538"/>
                <a:gd name="T81" fmla="*/ 503 h 503"/>
                <a:gd name="T82" fmla="*/ 538 w 538"/>
                <a:gd name="T83" fmla="*/ 331 h 503"/>
                <a:gd name="T84" fmla="*/ 254 w 538"/>
                <a:gd name="T85" fmla="*/ 503 h 503"/>
                <a:gd name="T86" fmla="*/ 538 w 538"/>
                <a:gd name="T87" fmla="*/ 352 h 503"/>
                <a:gd name="T88" fmla="*/ 295 w 538"/>
                <a:gd name="T89" fmla="*/ 503 h 503"/>
                <a:gd name="T90" fmla="*/ 538 w 538"/>
                <a:gd name="T91" fmla="*/ 363 h 503"/>
                <a:gd name="T92" fmla="*/ 327 w 538"/>
                <a:gd name="T93" fmla="*/ 503 h 503"/>
                <a:gd name="T94" fmla="*/ 538 w 538"/>
                <a:gd name="T95" fmla="*/ 387 h 503"/>
                <a:gd name="T96" fmla="*/ 360 w 538"/>
                <a:gd name="T97" fmla="*/ 503 h 503"/>
                <a:gd name="T98" fmla="*/ 538 w 538"/>
                <a:gd name="T99" fmla="*/ 404 h 503"/>
                <a:gd name="T100" fmla="*/ 414 w 538"/>
                <a:gd name="T101" fmla="*/ 503 h 503"/>
                <a:gd name="T102" fmla="*/ 538 w 538"/>
                <a:gd name="T103" fmla="*/ 441 h 503"/>
                <a:gd name="T104" fmla="*/ 441 w 538"/>
                <a:gd name="T105" fmla="*/ 503 h 503"/>
                <a:gd name="T106" fmla="*/ 538 w 538"/>
                <a:gd name="T107" fmla="*/ 452 h 503"/>
                <a:gd name="T108" fmla="*/ 473 w 538"/>
                <a:gd name="T109" fmla="*/ 503 h 503"/>
                <a:gd name="T110" fmla="*/ 538 w 538"/>
                <a:gd name="T111" fmla="*/ 474 h 503"/>
                <a:gd name="T112" fmla="*/ 527 w 538"/>
                <a:gd name="T113" fmla="*/ 503 h 503"/>
                <a:gd name="T114" fmla="*/ 538 w 538"/>
                <a:gd name="T115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38" h="503">
                  <a:moveTo>
                    <a:pt x="0" y="169"/>
                  </a:moveTo>
                  <a:lnTo>
                    <a:pt x="0" y="169"/>
                  </a:lnTo>
                  <a:lnTo>
                    <a:pt x="0" y="177"/>
                  </a:lnTo>
                  <a:lnTo>
                    <a:pt x="14" y="169"/>
                  </a:lnTo>
                  <a:lnTo>
                    <a:pt x="0" y="177"/>
                  </a:lnTo>
                  <a:lnTo>
                    <a:pt x="17" y="169"/>
                  </a:lnTo>
                  <a:lnTo>
                    <a:pt x="0" y="191"/>
                  </a:lnTo>
                  <a:lnTo>
                    <a:pt x="36" y="169"/>
                  </a:lnTo>
                  <a:lnTo>
                    <a:pt x="0" y="199"/>
                  </a:lnTo>
                  <a:lnTo>
                    <a:pt x="44" y="172"/>
                  </a:lnTo>
                  <a:lnTo>
                    <a:pt x="0" y="202"/>
                  </a:lnTo>
                  <a:lnTo>
                    <a:pt x="46" y="175"/>
                  </a:lnTo>
                  <a:lnTo>
                    <a:pt x="0" y="210"/>
                  </a:lnTo>
                  <a:lnTo>
                    <a:pt x="49" y="183"/>
                  </a:lnTo>
                  <a:lnTo>
                    <a:pt x="0" y="215"/>
                  </a:lnTo>
                  <a:lnTo>
                    <a:pt x="52" y="185"/>
                  </a:lnTo>
                  <a:lnTo>
                    <a:pt x="0" y="218"/>
                  </a:lnTo>
                  <a:lnTo>
                    <a:pt x="52" y="185"/>
                  </a:lnTo>
                  <a:lnTo>
                    <a:pt x="0" y="228"/>
                  </a:lnTo>
                  <a:lnTo>
                    <a:pt x="60" y="193"/>
                  </a:lnTo>
                  <a:lnTo>
                    <a:pt x="0" y="237"/>
                  </a:lnTo>
                  <a:lnTo>
                    <a:pt x="65" y="199"/>
                  </a:lnTo>
                  <a:lnTo>
                    <a:pt x="0" y="245"/>
                  </a:lnTo>
                  <a:lnTo>
                    <a:pt x="71" y="204"/>
                  </a:lnTo>
                  <a:lnTo>
                    <a:pt x="0" y="255"/>
                  </a:lnTo>
                  <a:lnTo>
                    <a:pt x="81" y="210"/>
                  </a:lnTo>
                  <a:lnTo>
                    <a:pt x="0" y="269"/>
                  </a:lnTo>
                  <a:lnTo>
                    <a:pt x="95" y="215"/>
                  </a:lnTo>
                  <a:lnTo>
                    <a:pt x="0" y="274"/>
                  </a:lnTo>
                  <a:lnTo>
                    <a:pt x="100" y="215"/>
                  </a:lnTo>
                  <a:lnTo>
                    <a:pt x="0" y="282"/>
                  </a:lnTo>
                  <a:lnTo>
                    <a:pt x="111" y="218"/>
                  </a:lnTo>
                  <a:lnTo>
                    <a:pt x="0" y="296"/>
                  </a:lnTo>
                  <a:lnTo>
                    <a:pt x="130" y="220"/>
                  </a:lnTo>
                  <a:lnTo>
                    <a:pt x="0" y="301"/>
                  </a:lnTo>
                  <a:lnTo>
                    <a:pt x="144" y="218"/>
                  </a:lnTo>
                  <a:lnTo>
                    <a:pt x="0" y="309"/>
                  </a:lnTo>
                  <a:lnTo>
                    <a:pt x="538" y="0"/>
                  </a:lnTo>
                  <a:lnTo>
                    <a:pt x="0" y="317"/>
                  </a:lnTo>
                  <a:lnTo>
                    <a:pt x="538" y="5"/>
                  </a:lnTo>
                  <a:lnTo>
                    <a:pt x="0" y="320"/>
                  </a:lnTo>
                  <a:lnTo>
                    <a:pt x="538" y="10"/>
                  </a:lnTo>
                  <a:lnTo>
                    <a:pt x="0" y="334"/>
                  </a:lnTo>
                  <a:lnTo>
                    <a:pt x="538" y="24"/>
                  </a:lnTo>
                  <a:lnTo>
                    <a:pt x="0" y="339"/>
                  </a:lnTo>
                  <a:lnTo>
                    <a:pt x="538" y="26"/>
                  </a:lnTo>
                  <a:lnTo>
                    <a:pt x="0" y="350"/>
                  </a:lnTo>
                  <a:lnTo>
                    <a:pt x="538" y="40"/>
                  </a:lnTo>
                  <a:lnTo>
                    <a:pt x="0" y="360"/>
                  </a:lnTo>
                  <a:lnTo>
                    <a:pt x="538" y="48"/>
                  </a:lnTo>
                  <a:lnTo>
                    <a:pt x="0" y="363"/>
                  </a:lnTo>
                  <a:lnTo>
                    <a:pt x="538" y="53"/>
                  </a:lnTo>
                  <a:lnTo>
                    <a:pt x="0" y="371"/>
                  </a:lnTo>
                  <a:lnTo>
                    <a:pt x="538" y="61"/>
                  </a:lnTo>
                  <a:lnTo>
                    <a:pt x="0" y="377"/>
                  </a:lnTo>
                  <a:lnTo>
                    <a:pt x="538" y="67"/>
                  </a:lnTo>
                  <a:lnTo>
                    <a:pt x="0" y="379"/>
                  </a:lnTo>
                  <a:lnTo>
                    <a:pt x="538" y="70"/>
                  </a:lnTo>
                  <a:lnTo>
                    <a:pt x="0" y="393"/>
                  </a:lnTo>
                  <a:lnTo>
                    <a:pt x="538" y="83"/>
                  </a:lnTo>
                  <a:lnTo>
                    <a:pt x="0" y="398"/>
                  </a:lnTo>
                  <a:lnTo>
                    <a:pt x="538" y="86"/>
                  </a:lnTo>
                  <a:lnTo>
                    <a:pt x="0" y="406"/>
                  </a:lnTo>
                  <a:lnTo>
                    <a:pt x="538" y="96"/>
                  </a:lnTo>
                  <a:lnTo>
                    <a:pt x="0" y="412"/>
                  </a:lnTo>
                  <a:lnTo>
                    <a:pt x="538" y="102"/>
                  </a:lnTo>
                  <a:lnTo>
                    <a:pt x="0" y="417"/>
                  </a:lnTo>
                  <a:lnTo>
                    <a:pt x="538" y="107"/>
                  </a:lnTo>
                  <a:lnTo>
                    <a:pt x="0" y="425"/>
                  </a:lnTo>
                  <a:lnTo>
                    <a:pt x="538" y="115"/>
                  </a:lnTo>
                  <a:lnTo>
                    <a:pt x="0" y="436"/>
                  </a:lnTo>
                  <a:lnTo>
                    <a:pt x="538" y="126"/>
                  </a:lnTo>
                  <a:lnTo>
                    <a:pt x="0" y="444"/>
                  </a:lnTo>
                  <a:lnTo>
                    <a:pt x="538" y="134"/>
                  </a:lnTo>
                  <a:lnTo>
                    <a:pt x="0" y="452"/>
                  </a:lnTo>
                  <a:lnTo>
                    <a:pt x="538" y="140"/>
                  </a:lnTo>
                  <a:lnTo>
                    <a:pt x="0" y="460"/>
                  </a:lnTo>
                  <a:lnTo>
                    <a:pt x="538" y="150"/>
                  </a:lnTo>
                  <a:lnTo>
                    <a:pt x="0" y="463"/>
                  </a:lnTo>
                  <a:lnTo>
                    <a:pt x="538" y="153"/>
                  </a:lnTo>
                  <a:lnTo>
                    <a:pt x="0" y="468"/>
                  </a:lnTo>
                  <a:lnTo>
                    <a:pt x="538" y="158"/>
                  </a:lnTo>
                  <a:lnTo>
                    <a:pt x="0" y="479"/>
                  </a:lnTo>
                  <a:lnTo>
                    <a:pt x="538" y="169"/>
                  </a:lnTo>
                  <a:lnTo>
                    <a:pt x="3" y="484"/>
                  </a:lnTo>
                  <a:lnTo>
                    <a:pt x="538" y="175"/>
                  </a:lnTo>
                  <a:lnTo>
                    <a:pt x="6" y="492"/>
                  </a:lnTo>
                  <a:lnTo>
                    <a:pt x="538" y="185"/>
                  </a:lnTo>
                  <a:lnTo>
                    <a:pt x="9" y="501"/>
                  </a:lnTo>
                  <a:lnTo>
                    <a:pt x="538" y="196"/>
                  </a:lnTo>
                  <a:lnTo>
                    <a:pt x="17" y="503"/>
                  </a:lnTo>
                  <a:lnTo>
                    <a:pt x="538" y="202"/>
                  </a:lnTo>
                  <a:lnTo>
                    <a:pt x="22" y="503"/>
                  </a:lnTo>
                  <a:lnTo>
                    <a:pt x="538" y="207"/>
                  </a:lnTo>
                  <a:lnTo>
                    <a:pt x="30" y="503"/>
                  </a:lnTo>
                  <a:lnTo>
                    <a:pt x="538" y="212"/>
                  </a:lnTo>
                  <a:lnTo>
                    <a:pt x="46" y="503"/>
                  </a:lnTo>
                  <a:lnTo>
                    <a:pt x="538" y="220"/>
                  </a:lnTo>
                  <a:lnTo>
                    <a:pt x="65" y="503"/>
                  </a:lnTo>
                  <a:lnTo>
                    <a:pt x="538" y="231"/>
                  </a:lnTo>
                  <a:lnTo>
                    <a:pt x="76" y="503"/>
                  </a:lnTo>
                  <a:lnTo>
                    <a:pt x="538" y="237"/>
                  </a:lnTo>
                  <a:lnTo>
                    <a:pt x="95" y="503"/>
                  </a:lnTo>
                  <a:lnTo>
                    <a:pt x="538" y="247"/>
                  </a:lnTo>
                  <a:lnTo>
                    <a:pt x="108" y="503"/>
                  </a:lnTo>
                  <a:lnTo>
                    <a:pt x="538" y="255"/>
                  </a:lnTo>
                  <a:lnTo>
                    <a:pt x="125" y="503"/>
                  </a:lnTo>
                  <a:lnTo>
                    <a:pt x="538" y="263"/>
                  </a:lnTo>
                  <a:lnTo>
                    <a:pt x="141" y="503"/>
                  </a:lnTo>
                  <a:lnTo>
                    <a:pt x="538" y="274"/>
                  </a:lnTo>
                  <a:lnTo>
                    <a:pt x="152" y="503"/>
                  </a:lnTo>
                  <a:lnTo>
                    <a:pt x="538" y="280"/>
                  </a:lnTo>
                  <a:lnTo>
                    <a:pt x="162" y="503"/>
                  </a:lnTo>
                  <a:lnTo>
                    <a:pt x="538" y="288"/>
                  </a:lnTo>
                  <a:lnTo>
                    <a:pt x="168" y="503"/>
                  </a:lnTo>
                  <a:lnTo>
                    <a:pt x="538" y="290"/>
                  </a:lnTo>
                  <a:lnTo>
                    <a:pt x="189" y="503"/>
                  </a:lnTo>
                  <a:lnTo>
                    <a:pt x="538" y="301"/>
                  </a:lnTo>
                  <a:lnTo>
                    <a:pt x="195" y="503"/>
                  </a:lnTo>
                  <a:lnTo>
                    <a:pt x="538" y="304"/>
                  </a:lnTo>
                  <a:lnTo>
                    <a:pt x="216" y="503"/>
                  </a:lnTo>
                  <a:lnTo>
                    <a:pt x="538" y="317"/>
                  </a:lnTo>
                  <a:lnTo>
                    <a:pt x="216" y="503"/>
                  </a:lnTo>
                  <a:lnTo>
                    <a:pt x="538" y="317"/>
                  </a:lnTo>
                  <a:lnTo>
                    <a:pt x="241" y="503"/>
                  </a:lnTo>
                  <a:lnTo>
                    <a:pt x="538" y="331"/>
                  </a:lnTo>
                  <a:lnTo>
                    <a:pt x="243" y="503"/>
                  </a:lnTo>
                  <a:lnTo>
                    <a:pt x="538" y="334"/>
                  </a:lnTo>
                  <a:lnTo>
                    <a:pt x="254" y="503"/>
                  </a:lnTo>
                  <a:lnTo>
                    <a:pt x="538" y="339"/>
                  </a:lnTo>
                  <a:lnTo>
                    <a:pt x="276" y="503"/>
                  </a:lnTo>
                  <a:lnTo>
                    <a:pt x="538" y="352"/>
                  </a:lnTo>
                  <a:lnTo>
                    <a:pt x="279" y="503"/>
                  </a:lnTo>
                  <a:lnTo>
                    <a:pt x="538" y="355"/>
                  </a:lnTo>
                  <a:lnTo>
                    <a:pt x="295" y="503"/>
                  </a:lnTo>
                  <a:lnTo>
                    <a:pt x="538" y="363"/>
                  </a:lnTo>
                  <a:lnTo>
                    <a:pt x="297" y="503"/>
                  </a:lnTo>
                  <a:lnTo>
                    <a:pt x="538" y="363"/>
                  </a:lnTo>
                  <a:lnTo>
                    <a:pt x="319" y="503"/>
                  </a:lnTo>
                  <a:lnTo>
                    <a:pt x="538" y="377"/>
                  </a:lnTo>
                  <a:lnTo>
                    <a:pt x="327" y="503"/>
                  </a:lnTo>
                  <a:lnTo>
                    <a:pt x="538" y="382"/>
                  </a:lnTo>
                  <a:lnTo>
                    <a:pt x="338" y="503"/>
                  </a:lnTo>
                  <a:lnTo>
                    <a:pt x="538" y="387"/>
                  </a:lnTo>
                  <a:lnTo>
                    <a:pt x="346" y="503"/>
                  </a:lnTo>
                  <a:lnTo>
                    <a:pt x="538" y="393"/>
                  </a:lnTo>
                  <a:lnTo>
                    <a:pt x="360" y="503"/>
                  </a:lnTo>
                  <a:lnTo>
                    <a:pt x="538" y="401"/>
                  </a:lnTo>
                  <a:lnTo>
                    <a:pt x="368" y="503"/>
                  </a:lnTo>
                  <a:lnTo>
                    <a:pt x="538" y="404"/>
                  </a:lnTo>
                  <a:lnTo>
                    <a:pt x="389" y="503"/>
                  </a:lnTo>
                  <a:lnTo>
                    <a:pt x="538" y="417"/>
                  </a:lnTo>
                  <a:lnTo>
                    <a:pt x="414" y="503"/>
                  </a:lnTo>
                  <a:lnTo>
                    <a:pt x="538" y="430"/>
                  </a:lnTo>
                  <a:lnTo>
                    <a:pt x="430" y="503"/>
                  </a:lnTo>
                  <a:lnTo>
                    <a:pt x="538" y="441"/>
                  </a:lnTo>
                  <a:lnTo>
                    <a:pt x="435" y="503"/>
                  </a:lnTo>
                  <a:lnTo>
                    <a:pt x="538" y="444"/>
                  </a:lnTo>
                  <a:lnTo>
                    <a:pt x="441" y="503"/>
                  </a:lnTo>
                  <a:lnTo>
                    <a:pt x="538" y="447"/>
                  </a:lnTo>
                  <a:lnTo>
                    <a:pt x="451" y="503"/>
                  </a:lnTo>
                  <a:lnTo>
                    <a:pt x="538" y="452"/>
                  </a:lnTo>
                  <a:lnTo>
                    <a:pt x="462" y="503"/>
                  </a:lnTo>
                  <a:lnTo>
                    <a:pt x="538" y="457"/>
                  </a:lnTo>
                  <a:lnTo>
                    <a:pt x="473" y="503"/>
                  </a:lnTo>
                  <a:lnTo>
                    <a:pt x="538" y="465"/>
                  </a:lnTo>
                  <a:lnTo>
                    <a:pt x="486" y="503"/>
                  </a:lnTo>
                  <a:lnTo>
                    <a:pt x="538" y="474"/>
                  </a:lnTo>
                  <a:lnTo>
                    <a:pt x="503" y="503"/>
                  </a:lnTo>
                  <a:lnTo>
                    <a:pt x="538" y="482"/>
                  </a:lnTo>
                  <a:lnTo>
                    <a:pt x="527" y="503"/>
                  </a:lnTo>
                  <a:lnTo>
                    <a:pt x="538" y="495"/>
                  </a:lnTo>
                  <a:lnTo>
                    <a:pt x="538" y="503"/>
                  </a:lnTo>
                  <a:lnTo>
                    <a:pt x="538" y="503"/>
                  </a:lnTo>
                </a:path>
              </a:pathLst>
            </a:custGeom>
            <a:noFill/>
            <a:ln w="0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181350" y="2968625"/>
              <a:ext cx="728663" cy="446088"/>
            </a:xfrm>
            <a:custGeom>
              <a:avLst/>
              <a:gdLst>
                <a:gd name="T0" fmla="*/ 170 w 459"/>
                <a:gd name="T1" fmla="*/ 0 h 281"/>
                <a:gd name="T2" fmla="*/ 178 w 459"/>
                <a:gd name="T3" fmla="*/ 0 h 281"/>
                <a:gd name="T4" fmla="*/ 181 w 459"/>
                <a:gd name="T5" fmla="*/ 0 h 281"/>
                <a:gd name="T6" fmla="*/ 197 w 459"/>
                <a:gd name="T7" fmla="*/ 0 h 281"/>
                <a:gd name="T8" fmla="*/ 218 w 459"/>
                <a:gd name="T9" fmla="*/ 0 h 281"/>
                <a:gd name="T10" fmla="*/ 235 w 459"/>
                <a:gd name="T11" fmla="*/ 0 h 281"/>
                <a:gd name="T12" fmla="*/ 245 w 459"/>
                <a:gd name="T13" fmla="*/ 0 h 281"/>
                <a:gd name="T14" fmla="*/ 248 w 459"/>
                <a:gd name="T15" fmla="*/ 0 h 281"/>
                <a:gd name="T16" fmla="*/ 270 w 459"/>
                <a:gd name="T17" fmla="*/ 0 h 281"/>
                <a:gd name="T18" fmla="*/ 281 w 459"/>
                <a:gd name="T19" fmla="*/ 0 h 281"/>
                <a:gd name="T20" fmla="*/ 294 w 459"/>
                <a:gd name="T21" fmla="*/ 0 h 281"/>
                <a:gd name="T22" fmla="*/ 310 w 459"/>
                <a:gd name="T23" fmla="*/ 0 h 281"/>
                <a:gd name="T24" fmla="*/ 321 w 459"/>
                <a:gd name="T25" fmla="*/ 0 h 281"/>
                <a:gd name="T26" fmla="*/ 329 w 459"/>
                <a:gd name="T27" fmla="*/ 0 h 281"/>
                <a:gd name="T28" fmla="*/ 337 w 459"/>
                <a:gd name="T29" fmla="*/ 0 h 281"/>
                <a:gd name="T30" fmla="*/ 340 w 459"/>
                <a:gd name="T31" fmla="*/ 0 h 281"/>
                <a:gd name="T32" fmla="*/ 353 w 459"/>
                <a:gd name="T33" fmla="*/ 0 h 281"/>
                <a:gd name="T34" fmla="*/ 356 w 459"/>
                <a:gd name="T35" fmla="*/ 0 h 281"/>
                <a:gd name="T36" fmla="*/ 375 w 459"/>
                <a:gd name="T37" fmla="*/ 0 h 281"/>
                <a:gd name="T38" fmla="*/ 389 w 459"/>
                <a:gd name="T39" fmla="*/ 0 h 281"/>
                <a:gd name="T40" fmla="*/ 399 w 459"/>
                <a:gd name="T41" fmla="*/ 0 h 281"/>
                <a:gd name="T42" fmla="*/ 413 w 459"/>
                <a:gd name="T43" fmla="*/ 0 h 281"/>
                <a:gd name="T44" fmla="*/ 424 w 459"/>
                <a:gd name="T45" fmla="*/ 0 h 281"/>
                <a:gd name="T46" fmla="*/ 432 w 459"/>
                <a:gd name="T47" fmla="*/ 0 h 281"/>
                <a:gd name="T48" fmla="*/ 434 w 459"/>
                <a:gd name="T49" fmla="*/ 0 h 281"/>
                <a:gd name="T50" fmla="*/ 448 w 459"/>
                <a:gd name="T51" fmla="*/ 0 h 281"/>
                <a:gd name="T52" fmla="*/ 459 w 459"/>
                <a:gd name="T53" fmla="*/ 0 h 281"/>
                <a:gd name="T54" fmla="*/ 459 w 459"/>
                <a:gd name="T55" fmla="*/ 11 h 281"/>
                <a:gd name="T56" fmla="*/ 459 w 459"/>
                <a:gd name="T57" fmla="*/ 19 h 281"/>
                <a:gd name="T58" fmla="*/ 459 w 459"/>
                <a:gd name="T59" fmla="*/ 25 h 281"/>
                <a:gd name="T60" fmla="*/ 459 w 459"/>
                <a:gd name="T61" fmla="*/ 36 h 281"/>
                <a:gd name="T62" fmla="*/ 459 w 459"/>
                <a:gd name="T63" fmla="*/ 46 h 281"/>
                <a:gd name="T64" fmla="*/ 459 w 459"/>
                <a:gd name="T65" fmla="*/ 60 h 281"/>
                <a:gd name="T66" fmla="*/ 459 w 459"/>
                <a:gd name="T67" fmla="*/ 65 h 281"/>
                <a:gd name="T68" fmla="*/ 459 w 459"/>
                <a:gd name="T69" fmla="*/ 68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9" h="281">
                  <a:moveTo>
                    <a:pt x="0" y="97"/>
                  </a:moveTo>
                  <a:lnTo>
                    <a:pt x="170" y="0"/>
                  </a:lnTo>
                  <a:lnTo>
                    <a:pt x="24" y="89"/>
                  </a:lnTo>
                  <a:lnTo>
                    <a:pt x="178" y="0"/>
                  </a:lnTo>
                  <a:lnTo>
                    <a:pt x="27" y="89"/>
                  </a:lnTo>
                  <a:lnTo>
                    <a:pt x="181" y="0"/>
                  </a:lnTo>
                  <a:lnTo>
                    <a:pt x="46" y="87"/>
                  </a:lnTo>
                  <a:lnTo>
                    <a:pt x="197" y="0"/>
                  </a:lnTo>
                  <a:lnTo>
                    <a:pt x="65" y="89"/>
                  </a:lnTo>
                  <a:lnTo>
                    <a:pt x="218" y="0"/>
                  </a:lnTo>
                  <a:lnTo>
                    <a:pt x="75" y="92"/>
                  </a:lnTo>
                  <a:lnTo>
                    <a:pt x="235" y="0"/>
                  </a:lnTo>
                  <a:lnTo>
                    <a:pt x="83" y="95"/>
                  </a:lnTo>
                  <a:lnTo>
                    <a:pt x="245" y="0"/>
                  </a:lnTo>
                  <a:lnTo>
                    <a:pt x="83" y="95"/>
                  </a:lnTo>
                  <a:lnTo>
                    <a:pt x="248" y="0"/>
                  </a:lnTo>
                  <a:lnTo>
                    <a:pt x="94" y="103"/>
                  </a:lnTo>
                  <a:lnTo>
                    <a:pt x="270" y="0"/>
                  </a:lnTo>
                  <a:lnTo>
                    <a:pt x="97" y="106"/>
                  </a:lnTo>
                  <a:lnTo>
                    <a:pt x="281" y="0"/>
                  </a:lnTo>
                  <a:lnTo>
                    <a:pt x="102" y="111"/>
                  </a:lnTo>
                  <a:lnTo>
                    <a:pt x="294" y="0"/>
                  </a:lnTo>
                  <a:lnTo>
                    <a:pt x="108" y="116"/>
                  </a:lnTo>
                  <a:lnTo>
                    <a:pt x="310" y="0"/>
                  </a:lnTo>
                  <a:lnTo>
                    <a:pt x="110" y="122"/>
                  </a:lnTo>
                  <a:lnTo>
                    <a:pt x="321" y="0"/>
                  </a:lnTo>
                  <a:lnTo>
                    <a:pt x="113" y="124"/>
                  </a:lnTo>
                  <a:lnTo>
                    <a:pt x="329" y="0"/>
                  </a:lnTo>
                  <a:lnTo>
                    <a:pt x="116" y="130"/>
                  </a:lnTo>
                  <a:lnTo>
                    <a:pt x="337" y="0"/>
                  </a:lnTo>
                  <a:lnTo>
                    <a:pt x="116" y="130"/>
                  </a:lnTo>
                  <a:lnTo>
                    <a:pt x="340" y="0"/>
                  </a:lnTo>
                  <a:lnTo>
                    <a:pt x="119" y="135"/>
                  </a:lnTo>
                  <a:lnTo>
                    <a:pt x="353" y="0"/>
                  </a:lnTo>
                  <a:lnTo>
                    <a:pt x="119" y="138"/>
                  </a:lnTo>
                  <a:lnTo>
                    <a:pt x="356" y="0"/>
                  </a:lnTo>
                  <a:lnTo>
                    <a:pt x="121" y="149"/>
                  </a:lnTo>
                  <a:lnTo>
                    <a:pt x="375" y="0"/>
                  </a:lnTo>
                  <a:lnTo>
                    <a:pt x="124" y="154"/>
                  </a:lnTo>
                  <a:lnTo>
                    <a:pt x="389" y="0"/>
                  </a:lnTo>
                  <a:lnTo>
                    <a:pt x="124" y="159"/>
                  </a:lnTo>
                  <a:lnTo>
                    <a:pt x="399" y="0"/>
                  </a:lnTo>
                  <a:lnTo>
                    <a:pt x="124" y="167"/>
                  </a:lnTo>
                  <a:lnTo>
                    <a:pt x="413" y="0"/>
                  </a:lnTo>
                  <a:lnTo>
                    <a:pt x="124" y="173"/>
                  </a:lnTo>
                  <a:lnTo>
                    <a:pt x="424" y="0"/>
                  </a:lnTo>
                  <a:lnTo>
                    <a:pt x="127" y="178"/>
                  </a:lnTo>
                  <a:lnTo>
                    <a:pt x="432" y="0"/>
                  </a:lnTo>
                  <a:lnTo>
                    <a:pt x="127" y="178"/>
                  </a:lnTo>
                  <a:lnTo>
                    <a:pt x="434" y="0"/>
                  </a:lnTo>
                  <a:lnTo>
                    <a:pt x="127" y="186"/>
                  </a:lnTo>
                  <a:lnTo>
                    <a:pt x="448" y="0"/>
                  </a:lnTo>
                  <a:lnTo>
                    <a:pt x="127" y="192"/>
                  </a:lnTo>
                  <a:lnTo>
                    <a:pt x="459" y="0"/>
                  </a:lnTo>
                  <a:lnTo>
                    <a:pt x="124" y="205"/>
                  </a:lnTo>
                  <a:lnTo>
                    <a:pt x="459" y="11"/>
                  </a:lnTo>
                  <a:lnTo>
                    <a:pt x="124" y="213"/>
                  </a:lnTo>
                  <a:lnTo>
                    <a:pt x="459" y="19"/>
                  </a:lnTo>
                  <a:lnTo>
                    <a:pt x="124" y="219"/>
                  </a:lnTo>
                  <a:lnTo>
                    <a:pt x="459" y="25"/>
                  </a:lnTo>
                  <a:lnTo>
                    <a:pt x="121" y="229"/>
                  </a:lnTo>
                  <a:lnTo>
                    <a:pt x="459" y="36"/>
                  </a:lnTo>
                  <a:lnTo>
                    <a:pt x="119" y="243"/>
                  </a:lnTo>
                  <a:lnTo>
                    <a:pt x="459" y="46"/>
                  </a:lnTo>
                  <a:lnTo>
                    <a:pt x="108" y="264"/>
                  </a:lnTo>
                  <a:lnTo>
                    <a:pt x="459" y="60"/>
                  </a:lnTo>
                  <a:lnTo>
                    <a:pt x="92" y="278"/>
                  </a:lnTo>
                  <a:lnTo>
                    <a:pt x="459" y="65"/>
                  </a:lnTo>
                  <a:lnTo>
                    <a:pt x="86" y="281"/>
                  </a:lnTo>
                  <a:lnTo>
                    <a:pt x="459" y="68"/>
                  </a:lnTo>
                </a:path>
              </a:pathLst>
            </a:custGeom>
            <a:noFill/>
            <a:ln w="0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3055938" y="2968625"/>
              <a:ext cx="395288" cy="223838"/>
            </a:xfrm>
            <a:custGeom>
              <a:avLst/>
              <a:gdLst>
                <a:gd name="T0" fmla="*/ 0 w 249"/>
                <a:gd name="T1" fmla="*/ 0 h 141"/>
                <a:gd name="T2" fmla="*/ 3 w 249"/>
                <a:gd name="T3" fmla="*/ 0 h 141"/>
                <a:gd name="T4" fmla="*/ 0 w 249"/>
                <a:gd name="T5" fmla="*/ 3 h 141"/>
                <a:gd name="T6" fmla="*/ 6 w 249"/>
                <a:gd name="T7" fmla="*/ 0 h 141"/>
                <a:gd name="T8" fmla="*/ 0 w 249"/>
                <a:gd name="T9" fmla="*/ 17 h 141"/>
                <a:gd name="T10" fmla="*/ 27 w 249"/>
                <a:gd name="T11" fmla="*/ 0 h 141"/>
                <a:gd name="T12" fmla="*/ 0 w 249"/>
                <a:gd name="T13" fmla="*/ 22 h 141"/>
                <a:gd name="T14" fmla="*/ 38 w 249"/>
                <a:gd name="T15" fmla="*/ 0 h 141"/>
                <a:gd name="T16" fmla="*/ 0 w 249"/>
                <a:gd name="T17" fmla="*/ 27 h 141"/>
                <a:gd name="T18" fmla="*/ 46 w 249"/>
                <a:gd name="T19" fmla="*/ 0 h 141"/>
                <a:gd name="T20" fmla="*/ 0 w 249"/>
                <a:gd name="T21" fmla="*/ 30 h 141"/>
                <a:gd name="T22" fmla="*/ 52 w 249"/>
                <a:gd name="T23" fmla="*/ 0 h 141"/>
                <a:gd name="T24" fmla="*/ 0 w 249"/>
                <a:gd name="T25" fmla="*/ 36 h 141"/>
                <a:gd name="T26" fmla="*/ 60 w 249"/>
                <a:gd name="T27" fmla="*/ 0 h 141"/>
                <a:gd name="T28" fmla="*/ 0 w 249"/>
                <a:gd name="T29" fmla="*/ 46 h 141"/>
                <a:gd name="T30" fmla="*/ 79 w 249"/>
                <a:gd name="T31" fmla="*/ 0 h 141"/>
                <a:gd name="T32" fmla="*/ 0 w 249"/>
                <a:gd name="T33" fmla="*/ 54 h 141"/>
                <a:gd name="T34" fmla="*/ 95 w 249"/>
                <a:gd name="T35" fmla="*/ 0 h 141"/>
                <a:gd name="T36" fmla="*/ 0 w 249"/>
                <a:gd name="T37" fmla="*/ 68 h 141"/>
                <a:gd name="T38" fmla="*/ 117 w 249"/>
                <a:gd name="T39" fmla="*/ 0 h 141"/>
                <a:gd name="T40" fmla="*/ 0 w 249"/>
                <a:gd name="T41" fmla="*/ 76 h 141"/>
                <a:gd name="T42" fmla="*/ 130 w 249"/>
                <a:gd name="T43" fmla="*/ 0 h 141"/>
                <a:gd name="T44" fmla="*/ 0 w 249"/>
                <a:gd name="T45" fmla="*/ 87 h 141"/>
                <a:gd name="T46" fmla="*/ 149 w 249"/>
                <a:gd name="T47" fmla="*/ 0 h 141"/>
                <a:gd name="T48" fmla="*/ 0 w 249"/>
                <a:gd name="T49" fmla="*/ 87 h 141"/>
                <a:gd name="T50" fmla="*/ 152 w 249"/>
                <a:gd name="T51" fmla="*/ 0 h 141"/>
                <a:gd name="T52" fmla="*/ 0 w 249"/>
                <a:gd name="T53" fmla="*/ 95 h 141"/>
                <a:gd name="T54" fmla="*/ 165 w 249"/>
                <a:gd name="T55" fmla="*/ 0 h 141"/>
                <a:gd name="T56" fmla="*/ 0 w 249"/>
                <a:gd name="T57" fmla="*/ 100 h 141"/>
                <a:gd name="T58" fmla="*/ 173 w 249"/>
                <a:gd name="T59" fmla="*/ 0 h 141"/>
                <a:gd name="T60" fmla="*/ 0 w 249"/>
                <a:gd name="T61" fmla="*/ 111 h 141"/>
                <a:gd name="T62" fmla="*/ 189 w 249"/>
                <a:gd name="T63" fmla="*/ 0 h 141"/>
                <a:gd name="T64" fmla="*/ 0 w 249"/>
                <a:gd name="T65" fmla="*/ 111 h 141"/>
                <a:gd name="T66" fmla="*/ 192 w 249"/>
                <a:gd name="T67" fmla="*/ 0 h 141"/>
                <a:gd name="T68" fmla="*/ 0 w 249"/>
                <a:gd name="T69" fmla="*/ 122 h 141"/>
                <a:gd name="T70" fmla="*/ 211 w 249"/>
                <a:gd name="T71" fmla="*/ 0 h 141"/>
                <a:gd name="T72" fmla="*/ 0 w 249"/>
                <a:gd name="T73" fmla="*/ 124 h 141"/>
                <a:gd name="T74" fmla="*/ 214 w 249"/>
                <a:gd name="T75" fmla="*/ 0 h 141"/>
                <a:gd name="T76" fmla="*/ 0 w 249"/>
                <a:gd name="T77" fmla="*/ 130 h 141"/>
                <a:gd name="T78" fmla="*/ 225 w 249"/>
                <a:gd name="T79" fmla="*/ 0 h 141"/>
                <a:gd name="T80" fmla="*/ 0 w 249"/>
                <a:gd name="T81" fmla="*/ 141 h 141"/>
                <a:gd name="T82" fmla="*/ 243 w 249"/>
                <a:gd name="T83" fmla="*/ 0 h 141"/>
                <a:gd name="T84" fmla="*/ 6 w 249"/>
                <a:gd name="T85" fmla="*/ 141 h 141"/>
                <a:gd name="T86" fmla="*/ 249 w 249"/>
                <a:gd name="T87" fmla="*/ 0 h 141"/>
                <a:gd name="T88" fmla="*/ 19 w 249"/>
                <a:gd name="T89" fmla="*/ 141 h 141"/>
                <a:gd name="T90" fmla="*/ 52 w 249"/>
                <a:gd name="T91" fmla="*/ 122 h 141"/>
                <a:gd name="T92" fmla="*/ 30 w 249"/>
                <a:gd name="T93" fmla="*/ 141 h 141"/>
                <a:gd name="T94" fmla="*/ 41 w 249"/>
                <a:gd name="T95" fmla="*/ 135 h 141"/>
                <a:gd name="T96" fmla="*/ 38 w 249"/>
                <a:gd name="T97" fmla="*/ 141 h 141"/>
                <a:gd name="T98" fmla="*/ 38 w 249"/>
                <a:gd name="T9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9" h="141">
                  <a:moveTo>
                    <a:pt x="0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6" y="0"/>
                  </a:lnTo>
                  <a:lnTo>
                    <a:pt x="0" y="17"/>
                  </a:lnTo>
                  <a:lnTo>
                    <a:pt x="27" y="0"/>
                  </a:lnTo>
                  <a:lnTo>
                    <a:pt x="0" y="22"/>
                  </a:lnTo>
                  <a:lnTo>
                    <a:pt x="38" y="0"/>
                  </a:lnTo>
                  <a:lnTo>
                    <a:pt x="0" y="27"/>
                  </a:lnTo>
                  <a:lnTo>
                    <a:pt x="46" y="0"/>
                  </a:lnTo>
                  <a:lnTo>
                    <a:pt x="0" y="30"/>
                  </a:lnTo>
                  <a:lnTo>
                    <a:pt x="52" y="0"/>
                  </a:lnTo>
                  <a:lnTo>
                    <a:pt x="0" y="36"/>
                  </a:lnTo>
                  <a:lnTo>
                    <a:pt x="60" y="0"/>
                  </a:lnTo>
                  <a:lnTo>
                    <a:pt x="0" y="46"/>
                  </a:lnTo>
                  <a:lnTo>
                    <a:pt x="79" y="0"/>
                  </a:lnTo>
                  <a:lnTo>
                    <a:pt x="0" y="54"/>
                  </a:lnTo>
                  <a:lnTo>
                    <a:pt x="95" y="0"/>
                  </a:lnTo>
                  <a:lnTo>
                    <a:pt x="0" y="68"/>
                  </a:lnTo>
                  <a:lnTo>
                    <a:pt x="117" y="0"/>
                  </a:lnTo>
                  <a:lnTo>
                    <a:pt x="0" y="76"/>
                  </a:lnTo>
                  <a:lnTo>
                    <a:pt x="130" y="0"/>
                  </a:lnTo>
                  <a:lnTo>
                    <a:pt x="0" y="87"/>
                  </a:lnTo>
                  <a:lnTo>
                    <a:pt x="149" y="0"/>
                  </a:lnTo>
                  <a:lnTo>
                    <a:pt x="0" y="87"/>
                  </a:lnTo>
                  <a:lnTo>
                    <a:pt x="152" y="0"/>
                  </a:lnTo>
                  <a:lnTo>
                    <a:pt x="0" y="95"/>
                  </a:lnTo>
                  <a:lnTo>
                    <a:pt x="165" y="0"/>
                  </a:lnTo>
                  <a:lnTo>
                    <a:pt x="0" y="100"/>
                  </a:lnTo>
                  <a:lnTo>
                    <a:pt x="173" y="0"/>
                  </a:lnTo>
                  <a:lnTo>
                    <a:pt x="0" y="111"/>
                  </a:lnTo>
                  <a:lnTo>
                    <a:pt x="189" y="0"/>
                  </a:lnTo>
                  <a:lnTo>
                    <a:pt x="0" y="111"/>
                  </a:lnTo>
                  <a:lnTo>
                    <a:pt x="192" y="0"/>
                  </a:lnTo>
                  <a:lnTo>
                    <a:pt x="0" y="122"/>
                  </a:lnTo>
                  <a:lnTo>
                    <a:pt x="211" y="0"/>
                  </a:lnTo>
                  <a:lnTo>
                    <a:pt x="0" y="124"/>
                  </a:lnTo>
                  <a:lnTo>
                    <a:pt x="214" y="0"/>
                  </a:lnTo>
                  <a:lnTo>
                    <a:pt x="0" y="130"/>
                  </a:lnTo>
                  <a:lnTo>
                    <a:pt x="225" y="0"/>
                  </a:lnTo>
                  <a:lnTo>
                    <a:pt x="0" y="141"/>
                  </a:lnTo>
                  <a:lnTo>
                    <a:pt x="243" y="0"/>
                  </a:lnTo>
                  <a:lnTo>
                    <a:pt x="6" y="141"/>
                  </a:lnTo>
                  <a:lnTo>
                    <a:pt x="249" y="0"/>
                  </a:lnTo>
                  <a:lnTo>
                    <a:pt x="19" y="141"/>
                  </a:lnTo>
                  <a:lnTo>
                    <a:pt x="52" y="122"/>
                  </a:lnTo>
                  <a:lnTo>
                    <a:pt x="30" y="141"/>
                  </a:lnTo>
                  <a:lnTo>
                    <a:pt x="41" y="135"/>
                  </a:lnTo>
                  <a:lnTo>
                    <a:pt x="38" y="141"/>
                  </a:lnTo>
                  <a:lnTo>
                    <a:pt x="38" y="141"/>
                  </a:lnTo>
                </a:path>
              </a:pathLst>
            </a:custGeom>
            <a:noFill/>
            <a:ln w="0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2" name="23_3"/>
          <p:cNvGrpSpPr/>
          <p:nvPr>
            <p:custDataLst>
              <p:tags r:id="rId7"/>
            </p:custDataLst>
          </p:nvPr>
        </p:nvGrpSpPr>
        <p:grpSpPr>
          <a:xfrm>
            <a:off x="3080190" y="1162928"/>
            <a:ext cx="809625" cy="2312988"/>
            <a:chOff x="2525713" y="1425575"/>
            <a:chExt cx="809625" cy="2312988"/>
          </a:xfrm>
        </p:grpSpPr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3141663" y="3152775"/>
              <a:ext cx="133350" cy="77788"/>
            </a:xfrm>
            <a:custGeom>
              <a:avLst/>
              <a:gdLst>
                <a:gd name="T0" fmla="*/ 36 w 84"/>
                <a:gd name="T1" fmla="*/ 8 h 49"/>
                <a:gd name="T2" fmla="*/ 41 w 84"/>
                <a:gd name="T3" fmla="*/ 6 h 49"/>
                <a:gd name="T4" fmla="*/ 14 w 84"/>
                <a:gd name="T5" fmla="*/ 30 h 49"/>
                <a:gd name="T6" fmla="*/ 65 w 84"/>
                <a:gd name="T7" fmla="*/ 0 h 49"/>
                <a:gd name="T8" fmla="*/ 9 w 84"/>
                <a:gd name="T9" fmla="*/ 38 h 49"/>
                <a:gd name="T10" fmla="*/ 73 w 84"/>
                <a:gd name="T11" fmla="*/ 0 h 49"/>
                <a:gd name="T12" fmla="*/ 0 w 84"/>
                <a:gd name="T13" fmla="*/ 49 h 49"/>
                <a:gd name="T14" fmla="*/ 84 w 84"/>
                <a:gd name="T1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49">
                  <a:moveTo>
                    <a:pt x="36" y="8"/>
                  </a:moveTo>
                  <a:lnTo>
                    <a:pt x="41" y="6"/>
                  </a:lnTo>
                  <a:lnTo>
                    <a:pt x="14" y="30"/>
                  </a:lnTo>
                  <a:lnTo>
                    <a:pt x="65" y="0"/>
                  </a:lnTo>
                  <a:lnTo>
                    <a:pt x="9" y="38"/>
                  </a:lnTo>
                  <a:lnTo>
                    <a:pt x="73" y="0"/>
                  </a:lnTo>
                  <a:lnTo>
                    <a:pt x="0" y="49"/>
                  </a:lnTo>
                  <a:lnTo>
                    <a:pt x="84" y="0"/>
                  </a:lnTo>
                </a:path>
              </a:pathLst>
            </a:custGeom>
            <a:noFill/>
            <a:ln w="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5" name="chenying0907 34"/>
            <p:cNvGrpSpPr/>
            <p:nvPr/>
          </p:nvGrpSpPr>
          <p:grpSpPr>
            <a:xfrm>
              <a:off x="2525713" y="1425575"/>
              <a:ext cx="809625" cy="2312988"/>
              <a:chOff x="2525713" y="1425575"/>
              <a:chExt cx="809625" cy="2312988"/>
            </a:xfrm>
          </p:grpSpPr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3022600" y="3157538"/>
                <a:ext cx="312738" cy="227013"/>
              </a:xfrm>
              <a:custGeom>
                <a:avLst/>
                <a:gdLst>
                  <a:gd name="T0" fmla="*/ 0 w 197"/>
                  <a:gd name="T1" fmla="*/ 94 h 143"/>
                  <a:gd name="T2" fmla="*/ 165 w 197"/>
                  <a:gd name="T3" fmla="*/ 0 h 143"/>
                  <a:gd name="T4" fmla="*/ 21 w 197"/>
                  <a:gd name="T5" fmla="*/ 92 h 143"/>
                  <a:gd name="T6" fmla="*/ 175 w 197"/>
                  <a:gd name="T7" fmla="*/ 3 h 143"/>
                  <a:gd name="T8" fmla="*/ 32 w 197"/>
                  <a:gd name="T9" fmla="*/ 92 h 143"/>
                  <a:gd name="T10" fmla="*/ 181 w 197"/>
                  <a:gd name="T11" fmla="*/ 8 h 143"/>
                  <a:gd name="T12" fmla="*/ 51 w 197"/>
                  <a:gd name="T13" fmla="*/ 92 h 143"/>
                  <a:gd name="T14" fmla="*/ 186 w 197"/>
                  <a:gd name="T15" fmla="*/ 16 h 143"/>
                  <a:gd name="T16" fmla="*/ 62 w 197"/>
                  <a:gd name="T17" fmla="*/ 92 h 143"/>
                  <a:gd name="T18" fmla="*/ 189 w 197"/>
                  <a:gd name="T19" fmla="*/ 19 h 143"/>
                  <a:gd name="T20" fmla="*/ 78 w 197"/>
                  <a:gd name="T21" fmla="*/ 94 h 143"/>
                  <a:gd name="T22" fmla="*/ 192 w 197"/>
                  <a:gd name="T23" fmla="*/ 30 h 143"/>
                  <a:gd name="T24" fmla="*/ 86 w 197"/>
                  <a:gd name="T25" fmla="*/ 105 h 143"/>
                  <a:gd name="T26" fmla="*/ 194 w 197"/>
                  <a:gd name="T27" fmla="*/ 40 h 143"/>
                  <a:gd name="T28" fmla="*/ 86 w 197"/>
                  <a:gd name="T29" fmla="*/ 105 h 143"/>
                  <a:gd name="T30" fmla="*/ 194 w 197"/>
                  <a:gd name="T31" fmla="*/ 43 h 143"/>
                  <a:gd name="T32" fmla="*/ 86 w 197"/>
                  <a:gd name="T33" fmla="*/ 108 h 143"/>
                  <a:gd name="T34" fmla="*/ 197 w 197"/>
                  <a:gd name="T35" fmla="*/ 46 h 143"/>
                  <a:gd name="T36" fmla="*/ 92 w 197"/>
                  <a:gd name="T37" fmla="*/ 116 h 143"/>
                  <a:gd name="T38" fmla="*/ 197 w 197"/>
                  <a:gd name="T39" fmla="*/ 57 h 143"/>
                  <a:gd name="T40" fmla="*/ 97 w 197"/>
                  <a:gd name="T41" fmla="*/ 124 h 143"/>
                  <a:gd name="T42" fmla="*/ 197 w 197"/>
                  <a:gd name="T43" fmla="*/ 65 h 143"/>
                  <a:gd name="T44" fmla="*/ 105 w 197"/>
                  <a:gd name="T45" fmla="*/ 129 h 143"/>
                  <a:gd name="T46" fmla="*/ 197 w 197"/>
                  <a:gd name="T47" fmla="*/ 75 h 143"/>
                  <a:gd name="T48" fmla="*/ 108 w 197"/>
                  <a:gd name="T49" fmla="*/ 132 h 143"/>
                  <a:gd name="T50" fmla="*/ 197 w 197"/>
                  <a:gd name="T51" fmla="*/ 81 h 143"/>
                  <a:gd name="T52" fmla="*/ 111 w 197"/>
                  <a:gd name="T53" fmla="*/ 135 h 143"/>
                  <a:gd name="T54" fmla="*/ 197 w 197"/>
                  <a:gd name="T55" fmla="*/ 84 h 143"/>
                  <a:gd name="T56" fmla="*/ 113 w 197"/>
                  <a:gd name="T57" fmla="*/ 135 h 143"/>
                  <a:gd name="T58" fmla="*/ 197 w 197"/>
                  <a:gd name="T59" fmla="*/ 86 h 143"/>
                  <a:gd name="T60" fmla="*/ 121 w 197"/>
                  <a:gd name="T61" fmla="*/ 140 h 143"/>
                  <a:gd name="T62" fmla="*/ 197 w 197"/>
                  <a:gd name="T63" fmla="*/ 97 h 143"/>
                  <a:gd name="T64" fmla="*/ 124 w 197"/>
                  <a:gd name="T65" fmla="*/ 140 h 143"/>
                  <a:gd name="T66" fmla="*/ 194 w 197"/>
                  <a:gd name="T67" fmla="*/ 100 h 143"/>
                  <a:gd name="T68" fmla="*/ 132 w 197"/>
                  <a:gd name="T69" fmla="*/ 143 h 143"/>
                  <a:gd name="T70" fmla="*/ 194 w 197"/>
                  <a:gd name="T71" fmla="*/ 105 h 143"/>
                  <a:gd name="T72" fmla="*/ 140 w 197"/>
                  <a:gd name="T73" fmla="*/ 143 h 143"/>
                  <a:gd name="T74" fmla="*/ 192 w 197"/>
                  <a:gd name="T75" fmla="*/ 113 h 143"/>
                  <a:gd name="T76" fmla="*/ 143 w 197"/>
                  <a:gd name="T77" fmla="*/ 143 h 143"/>
                  <a:gd name="T78" fmla="*/ 192 w 197"/>
                  <a:gd name="T79" fmla="*/ 116 h 143"/>
                  <a:gd name="T80" fmla="*/ 165 w 197"/>
                  <a:gd name="T81" fmla="*/ 140 h 143"/>
                  <a:gd name="T82" fmla="*/ 181 w 197"/>
                  <a:gd name="T83" fmla="*/ 132 h 143"/>
                  <a:gd name="T84" fmla="*/ 170 w 197"/>
                  <a:gd name="T85" fmla="*/ 140 h 143"/>
                  <a:gd name="T86" fmla="*/ 175 w 197"/>
                  <a:gd name="T87" fmla="*/ 13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7" h="143">
                    <a:moveTo>
                      <a:pt x="0" y="94"/>
                    </a:moveTo>
                    <a:lnTo>
                      <a:pt x="165" y="0"/>
                    </a:lnTo>
                    <a:lnTo>
                      <a:pt x="21" y="92"/>
                    </a:lnTo>
                    <a:lnTo>
                      <a:pt x="175" y="3"/>
                    </a:lnTo>
                    <a:lnTo>
                      <a:pt x="32" y="92"/>
                    </a:lnTo>
                    <a:lnTo>
                      <a:pt x="181" y="8"/>
                    </a:lnTo>
                    <a:lnTo>
                      <a:pt x="51" y="92"/>
                    </a:lnTo>
                    <a:lnTo>
                      <a:pt x="186" y="16"/>
                    </a:lnTo>
                    <a:lnTo>
                      <a:pt x="62" y="92"/>
                    </a:lnTo>
                    <a:lnTo>
                      <a:pt x="189" y="19"/>
                    </a:lnTo>
                    <a:lnTo>
                      <a:pt x="78" y="94"/>
                    </a:lnTo>
                    <a:lnTo>
                      <a:pt x="192" y="30"/>
                    </a:lnTo>
                    <a:lnTo>
                      <a:pt x="86" y="105"/>
                    </a:lnTo>
                    <a:lnTo>
                      <a:pt x="194" y="40"/>
                    </a:lnTo>
                    <a:lnTo>
                      <a:pt x="86" y="105"/>
                    </a:lnTo>
                    <a:lnTo>
                      <a:pt x="194" y="43"/>
                    </a:lnTo>
                    <a:lnTo>
                      <a:pt x="86" y="108"/>
                    </a:lnTo>
                    <a:lnTo>
                      <a:pt x="197" y="46"/>
                    </a:lnTo>
                    <a:lnTo>
                      <a:pt x="92" y="116"/>
                    </a:lnTo>
                    <a:lnTo>
                      <a:pt x="197" y="57"/>
                    </a:lnTo>
                    <a:lnTo>
                      <a:pt x="97" y="124"/>
                    </a:lnTo>
                    <a:lnTo>
                      <a:pt x="197" y="65"/>
                    </a:lnTo>
                    <a:lnTo>
                      <a:pt x="105" y="129"/>
                    </a:lnTo>
                    <a:lnTo>
                      <a:pt x="197" y="75"/>
                    </a:lnTo>
                    <a:lnTo>
                      <a:pt x="108" y="132"/>
                    </a:lnTo>
                    <a:lnTo>
                      <a:pt x="197" y="81"/>
                    </a:lnTo>
                    <a:lnTo>
                      <a:pt x="111" y="135"/>
                    </a:lnTo>
                    <a:lnTo>
                      <a:pt x="197" y="84"/>
                    </a:lnTo>
                    <a:lnTo>
                      <a:pt x="113" y="135"/>
                    </a:lnTo>
                    <a:lnTo>
                      <a:pt x="197" y="86"/>
                    </a:lnTo>
                    <a:lnTo>
                      <a:pt x="121" y="140"/>
                    </a:lnTo>
                    <a:lnTo>
                      <a:pt x="197" y="97"/>
                    </a:lnTo>
                    <a:lnTo>
                      <a:pt x="124" y="140"/>
                    </a:lnTo>
                    <a:lnTo>
                      <a:pt x="194" y="100"/>
                    </a:lnTo>
                    <a:lnTo>
                      <a:pt x="132" y="143"/>
                    </a:lnTo>
                    <a:lnTo>
                      <a:pt x="194" y="105"/>
                    </a:lnTo>
                    <a:lnTo>
                      <a:pt x="140" y="143"/>
                    </a:lnTo>
                    <a:lnTo>
                      <a:pt x="192" y="113"/>
                    </a:lnTo>
                    <a:lnTo>
                      <a:pt x="143" y="143"/>
                    </a:lnTo>
                    <a:lnTo>
                      <a:pt x="192" y="116"/>
                    </a:lnTo>
                    <a:lnTo>
                      <a:pt x="165" y="140"/>
                    </a:lnTo>
                    <a:lnTo>
                      <a:pt x="181" y="132"/>
                    </a:lnTo>
                    <a:lnTo>
                      <a:pt x="170" y="140"/>
                    </a:lnTo>
                    <a:lnTo>
                      <a:pt x="175" y="137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2525713" y="1425575"/>
                <a:ext cx="595313" cy="2312988"/>
              </a:xfrm>
              <a:custGeom>
                <a:avLst/>
                <a:gdLst>
                  <a:gd name="T0" fmla="*/ 256 w 375"/>
                  <a:gd name="T1" fmla="*/ 43 h 1457"/>
                  <a:gd name="T2" fmla="*/ 307 w 375"/>
                  <a:gd name="T3" fmla="*/ 49 h 1457"/>
                  <a:gd name="T4" fmla="*/ 140 w 375"/>
                  <a:gd name="T5" fmla="*/ 189 h 1457"/>
                  <a:gd name="T6" fmla="*/ 307 w 375"/>
                  <a:gd name="T7" fmla="*/ 121 h 1457"/>
                  <a:gd name="T8" fmla="*/ 89 w 375"/>
                  <a:gd name="T9" fmla="*/ 272 h 1457"/>
                  <a:gd name="T10" fmla="*/ 307 w 375"/>
                  <a:gd name="T11" fmla="*/ 164 h 1457"/>
                  <a:gd name="T12" fmla="*/ 64 w 375"/>
                  <a:gd name="T13" fmla="*/ 331 h 1457"/>
                  <a:gd name="T14" fmla="*/ 307 w 375"/>
                  <a:gd name="T15" fmla="*/ 208 h 1457"/>
                  <a:gd name="T16" fmla="*/ 43 w 375"/>
                  <a:gd name="T17" fmla="*/ 388 h 1457"/>
                  <a:gd name="T18" fmla="*/ 307 w 375"/>
                  <a:gd name="T19" fmla="*/ 245 h 1457"/>
                  <a:gd name="T20" fmla="*/ 27 w 375"/>
                  <a:gd name="T21" fmla="*/ 439 h 1457"/>
                  <a:gd name="T22" fmla="*/ 307 w 375"/>
                  <a:gd name="T23" fmla="*/ 299 h 1457"/>
                  <a:gd name="T24" fmla="*/ 13 w 375"/>
                  <a:gd name="T25" fmla="*/ 501 h 1457"/>
                  <a:gd name="T26" fmla="*/ 307 w 375"/>
                  <a:gd name="T27" fmla="*/ 366 h 1457"/>
                  <a:gd name="T28" fmla="*/ 5 w 375"/>
                  <a:gd name="T29" fmla="*/ 552 h 1457"/>
                  <a:gd name="T30" fmla="*/ 307 w 375"/>
                  <a:gd name="T31" fmla="*/ 401 h 1457"/>
                  <a:gd name="T32" fmla="*/ 0 w 375"/>
                  <a:gd name="T33" fmla="*/ 603 h 1457"/>
                  <a:gd name="T34" fmla="*/ 307 w 375"/>
                  <a:gd name="T35" fmla="*/ 458 h 1457"/>
                  <a:gd name="T36" fmla="*/ 0 w 375"/>
                  <a:gd name="T37" fmla="*/ 660 h 1457"/>
                  <a:gd name="T38" fmla="*/ 307 w 375"/>
                  <a:gd name="T39" fmla="*/ 496 h 1457"/>
                  <a:gd name="T40" fmla="*/ 2 w 375"/>
                  <a:gd name="T41" fmla="*/ 698 h 1457"/>
                  <a:gd name="T42" fmla="*/ 307 w 375"/>
                  <a:gd name="T43" fmla="*/ 536 h 1457"/>
                  <a:gd name="T44" fmla="*/ 5 w 375"/>
                  <a:gd name="T45" fmla="*/ 744 h 1457"/>
                  <a:gd name="T46" fmla="*/ 307 w 375"/>
                  <a:gd name="T47" fmla="*/ 587 h 1457"/>
                  <a:gd name="T48" fmla="*/ 10 w 375"/>
                  <a:gd name="T49" fmla="*/ 781 h 1457"/>
                  <a:gd name="T50" fmla="*/ 307 w 375"/>
                  <a:gd name="T51" fmla="*/ 633 h 1457"/>
                  <a:gd name="T52" fmla="*/ 19 w 375"/>
                  <a:gd name="T53" fmla="*/ 824 h 1457"/>
                  <a:gd name="T54" fmla="*/ 307 w 375"/>
                  <a:gd name="T55" fmla="*/ 684 h 1457"/>
                  <a:gd name="T56" fmla="*/ 32 w 375"/>
                  <a:gd name="T57" fmla="*/ 881 h 1457"/>
                  <a:gd name="T58" fmla="*/ 307 w 375"/>
                  <a:gd name="T59" fmla="*/ 741 h 1457"/>
                  <a:gd name="T60" fmla="*/ 43 w 375"/>
                  <a:gd name="T61" fmla="*/ 916 h 1457"/>
                  <a:gd name="T62" fmla="*/ 307 w 375"/>
                  <a:gd name="T63" fmla="*/ 795 h 1457"/>
                  <a:gd name="T64" fmla="*/ 62 w 375"/>
                  <a:gd name="T65" fmla="*/ 970 h 1457"/>
                  <a:gd name="T66" fmla="*/ 307 w 375"/>
                  <a:gd name="T67" fmla="*/ 843 h 1457"/>
                  <a:gd name="T68" fmla="*/ 73 w 375"/>
                  <a:gd name="T69" fmla="*/ 999 h 1457"/>
                  <a:gd name="T70" fmla="*/ 307 w 375"/>
                  <a:gd name="T71" fmla="*/ 886 h 1457"/>
                  <a:gd name="T72" fmla="*/ 91 w 375"/>
                  <a:gd name="T73" fmla="*/ 1043 h 1457"/>
                  <a:gd name="T74" fmla="*/ 307 w 375"/>
                  <a:gd name="T75" fmla="*/ 943 h 1457"/>
                  <a:gd name="T76" fmla="*/ 113 w 375"/>
                  <a:gd name="T77" fmla="*/ 1086 h 1457"/>
                  <a:gd name="T78" fmla="*/ 307 w 375"/>
                  <a:gd name="T79" fmla="*/ 1002 h 1457"/>
                  <a:gd name="T80" fmla="*/ 135 w 375"/>
                  <a:gd name="T81" fmla="*/ 1129 h 1457"/>
                  <a:gd name="T82" fmla="*/ 307 w 375"/>
                  <a:gd name="T83" fmla="*/ 1059 h 1457"/>
                  <a:gd name="T84" fmla="*/ 156 w 375"/>
                  <a:gd name="T85" fmla="*/ 1166 h 1457"/>
                  <a:gd name="T86" fmla="*/ 307 w 375"/>
                  <a:gd name="T87" fmla="*/ 1094 h 1457"/>
                  <a:gd name="T88" fmla="*/ 172 w 375"/>
                  <a:gd name="T89" fmla="*/ 1193 h 1457"/>
                  <a:gd name="T90" fmla="*/ 310 w 375"/>
                  <a:gd name="T91" fmla="*/ 1134 h 1457"/>
                  <a:gd name="T92" fmla="*/ 191 w 375"/>
                  <a:gd name="T93" fmla="*/ 1231 h 1457"/>
                  <a:gd name="T94" fmla="*/ 307 w 375"/>
                  <a:gd name="T95" fmla="*/ 1191 h 1457"/>
                  <a:gd name="T96" fmla="*/ 216 w 375"/>
                  <a:gd name="T97" fmla="*/ 1277 h 1457"/>
                  <a:gd name="T98" fmla="*/ 305 w 375"/>
                  <a:gd name="T99" fmla="*/ 1242 h 1457"/>
                  <a:gd name="T100" fmla="*/ 235 w 375"/>
                  <a:gd name="T101" fmla="*/ 1315 h 1457"/>
                  <a:gd name="T102" fmla="*/ 305 w 375"/>
                  <a:gd name="T103" fmla="*/ 1293 h 1457"/>
                  <a:gd name="T104" fmla="*/ 256 w 375"/>
                  <a:gd name="T105" fmla="*/ 1355 h 1457"/>
                  <a:gd name="T106" fmla="*/ 305 w 375"/>
                  <a:gd name="T107" fmla="*/ 1344 h 1457"/>
                  <a:gd name="T108" fmla="*/ 272 w 375"/>
                  <a:gd name="T109" fmla="*/ 1390 h 1457"/>
                  <a:gd name="T110" fmla="*/ 305 w 375"/>
                  <a:gd name="T111" fmla="*/ 1395 h 1457"/>
                  <a:gd name="T112" fmla="*/ 294 w 375"/>
                  <a:gd name="T113" fmla="*/ 1433 h 1457"/>
                  <a:gd name="T114" fmla="*/ 305 w 375"/>
                  <a:gd name="T115" fmla="*/ 1452 h 1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75" h="1457">
                    <a:moveTo>
                      <a:pt x="307" y="0"/>
                    </a:moveTo>
                    <a:lnTo>
                      <a:pt x="307" y="0"/>
                    </a:lnTo>
                    <a:lnTo>
                      <a:pt x="291" y="14"/>
                    </a:lnTo>
                    <a:lnTo>
                      <a:pt x="307" y="3"/>
                    </a:lnTo>
                    <a:lnTo>
                      <a:pt x="278" y="24"/>
                    </a:lnTo>
                    <a:lnTo>
                      <a:pt x="307" y="8"/>
                    </a:lnTo>
                    <a:lnTo>
                      <a:pt x="256" y="43"/>
                    </a:lnTo>
                    <a:lnTo>
                      <a:pt x="307" y="14"/>
                    </a:lnTo>
                    <a:lnTo>
                      <a:pt x="229" y="73"/>
                    </a:lnTo>
                    <a:lnTo>
                      <a:pt x="307" y="27"/>
                    </a:lnTo>
                    <a:lnTo>
                      <a:pt x="205" y="100"/>
                    </a:lnTo>
                    <a:lnTo>
                      <a:pt x="307" y="41"/>
                    </a:lnTo>
                    <a:lnTo>
                      <a:pt x="191" y="116"/>
                    </a:lnTo>
                    <a:lnTo>
                      <a:pt x="307" y="49"/>
                    </a:lnTo>
                    <a:lnTo>
                      <a:pt x="178" y="132"/>
                    </a:lnTo>
                    <a:lnTo>
                      <a:pt x="307" y="59"/>
                    </a:lnTo>
                    <a:lnTo>
                      <a:pt x="164" y="148"/>
                    </a:lnTo>
                    <a:lnTo>
                      <a:pt x="307" y="67"/>
                    </a:lnTo>
                    <a:lnTo>
                      <a:pt x="151" y="170"/>
                    </a:lnTo>
                    <a:lnTo>
                      <a:pt x="307" y="81"/>
                    </a:lnTo>
                    <a:lnTo>
                      <a:pt x="140" y="189"/>
                    </a:lnTo>
                    <a:lnTo>
                      <a:pt x="307" y="92"/>
                    </a:lnTo>
                    <a:lnTo>
                      <a:pt x="127" y="208"/>
                    </a:lnTo>
                    <a:lnTo>
                      <a:pt x="307" y="102"/>
                    </a:lnTo>
                    <a:lnTo>
                      <a:pt x="121" y="218"/>
                    </a:lnTo>
                    <a:lnTo>
                      <a:pt x="307" y="111"/>
                    </a:lnTo>
                    <a:lnTo>
                      <a:pt x="110" y="234"/>
                    </a:lnTo>
                    <a:lnTo>
                      <a:pt x="307" y="121"/>
                    </a:lnTo>
                    <a:lnTo>
                      <a:pt x="110" y="237"/>
                    </a:lnTo>
                    <a:lnTo>
                      <a:pt x="307" y="124"/>
                    </a:lnTo>
                    <a:lnTo>
                      <a:pt x="102" y="251"/>
                    </a:lnTo>
                    <a:lnTo>
                      <a:pt x="307" y="132"/>
                    </a:lnTo>
                    <a:lnTo>
                      <a:pt x="97" y="259"/>
                    </a:lnTo>
                    <a:lnTo>
                      <a:pt x="307" y="137"/>
                    </a:lnTo>
                    <a:lnTo>
                      <a:pt x="89" y="272"/>
                    </a:lnTo>
                    <a:lnTo>
                      <a:pt x="307" y="148"/>
                    </a:lnTo>
                    <a:lnTo>
                      <a:pt x="81" y="291"/>
                    </a:lnTo>
                    <a:lnTo>
                      <a:pt x="307" y="159"/>
                    </a:lnTo>
                    <a:lnTo>
                      <a:pt x="81" y="294"/>
                    </a:lnTo>
                    <a:lnTo>
                      <a:pt x="307" y="162"/>
                    </a:lnTo>
                    <a:lnTo>
                      <a:pt x="78" y="296"/>
                    </a:lnTo>
                    <a:lnTo>
                      <a:pt x="307" y="164"/>
                    </a:lnTo>
                    <a:lnTo>
                      <a:pt x="78" y="302"/>
                    </a:lnTo>
                    <a:lnTo>
                      <a:pt x="307" y="167"/>
                    </a:lnTo>
                    <a:lnTo>
                      <a:pt x="73" y="313"/>
                    </a:lnTo>
                    <a:lnTo>
                      <a:pt x="307" y="178"/>
                    </a:lnTo>
                    <a:lnTo>
                      <a:pt x="67" y="323"/>
                    </a:lnTo>
                    <a:lnTo>
                      <a:pt x="307" y="186"/>
                    </a:lnTo>
                    <a:lnTo>
                      <a:pt x="64" y="331"/>
                    </a:lnTo>
                    <a:lnTo>
                      <a:pt x="307" y="191"/>
                    </a:lnTo>
                    <a:lnTo>
                      <a:pt x="59" y="340"/>
                    </a:lnTo>
                    <a:lnTo>
                      <a:pt x="307" y="197"/>
                    </a:lnTo>
                    <a:lnTo>
                      <a:pt x="56" y="348"/>
                    </a:lnTo>
                    <a:lnTo>
                      <a:pt x="307" y="202"/>
                    </a:lnTo>
                    <a:lnTo>
                      <a:pt x="54" y="353"/>
                    </a:lnTo>
                    <a:lnTo>
                      <a:pt x="307" y="208"/>
                    </a:lnTo>
                    <a:lnTo>
                      <a:pt x="51" y="361"/>
                    </a:lnTo>
                    <a:lnTo>
                      <a:pt x="307" y="213"/>
                    </a:lnTo>
                    <a:lnTo>
                      <a:pt x="46" y="377"/>
                    </a:lnTo>
                    <a:lnTo>
                      <a:pt x="307" y="226"/>
                    </a:lnTo>
                    <a:lnTo>
                      <a:pt x="43" y="383"/>
                    </a:lnTo>
                    <a:lnTo>
                      <a:pt x="307" y="232"/>
                    </a:lnTo>
                    <a:lnTo>
                      <a:pt x="43" y="388"/>
                    </a:lnTo>
                    <a:lnTo>
                      <a:pt x="307" y="237"/>
                    </a:lnTo>
                    <a:lnTo>
                      <a:pt x="40" y="393"/>
                    </a:lnTo>
                    <a:lnTo>
                      <a:pt x="307" y="240"/>
                    </a:lnTo>
                    <a:lnTo>
                      <a:pt x="40" y="393"/>
                    </a:lnTo>
                    <a:lnTo>
                      <a:pt x="307" y="240"/>
                    </a:lnTo>
                    <a:lnTo>
                      <a:pt x="37" y="401"/>
                    </a:lnTo>
                    <a:lnTo>
                      <a:pt x="307" y="245"/>
                    </a:lnTo>
                    <a:lnTo>
                      <a:pt x="35" y="412"/>
                    </a:lnTo>
                    <a:lnTo>
                      <a:pt x="307" y="253"/>
                    </a:lnTo>
                    <a:lnTo>
                      <a:pt x="29" y="423"/>
                    </a:lnTo>
                    <a:lnTo>
                      <a:pt x="307" y="264"/>
                    </a:lnTo>
                    <a:lnTo>
                      <a:pt x="27" y="439"/>
                    </a:lnTo>
                    <a:lnTo>
                      <a:pt x="307" y="278"/>
                    </a:lnTo>
                    <a:lnTo>
                      <a:pt x="27" y="439"/>
                    </a:lnTo>
                    <a:lnTo>
                      <a:pt x="307" y="278"/>
                    </a:lnTo>
                    <a:lnTo>
                      <a:pt x="24" y="447"/>
                    </a:lnTo>
                    <a:lnTo>
                      <a:pt x="307" y="286"/>
                    </a:lnTo>
                    <a:lnTo>
                      <a:pt x="21" y="463"/>
                    </a:lnTo>
                    <a:lnTo>
                      <a:pt x="307" y="296"/>
                    </a:lnTo>
                    <a:lnTo>
                      <a:pt x="21" y="466"/>
                    </a:lnTo>
                    <a:lnTo>
                      <a:pt x="307" y="299"/>
                    </a:lnTo>
                    <a:lnTo>
                      <a:pt x="16" y="480"/>
                    </a:lnTo>
                    <a:lnTo>
                      <a:pt x="307" y="313"/>
                    </a:lnTo>
                    <a:lnTo>
                      <a:pt x="16" y="488"/>
                    </a:lnTo>
                    <a:lnTo>
                      <a:pt x="307" y="318"/>
                    </a:lnTo>
                    <a:lnTo>
                      <a:pt x="13" y="498"/>
                    </a:lnTo>
                    <a:lnTo>
                      <a:pt x="307" y="329"/>
                    </a:lnTo>
                    <a:lnTo>
                      <a:pt x="13" y="501"/>
                    </a:lnTo>
                    <a:lnTo>
                      <a:pt x="307" y="331"/>
                    </a:lnTo>
                    <a:lnTo>
                      <a:pt x="10" y="515"/>
                    </a:lnTo>
                    <a:lnTo>
                      <a:pt x="307" y="345"/>
                    </a:lnTo>
                    <a:lnTo>
                      <a:pt x="8" y="528"/>
                    </a:lnTo>
                    <a:lnTo>
                      <a:pt x="307" y="356"/>
                    </a:lnTo>
                    <a:lnTo>
                      <a:pt x="5" y="539"/>
                    </a:lnTo>
                    <a:lnTo>
                      <a:pt x="307" y="366"/>
                    </a:lnTo>
                    <a:lnTo>
                      <a:pt x="5" y="544"/>
                    </a:lnTo>
                    <a:lnTo>
                      <a:pt x="307" y="372"/>
                    </a:lnTo>
                    <a:lnTo>
                      <a:pt x="5" y="547"/>
                    </a:lnTo>
                    <a:lnTo>
                      <a:pt x="307" y="372"/>
                    </a:lnTo>
                    <a:lnTo>
                      <a:pt x="5" y="550"/>
                    </a:lnTo>
                    <a:lnTo>
                      <a:pt x="307" y="377"/>
                    </a:lnTo>
                    <a:lnTo>
                      <a:pt x="5" y="552"/>
                    </a:lnTo>
                    <a:lnTo>
                      <a:pt x="307" y="377"/>
                    </a:lnTo>
                    <a:lnTo>
                      <a:pt x="5" y="555"/>
                    </a:lnTo>
                    <a:lnTo>
                      <a:pt x="307" y="380"/>
                    </a:lnTo>
                    <a:lnTo>
                      <a:pt x="2" y="563"/>
                    </a:lnTo>
                    <a:lnTo>
                      <a:pt x="307" y="388"/>
                    </a:lnTo>
                    <a:lnTo>
                      <a:pt x="2" y="577"/>
                    </a:lnTo>
                    <a:lnTo>
                      <a:pt x="307" y="401"/>
                    </a:lnTo>
                    <a:lnTo>
                      <a:pt x="2" y="587"/>
                    </a:lnTo>
                    <a:lnTo>
                      <a:pt x="307" y="412"/>
                    </a:lnTo>
                    <a:lnTo>
                      <a:pt x="2" y="590"/>
                    </a:lnTo>
                    <a:lnTo>
                      <a:pt x="307" y="415"/>
                    </a:lnTo>
                    <a:lnTo>
                      <a:pt x="0" y="601"/>
                    </a:lnTo>
                    <a:lnTo>
                      <a:pt x="307" y="426"/>
                    </a:lnTo>
                    <a:lnTo>
                      <a:pt x="0" y="603"/>
                    </a:lnTo>
                    <a:lnTo>
                      <a:pt x="307" y="428"/>
                    </a:lnTo>
                    <a:lnTo>
                      <a:pt x="0" y="614"/>
                    </a:lnTo>
                    <a:lnTo>
                      <a:pt x="307" y="436"/>
                    </a:lnTo>
                    <a:lnTo>
                      <a:pt x="0" y="625"/>
                    </a:lnTo>
                    <a:lnTo>
                      <a:pt x="307" y="450"/>
                    </a:lnTo>
                    <a:lnTo>
                      <a:pt x="0" y="633"/>
                    </a:lnTo>
                    <a:lnTo>
                      <a:pt x="307" y="458"/>
                    </a:lnTo>
                    <a:lnTo>
                      <a:pt x="0" y="641"/>
                    </a:lnTo>
                    <a:lnTo>
                      <a:pt x="307" y="466"/>
                    </a:lnTo>
                    <a:lnTo>
                      <a:pt x="0" y="644"/>
                    </a:lnTo>
                    <a:lnTo>
                      <a:pt x="307" y="469"/>
                    </a:lnTo>
                    <a:lnTo>
                      <a:pt x="0" y="649"/>
                    </a:lnTo>
                    <a:lnTo>
                      <a:pt x="307" y="471"/>
                    </a:lnTo>
                    <a:lnTo>
                      <a:pt x="0" y="660"/>
                    </a:lnTo>
                    <a:lnTo>
                      <a:pt x="307" y="482"/>
                    </a:lnTo>
                    <a:lnTo>
                      <a:pt x="0" y="665"/>
                    </a:lnTo>
                    <a:lnTo>
                      <a:pt x="307" y="488"/>
                    </a:lnTo>
                    <a:lnTo>
                      <a:pt x="0" y="668"/>
                    </a:lnTo>
                    <a:lnTo>
                      <a:pt x="307" y="490"/>
                    </a:lnTo>
                    <a:lnTo>
                      <a:pt x="0" y="674"/>
                    </a:lnTo>
                    <a:lnTo>
                      <a:pt x="307" y="496"/>
                    </a:lnTo>
                    <a:lnTo>
                      <a:pt x="0" y="682"/>
                    </a:lnTo>
                    <a:lnTo>
                      <a:pt x="307" y="504"/>
                    </a:lnTo>
                    <a:lnTo>
                      <a:pt x="0" y="684"/>
                    </a:lnTo>
                    <a:lnTo>
                      <a:pt x="307" y="509"/>
                    </a:lnTo>
                    <a:lnTo>
                      <a:pt x="0" y="687"/>
                    </a:lnTo>
                    <a:lnTo>
                      <a:pt x="307" y="509"/>
                    </a:lnTo>
                    <a:lnTo>
                      <a:pt x="2" y="698"/>
                    </a:lnTo>
                    <a:lnTo>
                      <a:pt x="307" y="520"/>
                    </a:lnTo>
                    <a:lnTo>
                      <a:pt x="2" y="700"/>
                    </a:lnTo>
                    <a:lnTo>
                      <a:pt x="307" y="523"/>
                    </a:lnTo>
                    <a:lnTo>
                      <a:pt x="2" y="709"/>
                    </a:lnTo>
                    <a:lnTo>
                      <a:pt x="307" y="533"/>
                    </a:lnTo>
                    <a:lnTo>
                      <a:pt x="2" y="714"/>
                    </a:lnTo>
                    <a:lnTo>
                      <a:pt x="307" y="536"/>
                    </a:lnTo>
                    <a:lnTo>
                      <a:pt x="2" y="722"/>
                    </a:lnTo>
                    <a:lnTo>
                      <a:pt x="307" y="547"/>
                    </a:lnTo>
                    <a:lnTo>
                      <a:pt x="2" y="727"/>
                    </a:lnTo>
                    <a:lnTo>
                      <a:pt x="307" y="552"/>
                    </a:lnTo>
                    <a:lnTo>
                      <a:pt x="2" y="733"/>
                    </a:lnTo>
                    <a:lnTo>
                      <a:pt x="307" y="558"/>
                    </a:lnTo>
                    <a:lnTo>
                      <a:pt x="5" y="744"/>
                    </a:lnTo>
                    <a:lnTo>
                      <a:pt x="307" y="568"/>
                    </a:lnTo>
                    <a:lnTo>
                      <a:pt x="5" y="749"/>
                    </a:lnTo>
                    <a:lnTo>
                      <a:pt x="307" y="574"/>
                    </a:lnTo>
                    <a:lnTo>
                      <a:pt x="5" y="752"/>
                    </a:lnTo>
                    <a:lnTo>
                      <a:pt x="307" y="579"/>
                    </a:lnTo>
                    <a:lnTo>
                      <a:pt x="8" y="760"/>
                    </a:lnTo>
                    <a:lnTo>
                      <a:pt x="307" y="587"/>
                    </a:lnTo>
                    <a:lnTo>
                      <a:pt x="8" y="765"/>
                    </a:lnTo>
                    <a:lnTo>
                      <a:pt x="307" y="593"/>
                    </a:lnTo>
                    <a:lnTo>
                      <a:pt x="8" y="768"/>
                    </a:lnTo>
                    <a:lnTo>
                      <a:pt x="307" y="595"/>
                    </a:lnTo>
                    <a:lnTo>
                      <a:pt x="8" y="770"/>
                    </a:lnTo>
                    <a:lnTo>
                      <a:pt x="307" y="598"/>
                    </a:lnTo>
                    <a:lnTo>
                      <a:pt x="10" y="781"/>
                    </a:lnTo>
                    <a:lnTo>
                      <a:pt x="307" y="609"/>
                    </a:lnTo>
                    <a:lnTo>
                      <a:pt x="13" y="792"/>
                    </a:lnTo>
                    <a:lnTo>
                      <a:pt x="307" y="622"/>
                    </a:lnTo>
                    <a:lnTo>
                      <a:pt x="13" y="800"/>
                    </a:lnTo>
                    <a:lnTo>
                      <a:pt x="307" y="630"/>
                    </a:lnTo>
                    <a:lnTo>
                      <a:pt x="13" y="800"/>
                    </a:lnTo>
                    <a:lnTo>
                      <a:pt x="307" y="633"/>
                    </a:lnTo>
                    <a:lnTo>
                      <a:pt x="13" y="803"/>
                    </a:lnTo>
                    <a:lnTo>
                      <a:pt x="307" y="633"/>
                    </a:lnTo>
                    <a:lnTo>
                      <a:pt x="16" y="805"/>
                    </a:lnTo>
                    <a:lnTo>
                      <a:pt x="307" y="638"/>
                    </a:lnTo>
                    <a:lnTo>
                      <a:pt x="16" y="814"/>
                    </a:lnTo>
                    <a:lnTo>
                      <a:pt x="307" y="644"/>
                    </a:lnTo>
                    <a:lnTo>
                      <a:pt x="19" y="824"/>
                    </a:lnTo>
                    <a:lnTo>
                      <a:pt x="307" y="657"/>
                    </a:lnTo>
                    <a:lnTo>
                      <a:pt x="21" y="832"/>
                    </a:lnTo>
                    <a:lnTo>
                      <a:pt x="307" y="668"/>
                    </a:lnTo>
                    <a:lnTo>
                      <a:pt x="21" y="838"/>
                    </a:lnTo>
                    <a:lnTo>
                      <a:pt x="307" y="674"/>
                    </a:lnTo>
                    <a:lnTo>
                      <a:pt x="24" y="849"/>
                    </a:lnTo>
                    <a:lnTo>
                      <a:pt x="307" y="684"/>
                    </a:lnTo>
                    <a:lnTo>
                      <a:pt x="27" y="854"/>
                    </a:lnTo>
                    <a:lnTo>
                      <a:pt x="307" y="692"/>
                    </a:lnTo>
                    <a:lnTo>
                      <a:pt x="27" y="862"/>
                    </a:lnTo>
                    <a:lnTo>
                      <a:pt x="307" y="700"/>
                    </a:lnTo>
                    <a:lnTo>
                      <a:pt x="29" y="870"/>
                    </a:lnTo>
                    <a:lnTo>
                      <a:pt x="307" y="711"/>
                    </a:lnTo>
                    <a:lnTo>
                      <a:pt x="32" y="881"/>
                    </a:lnTo>
                    <a:lnTo>
                      <a:pt x="307" y="722"/>
                    </a:lnTo>
                    <a:lnTo>
                      <a:pt x="35" y="892"/>
                    </a:lnTo>
                    <a:lnTo>
                      <a:pt x="307" y="733"/>
                    </a:lnTo>
                    <a:lnTo>
                      <a:pt x="35" y="892"/>
                    </a:lnTo>
                    <a:lnTo>
                      <a:pt x="307" y="735"/>
                    </a:lnTo>
                    <a:lnTo>
                      <a:pt x="37" y="894"/>
                    </a:lnTo>
                    <a:lnTo>
                      <a:pt x="307" y="741"/>
                    </a:lnTo>
                    <a:lnTo>
                      <a:pt x="37" y="897"/>
                    </a:lnTo>
                    <a:lnTo>
                      <a:pt x="307" y="744"/>
                    </a:lnTo>
                    <a:lnTo>
                      <a:pt x="40" y="905"/>
                    </a:lnTo>
                    <a:lnTo>
                      <a:pt x="307" y="752"/>
                    </a:lnTo>
                    <a:lnTo>
                      <a:pt x="40" y="908"/>
                    </a:lnTo>
                    <a:lnTo>
                      <a:pt x="307" y="754"/>
                    </a:lnTo>
                    <a:lnTo>
                      <a:pt x="43" y="916"/>
                    </a:lnTo>
                    <a:lnTo>
                      <a:pt x="307" y="762"/>
                    </a:lnTo>
                    <a:lnTo>
                      <a:pt x="46" y="924"/>
                    </a:lnTo>
                    <a:lnTo>
                      <a:pt x="307" y="773"/>
                    </a:lnTo>
                    <a:lnTo>
                      <a:pt x="48" y="935"/>
                    </a:lnTo>
                    <a:lnTo>
                      <a:pt x="307" y="784"/>
                    </a:lnTo>
                    <a:lnTo>
                      <a:pt x="51" y="943"/>
                    </a:lnTo>
                    <a:lnTo>
                      <a:pt x="307" y="795"/>
                    </a:lnTo>
                    <a:lnTo>
                      <a:pt x="56" y="954"/>
                    </a:lnTo>
                    <a:lnTo>
                      <a:pt x="307" y="808"/>
                    </a:lnTo>
                    <a:lnTo>
                      <a:pt x="56" y="959"/>
                    </a:lnTo>
                    <a:lnTo>
                      <a:pt x="307" y="816"/>
                    </a:lnTo>
                    <a:lnTo>
                      <a:pt x="59" y="962"/>
                    </a:lnTo>
                    <a:lnTo>
                      <a:pt x="307" y="816"/>
                    </a:lnTo>
                    <a:lnTo>
                      <a:pt x="62" y="970"/>
                    </a:lnTo>
                    <a:lnTo>
                      <a:pt x="307" y="830"/>
                    </a:lnTo>
                    <a:lnTo>
                      <a:pt x="64" y="978"/>
                    </a:lnTo>
                    <a:lnTo>
                      <a:pt x="307" y="838"/>
                    </a:lnTo>
                    <a:lnTo>
                      <a:pt x="64" y="978"/>
                    </a:lnTo>
                    <a:lnTo>
                      <a:pt x="307" y="841"/>
                    </a:lnTo>
                    <a:lnTo>
                      <a:pt x="67" y="983"/>
                    </a:lnTo>
                    <a:lnTo>
                      <a:pt x="307" y="843"/>
                    </a:lnTo>
                    <a:lnTo>
                      <a:pt x="67" y="983"/>
                    </a:lnTo>
                    <a:lnTo>
                      <a:pt x="307" y="846"/>
                    </a:lnTo>
                    <a:lnTo>
                      <a:pt x="70" y="991"/>
                    </a:lnTo>
                    <a:lnTo>
                      <a:pt x="307" y="854"/>
                    </a:lnTo>
                    <a:lnTo>
                      <a:pt x="70" y="994"/>
                    </a:lnTo>
                    <a:lnTo>
                      <a:pt x="307" y="857"/>
                    </a:lnTo>
                    <a:lnTo>
                      <a:pt x="73" y="999"/>
                    </a:lnTo>
                    <a:lnTo>
                      <a:pt x="307" y="862"/>
                    </a:lnTo>
                    <a:lnTo>
                      <a:pt x="75" y="1005"/>
                    </a:lnTo>
                    <a:lnTo>
                      <a:pt x="307" y="873"/>
                    </a:lnTo>
                    <a:lnTo>
                      <a:pt x="78" y="1008"/>
                    </a:lnTo>
                    <a:lnTo>
                      <a:pt x="307" y="876"/>
                    </a:lnTo>
                    <a:lnTo>
                      <a:pt x="81" y="1016"/>
                    </a:lnTo>
                    <a:lnTo>
                      <a:pt x="307" y="886"/>
                    </a:lnTo>
                    <a:lnTo>
                      <a:pt x="83" y="1021"/>
                    </a:lnTo>
                    <a:lnTo>
                      <a:pt x="307" y="892"/>
                    </a:lnTo>
                    <a:lnTo>
                      <a:pt x="83" y="1026"/>
                    </a:lnTo>
                    <a:lnTo>
                      <a:pt x="307" y="897"/>
                    </a:lnTo>
                    <a:lnTo>
                      <a:pt x="89" y="1034"/>
                    </a:lnTo>
                    <a:lnTo>
                      <a:pt x="307" y="908"/>
                    </a:lnTo>
                    <a:lnTo>
                      <a:pt x="91" y="1043"/>
                    </a:lnTo>
                    <a:lnTo>
                      <a:pt x="307" y="919"/>
                    </a:lnTo>
                    <a:lnTo>
                      <a:pt x="97" y="1053"/>
                    </a:lnTo>
                    <a:lnTo>
                      <a:pt x="307" y="932"/>
                    </a:lnTo>
                    <a:lnTo>
                      <a:pt x="97" y="1056"/>
                    </a:lnTo>
                    <a:lnTo>
                      <a:pt x="307" y="935"/>
                    </a:lnTo>
                    <a:lnTo>
                      <a:pt x="100" y="1061"/>
                    </a:lnTo>
                    <a:lnTo>
                      <a:pt x="307" y="943"/>
                    </a:lnTo>
                    <a:lnTo>
                      <a:pt x="105" y="1069"/>
                    </a:lnTo>
                    <a:lnTo>
                      <a:pt x="307" y="951"/>
                    </a:lnTo>
                    <a:lnTo>
                      <a:pt x="108" y="1072"/>
                    </a:lnTo>
                    <a:lnTo>
                      <a:pt x="305" y="959"/>
                    </a:lnTo>
                    <a:lnTo>
                      <a:pt x="110" y="1080"/>
                    </a:lnTo>
                    <a:lnTo>
                      <a:pt x="307" y="967"/>
                    </a:lnTo>
                    <a:lnTo>
                      <a:pt x="113" y="1086"/>
                    </a:lnTo>
                    <a:lnTo>
                      <a:pt x="307" y="975"/>
                    </a:lnTo>
                    <a:lnTo>
                      <a:pt x="118" y="1096"/>
                    </a:lnTo>
                    <a:lnTo>
                      <a:pt x="307" y="989"/>
                    </a:lnTo>
                    <a:lnTo>
                      <a:pt x="118" y="1099"/>
                    </a:lnTo>
                    <a:lnTo>
                      <a:pt x="307" y="989"/>
                    </a:lnTo>
                    <a:lnTo>
                      <a:pt x="124" y="1107"/>
                    </a:lnTo>
                    <a:lnTo>
                      <a:pt x="307" y="1002"/>
                    </a:lnTo>
                    <a:lnTo>
                      <a:pt x="127" y="1110"/>
                    </a:lnTo>
                    <a:lnTo>
                      <a:pt x="307" y="1008"/>
                    </a:lnTo>
                    <a:lnTo>
                      <a:pt x="127" y="1113"/>
                    </a:lnTo>
                    <a:lnTo>
                      <a:pt x="307" y="1010"/>
                    </a:lnTo>
                    <a:lnTo>
                      <a:pt x="132" y="1123"/>
                    </a:lnTo>
                    <a:lnTo>
                      <a:pt x="307" y="1021"/>
                    </a:lnTo>
                    <a:lnTo>
                      <a:pt x="135" y="1129"/>
                    </a:lnTo>
                    <a:lnTo>
                      <a:pt x="307" y="1029"/>
                    </a:lnTo>
                    <a:lnTo>
                      <a:pt x="140" y="1137"/>
                    </a:lnTo>
                    <a:lnTo>
                      <a:pt x="307" y="1040"/>
                    </a:lnTo>
                    <a:lnTo>
                      <a:pt x="143" y="1142"/>
                    </a:lnTo>
                    <a:lnTo>
                      <a:pt x="307" y="1048"/>
                    </a:lnTo>
                    <a:lnTo>
                      <a:pt x="148" y="1150"/>
                    </a:lnTo>
                    <a:lnTo>
                      <a:pt x="307" y="1059"/>
                    </a:lnTo>
                    <a:lnTo>
                      <a:pt x="151" y="1156"/>
                    </a:lnTo>
                    <a:lnTo>
                      <a:pt x="307" y="1064"/>
                    </a:lnTo>
                    <a:lnTo>
                      <a:pt x="154" y="1158"/>
                    </a:lnTo>
                    <a:lnTo>
                      <a:pt x="307" y="1069"/>
                    </a:lnTo>
                    <a:lnTo>
                      <a:pt x="154" y="1164"/>
                    </a:lnTo>
                    <a:lnTo>
                      <a:pt x="307" y="1075"/>
                    </a:lnTo>
                    <a:lnTo>
                      <a:pt x="156" y="1166"/>
                    </a:lnTo>
                    <a:lnTo>
                      <a:pt x="307" y="1078"/>
                    </a:lnTo>
                    <a:lnTo>
                      <a:pt x="159" y="1169"/>
                    </a:lnTo>
                    <a:lnTo>
                      <a:pt x="307" y="1083"/>
                    </a:lnTo>
                    <a:lnTo>
                      <a:pt x="162" y="1177"/>
                    </a:lnTo>
                    <a:lnTo>
                      <a:pt x="307" y="1091"/>
                    </a:lnTo>
                    <a:lnTo>
                      <a:pt x="162" y="1177"/>
                    </a:lnTo>
                    <a:lnTo>
                      <a:pt x="307" y="1094"/>
                    </a:lnTo>
                    <a:lnTo>
                      <a:pt x="167" y="1188"/>
                    </a:lnTo>
                    <a:lnTo>
                      <a:pt x="307" y="1107"/>
                    </a:lnTo>
                    <a:lnTo>
                      <a:pt x="170" y="1188"/>
                    </a:lnTo>
                    <a:lnTo>
                      <a:pt x="307" y="1110"/>
                    </a:lnTo>
                    <a:lnTo>
                      <a:pt x="170" y="1193"/>
                    </a:lnTo>
                    <a:lnTo>
                      <a:pt x="307" y="1113"/>
                    </a:lnTo>
                    <a:lnTo>
                      <a:pt x="172" y="1193"/>
                    </a:lnTo>
                    <a:lnTo>
                      <a:pt x="307" y="1115"/>
                    </a:lnTo>
                    <a:lnTo>
                      <a:pt x="175" y="1204"/>
                    </a:lnTo>
                    <a:lnTo>
                      <a:pt x="307" y="1129"/>
                    </a:lnTo>
                    <a:lnTo>
                      <a:pt x="178" y="1207"/>
                    </a:lnTo>
                    <a:lnTo>
                      <a:pt x="307" y="1131"/>
                    </a:lnTo>
                    <a:lnTo>
                      <a:pt x="181" y="1210"/>
                    </a:lnTo>
                    <a:lnTo>
                      <a:pt x="310" y="1134"/>
                    </a:lnTo>
                    <a:lnTo>
                      <a:pt x="183" y="1215"/>
                    </a:lnTo>
                    <a:lnTo>
                      <a:pt x="313" y="1139"/>
                    </a:lnTo>
                    <a:lnTo>
                      <a:pt x="186" y="1223"/>
                    </a:lnTo>
                    <a:lnTo>
                      <a:pt x="332" y="1139"/>
                    </a:lnTo>
                    <a:lnTo>
                      <a:pt x="189" y="1226"/>
                    </a:lnTo>
                    <a:lnTo>
                      <a:pt x="337" y="1139"/>
                    </a:lnTo>
                    <a:lnTo>
                      <a:pt x="191" y="1231"/>
                    </a:lnTo>
                    <a:lnTo>
                      <a:pt x="351" y="1139"/>
                    </a:lnTo>
                    <a:lnTo>
                      <a:pt x="197" y="1242"/>
                    </a:lnTo>
                    <a:lnTo>
                      <a:pt x="370" y="1139"/>
                    </a:lnTo>
                    <a:lnTo>
                      <a:pt x="197" y="1242"/>
                    </a:lnTo>
                    <a:lnTo>
                      <a:pt x="375" y="1139"/>
                    </a:lnTo>
                    <a:lnTo>
                      <a:pt x="202" y="1253"/>
                    </a:lnTo>
                    <a:lnTo>
                      <a:pt x="307" y="1191"/>
                    </a:lnTo>
                    <a:lnTo>
                      <a:pt x="202" y="1255"/>
                    </a:lnTo>
                    <a:lnTo>
                      <a:pt x="307" y="1193"/>
                    </a:lnTo>
                    <a:lnTo>
                      <a:pt x="205" y="1261"/>
                    </a:lnTo>
                    <a:lnTo>
                      <a:pt x="305" y="1201"/>
                    </a:lnTo>
                    <a:lnTo>
                      <a:pt x="210" y="1269"/>
                    </a:lnTo>
                    <a:lnTo>
                      <a:pt x="305" y="1212"/>
                    </a:lnTo>
                    <a:lnTo>
                      <a:pt x="216" y="1277"/>
                    </a:lnTo>
                    <a:lnTo>
                      <a:pt x="305" y="1226"/>
                    </a:lnTo>
                    <a:lnTo>
                      <a:pt x="218" y="1282"/>
                    </a:lnTo>
                    <a:lnTo>
                      <a:pt x="305" y="1231"/>
                    </a:lnTo>
                    <a:lnTo>
                      <a:pt x="221" y="1288"/>
                    </a:lnTo>
                    <a:lnTo>
                      <a:pt x="305" y="1239"/>
                    </a:lnTo>
                    <a:lnTo>
                      <a:pt x="221" y="1290"/>
                    </a:lnTo>
                    <a:lnTo>
                      <a:pt x="305" y="1242"/>
                    </a:lnTo>
                    <a:lnTo>
                      <a:pt x="224" y="1293"/>
                    </a:lnTo>
                    <a:lnTo>
                      <a:pt x="305" y="1245"/>
                    </a:lnTo>
                    <a:lnTo>
                      <a:pt x="226" y="1301"/>
                    </a:lnTo>
                    <a:lnTo>
                      <a:pt x="305" y="1255"/>
                    </a:lnTo>
                    <a:lnTo>
                      <a:pt x="229" y="1304"/>
                    </a:lnTo>
                    <a:lnTo>
                      <a:pt x="305" y="1261"/>
                    </a:lnTo>
                    <a:lnTo>
                      <a:pt x="235" y="1315"/>
                    </a:lnTo>
                    <a:lnTo>
                      <a:pt x="305" y="1274"/>
                    </a:lnTo>
                    <a:lnTo>
                      <a:pt x="237" y="1323"/>
                    </a:lnTo>
                    <a:lnTo>
                      <a:pt x="305" y="1282"/>
                    </a:lnTo>
                    <a:lnTo>
                      <a:pt x="240" y="1325"/>
                    </a:lnTo>
                    <a:lnTo>
                      <a:pt x="305" y="1288"/>
                    </a:lnTo>
                    <a:lnTo>
                      <a:pt x="243" y="1331"/>
                    </a:lnTo>
                    <a:lnTo>
                      <a:pt x="305" y="1293"/>
                    </a:lnTo>
                    <a:lnTo>
                      <a:pt x="245" y="1336"/>
                    </a:lnTo>
                    <a:lnTo>
                      <a:pt x="305" y="1301"/>
                    </a:lnTo>
                    <a:lnTo>
                      <a:pt x="251" y="1344"/>
                    </a:lnTo>
                    <a:lnTo>
                      <a:pt x="305" y="1312"/>
                    </a:lnTo>
                    <a:lnTo>
                      <a:pt x="253" y="1355"/>
                    </a:lnTo>
                    <a:lnTo>
                      <a:pt x="305" y="1325"/>
                    </a:lnTo>
                    <a:lnTo>
                      <a:pt x="256" y="1355"/>
                    </a:lnTo>
                    <a:lnTo>
                      <a:pt x="305" y="1328"/>
                    </a:lnTo>
                    <a:lnTo>
                      <a:pt x="256" y="1358"/>
                    </a:lnTo>
                    <a:lnTo>
                      <a:pt x="305" y="1331"/>
                    </a:lnTo>
                    <a:lnTo>
                      <a:pt x="262" y="1366"/>
                    </a:lnTo>
                    <a:lnTo>
                      <a:pt x="305" y="1339"/>
                    </a:lnTo>
                    <a:lnTo>
                      <a:pt x="262" y="1368"/>
                    </a:lnTo>
                    <a:lnTo>
                      <a:pt x="305" y="1344"/>
                    </a:lnTo>
                    <a:lnTo>
                      <a:pt x="264" y="1371"/>
                    </a:lnTo>
                    <a:lnTo>
                      <a:pt x="305" y="1347"/>
                    </a:lnTo>
                    <a:lnTo>
                      <a:pt x="267" y="1379"/>
                    </a:lnTo>
                    <a:lnTo>
                      <a:pt x="305" y="1358"/>
                    </a:lnTo>
                    <a:lnTo>
                      <a:pt x="270" y="1385"/>
                    </a:lnTo>
                    <a:lnTo>
                      <a:pt x="305" y="1363"/>
                    </a:lnTo>
                    <a:lnTo>
                      <a:pt x="272" y="1390"/>
                    </a:lnTo>
                    <a:lnTo>
                      <a:pt x="305" y="1374"/>
                    </a:lnTo>
                    <a:lnTo>
                      <a:pt x="278" y="1401"/>
                    </a:lnTo>
                    <a:lnTo>
                      <a:pt x="305" y="1385"/>
                    </a:lnTo>
                    <a:lnTo>
                      <a:pt x="278" y="1401"/>
                    </a:lnTo>
                    <a:lnTo>
                      <a:pt x="305" y="1387"/>
                    </a:lnTo>
                    <a:lnTo>
                      <a:pt x="280" y="1409"/>
                    </a:lnTo>
                    <a:lnTo>
                      <a:pt x="305" y="1395"/>
                    </a:lnTo>
                    <a:lnTo>
                      <a:pt x="283" y="1412"/>
                    </a:lnTo>
                    <a:lnTo>
                      <a:pt x="305" y="1401"/>
                    </a:lnTo>
                    <a:lnTo>
                      <a:pt x="289" y="1422"/>
                    </a:lnTo>
                    <a:lnTo>
                      <a:pt x="305" y="1412"/>
                    </a:lnTo>
                    <a:lnTo>
                      <a:pt x="291" y="1430"/>
                    </a:lnTo>
                    <a:lnTo>
                      <a:pt x="305" y="1422"/>
                    </a:lnTo>
                    <a:lnTo>
                      <a:pt x="294" y="1433"/>
                    </a:lnTo>
                    <a:lnTo>
                      <a:pt x="305" y="1428"/>
                    </a:lnTo>
                    <a:lnTo>
                      <a:pt x="299" y="1444"/>
                    </a:lnTo>
                    <a:lnTo>
                      <a:pt x="305" y="1441"/>
                    </a:lnTo>
                    <a:lnTo>
                      <a:pt x="299" y="1447"/>
                    </a:lnTo>
                    <a:lnTo>
                      <a:pt x="305" y="1444"/>
                    </a:lnTo>
                    <a:lnTo>
                      <a:pt x="305" y="1455"/>
                    </a:lnTo>
                    <a:lnTo>
                      <a:pt x="305" y="1452"/>
                    </a:lnTo>
                    <a:lnTo>
                      <a:pt x="305" y="1457"/>
                    </a:lnTo>
                    <a:lnTo>
                      <a:pt x="305" y="1457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9" name="23_2"/>
          <p:cNvGrpSpPr/>
          <p:nvPr>
            <p:custDataLst>
              <p:tags r:id="rId8"/>
            </p:custDataLst>
          </p:nvPr>
        </p:nvGrpSpPr>
        <p:grpSpPr>
          <a:xfrm>
            <a:off x="3610415" y="1748716"/>
            <a:ext cx="854075" cy="915988"/>
            <a:chOff x="3055938" y="2011363"/>
            <a:chExt cx="854075" cy="915988"/>
          </a:xfrm>
        </p:grpSpPr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3562350" y="2020888"/>
              <a:ext cx="347663" cy="293688"/>
            </a:xfrm>
            <a:custGeom>
              <a:avLst/>
              <a:gdLst>
                <a:gd name="T0" fmla="*/ 0 w 219"/>
                <a:gd name="T1" fmla="*/ 0 h 185"/>
                <a:gd name="T2" fmla="*/ 19 w 219"/>
                <a:gd name="T3" fmla="*/ 0 h 185"/>
                <a:gd name="T4" fmla="*/ 27 w 219"/>
                <a:gd name="T5" fmla="*/ 0 h 185"/>
                <a:gd name="T6" fmla="*/ 38 w 219"/>
                <a:gd name="T7" fmla="*/ 0 h 185"/>
                <a:gd name="T8" fmla="*/ 43 w 219"/>
                <a:gd name="T9" fmla="*/ 0 h 185"/>
                <a:gd name="T10" fmla="*/ 65 w 219"/>
                <a:gd name="T11" fmla="*/ 0 h 185"/>
                <a:gd name="T12" fmla="*/ 81 w 219"/>
                <a:gd name="T13" fmla="*/ 0 h 185"/>
                <a:gd name="T14" fmla="*/ 89 w 219"/>
                <a:gd name="T15" fmla="*/ 0 h 185"/>
                <a:gd name="T16" fmla="*/ 89 w 219"/>
                <a:gd name="T17" fmla="*/ 0 h 185"/>
                <a:gd name="T18" fmla="*/ 95 w 219"/>
                <a:gd name="T19" fmla="*/ 0 h 185"/>
                <a:gd name="T20" fmla="*/ 116 w 219"/>
                <a:gd name="T21" fmla="*/ 0 h 185"/>
                <a:gd name="T22" fmla="*/ 124 w 219"/>
                <a:gd name="T23" fmla="*/ 0 h 185"/>
                <a:gd name="T24" fmla="*/ 130 w 219"/>
                <a:gd name="T25" fmla="*/ 0 h 185"/>
                <a:gd name="T26" fmla="*/ 132 w 219"/>
                <a:gd name="T27" fmla="*/ 0 h 185"/>
                <a:gd name="T28" fmla="*/ 135 w 219"/>
                <a:gd name="T29" fmla="*/ 0 h 185"/>
                <a:gd name="T30" fmla="*/ 138 w 219"/>
                <a:gd name="T31" fmla="*/ 0 h 185"/>
                <a:gd name="T32" fmla="*/ 154 w 219"/>
                <a:gd name="T33" fmla="*/ 0 h 185"/>
                <a:gd name="T34" fmla="*/ 165 w 219"/>
                <a:gd name="T35" fmla="*/ 0 h 185"/>
                <a:gd name="T36" fmla="*/ 181 w 219"/>
                <a:gd name="T37" fmla="*/ 0 h 185"/>
                <a:gd name="T38" fmla="*/ 200 w 219"/>
                <a:gd name="T39" fmla="*/ 0 h 185"/>
                <a:gd name="T40" fmla="*/ 213 w 219"/>
                <a:gd name="T41" fmla="*/ 0 h 185"/>
                <a:gd name="T42" fmla="*/ 219 w 219"/>
                <a:gd name="T43" fmla="*/ 2 h 185"/>
                <a:gd name="T44" fmla="*/ 219 w 219"/>
                <a:gd name="T45" fmla="*/ 5 h 185"/>
                <a:gd name="T46" fmla="*/ 219 w 219"/>
                <a:gd name="T47" fmla="*/ 8 h 185"/>
                <a:gd name="T48" fmla="*/ 219 w 219"/>
                <a:gd name="T49" fmla="*/ 21 h 185"/>
                <a:gd name="T50" fmla="*/ 219 w 219"/>
                <a:gd name="T51" fmla="*/ 26 h 185"/>
                <a:gd name="T52" fmla="*/ 219 w 219"/>
                <a:gd name="T53" fmla="*/ 35 h 185"/>
                <a:gd name="T54" fmla="*/ 219 w 219"/>
                <a:gd name="T55" fmla="*/ 45 h 185"/>
                <a:gd name="T56" fmla="*/ 219 w 219"/>
                <a:gd name="T57" fmla="*/ 48 h 185"/>
                <a:gd name="T58" fmla="*/ 219 w 219"/>
                <a:gd name="T59" fmla="*/ 56 h 185"/>
                <a:gd name="T60" fmla="*/ 219 w 219"/>
                <a:gd name="T61" fmla="*/ 61 h 185"/>
                <a:gd name="T62" fmla="*/ 219 w 219"/>
                <a:gd name="T63" fmla="*/ 72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9" h="185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0" y="16"/>
                  </a:lnTo>
                  <a:lnTo>
                    <a:pt x="27" y="0"/>
                  </a:lnTo>
                  <a:lnTo>
                    <a:pt x="0" y="21"/>
                  </a:lnTo>
                  <a:lnTo>
                    <a:pt x="38" y="0"/>
                  </a:lnTo>
                  <a:lnTo>
                    <a:pt x="0" y="24"/>
                  </a:lnTo>
                  <a:lnTo>
                    <a:pt x="43" y="0"/>
                  </a:lnTo>
                  <a:lnTo>
                    <a:pt x="0" y="37"/>
                  </a:lnTo>
                  <a:lnTo>
                    <a:pt x="65" y="0"/>
                  </a:lnTo>
                  <a:lnTo>
                    <a:pt x="8" y="43"/>
                  </a:lnTo>
                  <a:lnTo>
                    <a:pt x="81" y="0"/>
                  </a:lnTo>
                  <a:lnTo>
                    <a:pt x="11" y="45"/>
                  </a:lnTo>
                  <a:lnTo>
                    <a:pt x="89" y="0"/>
                  </a:lnTo>
                  <a:lnTo>
                    <a:pt x="11" y="45"/>
                  </a:lnTo>
                  <a:lnTo>
                    <a:pt x="89" y="0"/>
                  </a:lnTo>
                  <a:lnTo>
                    <a:pt x="14" y="48"/>
                  </a:lnTo>
                  <a:lnTo>
                    <a:pt x="95" y="0"/>
                  </a:lnTo>
                  <a:lnTo>
                    <a:pt x="22" y="53"/>
                  </a:lnTo>
                  <a:lnTo>
                    <a:pt x="116" y="0"/>
                  </a:lnTo>
                  <a:lnTo>
                    <a:pt x="24" y="56"/>
                  </a:lnTo>
                  <a:lnTo>
                    <a:pt x="124" y="0"/>
                  </a:lnTo>
                  <a:lnTo>
                    <a:pt x="27" y="59"/>
                  </a:lnTo>
                  <a:lnTo>
                    <a:pt x="130" y="0"/>
                  </a:lnTo>
                  <a:lnTo>
                    <a:pt x="30" y="59"/>
                  </a:lnTo>
                  <a:lnTo>
                    <a:pt x="132" y="0"/>
                  </a:lnTo>
                  <a:lnTo>
                    <a:pt x="30" y="59"/>
                  </a:lnTo>
                  <a:lnTo>
                    <a:pt x="135" y="0"/>
                  </a:lnTo>
                  <a:lnTo>
                    <a:pt x="30" y="61"/>
                  </a:lnTo>
                  <a:lnTo>
                    <a:pt x="138" y="0"/>
                  </a:lnTo>
                  <a:lnTo>
                    <a:pt x="35" y="67"/>
                  </a:lnTo>
                  <a:lnTo>
                    <a:pt x="154" y="0"/>
                  </a:lnTo>
                  <a:lnTo>
                    <a:pt x="38" y="72"/>
                  </a:lnTo>
                  <a:lnTo>
                    <a:pt x="165" y="0"/>
                  </a:lnTo>
                  <a:lnTo>
                    <a:pt x="43" y="80"/>
                  </a:lnTo>
                  <a:lnTo>
                    <a:pt x="181" y="0"/>
                  </a:lnTo>
                  <a:lnTo>
                    <a:pt x="49" y="86"/>
                  </a:lnTo>
                  <a:lnTo>
                    <a:pt x="200" y="0"/>
                  </a:lnTo>
                  <a:lnTo>
                    <a:pt x="49" y="94"/>
                  </a:lnTo>
                  <a:lnTo>
                    <a:pt x="213" y="0"/>
                  </a:lnTo>
                  <a:lnTo>
                    <a:pt x="51" y="99"/>
                  </a:lnTo>
                  <a:lnTo>
                    <a:pt x="219" y="2"/>
                  </a:lnTo>
                  <a:lnTo>
                    <a:pt x="54" y="102"/>
                  </a:lnTo>
                  <a:lnTo>
                    <a:pt x="219" y="5"/>
                  </a:lnTo>
                  <a:lnTo>
                    <a:pt x="54" y="105"/>
                  </a:lnTo>
                  <a:lnTo>
                    <a:pt x="219" y="8"/>
                  </a:lnTo>
                  <a:lnTo>
                    <a:pt x="54" y="115"/>
                  </a:lnTo>
                  <a:lnTo>
                    <a:pt x="219" y="21"/>
                  </a:lnTo>
                  <a:lnTo>
                    <a:pt x="54" y="121"/>
                  </a:lnTo>
                  <a:lnTo>
                    <a:pt x="219" y="26"/>
                  </a:lnTo>
                  <a:lnTo>
                    <a:pt x="54" y="129"/>
                  </a:lnTo>
                  <a:lnTo>
                    <a:pt x="219" y="35"/>
                  </a:lnTo>
                  <a:lnTo>
                    <a:pt x="51" y="142"/>
                  </a:lnTo>
                  <a:lnTo>
                    <a:pt x="219" y="45"/>
                  </a:lnTo>
                  <a:lnTo>
                    <a:pt x="51" y="145"/>
                  </a:lnTo>
                  <a:lnTo>
                    <a:pt x="219" y="48"/>
                  </a:lnTo>
                  <a:lnTo>
                    <a:pt x="46" y="156"/>
                  </a:lnTo>
                  <a:lnTo>
                    <a:pt x="219" y="56"/>
                  </a:lnTo>
                  <a:lnTo>
                    <a:pt x="43" y="164"/>
                  </a:lnTo>
                  <a:lnTo>
                    <a:pt x="219" y="61"/>
                  </a:lnTo>
                  <a:lnTo>
                    <a:pt x="24" y="185"/>
                  </a:lnTo>
                  <a:lnTo>
                    <a:pt x="219" y="72"/>
                  </a:lnTo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3055938" y="2011363"/>
              <a:ext cx="854075" cy="915988"/>
            </a:xfrm>
            <a:custGeom>
              <a:avLst/>
              <a:gdLst>
                <a:gd name="T0" fmla="*/ 17 w 538"/>
                <a:gd name="T1" fmla="*/ 3 h 577"/>
                <a:gd name="T2" fmla="*/ 30 w 538"/>
                <a:gd name="T3" fmla="*/ 3 h 577"/>
                <a:gd name="T4" fmla="*/ 52 w 538"/>
                <a:gd name="T5" fmla="*/ 3 h 577"/>
                <a:gd name="T6" fmla="*/ 68 w 538"/>
                <a:gd name="T7" fmla="*/ 3 h 577"/>
                <a:gd name="T8" fmla="*/ 103 w 538"/>
                <a:gd name="T9" fmla="*/ 3 h 577"/>
                <a:gd name="T10" fmla="*/ 133 w 538"/>
                <a:gd name="T11" fmla="*/ 3 h 577"/>
                <a:gd name="T12" fmla="*/ 162 w 538"/>
                <a:gd name="T13" fmla="*/ 0 h 577"/>
                <a:gd name="T14" fmla="*/ 179 w 538"/>
                <a:gd name="T15" fmla="*/ 0 h 577"/>
                <a:gd name="T16" fmla="*/ 189 w 538"/>
                <a:gd name="T17" fmla="*/ 0 h 577"/>
                <a:gd name="T18" fmla="*/ 219 w 538"/>
                <a:gd name="T19" fmla="*/ 8 h 577"/>
                <a:gd name="T20" fmla="*/ 219 w 538"/>
                <a:gd name="T21" fmla="*/ 22 h 577"/>
                <a:gd name="T22" fmla="*/ 219 w 538"/>
                <a:gd name="T23" fmla="*/ 32 h 577"/>
                <a:gd name="T24" fmla="*/ 219 w 538"/>
                <a:gd name="T25" fmla="*/ 46 h 577"/>
                <a:gd name="T26" fmla="*/ 195 w 538"/>
                <a:gd name="T27" fmla="*/ 70 h 577"/>
                <a:gd name="T28" fmla="*/ 179 w 538"/>
                <a:gd name="T29" fmla="*/ 100 h 577"/>
                <a:gd name="T30" fmla="*/ 173 w 538"/>
                <a:gd name="T31" fmla="*/ 116 h 577"/>
                <a:gd name="T32" fmla="*/ 173 w 538"/>
                <a:gd name="T33" fmla="*/ 129 h 577"/>
                <a:gd name="T34" fmla="*/ 176 w 538"/>
                <a:gd name="T35" fmla="*/ 146 h 577"/>
                <a:gd name="T36" fmla="*/ 179 w 538"/>
                <a:gd name="T37" fmla="*/ 154 h 577"/>
                <a:gd name="T38" fmla="*/ 179 w 538"/>
                <a:gd name="T39" fmla="*/ 156 h 577"/>
                <a:gd name="T40" fmla="*/ 184 w 538"/>
                <a:gd name="T41" fmla="*/ 170 h 577"/>
                <a:gd name="T42" fmla="*/ 189 w 538"/>
                <a:gd name="T43" fmla="*/ 178 h 577"/>
                <a:gd name="T44" fmla="*/ 195 w 538"/>
                <a:gd name="T45" fmla="*/ 181 h 577"/>
                <a:gd name="T46" fmla="*/ 208 w 538"/>
                <a:gd name="T47" fmla="*/ 197 h 577"/>
                <a:gd name="T48" fmla="*/ 211 w 538"/>
                <a:gd name="T49" fmla="*/ 197 h 577"/>
                <a:gd name="T50" fmla="*/ 222 w 538"/>
                <a:gd name="T51" fmla="*/ 205 h 577"/>
                <a:gd name="T52" fmla="*/ 230 w 538"/>
                <a:gd name="T53" fmla="*/ 208 h 577"/>
                <a:gd name="T54" fmla="*/ 257 w 538"/>
                <a:gd name="T55" fmla="*/ 213 h 577"/>
                <a:gd name="T56" fmla="*/ 295 w 538"/>
                <a:gd name="T57" fmla="*/ 210 h 577"/>
                <a:gd name="T58" fmla="*/ 538 w 538"/>
                <a:gd name="T59" fmla="*/ 94 h 577"/>
                <a:gd name="T60" fmla="*/ 538 w 538"/>
                <a:gd name="T61" fmla="*/ 116 h 577"/>
                <a:gd name="T62" fmla="*/ 538 w 538"/>
                <a:gd name="T63" fmla="*/ 129 h 577"/>
                <a:gd name="T64" fmla="*/ 538 w 538"/>
                <a:gd name="T65" fmla="*/ 146 h 577"/>
                <a:gd name="T66" fmla="*/ 538 w 538"/>
                <a:gd name="T67" fmla="*/ 156 h 577"/>
                <a:gd name="T68" fmla="*/ 538 w 538"/>
                <a:gd name="T69" fmla="*/ 162 h 577"/>
                <a:gd name="T70" fmla="*/ 538 w 538"/>
                <a:gd name="T71" fmla="*/ 181 h 577"/>
                <a:gd name="T72" fmla="*/ 538 w 538"/>
                <a:gd name="T73" fmla="*/ 189 h 577"/>
                <a:gd name="T74" fmla="*/ 538 w 538"/>
                <a:gd name="T75" fmla="*/ 210 h 577"/>
                <a:gd name="T76" fmla="*/ 538 w 538"/>
                <a:gd name="T77" fmla="*/ 234 h 577"/>
                <a:gd name="T78" fmla="*/ 538 w 538"/>
                <a:gd name="T79" fmla="*/ 256 h 577"/>
                <a:gd name="T80" fmla="*/ 538 w 538"/>
                <a:gd name="T81" fmla="*/ 269 h 577"/>
                <a:gd name="T82" fmla="*/ 538 w 538"/>
                <a:gd name="T83" fmla="*/ 286 h 577"/>
                <a:gd name="T84" fmla="*/ 538 w 538"/>
                <a:gd name="T85" fmla="*/ 294 h 577"/>
                <a:gd name="T86" fmla="*/ 538 w 538"/>
                <a:gd name="T87" fmla="*/ 313 h 577"/>
                <a:gd name="T88" fmla="*/ 538 w 538"/>
                <a:gd name="T89" fmla="*/ 337 h 577"/>
                <a:gd name="T90" fmla="*/ 538 w 538"/>
                <a:gd name="T91" fmla="*/ 358 h 577"/>
                <a:gd name="T92" fmla="*/ 538 w 538"/>
                <a:gd name="T93" fmla="*/ 369 h 577"/>
                <a:gd name="T94" fmla="*/ 538 w 538"/>
                <a:gd name="T95" fmla="*/ 388 h 577"/>
                <a:gd name="T96" fmla="*/ 538 w 538"/>
                <a:gd name="T97" fmla="*/ 393 h 577"/>
                <a:gd name="T98" fmla="*/ 538 w 538"/>
                <a:gd name="T99" fmla="*/ 404 h 577"/>
                <a:gd name="T100" fmla="*/ 538 w 538"/>
                <a:gd name="T101" fmla="*/ 423 h 577"/>
                <a:gd name="T102" fmla="*/ 538 w 538"/>
                <a:gd name="T103" fmla="*/ 439 h 577"/>
                <a:gd name="T104" fmla="*/ 538 w 538"/>
                <a:gd name="T105" fmla="*/ 450 h 577"/>
                <a:gd name="T106" fmla="*/ 538 w 538"/>
                <a:gd name="T107" fmla="*/ 472 h 577"/>
                <a:gd name="T108" fmla="*/ 538 w 538"/>
                <a:gd name="T109" fmla="*/ 488 h 577"/>
                <a:gd name="T110" fmla="*/ 538 w 538"/>
                <a:gd name="T111" fmla="*/ 512 h 577"/>
                <a:gd name="T112" fmla="*/ 538 w 538"/>
                <a:gd name="T113" fmla="*/ 536 h 577"/>
                <a:gd name="T114" fmla="*/ 538 w 538"/>
                <a:gd name="T115" fmla="*/ 550 h 577"/>
                <a:gd name="T116" fmla="*/ 538 w 538"/>
                <a:gd name="T117" fmla="*/ 555 h 577"/>
                <a:gd name="T118" fmla="*/ 538 w 538"/>
                <a:gd name="T119" fmla="*/ 57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8" h="577">
                  <a:moveTo>
                    <a:pt x="0" y="3"/>
                  </a:moveTo>
                  <a:lnTo>
                    <a:pt x="3" y="3"/>
                  </a:lnTo>
                  <a:lnTo>
                    <a:pt x="0" y="11"/>
                  </a:lnTo>
                  <a:lnTo>
                    <a:pt x="17" y="3"/>
                  </a:lnTo>
                  <a:lnTo>
                    <a:pt x="0" y="14"/>
                  </a:lnTo>
                  <a:lnTo>
                    <a:pt x="22" y="3"/>
                  </a:lnTo>
                  <a:lnTo>
                    <a:pt x="0" y="16"/>
                  </a:lnTo>
                  <a:lnTo>
                    <a:pt x="30" y="3"/>
                  </a:lnTo>
                  <a:lnTo>
                    <a:pt x="0" y="24"/>
                  </a:lnTo>
                  <a:lnTo>
                    <a:pt x="41" y="3"/>
                  </a:lnTo>
                  <a:lnTo>
                    <a:pt x="0" y="30"/>
                  </a:lnTo>
                  <a:lnTo>
                    <a:pt x="52" y="3"/>
                  </a:lnTo>
                  <a:lnTo>
                    <a:pt x="0" y="38"/>
                  </a:lnTo>
                  <a:lnTo>
                    <a:pt x="65" y="3"/>
                  </a:lnTo>
                  <a:lnTo>
                    <a:pt x="0" y="41"/>
                  </a:lnTo>
                  <a:lnTo>
                    <a:pt x="68" y="3"/>
                  </a:lnTo>
                  <a:lnTo>
                    <a:pt x="0" y="51"/>
                  </a:lnTo>
                  <a:lnTo>
                    <a:pt x="87" y="3"/>
                  </a:lnTo>
                  <a:lnTo>
                    <a:pt x="0" y="59"/>
                  </a:lnTo>
                  <a:lnTo>
                    <a:pt x="103" y="3"/>
                  </a:lnTo>
                  <a:lnTo>
                    <a:pt x="0" y="73"/>
                  </a:lnTo>
                  <a:lnTo>
                    <a:pt x="125" y="3"/>
                  </a:lnTo>
                  <a:lnTo>
                    <a:pt x="0" y="78"/>
                  </a:lnTo>
                  <a:lnTo>
                    <a:pt x="133" y="3"/>
                  </a:lnTo>
                  <a:lnTo>
                    <a:pt x="0" y="89"/>
                  </a:lnTo>
                  <a:lnTo>
                    <a:pt x="152" y="0"/>
                  </a:lnTo>
                  <a:lnTo>
                    <a:pt x="0" y="94"/>
                  </a:lnTo>
                  <a:lnTo>
                    <a:pt x="162" y="0"/>
                  </a:lnTo>
                  <a:lnTo>
                    <a:pt x="0" y="94"/>
                  </a:lnTo>
                  <a:lnTo>
                    <a:pt x="165" y="0"/>
                  </a:lnTo>
                  <a:lnTo>
                    <a:pt x="0" y="102"/>
                  </a:lnTo>
                  <a:lnTo>
                    <a:pt x="179" y="0"/>
                  </a:lnTo>
                  <a:lnTo>
                    <a:pt x="0" y="108"/>
                  </a:lnTo>
                  <a:lnTo>
                    <a:pt x="187" y="0"/>
                  </a:lnTo>
                  <a:lnTo>
                    <a:pt x="0" y="111"/>
                  </a:lnTo>
                  <a:lnTo>
                    <a:pt x="189" y="0"/>
                  </a:lnTo>
                  <a:lnTo>
                    <a:pt x="0" y="121"/>
                  </a:lnTo>
                  <a:lnTo>
                    <a:pt x="211" y="0"/>
                  </a:lnTo>
                  <a:lnTo>
                    <a:pt x="0" y="132"/>
                  </a:lnTo>
                  <a:lnTo>
                    <a:pt x="219" y="8"/>
                  </a:lnTo>
                  <a:lnTo>
                    <a:pt x="0" y="143"/>
                  </a:lnTo>
                  <a:lnTo>
                    <a:pt x="219" y="19"/>
                  </a:lnTo>
                  <a:lnTo>
                    <a:pt x="0" y="146"/>
                  </a:lnTo>
                  <a:lnTo>
                    <a:pt x="219" y="22"/>
                  </a:lnTo>
                  <a:lnTo>
                    <a:pt x="0" y="151"/>
                  </a:lnTo>
                  <a:lnTo>
                    <a:pt x="219" y="24"/>
                  </a:lnTo>
                  <a:lnTo>
                    <a:pt x="0" y="156"/>
                  </a:lnTo>
                  <a:lnTo>
                    <a:pt x="219" y="32"/>
                  </a:lnTo>
                  <a:lnTo>
                    <a:pt x="0" y="162"/>
                  </a:lnTo>
                  <a:lnTo>
                    <a:pt x="219" y="38"/>
                  </a:lnTo>
                  <a:lnTo>
                    <a:pt x="0" y="170"/>
                  </a:lnTo>
                  <a:lnTo>
                    <a:pt x="219" y="46"/>
                  </a:lnTo>
                  <a:lnTo>
                    <a:pt x="0" y="175"/>
                  </a:lnTo>
                  <a:lnTo>
                    <a:pt x="208" y="57"/>
                  </a:lnTo>
                  <a:lnTo>
                    <a:pt x="0" y="183"/>
                  </a:lnTo>
                  <a:lnTo>
                    <a:pt x="195" y="70"/>
                  </a:lnTo>
                  <a:lnTo>
                    <a:pt x="0" y="189"/>
                  </a:lnTo>
                  <a:lnTo>
                    <a:pt x="187" y="84"/>
                  </a:lnTo>
                  <a:lnTo>
                    <a:pt x="0" y="202"/>
                  </a:lnTo>
                  <a:lnTo>
                    <a:pt x="179" y="100"/>
                  </a:lnTo>
                  <a:lnTo>
                    <a:pt x="0" y="213"/>
                  </a:lnTo>
                  <a:lnTo>
                    <a:pt x="173" y="113"/>
                  </a:lnTo>
                  <a:lnTo>
                    <a:pt x="0" y="216"/>
                  </a:lnTo>
                  <a:lnTo>
                    <a:pt x="173" y="116"/>
                  </a:lnTo>
                  <a:lnTo>
                    <a:pt x="0" y="226"/>
                  </a:lnTo>
                  <a:lnTo>
                    <a:pt x="173" y="127"/>
                  </a:lnTo>
                  <a:lnTo>
                    <a:pt x="0" y="229"/>
                  </a:lnTo>
                  <a:lnTo>
                    <a:pt x="173" y="129"/>
                  </a:lnTo>
                  <a:lnTo>
                    <a:pt x="0" y="240"/>
                  </a:lnTo>
                  <a:lnTo>
                    <a:pt x="173" y="140"/>
                  </a:lnTo>
                  <a:lnTo>
                    <a:pt x="0" y="245"/>
                  </a:lnTo>
                  <a:lnTo>
                    <a:pt x="176" y="146"/>
                  </a:lnTo>
                  <a:lnTo>
                    <a:pt x="0" y="253"/>
                  </a:lnTo>
                  <a:lnTo>
                    <a:pt x="179" y="151"/>
                  </a:lnTo>
                  <a:lnTo>
                    <a:pt x="0" y="256"/>
                  </a:lnTo>
                  <a:lnTo>
                    <a:pt x="179" y="154"/>
                  </a:lnTo>
                  <a:lnTo>
                    <a:pt x="0" y="256"/>
                  </a:lnTo>
                  <a:lnTo>
                    <a:pt x="179" y="154"/>
                  </a:lnTo>
                  <a:lnTo>
                    <a:pt x="0" y="261"/>
                  </a:lnTo>
                  <a:lnTo>
                    <a:pt x="179" y="156"/>
                  </a:lnTo>
                  <a:lnTo>
                    <a:pt x="0" y="264"/>
                  </a:lnTo>
                  <a:lnTo>
                    <a:pt x="181" y="159"/>
                  </a:lnTo>
                  <a:lnTo>
                    <a:pt x="0" y="275"/>
                  </a:lnTo>
                  <a:lnTo>
                    <a:pt x="184" y="170"/>
                  </a:lnTo>
                  <a:lnTo>
                    <a:pt x="0" y="278"/>
                  </a:lnTo>
                  <a:lnTo>
                    <a:pt x="187" y="173"/>
                  </a:lnTo>
                  <a:lnTo>
                    <a:pt x="0" y="286"/>
                  </a:lnTo>
                  <a:lnTo>
                    <a:pt x="189" y="178"/>
                  </a:lnTo>
                  <a:lnTo>
                    <a:pt x="0" y="291"/>
                  </a:lnTo>
                  <a:lnTo>
                    <a:pt x="192" y="181"/>
                  </a:lnTo>
                  <a:lnTo>
                    <a:pt x="0" y="291"/>
                  </a:lnTo>
                  <a:lnTo>
                    <a:pt x="195" y="181"/>
                  </a:lnTo>
                  <a:lnTo>
                    <a:pt x="0" y="302"/>
                  </a:lnTo>
                  <a:lnTo>
                    <a:pt x="200" y="189"/>
                  </a:lnTo>
                  <a:lnTo>
                    <a:pt x="0" y="315"/>
                  </a:lnTo>
                  <a:lnTo>
                    <a:pt x="208" y="197"/>
                  </a:lnTo>
                  <a:lnTo>
                    <a:pt x="0" y="318"/>
                  </a:lnTo>
                  <a:lnTo>
                    <a:pt x="211" y="197"/>
                  </a:lnTo>
                  <a:lnTo>
                    <a:pt x="0" y="321"/>
                  </a:lnTo>
                  <a:lnTo>
                    <a:pt x="211" y="197"/>
                  </a:lnTo>
                  <a:lnTo>
                    <a:pt x="0" y="321"/>
                  </a:lnTo>
                  <a:lnTo>
                    <a:pt x="214" y="199"/>
                  </a:lnTo>
                  <a:lnTo>
                    <a:pt x="0" y="331"/>
                  </a:lnTo>
                  <a:lnTo>
                    <a:pt x="222" y="205"/>
                  </a:lnTo>
                  <a:lnTo>
                    <a:pt x="0" y="337"/>
                  </a:lnTo>
                  <a:lnTo>
                    <a:pt x="227" y="208"/>
                  </a:lnTo>
                  <a:lnTo>
                    <a:pt x="0" y="337"/>
                  </a:lnTo>
                  <a:lnTo>
                    <a:pt x="230" y="208"/>
                  </a:lnTo>
                  <a:lnTo>
                    <a:pt x="0" y="350"/>
                  </a:lnTo>
                  <a:lnTo>
                    <a:pt x="241" y="210"/>
                  </a:lnTo>
                  <a:lnTo>
                    <a:pt x="0" y="361"/>
                  </a:lnTo>
                  <a:lnTo>
                    <a:pt x="257" y="213"/>
                  </a:lnTo>
                  <a:lnTo>
                    <a:pt x="0" y="375"/>
                  </a:lnTo>
                  <a:lnTo>
                    <a:pt x="279" y="213"/>
                  </a:lnTo>
                  <a:lnTo>
                    <a:pt x="0" y="380"/>
                  </a:lnTo>
                  <a:lnTo>
                    <a:pt x="295" y="210"/>
                  </a:lnTo>
                  <a:lnTo>
                    <a:pt x="0" y="391"/>
                  </a:lnTo>
                  <a:lnTo>
                    <a:pt x="538" y="81"/>
                  </a:lnTo>
                  <a:lnTo>
                    <a:pt x="0" y="401"/>
                  </a:lnTo>
                  <a:lnTo>
                    <a:pt x="538" y="94"/>
                  </a:lnTo>
                  <a:lnTo>
                    <a:pt x="0" y="412"/>
                  </a:lnTo>
                  <a:lnTo>
                    <a:pt x="538" y="105"/>
                  </a:lnTo>
                  <a:lnTo>
                    <a:pt x="0" y="423"/>
                  </a:lnTo>
                  <a:lnTo>
                    <a:pt x="538" y="116"/>
                  </a:lnTo>
                  <a:lnTo>
                    <a:pt x="0" y="436"/>
                  </a:lnTo>
                  <a:lnTo>
                    <a:pt x="538" y="127"/>
                  </a:lnTo>
                  <a:lnTo>
                    <a:pt x="0" y="436"/>
                  </a:lnTo>
                  <a:lnTo>
                    <a:pt x="538" y="129"/>
                  </a:lnTo>
                  <a:lnTo>
                    <a:pt x="0" y="442"/>
                  </a:lnTo>
                  <a:lnTo>
                    <a:pt x="538" y="135"/>
                  </a:lnTo>
                  <a:lnTo>
                    <a:pt x="0" y="453"/>
                  </a:lnTo>
                  <a:lnTo>
                    <a:pt x="538" y="146"/>
                  </a:lnTo>
                  <a:lnTo>
                    <a:pt x="0" y="455"/>
                  </a:lnTo>
                  <a:lnTo>
                    <a:pt x="538" y="146"/>
                  </a:lnTo>
                  <a:lnTo>
                    <a:pt x="0" y="466"/>
                  </a:lnTo>
                  <a:lnTo>
                    <a:pt x="538" y="156"/>
                  </a:lnTo>
                  <a:lnTo>
                    <a:pt x="0" y="469"/>
                  </a:lnTo>
                  <a:lnTo>
                    <a:pt x="538" y="159"/>
                  </a:lnTo>
                  <a:lnTo>
                    <a:pt x="0" y="472"/>
                  </a:lnTo>
                  <a:lnTo>
                    <a:pt x="538" y="162"/>
                  </a:lnTo>
                  <a:lnTo>
                    <a:pt x="0" y="482"/>
                  </a:lnTo>
                  <a:lnTo>
                    <a:pt x="538" y="173"/>
                  </a:lnTo>
                  <a:lnTo>
                    <a:pt x="0" y="488"/>
                  </a:lnTo>
                  <a:lnTo>
                    <a:pt x="538" y="181"/>
                  </a:lnTo>
                  <a:lnTo>
                    <a:pt x="0" y="493"/>
                  </a:lnTo>
                  <a:lnTo>
                    <a:pt x="538" y="183"/>
                  </a:lnTo>
                  <a:lnTo>
                    <a:pt x="0" y="498"/>
                  </a:lnTo>
                  <a:lnTo>
                    <a:pt x="538" y="189"/>
                  </a:lnTo>
                  <a:lnTo>
                    <a:pt x="0" y="509"/>
                  </a:lnTo>
                  <a:lnTo>
                    <a:pt x="538" y="199"/>
                  </a:lnTo>
                  <a:lnTo>
                    <a:pt x="0" y="520"/>
                  </a:lnTo>
                  <a:lnTo>
                    <a:pt x="538" y="210"/>
                  </a:lnTo>
                  <a:lnTo>
                    <a:pt x="0" y="531"/>
                  </a:lnTo>
                  <a:lnTo>
                    <a:pt x="538" y="221"/>
                  </a:lnTo>
                  <a:lnTo>
                    <a:pt x="0" y="542"/>
                  </a:lnTo>
                  <a:lnTo>
                    <a:pt x="538" y="234"/>
                  </a:lnTo>
                  <a:lnTo>
                    <a:pt x="0" y="555"/>
                  </a:lnTo>
                  <a:lnTo>
                    <a:pt x="538" y="245"/>
                  </a:lnTo>
                  <a:lnTo>
                    <a:pt x="0" y="566"/>
                  </a:lnTo>
                  <a:lnTo>
                    <a:pt x="538" y="256"/>
                  </a:lnTo>
                  <a:lnTo>
                    <a:pt x="0" y="574"/>
                  </a:lnTo>
                  <a:lnTo>
                    <a:pt x="538" y="264"/>
                  </a:lnTo>
                  <a:lnTo>
                    <a:pt x="3" y="577"/>
                  </a:lnTo>
                  <a:lnTo>
                    <a:pt x="538" y="269"/>
                  </a:lnTo>
                  <a:lnTo>
                    <a:pt x="17" y="577"/>
                  </a:lnTo>
                  <a:lnTo>
                    <a:pt x="538" y="278"/>
                  </a:lnTo>
                  <a:lnTo>
                    <a:pt x="33" y="577"/>
                  </a:lnTo>
                  <a:lnTo>
                    <a:pt x="538" y="286"/>
                  </a:lnTo>
                  <a:lnTo>
                    <a:pt x="38" y="577"/>
                  </a:lnTo>
                  <a:lnTo>
                    <a:pt x="538" y="288"/>
                  </a:lnTo>
                  <a:lnTo>
                    <a:pt x="46" y="577"/>
                  </a:lnTo>
                  <a:lnTo>
                    <a:pt x="538" y="294"/>
                  </a:lnTo>
                  <a:lnTo>
                    <a:pt x="71" y="577"/>
                  </a:lnTo>
                  <a:lnTo>
                    <a:pt x="538" y="307"/>
                  </a:lnTo>
                  <a:lnTo>
                    <a:pt x="79" y="577"/>
                  </a:lnTo>
                  <a:lnTo>
                    <a:pt x="538" y="313"/>
                  </a:lnTo>
                  <a:lnTo>
                    <a:pt x="100" y="577"/>
                  </a:lnTo>
                  <a:lnTo>
                    <a:pt x="538" y="323"/>
                  </a:lnTo>
                  <a:lnTo>
                    <a:pt x="122" y="577"/>
                  </a:lnTo>
                  <a:lnTo>
                    <a:pt x="538" y="337"/>
                  </a:lnTo>
                  <a:lnTo>
                    <a:pt x="135" y="577"/>
                  </a:lnTo>
                  <a:lnTo>
                    <a:pt x="538" y="345"/>
                  </a:lnTo>
                  <a:lnTo>
                    <a:pt x="160" y="577"/>
                  </a:lnTo>
                  <a:lnTo>
                    <a:pt x="538" y="358"/>
                  </a:lnTo>
                  <a:lnTo>
                    <a:pt x="168" y="577"/>
                  </a:lnTo>
                  <a:lnTo>
                    <a:pt x="538" y="364"/>
                  </a:lnTo>
                  <a:lnTo>
                    <a:pt x="179" y="577"/>
                  </a:lnTo>
                  <a:lnTo>
                    <a:pt x="538" y="369"/>
                  </a:lnTo>
                  <a:lnTo>
                    <a:pt x="187" y="577"/>
                  </a:lnTo>
                  <a:lnTo>
                    <a:pt x="538" y="375"/>
                  </a:lnTo>
                  <a:lnTo>
                    <a:pt x="208" y="577"/>
                  </a:lnTo>
                  <a:lnTo>
                    <a:pt x="538" y="388"/>
                  </a:lnTo>
                  <a:lnTo>
                    <a:pt x="214" y="577"/>
                  </a:lnTo>
                  <a:lnTo>
                    <a:pt x="538" y="391"/>
                  </a:lnTo>
                  <a:lnTo>
                    <a:pt x="219" y="577"/>
                  </a:lnTo>
                  <a:lnTo>
                    <a:pt x="538" y="393"/>
                  </a:lnTo>
                  <a:lnTo>
                    <a:pt x="233" y="577"/>
                  </a:lnTo>
                  <a:lnTo>
                    <a:pt x="538" y="399"/>
                  </a:lnTo>
                  <a:lnTo>
                    <a:pt x="238" y="577"/>
                  </a:lnTo>
                  <a:lnTo>
                    <a:pt x="538" y="404"/>
                  </a:lnTo>
                  <a:lnTo>
                    <a:pt x="252" y="577"/>
                  </a:lnTo>
                  <a:lnTo>
                    <a:pt x="538" y="412"/>
                  </a:lnTo>
                  <a:lnTo>
                    <a:pt x="270" y="577"/>
                  </a:lnTo>
                  <a:lnTo>
                    <a:pt x="538" y="423"/>
                  </a:lnTo>
                  <a:lnTo>
                    <a:pt x="284" y="577"/>
                  </a:lnTo>
                  <a:lnTo>
                    <a:pt x="538" y="428"/>
                  </a:lnTo>
                  <a:lnTo>
                    <a:pt x="300" y="577"/>
                  </a:lnTo>
                  <a:lnTo>
                    <a:pt x="538" y="439"/>
                  </a:lnTo>
                  <a:lnTo>
                    <a:pt x="306" y="577"/>
                  </a:lnTo>
                  <a:lnTo>
                    <a:pt x="538" y="442"/>
                  </a:lnTo>
                  <a:lnTo>
                    <a:pt x="319" y="577"/>
                  </a:lnTo>
                  <a:lnTo>
                    <a:pt x="538" y="450"/>
                  </a:lnTo>
                  <a:lnTo>
                    <a:pt x="343" y="577"/>
                  </a:lnTo>
                  <a:lnTo>
                    <a:pt x="538" y="463"/>
                  </a:lnTo>
                  <a:lnTo>
                    <a:pt x="357" y="577"/>
                  </a:lnTo>
                  <a:lnTo>
                    <a:pt x="538" y="472"/>
                  </a:lnTo>
                  <a:lnTo>
                    <a:pt x="378" y="577"/>
                  </a:lnTo>
                  <a:lnTo>
                    <a:pt x="538" y="485"/>
                  </a:lnTo>
                  <a:lnTo>
                    <a:pt x="384" y="577"/>
                  </a:lnTo>
                  <a:lnTo>
                    <a:pt x="538" y="488"/>
                  </a:lnTo>
                  <a:lnTo>
                    <a:pt x="403" y="577"/>
                  </a:lnTo>
                  <a:lnTo>
                    <a:pt x="538" y="498"/>
                  </a:lnTo>
                  <a:lnTo>
                    <a:pt x="424" y="577"/>
                  </a:lnTo>
                  <a:lnTo>
                    <a:pt x="538" y="512"/>
                  </a:lnTo>
                  <a:lnTo>
                    <a:pt x="449" y="577"/>
                  </a:lnTo>
                  <a:lnTo>
                    <a:pt x="538" y="523"/>
                  </a:lnTo>
                  <a:lnTo>
                    <a:pt x="468" y="577"/>
                  </a:lnTo>
                  <a:lnTo>
                    <a:pt x="538" y="536"/>
                  </a:lnTo>
                  <a:lnTo>
                    <a:pt x="481" y="577"/>
                  </a:lnTo>
                  <a:lnTo>
                    <a:pt x="538" y="544"/>
                  </a:lnTo>
                  <a:lnTo>
                    <a:pt x="495" y="577"/>
                  </a:lnTo>
                  <a:lnTo>
                    <a:pt x="538" y="550"/>
                  </a:lnTo>
                  <a:lnTo>
                    <a:pt x="497" y="577"/>
                  </a:lnTo>
                  <a:lnTo>
                    <a:pt x="538" y="552"/>
                  </a:lnTo>
                  <a:lnTo>
                    <a:pt x="503" y="577"/>
                  </a:lnTo>
                  <a:lnTo>
                    <a:pt x="538" y="555"/>
                  </a:lnTo>
                  <a:lnTo>
                    <a:pt x="524" y="577"/>
                  </a:lnTo>
                  <a:lnTo>
                    <a:pt x="538" y="568"/>
                  </a:lnTo>
                  <a:lnTo>
                    <a:pt x="538" y="577"/>
                  </a:lnTo>
                  <a:lnTo>
                    <a:pt x="538" y="577"/>
                  </a:lnTo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3" name="PA_任意多边形 31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3859652" y="4356978"/>
            <a:ext cx="1260475" cy="1158875"/>
          </a:xfrm>
          <a:custGeom>
            <a:avLst/>
            <a:gdLst>
              <a:gd name="T0" fmla="*/ 5 w 794"/>
              <a:gd name="T1" fmla="*/ 16 h 730"/>
              <a:gd name="T2" fmla="*/ 46 w 794"/>
              <a:gd name="T3" fmla="*/ 0 h 730"/>
              <a:gd name="T4" fmla="*/ 3 w 794"/>
              <a:gd name="T5" fmla="*/ 54 h 730"/>
              <a:gd name="T6" fmla="*/ 124 w 794"/>
              <a:gd name="T7" fmla="*/ 0 h 730"/>
              <a:gd name="T8" fmla="*/ 0 w 794"/>
              <a:gd name="T9" fmla="*/ 94 h 730"/>
              <a:gd name="T10" fmla="*/ 189 w 794"/>
              <a:gd name="T11" fmla="*/ 0 h 730"/>
              <a:gd name="T12" fmla="*/ 0 w 794"/>
              <a:gd name="T13" fmla="*/ 124 h 730"/>
              <a:gd name="T14" fmla="*/ 243 w 794"/>
              <a:gd name="T15" fmla="*/ 0 h 730"/>
              <a:gd name="T16" fmla="*/ 5 w 794"/>
              <a:gd name="T17" fmla="*/ 167 h 730"/>
              <a:gd name="T18" fmla="*/ 327 w 794"/>
              <a:gd name="T19" fmla="*/ 0 h 730"/>
              <a:gd name="T20" fmla="*/ 27 w 794"/>
              <a:gd name="T21" fmla="*/ 202 h 730"/>
              <a:gd name="T22" fmla="*/ 397 w 794"/>
              <a:gd name="T23" fmla="*/ 0 h 730"/>
              <a:gd name="T24" fmla="*/ 8 w 794"/>
              <a:gd name="T25" fmla="*/ 248 h 730"/>
              <a:gd name="T26" fmla="*/ 459 w 794"/>
              <a:gd name="T27" fmla="*/ 0 h 730"/>
              <a:gd name="T28" fmla="*/ 14 w 794"/>
              <a:gd name="T29" fmla="*/ 288 h 730"/>
              <a:gd name="T30" fmla="*/ 518 w 794"/>
              <a:gd name="T31" fmla="*/ 0 h 730"/>
              <a:gd name="T32" fmla="*/ 19 w 794"/>
              <a:gd name="T33" fmla="*/ 302 h 730"/>
              <a:gd name="T34" fmla="*/ 562 w 794"/>
              <a:gd name="T35" fmla="*/ 0 h 730"/>
              <a:gd name="T36" fmla="*/ 11 w 794"/>
              <a:gd name="T37" fmla="*/ 340 h 730"/>
              <a:gd name="T38" fmla="*/ 618 w 794"/>
              <a:gd name="T39" fmla="*/ 0 h 730"/>
              <a:gd name="T40" fmla="*/ 5 w 794"/>
              <a:gd name="T41" fmla="*/ 385 h 730"/>
              <a:gd name="T42" fmla="*/ 689 w 794"/>
              <a:gd name="T43" fmla="*/ 0 h 730"/>
              <a:gd name="T44" fmla="*/ 14 w 794"/>
              <a:gd name="T45" fmla="*/ 404 h 730"/>
              <a:gd name="T46" fmla="*/ 726 w 794"/>
              <a:gd name="T47" fmla="*/ 0 h 730"/>
              <a:gd name="T48" fmla="*/ 24 w 794"/>
              <a:gd name="T49" fmla="*/ 426 h 730"/>
              <a:gd name="T50" fmla="*/ 775 w 794"/>
              <a:gd name="T51" fmla="*/ 14 h 730"/>
              <a:gd name="T52" fmla="*/ 0 w 794"/>
              <a:gd name="T53" fmla="*/ 480 h 730"/>
              <a:gd name="T54" fmla="*/ 775 w 794"/>
              <a:gd name="T55" fmla="*/ 46 h 730"/>
              <a:gd name="T56" fmla="*/ 19 w 794"/>
              <a:gd name="T57" fmla="*/ 509 h 730"/>
              <a:gd name="T58" fmla="*/ 786 w 794"/>
              <a:gd name="T59" fmla="*/ 78 h 730"/>
              <a:gd name="T60" fmla="*/ 38 w 794"/>
              <a:gd name="T61" fmla="*/ 534 h 730"/>
              <a:gd name="T62" fmla="*/ 788 w 794"/>
              <a:gd name="T63" fmla="*/ 116 h 730"/>
              <a:gd name="T64" fmla="*/ 43 w 794"/>
              <a:gd name="T65" fmla="*/ 563 h 730"/>
              <a:gd name="T66" fmla="*/ 761 w 794"/>
              <a:gd name="T67" fmla="*/ 173 h 730"/>
              <a:gd name="T68" fmla="*/ 62 w 794"/>
              <a:gd name="T69" fmla="*/ 601 h 730"/>
              <a:gd name="T70" fmla="*/ 786 w 794"/>
              <a:gd name="T71" fmla="*/ 202 h 730"/>
              <a:gd name="T72" fmla="*/ 97 w 794"/>
              <a:gd name="T73" fmla="*/ 630 h 730"/>
              <a:gd name="T74" fmla="*/ 759 w 794"/>
              <a:gd name="T75" fmla="*/ 264 h 730"/>
              <a:gd name="T76" fmla="*/ 119 w 794"/>
              <a:gd name="T77" fmla="*/ 652 h 730"/>
              <a:gd name="T78" fmla="*/ 761 w 794"/>
              <a:gd name="T79" fmla="*/ 294 h 730"/>
              <a:gd name="T80" fmla="*/ 140 w 794"/>
              <a:gd name="T81" fmla="*/ 668 h 730"/>
              <a:gd name="T82" fmla="*/ 780 w 794"/>
              <a:gd name="T83" fmla="*/ 310 h 730"/>
              <a:gd name="T84" fmla="*/ 167 w 794"/>
              <a:gd name="T85" fmla="*/ 690 h 730"/>
              <a:gd name="T86" fmla="*/ 759 w 794"/>
              <a:gd name="T87" fmla="*/ 369 h 730"/>
              <a:gd name="T88" fmla="*/ 194 w 794"/>
              <a:gd name="T89" fmla="*/ 714 h 730"/>
              <a:gd name="T90" fmla="*/ 764 w 794"/>
              <a:gd name="T91" fmla="*/ 393 h 730"/>
              <a:gd name="T92" fmla="*/ 216 w 794"/>
              <a:gd name="T93" fmla="*/ 730 h 730"/>
              <a:gd name="T94" fmla="*/ 783 w 794"/>
              <a:gd name="T95" fmla="*/ 420 h 730"/>
              <a:gd name="T96" fmla="*/ 273 w 794"/>
              <a:gd name="T97" fmla="*/ 730 h 730"/>
              <a:gd name="T98" fmla="*/ 778 w 794"/>
              <a:gd name="T99" fmla="*/ 450 h 730"/>
              <a:gd name="T100" fmla="*/ 335 w 794"/>
              <a:gd name="T101" fmla="*/ 730 h 730"/>
              <a:gd name="T102" fmla="*/ 753 w 794"/>
              <a:gd name="T103" fmla="*/ 493 h 730"/>
              <a:gd name="T104" fmla="*/ 365 w 794"/>
              <a:gd name="T105" fmla="*/ 730 h 730"/>
              <a:gd name="T106" fmla="*/ 772 w 794"/>
              <a:gd name="T107" fmla="*/ 517 h 730"/>
              <a:gd name="T108" fmla="*/ 429 w 794"/>
              <a:gd name="T109" fmla="*/ 730 h 730"/>
              <a:gd name="T110" fmla="*/ 770 w 794"/>
              <a:gd name="T111" fmla="*/ 539 h 730"/>
              <a:gd name="T112" fmla="*/ 494 w 794"/>
              <a:gd name="T113" fmla="*/ 730 h 730"/>
              <a:gd name="T114" fmla="*/ 705 w 794"/>
              <a:gd name="T115" fmla="*/ 617 h 730"/>
              <a:gd name="T116" fmla="*/ 554 w 794"/>
              <a:gd name="T117" fmla="*/ 730 h 730"/>
              <a:gd name="T118" fmla="*/ 578 w 794"/>
              <a:gd name="T119" fmla="*/ 727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94" h="730">
                <a:moveTo>
                  <a:pt x="5" y="0"/>
                </a:moveTo>
                <a:lnTo>
                  <a:pt x="8" y="0"/>
                </a:lnTo>
                <a:lnTo>
                  <a:pt x="5" y="8"/>
                </a:lnTo>
                <a:lnTo>
                  <a:pt x="19" y="0"/>
                </a:lnTo>
                <a:lnTo>
                  <a:pt x="5" y="16"/>
                </a:lnTo>
                <a:lnTo>
                  <a:pt x="32" y="0"/>
                </a:lnTo>
                <a:lnTo>
                  <a:pt x="5" y="24"/>
                </a:lnTo>
                <a:lnTo>
                  <a:pt x="43" y="0"/>
                </a:lnTo>
                <a:lnTo>
                  <a:pt x="5" y="24"/>
                </a:lnTo>
                <a:lnTo>
                  <a:pt x="46" y="0"/>
                </a:lnTo>
                <a:lnTo>
                  <a:pt x="5" y="38"/>
                </a:lnTo>
                <a:lnTo>
                  <a:pt x="68" y="0"/>
                </a:lnTo>
                <a:lnTo>
                  <a:pt x="3" y="43"/>
                </a:lnTo>
                <a:lnTo>
                  <a:pt x="76" y="0"/>
                </a:lnTo>
                <a:lnTo>
                  <a:pt x="3" y="54"/>
                </a:lnTo>
                <a:lnTo>
                  <a:pt x="95" y="0"/>
                </a:lnTo>
                <a:lnTo>
                  <a:pt x="3" y="65"/>
                </a:lnTo>
                <a:lnTo>
                  <a:pt x="111" y="0"/>
                </a:lnTo>
                <a:lnTo>
                  <a:pt x="3" y="70"/>
                </a:lnTo>
                <a:lnTo>
                  <a:pt x="124" y="0"/>
                </a:lnTo>
                <a:lnTo>
                  <a:pt x="3" y="84"/>
                </a:lnTo>
                <a:lnTo>
                  <a:pt x="146" y="0"/>
                </a:lnTo>
                <a:lnTo>
                  <a:pt x="3" y="89"/>
                </a:lnTo>
                <a:lnTo>
                  <a:pt x="154" y="0"/>
                </a:lnTo>
                <a:lnTo>
                  <a:pt x="0" y="94"/>
                </a:lnTo>
                <a:lnTo>
                  <a:pt x="162" y="0"/>
                </a:lnTo>
                <a:lnTo>
                  <a:pt x="0" y="100"/>
                </a:lnTo>
                <a:lnTo>
                  <a:pt x="170" y="0"/>
                </a:lnTo>
                <a:lnTo>
                  <a:pt x="0" y="111"/>
                </a:lnTo>
                <a:lnTo>
                  <a:pt x="189" y="0"/>
                </a:lnTo>
                <a:lnTo>
                  <a:pt x="0" y="116"/>
                </a:lnTo>
                <a:lnTo>
                  <a:pt x="200" y="0"/>
                </a:lnTo>
                <a:lnTo>
                  <a:pt x="0" y="116"/>
                </a:lnTo>
                <a:lnTo>
                  <a:pt x="203" y="0"/>
                </a:lnTo>
                <a:lnTo>
                  <a:pt x="0" y="124"/>
                </a:lnTo>
                <a:lnTo>
                  <a:pt x="213" y="0"/>
                </a:lnTo>
                <a:lnTo>
                  <a:pt x="0" y="132"/>
                </a:lnTo>
                <a:lnTo>
                  <a:pt x="230" y="0"/>
                </a:lnTo>
                <a:lnTo>
                  <a:pt x="0" y="140"/>
                </a:lnTo>
                <a:lnTo>
                  <a:pt x="243" y="0"/>
                </a:lnTo>
                <a:lnTo>
                  <a:pt x="3" y="154"/>
                </a:lnTo>
                <a:lnTo>
                  <a:pt x="265" y="0"/>
                </a:lnTo>
                <a:lnTo>
                  <a:pt x="3" y="159"/>
                </a:lnTo>
                <a:lnTo>
                  <a:pt x="281" y="0"/>
                </a:lnTo>
                <a:lnTo>
                  <a:pt x="5" y="167"/>
                </a:lnTo>
                <a:lnTo>
                  <a:pt x="292" y="0"/>
                </a:lnTo>
                <a:lnTo>
                  <a:pt x="8" y="173"/>
                </a:lnTo>
                <a:lnTo>
                  <a:pt x="305" y="0"/>
                </a:lnTo>
                <a:lnTo>
                  <a:pt x="14" y="181"/>
                </a:lnTo>
                <a:lnTo>
                  <a:pt x="327" y="0"/>
                </a:lnTo>
                <a:lnTo>
                  <a:pt x="19" y="189"/>
                </a:lnTo>
                <a:lnTo>
                  <a:pt x="346" y="0"/>
                </a:lnTo>
                <a:lnTo>
                  <a:pt x="24" y="194"/>
                </a:lnTo>
                <a:lnTo>
                  <a:pt x="359" y="0"/>
                </a:lnTo>
                <a:lnTo>
                  <a:pt x="27" y="202"/>
                </a:lnTo>
                <a:lnTo>
                  <a:pt x="375" y="0"/>
                </a:lnTo>
                <a:lnTo>
                  <a:pt x="27" y="208"/>
                </a:lnTo>
                <a:lnTo>
                  <a:pt x="386" y="0"/>
                </a:lnTo>
                <a:lnTo>
                  <a:pt x="27" y="216"/>
                </a:lnTo>
                <a:lnTo>
                  <a:pt x="397" y="0"/>
                </a:lnTo>
                <a:lnTo>
                  <a:pt x="22" y="224"/>
                </a:lnTo>
                <a:lnTo>
                  <a:pt x="410" y="0"/>
                </a:lnTo>
                <a:lnTo>
                  <a:pt x="14" y="240"/>
                </a:lnTo>
                <a:lnTo>
                  <a:pt x="429" y="0"/>
                </a:lnTo>
                <a:lnTo>
                  <a:pt x="8" y="248"/>
                </a:lnTo>
                <a:lnTo>
                  <a:pt x="437" y="0"/>
                </a:lnTo>
                <a:lnTo>
                  <a:pt x="8" y="251"/>
                </a:lnTo>
                <a:lnTo>
                  <a:pt x="440" y="0"/>
                </a:lnTo>
                <a:lnTo>
                  <a:pt x="5" y="264"/>
                </a:lnTo>
                <a:lnTo>
                  <a:pt x="459" y="0"/>
                </a:lnTo>
                <a:lnTo>
                  <a:pt x="5" y="272"/>
                </a:lnTo>
                <a:lnTo>
                  <a:pt x="478" y="0"/>
                </a:lnTo>
                <a:lnTo>
                  <a:pt x="8" y="280"/>
                </a:lnTo>
                <a:lnTo>
                  <a:pt x="491" y="0"/>
                </a:lnTo>
                <a:lnTo>
                  <a:pt x="14" y="288"/>
                </a:lnTo>
                <a:lnTo>
                  <a:pt x="510" y="0"/>
                </a:lnTo>
                <a:lnTo>
                  <a:pt x="14" y="288"/>
                </a:lnTo>
                <a:lnTo>
                  <a:pt x="516" y="0"/>
                </a:lnTo>
                <a:lnTo>
                  <a:pt x="14" y="291"/>
                </a:lnTo>
                <a:lnTo>
                  <a:pt x="518" y="0"/>
                </a:lnTo>
                <a:lnTo>
                  <a:pt x="19" y="299"/>
                </a:lnTo>
                <a:lnTo>
                  <a:pt x="537" y="0"/>
                </a:lnTo>
                <a:lnTo>
                  <a:pt x="19" y="299"/>
                </a:lnTo>
                <a:lnTo>
                  <a:pt x="537" y="0"/>
                </a:lnTo>
                <a:lnTo>
                  <a:pt x="19" y="302"/>
                </a:lnTo>
                <a:lnTo>
                  <a:pt x="540" y="0"/>
                </a:lnTo>
                <a:lnTo>
                  <a:pt x="22" y="305"/>
                </a:lnTo>
                <a:lnTo>
                  <a:pt x="548" y="0"/>
                </a:lnTo>
                <a:lnTo>
                  <a:pt x="24" y="310"/>
                </a:lnTo>
                <a:lnTo>
                  <a:pt x="562" y="0"/>
                </a:lnTo>
                <a:lnTo>
                  <a:pt x="24" y="323"/>
                </a:lnTo>
                <a:lnTo>
                  <a:pt x="586" y="0"/>
                </a:lnTo>
                <a:lnTo>
                  <a:pt x="24" y="326"/>
                </a:lnTo>
                <a:lnTo>
                  <a:pt x="586" y="0"/>
                </a:lnTo>
                <a:lnTo>
                  <a:pt x="11" y="340"/>
                </a:lnTo>
                <a:lnTo>
                  <a:pt x="602" y="0"/>
                </a:lnTo>
                <a:lnTo>
                  <a:pt x="5" y="348"/>
                </a:lnTo>
                <a:lnTo>
                  <a:pt x="608" y="0"/>
                </a:lnTo>
                <a:lnTo>
                  <a:pt x="3" y="356"/>
                </a:lnTo>
                <a:lnTo>
                  <a:pt x="618" y="0"/>
                </a:lnTo>
                <a:lnTo>
                  <a:pt x="0" y="369"/>
                </a:lnTo>
                <a:lnTo>
                  <a:pt x="640" y="0"/>
                </a:lnTo>
                <a:lnTo>
                  <a:pt x="3" y="375"/>
                </a:lnTo>
                <a:lnTo>
                  <a:pt x="648" y="0"/>
                </a:lnTo>
                <a:lnTo>
                  <a:pt x="5" y="385"/>
                </a:lnTo>
                <a:lnTo>
                  <a:pt x="672" y="0"/>
                </a:lnTo>
                <a:lnTo>
                  <a:pt x="5" y="385"/>
                </a:lnTo>
                <a:lnTo>
                  <a:pt x="675" y="0"/>
                </a:lnTo>
                <a:lnTo>
                  <a:pt x="8" y="393"/>
                </a:lnTo>
                <a:lnTo>
                  <a:pt x="689" y="0"/>
                </a:lnTo>
                <a:lnTo>
                  <a:pt x="11" y="399"/>
                </a:lnTo>
                <a:lnTo>
                  <a:pt x="702" y="0"/>
                </a:lnTo>
                <a:lnTo>
                  <a:pt x="11" y="402"/>
                </a:lnTo>
                <a:lnTo>
                  <a:pt x="707" y="0"/>
                </a:lnTo>
                <a:lnTo>
                  <a:pt x="14" y="404"/>
                </a:lnTo>
                <a:lnTo>
                  <a:pt x="713" y="0"/>
                </a:lnTo>
                <a:lnTo>
                  <a:pt x="16" y="407"/>
                </a:lnTo>
                <a:lnTo>
                  <a:pt x="721" y="0"/>
                </a:lnTo>
                <a:lnTo>
                  <a:pt x="16" y="410"/>
                </a:lnTo>
                <a:lnTo>
                  <a:pt x="726" y="0"/>
                </a:lnTo>
                <a:lnTo>
                  <a:pt x="22" y="418"/>
                </a:lnTo>
                <a:lnTo>
                  <a:pt x="748" y="0"/>
                </a:lnTo>
                <a:lnTo>
                  <a:pt x="22" y="420"/>
                </a:lnTo>
                <a:lnTo>
                  <a:pt x="751" y="0"/>
                </a:lnTo>
                <a:lnTo>
                  <a:pt x="24" y="426"/>
                </a:lnTo>
                <a:lnTo>
                  <a:pt x="764" y="0"/>
                </a:lnTo>
                <a:lnTo>
                  <a:pt x="27" y="431"/>
                </a:lnTo>
                <a:lnTo>
                  <a:pt x="775" y="0"/>
                </a:lnTo>
                <a:lnTo>
                  <a:pt x="30" y="442"/>
                </a:lnTo>
                <a:lnTo>
                  <a:pt x="775" y="14"/>
                </a:lnTo>
                <a:lnTo>
                  <a:pt x="3" y="472"/>
                </a:lnTo>
                <a:lnTo>
                  <a:pt x="775" y="27"/>
                </a:lnTo>
                <a:lnTo>
                  <a:pt x="3" y="477"/>
                </a:lnTo>
                <a:lnTo>
                  <a:pt x="775" y="30"/>
                </a:lnTo>
                <a:lnTo>
                  <a:pt x="0" y="480"/>
                </a:lnTo>
                <a:lnTo>
                  <a:pt x="775" y="33"/>
                </a:lnTo>
                <a:lnTo>
                  <a:pt x="0" y="480"/>
                </a:lnTo>
                <a:lnTo>
                  <a:pt x="775" y="35"/>
                </a:lnTo>
                <a:lnTo>
                  <a:pt x="3" y="490"/>
                </a:lnTo>
                <a:lnTo>
                  <a:pt x="775" y="46"/>
                </a:lnTo>
                <a:lnTo>
                  <a:pt x="8" y="501"/>
                </a:lnTo>
                <a:lnTo>
                  <a:pt x="775" y="59"/>
                </a:lnTo>
                <a:lnTo>
                  <a:pt x="16" y="509"/>
                </a:lnTo>
                <a:lnTo>
                  <a:pt x="780" y="68"/>
                </a:lnTo>
                <a:lnTo>
                  <a:pt x="19" y="509"/>
                </a:lnTo>
                <a:lnTo>
                  <a:pt x="783" y="70"/>
                </a:lnTo>
                <a:lnTo>
                  <a:pt x="24" y="515"/>
                </a:lnTo>
                <a:lnTo>
                  <a:pt x="786" y="76"/>
                </a:lnTo>
                <a:lnTo>
                  <a:pt x="27" y="515"/>
                </a:lnTo>
                <a:lnTo>
                  <a:pt x="786" y="78"/>
                </a:lnTo>
                <a:lnTo>
                  <a:pt x="32" y="523"/>
                </a:lnTo>
                <a:lnTo>
                  <a:pt x="791" y="86"/>
                </a:lnTo>
                <a:lnTo>
                  <a:pt x="38" y="531"/>
                </a:lnTo>
                <a:lnTo>
                  <a:pt x="794" y="97"/>
                </a:lnTo>
                <a:lnTo>
                  <a:pt x="38" y="534"/>
                </a:lnTo>
                <a:lnTo>
                  <a:pt x="794" y="97"/>
                </a:lnTo>
                <a:lnTo>
                  <a:pt x="41" y="536"/>
                </a:lnTo>
                <a:lnTo>
                  <a:pt x="794" y="103"/>
                </a:lnTo>
                <a:lnTo>
                  <a:pt x="41" y="547"/>
                </a:lnTo>
                <a:lnTo>
                  <a:pt x="788" y="116"/>
                </a:lnTo>
                <a:lnTo>
                  <a:pt x="41" y="552"/>
                </a:lnTo>
                <a:lnTo>
                  <a:pt x="780" y="127"/>
                </a:lnTo>
                <a:lnTo>
                  <a:pt x="43" y="560"/>
                </a:lnTo>
                <a:lnTo>
                  <a:pt x="761" y="146"/>
                </a:lnTo>
                <a:lnTo>
                  <a:pt x="43" y="563"/>
                </a:lnTo>
                <a:lnTo>
                  <a:pt x="759" y="151"/>
                </a:lnTo>
                <a:lnTo>
                  <a:pt x="43" y="577"/>
                </a:lnTo>
                <a:lnTo>
                  <a:pt x="759" y="164"/>
                </a:lnTo>
                <a:lnTo>
                  <a:pt x="46" y="585"/>
                </a:lnTo>
                <a:lnTo>
                  <a:pt x="761" y="173"/>
                </a:lnTo>
                <a:lnTo>
                  <a:pt x="51" y="593"/>
                </a:lnTo>
                <a:lnTo>
                  <a:pt x="770" y="181"/>
                </a:lnTo>
                <a:lnTo>
                  <a:pt x="51" y="593"/>
                </a:lnTo>
                <a:lnTo>
                  <a:pt x="770" y="181"/>
                </a:lnTo>
                <a:lnTo>
                  <a:pt x="62" y="601"/>
                </a:lnTo>
                <a:lnTo>
                  <a:pt x="778" y="189"/>
                </a:lnTo>
                <a:lnTo>
                  <a:pt x="70" y="609"/>
                </a:lnTo>
                <a:lnTo>
                  <a:pt x="783" y="197"/>
                </a:lnTo>
                <a:lnTo>
                  <a:pt x="73" y="612"/>
                </a:lnTo>
                <a:lnTo>
                  <a:pt x="786" y="202"/>
                </a:lnTo>
                <a:lnTo>
                  <a:pt x="78" y="617"/>
                </a:lnTo>
                <a:lnTo>
                  <a:pt x="786" y="208"/>
                </a:lnTo>
                <a:lnTo>
                  <a:pt x="89" y="625"/>
                </a:lnTo>
                <a:lnTo>
                  <a:pt x="786" y="224"/>
                </a:lnTo>
                <a:lnTo>
                  <a:pt x="97" y="630"/>
                </a:lnTo>
                <a:lnTo>
                  <a:pt x="772" y="240"/>
                </a:lnTo>
                <a:lnTo>
                  <a:pt x="100" y="633"/>
                </a:lnTo>
                <a:lnTo>
                  <a:pt x="767" y="251"/>
                </a:lnTo>
                <a:lnTo>
                  <a:pt x="108" y="639"/>
                </a:lnTo>
                <a:lnTo>
                  <a:pt x="759" y="264"/>
                </a:lnTo>
                <a:lnTo>
                  <a:pt x="108" y="641"/>
                </a:lnTo>
                <a:lnTo>
                  <a:pt x="759" y="267"/>
                </a:lnTo>
                <a:lnTo>
                  <a:pt x="113" y="647"/>
                </a:lnTo>
                <a:lnTo>
                  <a:pt x="756" y="278"/>
                </a:lnTo>
                <a:lnTo>
                  <a:pt x="119" y="652"/>
                </a:lnTo>
                <a:lnTo>
                  <a:pt x="759" y="283"/>
                </a:lnTo>
                <a:lnTo>
                  <a:pt x="127" y="657"/>
                </a:lnTo>
                <a:lnTo>
                  <a:pt x="761" y="291"/>
                </a:lnTo>
                <a:lnTo>
                  <a:pt x="130" y="657"/>
                </a:lnTo>
                <a:lnTo>
                  <a:pt x="761" y="294"/>
                </a:lnTo>
                <a:lnTo>
                  <a:pt x="132" y="663"/>
                </a:lnTo>
                <a:lnTo>
                  <a:pt x="767" y="296"/>
                </a:lnTo>
                <a:lnTo>
                  <a:pt x="138" y="665"/>
                </a:lnTo>
                <a:lnTo>
                  <a:pt x="772" y="302"/>
                </a:lnTo>
                <a:lnTo>
                  <a:pt x="140" y="668"/>
                </a:lnTo>
                <a:lnTo>
                  <a:pt x="775" y="305"/>
                </a:lnTo>
                <a:lnTo>
                  <a:pt x="146" y="674"/>
                </a:lnTo>
                <a:lnTo>
                  <a:pt x="780" y="307"/>
                </a:lnTo>
                <a:lnTo>
                  <a:pt x="149" y="674"/>
                </a:lnTo>
                <a:lnTo>
                  <a:pt x="780" y="310"/>
                </a:lnTo>
                <a:lnTo>
                  <a:pt x="154" y="679"/>
                </a:lnTo>
                <a:lnTo>
                  <a:pt x="783" y="315"/>
                </a:lnTo>
                <a:lnTo>
                  <a:pt x="159" y="684"/>
                </a:lnTo>
                <a:lnTo>
                  <a:pt x="786" y="326"/>
                </a:lnTo>
                <a:lnTo>
                  <a:pt x="167" y="690"/>
                </a:lnTo>
                <a:lnTo>
                  <a:pt x="780" y="337"/>
                </a:lnTo>
                <a:lnTo>
                  <a:pt x="176" y="695"/>
                </a:lnTo>
                <a:lnTo>
                  <a:pt x="767" y="353"/>
                </a:lnTo>
                <a:lnTo>
                  <a:pt x="181" y="701"/>
                </a:lnTo>
                <a:lnTo>
                  <a:pt x="759" y="369"/>
                </a:lnTo>
                <a:lnTo>
                  <a:pt x="189" y="709"/>
                </a:lnTo>
                <a:lnTo>
                  <a:pt x="756" y="380"/>
                </a:lnTo>
                <a:lnTo>
                  <a:pt x="189" y="709"/>
                </a:lnTo>
                <a:lnTo>
                  <a:pt x="756" y="383"/>
                </a:lnTo>
                <a:lnTo>
                  <a:pt x="194" y="714"/>
                </a:lnTo>
                <a:lnTo>
                  <a:pt x="759" y="388"/>
                </a:lnTo>
                <a:lnTo>
                  <a:pt x="200" y="717"/>
                </a:lnTo>
                <a:lnTo>
                  <a:pt x="761" y="393"/>
                </a:lnTo>
                <a:lnTo>
                  <a:pt x="200" y="719"/>
                </a:lnTo>
                <a:lnTo>
                  <a:pt x="764" y="393"/>
                </a:lnTo>
                <a:lnTo>
                  <a:pt x="205" y="722"/>
                </a:lnTo>
                <a:lnTo>
                  <a:pt x="764" y="399"/>
                </a:lnTo>
                <a:lnTo>
                  <a:pt x="211" y="725"/>
                </a:lnTo>
                <a:lnTo>
                  <a:pt x="770" y="404"/>
                </a:lnTo>
                <a:lnTo>
                  <a:pt x="216" y="730"/>
                </a:lnTo>
                <a:lnTo>
                  <a:pt x="775" y="407"/>
                </a:lnTo>
                <a:lnTo>
                  <a:pt x="224" y="730"/>
                </a:lnTo>
                <a:lnTo>
                  <a:pt x="778" y="412"/>
                </a:lnTo>
                <a:lnTo>
                  <a:pt x="248" y="730"/>
                </a:lnTo>
                <a:lnTo>
                  <a:pt x="783" y="420"/>
                </a:lnTo>
                <a:lnTo>
                  <a:pt x="262" y="730"/>
                </a:lnTo>
                <a:lnTo>
                  <a:pt x="786" y="428"/>
                </a:lnTo>
                <a:lnTo>
                  <a:pt x="265" y="730"/>
                </a:lnTo>
                <a:lnTo>
                  <a:pt x="786" y="428"/>
                </a:lnTo>
                <a:lnTo>
                  <a:pt x="273" y="730"/>
                </a:lnTo>
                <a:lnTo>
                  <a:pt x="783" y="434"/>
                </a:lnTo>
                <a:lnTo>
                  <a:pt x="286" y="730"/>
                </a:lnTo>
                <a:lnTo>
                  <a:pt x="780" y="445"/>
                </a:lnTo>
                <a:lnTo>
                  <a:pt x="292" y="730"/>
                </a:lnTo>
                <a:lnTo>
                  <a:pt x="778" y="450"/>
                </a:lnTo>
                <a:lnTo>
                  <a:pt x="313" y="730"/>
                </a:lnTo>
                <a:lnTo>
                  <a:pt x="761" y="472"/>
                </a:lnTo>
                <a:lnTo>
                  <a:pt x="321" y="730"/>
                </a:lnTo>
                <a:lnTo>
                  <a:pt x="756" y="480"/>
                </a:lnTo>
                <a:lnTo>
                  <a:pt x="335" y="730"/>
                </a:lnTo>
                <a:lnTo>
                  <a:pt x="753" y="488"/>
                </a:lnTo>
                <a:lnTo>
                  <a:pt x="340" y="730"/>
                </a:lnTo>
                <a:lnTo>
                  <a:pt x="753" y="490"/>
                </a:lnTo>
                <a:lnTo>
                  <a:pt x="346" y="730"/>
                </a:lnTo>
                <a:lnTo>
                  <a:pt x="753" y="493"/>
                </a:lnTo>
                <a:lnTo>
                  <a:pt x="356" y="730"/>
                </a:lnTo>
                <a:lnTo>
                  <a:pt x="756" y="498"/>
                </a:lnTo>
                <a:lnTo>
                  <a:pt x="359" y="730"/>
                </a:lnTo>
                <a:lnTo>
                  <a:pt x="756" y="501"/>
                </a:lnTo>
                <a:lnTo>
                  <a:pt x="365" y="730"/>
                </a:lnTo>
                <a:lnTo>
                  <a:pt x="759" y="501"/>
                </a:lnTo>
                <a:lnTo>
                  <a:pt x="386" y="730"/>
                </a:lnTo>
                <a:lnTo>
                  <a:pt x="767" y="509"/>
                </a:lnTo>
                <a:lnTo>
                  <a:pt x="405" y="730"/>
                </a:lnTo>
                <a:lnTo>
                  <a:pt x="772" y="517"/>
                </a:lnTo>
                <a:lnTo>
                  <a:pt x="419" y="730"/>
                </a:lnTo>
                <a:lnTo>
                  <a:pt x="772" y="525"/>
                </a:lnTo>
                <a:lnTo>
                  <a:pt x="427" y="730"/>
                </a:lnTo>
                <a:lnTo>
                  <a:pt x="772" y="528"/>
                </a:lnTo>
                <a:lnTo>
                  <a:pt x="429" y="730"/>
                </a:lnTo>
                <a:lnTo>
                  <a:pt x="772" y="531"/>
                </a:lnTo>
                <a:lnTo>
                  <a:pt x="432" y="730"/>
                </a:lnTo>
                <a:lnTo>
                  <a:pt x="772" y="534"/>
                </a:lnTo>
                <a:lnTo>
                  <a:pt x="440" y="730"/>
                </a:lnTo>
                <a:lnTo>
                  <a:pt x="770" y="539"/>
                </a:lnTo>
                <a:lnTo>
                  <a:pt x="459" y="730"/>
                </a:lnTo>
                <a:lnTo>
                  <a:pt x="764" y="555"/>
                </a:lnTo>
                <a:lnTo>
                  <a:pt x="483" y="730"/>
                </a:lnTo>
                <a:lnTo>
                  <a:pt x="748" y="577"/>
                </a:lnTo>
                <a:lnTo>
                  <a:pt x="494" y="730"/>
                </a:lnTo>
                <a:lnTo>
                  <a:pt x="737" y="587"/>
                </a:lnTo>
                <a:lnTo>
                  <a:pt x="494" y="730"/>
                </a:lnTo>
                <a:lnTo>
                  <a:pt x="734" y="590"/>
                </a:lnTo>
                <a:lnTo>
                  <a:pt x="510" y="730"/>
                </a:lnTo>
                <a:lnTo>
                  <a:pt x="705" y="617"/>
                </a:lnTo>
                <a:lnTo>
                  <a:pt x="521" y="730"/>
                </a:lnTo>
                <a:lnTo>
                  <a:pt x="683" y="636"/>
                </a:lnTo>
                <a:lnTo>
                  <a:pt x="543" y="727"/>
                </a:lnTo>
                <a:lnTo>
                  <a:pt x="643" y="671"/>
                </a:lnTo>
                <a:lnTo>
                  <a:pt x="554" y="730"/>
                </a:lnTo>
                <a:lnTo>
                  <a:pt x="621" y="690"/>
                </a:lnTo>
                <a:lnTo>
                  <a:pt x="572" y="727"/>
                </a:lnTo>
                <a:lnTo>
                  <a:pt x="583" y="722"/>
                </a:lnTo>
                <a:lnTo>
                  <a:pt x="575" y="727"/>
                </a:lnTo>
                <a:lnTo>
                  <a:pt x="578" y="727"/>
                </a:lnTo>
              </a:path>
            </a:pathLst>
          </a:custGeom>
          <a:noFill/>
          <a:ln w="0" cap="rnd">
            <a:solidFill>
              <a:schemeClr val="tx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PA_任意多边形 32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4210490" y="5550778"/>
            <a:ext cx="511175" cy="68263"/>
          </a:xfrm>
          <a:custGeom>
            <a:avLst/>
            <a:gdLst>
              <a:gd name="T0" fmla="*/ 0 w 322"/>
              <a:gd name="T1" fmla="*/ 0 h 43"/>
              <a:gd name="T2" fmla="*/ 0 w 322"/>
              <a:gd name="T3" fmla="*/ 0 h 43"/>
              <a:gd name="T4" fmla="*/ 9 w 322"/>
              <a:gd name="T5" fmla="*/ 5 h 43"/>
              <a:gd name="T6" fmla="*/ 17 w 322"/>
              <a:gd name="T7" fmla="*/ 0 h 43"/>
              <a:gd name="T8" fmla="*/ 14 w 322"/>
              <a:gd name="T9" fmla="*/ 10 h 43"/>
              <a:gd name="T10" fmla="*/ 33 w 322"/>
              <a:gd name="T11" fmla="*/ 0 h 43"/>
              <a:gd name="T12" fmla="*/ 22 w 322"/>
              <a:gd name="T13" fmla="*/ 19 h 43"/>
              <a:gd name="T14" fmla="*/ 54 w 322"/>
              <a:gd name="T15" fmla="*/ 0 h 43"/>
              <a:gd name="T16" fmla="*/ 25 w 322"/>
              <a:gd name="T17" fmla="*/ 21 h 43"/>
              <a:gd name="T18" fmla="*/ 63 w 322"/>
              <a:gd name="T19" fmla="*/ 0 h 43"/>
              <a:gd name="T20" fmla="*/ 25 w 322"/>
              <a:gd name="T21" fmla="*/ 21 h 43"/>
              <a:gd name="T22" fmla="*/ 65 w 322"/>
              <a:gd name="T23" fmla="*/ 0 h 43"/>
              <a:gd name="T24" fmla="*/ 33 w 322"/>
              <a:gd name="T25" fmla="*/ 27 h 43"/>
              <a:gd name="T26" fmla="*/ 84 w 322"/>
              <a:gd name="T27" fmla="*/ 0 h 43"/>
              <a:gd name="T28" fmla="*/ 36 w 322"/>
              <a:gd name="T29" fmla="*/ 29 h 43"/>
              <a:gd name="T30" fmla="*/ 90 w 322"/>
              <a:gd name="T31" fmla="*/ 0 h 43"/>
              <a:gd name="T32" fmla="*/ 41 w 322"/>
              <a:gd name="T33" fmla="*/ 32 h 43"/>
              <a:gd name="T34" fmla="*/ 98 w 322"/>
              <a:gd name="T35" fmla="*/ 0 h 43"/>
              <a:gd name="T36" fmla="*/ 44 w 322"/>
              <a:gd name="T37" fmla="*/ 35 h 43"/>
              <a:gd name="T38" fmla="*/ 106 w 322"/>
              <a:gd name="T39" fmla="*/ 0 h 43"/>
              <a:gd name="T40" fmla="*/ 52 w 322"/>
              <a:gd name="T41" fmla="*/ 40 h 43"/>
              <a:gd name="T42" fmla="*/ 125 w 322"/>
              <a:gd name="T43" fmla="*/ 0 h 43"/>
              <a:gd name="T44" fmla="*/ 60 w 322"/>
              <a:gd name="T45" fmla="*/ 43 h 43"/>
              <a:gd name="T46" fmla="*/ 135 w 322"/>
              <a:gd name="T47" fmla="*/ 0 h 43"/>
              <a:gd name="T48" fmla="*/ 76 w 322"/>
              <a:gd name="T49" fmla="*/ 43 h 43"/>
              <a:gd name="T50" fmla="*/ 152 w 322"/>
              <a:gd name="T51" fmla="*/ 0 h 43"/>
              <a:gd name="T52" fmla="*/ 98 w 322"/>
              <a:gd name="T53" fmla="*/ 43 h 43"/>
              <a:gd name="T54" fmla="*/ 176 w 322"/>
              <a:gd name="T55" fmla="*/ 0 h 43"/>
              <a:gd name="T56" fmla="*/ 103 w 322"/>
              <a:gd name="T57" fmla="*/ 43 h 43"/>
              <a:gd name="T58" fmla="*/ 179 w 322"/>
              <a:gd name="T59" fmla="*/ 0 h 43"/>
              <a:gd name="T60" fmla="*/ 111 w 322"/>
              <a:gd name="T61" fmla="*/ 43 h 43"/>
              <a:gd name="T62" fmla="*/ 189 w 322"/>
              <a:gd name="T63" fmla="*/ 0 h 43"/>
              <a:gd name="T64" fmla="*/ 119 w 322"/>
              <a:gd name="T65" fmla="*/ 43 h 43"/>
              <a:gd name="T66" fmla="*/ 195 w 322"/>
              <a:gd name="T67" fmla="*/ 0 h 43"/>
              <a:gd name="T68" fmla="*/ 135 w 322"/>
              <a:gd name="T69" fmla="*/ 43 h 43"/>
              <a:gd name="T70" fmla="*/ 211 w 322"/>
              <a:gd name="T71" fmla="*/ 0 h 43"/>
              <a:gd name="T72" fmla="*/ 144 w 322"/>
              <a:gd name="T73" fmla="*/ 43 h 43"/>
              <a:gd name="T74" fmla="*/ 222 w 322"/>
              <a:gd name="T75" fmla="*/ 0 h 43"/>
              <a:gd name="T76" fmla="*/ 160 w 322"/>
              <a:gd name="T77" fmla="*/ 43 h 43"/>
              <a:gd name="T78" fmla="*/ 235 w 322"/>
              <a:gd name="T79" fmla="*/ 0 h 43"/>
              <a:gd name="T80" fmla="*/ 168 w 322"/>
              <a:gd name="T81" fmla="*/ 43 h 43"/>
              <a:gd name="T82" fmla="*/ 243 w 322"/>
              <a:gd name="T83" fmla="*/ 0 h 43"/>
              <a:gd name="T84" fmla="*/ 184 w 322"/>
              <a:gd name="T85" fmla="*/ 43 h 43"/>
              <a:gd name="T86" fmla="*/ 262 w 322"/>
              <a:gd name="T87" fmla="*/ 0 h 43"/>
              <a:gd name="T88" fmla="*/ 208 w 322"/>
              <a:gd name="T89" fmla="*/ 43 h 43"/>
              <a:gd name="T90" fmla="*/ 284 w 322"/>
              <a:gd name="T91" fmla="*/ 0 h 43"/>
              <a:gd name="T92" fmla="*/ 216 w 322"/>
              <a:gd name="T93" fmla="*/ 43 h 43"/>
              <a:gd name="T94" fmla="*/ 295 w 322"/>
              <a:gd name="T95" fmla="*/ 0 h 43"/>
              <a:gd name="T96" fmla="*/ 233 w 322"/>
              <a:gd name="T97" fmla="*/ 43 h 43"/>
              <a:gd name="T98" fmla="*/ 311 w 322"/>
              <a:gd name="T99" fmla="*/ 0 h 43"/>
              <a:gd name="T100" fmla="*/ 243 w 322"/>
              <a:gd name="T101" fmla="*/ 43 h 43"/>
              <a:gd name="T102" fmla="*/ 322 w 322"/>
              <a:gd name="T103" fmla="*/ 0 h 43"/>
              <a:gd name="T104" fmla="*/ 265 w 322"/>
              <a:gd name="T105" fmla="*/ 43 h 43"/>
              <a:gd name="T106" fmla="*/ 316 w 322"/>
              <a:gd name="T107" fmla="*/ 13 h 43"/>
              <a:gd name="T108" fmla="*/ 265 w 322"/>
              <a:gd name="T109" fmla="*/ 43 h 43"/>
              <a:gd name="T110" fmla="*/ 316 w 322"/>
              <a:gd name="T111" fmla="*/ 16 h 43"/>
              <a:gd name="T112" fmla="*/ 270 w 322"/>
              <a:gd name="T113" fmla="*/ 43 h 43"/>
              <a:gd name="T114" fmla="*/ 308 w 322"/>
              <a:gd name="T115" fmla="*/ 24 h 43"/>
              <a:gd name="T116" fmla="*/ 284 w 322"/>
              <a:gd name="T117" fmla="*/ 43 h 43"/>
              <a:gd name="T118" fmla="*/ 289 w 322"/>
              <a:gd name="T119" fmla="*/ 37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22" h="43">
                <a:moveTo>
                  <a:pt x="0" y="0"/>
                </a:moveTo>
                <a:lnTo>
                  <a:pt x="0" y="0"/>
                </a:lnTo>
                <a:lnTo>
                  <a:pt x="9" y="5"/>
                </a:lnTo>
                <a:lnTo>
                  <a:pt x="17" y="0"/>
                </a:lnTo>
                <a:lnTo>
                  <a:pt x="14" y="10"/>
                </a:lnTo>
                <a:lnTo>
                  <a:pt x="33" y="0"/>
                </a:lnTo>
                <a:lnTo>
                  <a:pt x="22" y="19"/>
                </a:lnTo>
                <a:lnTo>
                  <a:pt x="54" y="0"/>
                </a:lnTo>
                <a:lnTo>
                  <a:pt x="25" y="21"/>
                </a:lnTo>
                <a:lnTo>
                  <a:pt x="63" y="0"/>
                </a:lnTo>
                <a:lnTo>
                  <a:pt x="25" y="21"/>
                </a:lnTo>
                <a:lnTo>
                  <a:pt x="65" y="0"/>
                </a:lnTo>
                <a:lnTo>
                  <a:pt x="33" y="27"/>
                </a:lnTo>
                <a:lnTo>
                  <a:pt x="84" y="0"/>
                </a:lnTo>
                <a:lnTo>
                  <a:pt x="36" y="29"/>
                </a:lnTo>
                <a:lnTo>
                  <a:pt x="90" y="0"/>
                </a:lnTo>
                <a:lnTo>
                  <a:pt x="41" y="32"/>
                </a:lnTo>
                <a:lnTo>
                  <a:pt x="98" y="0"/>
                </a:lnTo>
                <a:lnTo>
                  <a:pt x="44" y="35"/>
                </a:lnTo>
                <a:lnTo>
                  <a:pt x="106" y="0"/>
                </a:lnTo>
                <a:lnTo>
                  <a:pt x="52" y="40"/>
                </a:lnTo>
                <a:lnTo>
                  <a:pt x="125" y="0"/>
                </a:lnTo>
                <a:lnTo>
                  <a:pt x="60" y="43"/>
                </a:lnTo>
                <a:lnTo>
                  <a:pt x="135" y="0"/>
                </a:lnTo>
                <a:lnTo>
                  <a:pt x="76" y="43"/>
                </a:lnTo>
                <a:lnTo>
                  <a:pt x="152" y="0"/>
                </a:lnTo>
                <a:lnTo>
                  <a:pt x="98" y="43"/>
                </a:lnTo>
                <a:lnTo>
                  <a:pt x="176" y="0"/>
                </a:lnTo>
                <a:lnTo>
                  <a:pt x="103" y="43"/>
                </a:lnTo>
                <a:lnTo>
                  <a:pt x="179" y="0"/>
                </a:lnTo>
                <a:lnTo>
                  <a:pt x="111" y="43"/>
                </a:lnTo>
                <a:lnTo>
                  <a:pt x="189" y="0"/>
                </a:lnTo>
                <a:lnTo>
                  <a:pt x="119" y="43"/>
                </a:lnTo>
                <a:lnTo>
                  <a:pt x="195" y="0"/>
                </a:lnTo>
                <a:lnTo>
                  <a:pt x="135" y="43"/>
                </a:lnTo>
                <a:lnTo>
                  <a:pt x="211" y="0"/>
                </a:lnTo>
                <a:lnTo>
                  <a:pt x="144" y="43"/>
                </a:lnTo>
                <a:lnTo>
                  <a:pt x="222" y="0"/>
                </a:lnTo>
                <a:lnTo>
                  <a:pt x="160" y="43"/>
                </a:lnTo>
                <a:lnTo>
                  <a:pt x="235" y="0"/>
                </a:lnTo>
                <a:lnTo>
                  <a:pt x="168" y="43"/>
                </a:lnTo>
                <a:lnTo>
                  <a:pt x="243" y="0"/>
                </a:lnTo>
                <a:lnTo>
                  <a:pt x="184" y="43"/>
                </a:lnTo>
                <a:lnTo>
                  <a:pt x="262" y="0"/>
                </a:lnTo>
                <a:lnTo>
                  <a:pt x="208" y="43"/>
                </a:lnTo>
                <a:lnTo>
                  <a:pt x="284" y="0"/>
                </a:lnTo>
                <a:lnTo>
                  <a:pt x="216" y="43"/>
                </a:lnTo>
                <a:lnTo>
                  <a:pt x="295" y="0"/>
                </a:lnTo>
                <a:lnTo>
                  <a:pt x="233" y="43"/>
                </a:lnTo>
                <a:lnTo>
                  <a:pt x="311" y="0"/>
                </a:lnTo>
                <a:lnTo>
                  <a:pt x="243" y="43"/>
                </a:lnTo>
                <a:lnTo>
                  <a:pt x="322" y="0"/>
                </a:lnTo>
                <a:lnTo>
                  <a:pt x="265" y="43"/>
                </a:lnTo>
                <a:lnTo>
                  <a:pt x="316" y="13"/>
                </a:lnTo>
                <a:lnTo>
                  <a:pt x="265" y="43"/>
                </a:lnTo>
                <a:lnTo>
                  <a:pt x="316" y="16"/>
                </a:lnTo>
                <a:lnTo>
                  <a:pt x="270" y="43"/>
                </a:lnTo>
                <a:lnTo>
                  <a:pt x="308" y="24"/>
                </a:lnTo>
                <a:lnTo>
                  <a:pt x="284" y="43"/>
                </a:lnTo>
                <a:lnTo>
                  <a:pt x="289" y="37"/>
                </a:lnTo>
              </a:path>
            </a:pathLst>
          </a:custGeom>
          <a:noFill/>
          <a:ln w="0" cap="rnd">
            <a:solidFill>
              <a:schemeClr val="tx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PA_椭圆 45"/>
          <p:cNvSpPr/>
          <p:nvPr>
            <p:custDataLst>
              <p:tags r:id="rId11"/>
            </p:custDataLst>
          </p:nvPr>
        </p:nvSpPr>
        <p:spPr>
          <a:xfrm>
            <a:off x="3755698" y="5687304"/>
            <a:ext cx="1473146" cy="349656"/>
          </a:xfrm>
          <a:prstGeom prst="ellipse">
            <a:avLst/>
          </a:prstGeom>
          <a:solidFill>
            <a:schemeClr val="tx1">
              <a:alpha val="84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PA_文本框 49"/>
          <p:cNvSpPr txBox="1"/>
          <p:nvPr>
            <p:custDataLst>
              <p:tags r:id="rId12"/>
            </p:custDataLst>
          </p:nvPr>
        </p:nvSpPr>
        <p:spPr>
          <a:xfrm>
            <a:off x="5432865" y="2929022"/>
            <a:ext cx="45565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/>
                <a:ea typeface="微软雅黑"/>
              </a:rPr>
              <a:t>THANK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/>
                <a:ea typeface="微软雅黑"/>
              </a:rPr>
              <a:t>YOU</a:t>
            </a:r>
            <a:endParaRPr kumimoji="0" lang="zh-CN" altLang="en-US" sz="6600" b="1" i="0" u="none" strike="noStrike" kern="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63" name="PA_任意多边形 62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3906062" y="3762549"/>
            <a:ext cx="421530" cy="401458"/>
          </a:xfrm>
          <a:custGeom>
            <a:avLst/>
            <a:gdLst>
              <a:gd name="connsiteX0" fmla="*/ 344488 w 500063"/>
              <a:gd name="connsiteY0" fmla="*/ 464005 h 476251"/>
              <a:gd name="connsiteX1" fmla="*/ 338138 w 500063"/>
              <a:gd name="connsiteY1" fmla="*/ 473076 h 476251"/>
              <a:gd name="connsiteX2" fmla="*/ 349251 w 500063"/>
              <a:gd name="connsiteY2" fmla="*/ 465139 h 476251"/>
              <a:gd name="connsiteX3" fmla="*/ 349251 w 500063"/>
              <a:gd name="connsiteY3" fmla="*/ 468314 h 476251"/>
              <a:gd name="connsiteX4" fmla="*/ 334963 w 500063"/>
              <a:gd name="connsiteY4" fmla="*/ 476251 h 476251"/>
              <a:gd name="connsiteX5" fmla="*/ 346076 w 500063"/>
              <a:gd name="connsiteY5" fmla="*/ 461964 h 476251"/>
              <a:gd name="connsiteX6" fmla="*/ 344488 w 500063"/>
              <a:gd name="connsiteY6" fmla="*/ 464005 h 476251"/>
              <a:gd name="connsiteX7" fmla="*/ 345824 w 500063"/>
              <a:gd name="connsiteY7" fmla="*/ 462097 h 476251"/>
              <a:gd name="connsiteX8" fmla="*/ 248787 w 500063"/>
              <a:gd name="connsiteY8" fmla="*/ 446619 h 476251"/>
              <a:gd name="connsiteX9" fmla="*/ 242585 w 500063"/>
              <a:gd name="connsiteY9" fmla="*/ 450651 h 476251"/>
              <a:gd name="connsiteX10" fmla="*/ 236538 w 500063"/>
              <a:gd name="connsiteY10" fmla="*/ 454026 h 476251"/>
              <a:gd name="connsiteX11" fmla="*/ 148908 w 500063"/>
              <a:gd name="connsiteY11" fmla="*/ 446088 h 476251"/>
              <a:gd name="connsiteX12" fmla="*/ 150813 w 500063"/>
              <a:gd name="connsiteY12" fmla="*/ 446088 h 476251"/>
              <a:gd name="connsiteX13" fmla="*/ 150813 w 500063"/>
              <a:gd name="connsiteY13" fmla="*/ 450851 h 476251"/>
              <a:gd name="connsiteX14" fmla="*/ 146050 w 500063"/>
              <a:gd name="connsiteY14" fmla="*/ 450851 h 476251"/>
              <a:gd name="connsiteX15" fmla="*/ 146050 w 500063"/>
              <a:gd name="connsiteY15" fmla="*/ 442913 h 476251"/>
              <a:gd name="connsiteX16" fmla="*/ 150813 w 500063"/>
              <a:gd name="connsiteY16" fmla="*/ 442913 h 476251"/>
              <a:gd name="connsiteX17" fmla="*/ 148908 w 500063"/>
              <a:gd name="connsiteY17" fmla="*/ 446088 h 476251"/>
              <a:gd name="connsiteX18" fmla="*/ 146050 w 500063"/>
              <a:gd name="connsiteY18" fmla="*/ 446088 h 476251"/>
              <a:gd name="connsiteX19" fmla="*/ 165100 w 500063"/>
              <a:gd name="connsiteY19" fmla="*/ 438151 h 476251"/>
              <a:gd name="connsiteX20" fmla="*/ 165100 w 500063"/>
              <a:gd name="connsiteY20" fmla="*/ 442471 h 476251"/>
              <a:gd name="connsiteX21" fmla="*/ 158750 w 500063"/>
              <a:gd name="connsiteY21" fmla="*/ 446088 h 476251"/>
              <a:gd name="connsiteX22" fmla="*/ 150813 w 500063"/>
              <a:gd name="connsiteY22" fmla="*/ 450851 h 476251"/>
              <a:gd name="connsiteX23" fmla="*/ 304801 w 500063"/>
              <a:gd name="connsiteY23" fmla="*/ 415926 h 476251"/>
              <a:gd name="connsiteX24" fmla="*/ 255588 w 500063"/>
              <a:gd name="connsiteY24" fmla="*/ 473076 h 476251"/>
              <a:gd name="connsiteX25" fmla="*/ 319088 w 500063"/>
              <a:gd name="connsiteY25" fmla="*/ 434976 h 476251"/>
              <a:gd name="connsiteX26" fmla="*/ 323851 w 500063"/>
              <a:gd name="connsiteY26" fmla="*/ 434976 h 476251"/>
              <a:gd name="connsiteX27" fmla="*/ 288925 w 500063"/>
              <a:gd name="connsiteY27" fmla="*/ 473076 h 476251"/>
              <a:gd name="connsiteX28" fmla="*/ 341313 w 500063"/>
              <a:gd name="connsiteY28" fmla="*/ 442913 h 476251"/>
              <a:gd name="connsiteX29" fmla="*/ 346076 w 500063"/>
              <a:gd name="connsiteY29" fmla="*/ 442913 h 476251"/>
              <a:gd name="connsiteX30" fmla="*/ 323851 w 500063"/>
              <a:gd name="connsiteY30" fmla="*/ 473076 h 476251"/>
              <a:gd name="connsiteX31" fmla="*/ 349251 w 500063"/>
              <a:gd name="connsiteY31" fmla="*/ 457201 h 476251"/>
              <a:gd name="connsiteX32" fmla="*/ 345824 w 500063"/>
              <a:gd name="connsiteY32" fmla="*/ 462097 h 476251"/>
              <a:gd name="connsiteX33" fmla="*/ 319088 w 500063"/>
              <a:gd name="connsiteY33" fmla="*/ 476251 h 476251"/>
              <a:gd name="connsiteX34" fmla="*/ 315913 w 500063"/>
              <a:gd name="connsiteY34" fmla="*/ 476251 h 476251"/>
              <a:gd name="connsiteX35" fmla="*/ 341313 w 500063"/>
              <a:gd name="connsiteY35" fmla="*/ 446088 h 476251"/>
              <a:gd name="connsiteX36" fmla="*/ 285750 w 500063"/>
              <a:gd name="connsiteY36" fmla="*/ 476251 h 476251"/>
              <a:gd name="connsiteX37" fmla="*/ 315913 w 500063"/>
              <a:gd name="connsiteY37" fmla="*/ 438151 h 476251"/>
              <a:gd name="connsiteX38" fmla="*/ 252413 w 500063"/>
              <a:gd name="connsiteY38" fmla="*/ 476251 h 476251"/>
              <a:gd name="connsiteX39" fmla="*/ 300038 w 500063"/>
              <a:gd name="connsiteY39" fmla="*/ 420688 h 476251"/>
              <a:gd name="connsiteX40" fmla="*/ 203200 w 500063"/>
              <a:gd name="connsiteY40" fmla="*/ 476251 h 476251"/>
              <a:gd name="connsiteX41" fmla="*/ 242585 w 500063"/>
              <a:gd name="connsiteY41" fmla="*/ 450651 h 476251"/>
              <a:gd name="connsiteX42" fmla="*/ 484188 w 500063"/>
              <a:gd name="connsiteY42" fmla="*/ 368301 h 476251"/>
              <a:gd name="connsiteX43" fmla="*/ 484188 w 500063"/>
              <a:gd name="connsiteY43" fmla="*/ 371476 h 476251"/>
              <a:gd name="connsiteX44" fmla="*/ 477838 w 500063"/>
              <a:gd name="connsiteY44" fmla="*/ 374651 h 476251"/>
              <a:gd name="connsiteX45" fmla="*/ 477838 w 500063"/>
              <a:gd name="connsiteY45" fmla="*/ 371476 h 476251"/>
              <a:gd name="connsiteX46" fmla="*/ 404707 w 500063"/>
              <a:gd name="connsiteY46" fmla="*/ 362878 h 476251"/>
              <a:gd name="connsiteX47" fmla="*/ 395288 w 500063"/>
              <a:gd name="connsiteY47" fmla="*/ 368301 h 476251"/>
              <a:gd name="connsiteX48" fmla="*/ 396891 w 500063"/>
              <a:gd name="connsiteY48" fmla="*/ 367038 h 476251"/>
              <a:gd name="connsiteX49" fmla="*/ 176215 w 500063"/>
              <a:gd name="connsiteY49" fmla="*/ 355933 h 476251"/>
              <a:gd name="connsiteX50" fmla="*/ 167898 w 500063"/>
              <a:gd name="connsiteY50" fmla="*/ 362061 h 476251"/>
              <a:gd name="connsiteX51" fmla="*/ 165100 w 500063"/>
              <a:gd name="connsiteY51" fmla="*/ 363538 h 476251"/>
              <a:gd name="connsiteX52" fmla="*/ 258764 w 500063"/>
              <a:gd name="connsiteY52" fmla="*/ 349251 h 476251"/>
              <a:gd name="connsiteX53" fmla="*/ 263526 w 500063"/>
              <a:gd name="connsiteY53" fmla="*/ 349251 h 476251"/>
              <a:gd name="connsiteX54" fmla="*/ 258764 w 500063"/>
              <a:gd name="connsiteY54" fmla="*/ 352426 h 476251"/>
              <a:gd name="connsiteX55" fmla="*/ 222251 w 500063"/>
              <a:gd name="connsiteY55" fmla="*/ 333375 h 476251"/>
              <a:gd name="connsiteX56" fmla="*/ 195263 w 500063"/>
              <a:gd name="connsiteY56" fmla="*/ 371475 h 476251"/>
              <a:gd name="connsiteX57" fmla="*/ 228601 w 500063"/>
              <a:gd name="connsiteY57" fmla="*/ 352425 h 476251"/>
              <a:gd name="connsiteX58" fmla="*/ 203200 w 500063"/>
              <a:gd name="connsiteY58" fmla="*/ 393700 h 476251"/>
              <a:gd name="connsiteX59" fmla="*/ 229394 w 500063"/>
              <a:gd name="connsiteY59" fmla="*/ 378619 h 476251"/>
              <a:gd name="connsiteX60" fmla="*/ 200025 w 500063"/>
              <a:gd name="connsiteY60" fmla="*/ 396875 h 476251"/>
              <a:gd name="connsiteX61" fmla="*/ 225426 w 500063"/>
              <a:gd name="connsiteY61" fmla="*/ 355600 h 476251"/>
              <a:gd name="connsiteX62" fmla="*/ 192088 w 500063"/>
              <a:gd name="connsiteY62" fmla="*/ 374650 h 476251"/>
              <a:gd name="connsiteX63" fmla="*/ 217488 w 500063"/>
              <a:gd name="connsiteY63" fmla="*/ 338138 h 476251"/>
              <a:gd name="connsiteX64" fmla="*/ 150813 w 500063"/>
              <a:gd name="connsiteY64" fmla="*/ 374650 h 476251"/>
              <a:gd name="connsiteX65" fmla="*/ 167898 w 500063"/>
              <a:gd name="connsiteY65" fmla="*/ 362061 h 476251"/>
              <a:gd name="connsiteX66" fmla="*/ 211138 w 500063"/>
              <a:gd name="connsiteY66" fmla="*/ 330200 h 476251"/>
              <a:gd name="connsiteX67" fmla="*/ 209513 w 500063"/>
              <a:gd name="connsiteY67" fmla="*/ 331398 h 476251"/>
              <a:gd name="connsiteX68" fmla="*/ 182567 w 500063"/>
              <a:gd name="connsiteY68" fmla="*/ 346866 h 476251"/>
              <a:gd name="connsiteX69" fmla="*/ 263526 w 500063"/>
              <a:gd name="connsiteY69" fmla="*/ 322263 h 476251"/>
              <a:gd name="connsiteX70" fmla="*/ 266701 w 500063"/>
              <a:gd name="connsiteY70" fmla="*/ 322263 h 476251"/>
              <a:gd name="connsiteX71" fmla="*/ 258764 w 500063"/>
              <a:gd name="connsiteY71" fmla="*/ 349251 h 476251"/>
              <a:gd name="connsiteX72" fmla="*/ 263526 w 500063"/>
              <a:gd name="connsiteY72" fmla="*/ 327026 h 476251"/>
              <a:gd name="connsiteX73" fmla="*/ 236538 w 500063"/>
              <a:gd name="connsiteY73" fmla="*/ 341313 h 476251"/>
              <a:gd name="connsiteX74" fmla="*/ 238291 w 500063"/>
              <a:gd name="connsiteY74" fmla="*/ 337107 h 476251"/>
              <a:gd name="connsiteX75" fmla="*/ 243153 w 500063"/>
              <a:gd name="connsiteY75" fmla="*/ 322263 h 476251"/>
              <a:gd name="connsiteX76" fmla="*/ 244476 w 500063"/>
              <a:gd name="connsiteY76" fmla="*/ 322263 h 476251"/>
              <a:gd name="connsiteX77" fmla="*/ 238291 w 500063"/>
              <a:gd name="connsiteY77" fmla="*/ 337107 h 476251"/>
              <a:gd name="connsiteX78" fmla="*/ 236538 w 500063"/>
              <a:gd name="connsiteY78" fmla="*/ 338138 h 476251"/>
              <a:gd name="connsiteX79" fmla="*/ 225426 w 500063"/>
              <a:gd name="connsiteY79" fmla="*/ 322263 h 476251"/>
              <a:gd name="connsiteX80" fmla="*/ 176215 w 500063"/>
              <a:gd name="connsiteY80" fmla="*/ 355933 h 476251"/>
              <a:gd name="connsiteX81" fmla="*/ 209513 w 500063"/>
              <a:gd name="connsiteY81" fmla="*/ 331398 h 476251"/>
              <a:gd name="connsiteX82" fmla="*/ 241301 w 500063"/>
              <a:gd name="connsiteY82" fmla="*/ 319088 h 476251"/>
              <a:gd name="connsiteX83" fmla="*/ 244476 w 500063"/>
              <a:gd name="connsiteY83" fmla="*/ 319088 h 476251"/>
              <a:gd name="connsiteX84" fmla="*/ 243153 w 500063"/>
              <a:gd name="connsiteY84" fmla="*/ 322263 h 476251"/>
              <a:gd name="connsiteX85" fmla="*/ 241301 w 500063"/>
              <a:gd name="connsiteY85" fmla="*/ 322263 h 476251"/>
              <a:gd name="connsiteX86" fmla="*/ 163513 w 500063"/>
              <a:gd name="connsiteY86" fmla="*/ 311150 h 476251"/>
              <a:gd name="connsiteX87" fmla="*/ 97473 w 500063"/>
              <a:gd name="connsiteY87" fmla="*/ 366183 h 476251"/>
              <a:gd name="connsiteX88" fmla="*/ 93663 w 500063"/>
              <a:gd name="connsiteY88" fmla="*/ 368300 h 476251"/>
              <a:gd name="connsiteX89" fmla="*/ 500063 w 500063"/>
              <a:gd name="connsiteY89" fmla="*/ 307976 h 476251"/>
              <a:gd name="connsiteX90" fmla="*/ 500063 w 500063"/>
              <a:gd name="connsiteY90" fmla="*/ 311151 h 476251"/>
              <a:gd name="connsiteX91" fmla="*/ 420688 w 500063"/>
              <a:gd name="connsiteY91" fmla="*/ 363539 h 476251"/>
              <a:gd name="connsiteX92" fmla="*/ 500063 w 500063"/>
              <a:gd name="connsiteY92" fmla="*/ 319088 h 476251"/>
              <a:gd name="connsiteX93" fmla="*/ 442913 w 500063"/>
              <a:gd name="connsiteY93" fmla="*/ 352426 h 476251"/>
              <a:gd name="connsiteX94" fmla="*/ 500063 w 500063"/>
              <a:gd name="connsiteY94" fmla="*/ 322263 h 476251"/>
              <a:gd name="connsiteX95" fmla="*/ 500063 w 500063"/>
              <a:gd name="connsiteY95" fmla="*/ 327026 h 476251"/>
              <a:gd name="connsiteX96" fmla="*/ 461963 w 500063"/>
              <a:gd name="connsiteY96" fmla="*/ 371476 h 476251"/>
              <a:gd name="connsiteX97" fmla="*/ 495301 w 500063"/>
              <a:gd name="connsiteY97" fmla="*/ 352426 h 476251"/>
              <a:gd name="connsiteX98" fmla="*/ 484188 w 500063"/>
              <a:gd name="connsiteY98" fmla="*/ 360363 h 476251"/>
              <a:gd name="connsiteX99" fmla="*/ 495301 w 500063"/>
              <a:gd name="connsiteY99" fmla="*/ 355601 h 476251"/>
              <a:gd name="connsiteX100" fmla="*/ 477838 w 500063"/>
              <a:gd name="connsiteY100" fmla="*/ 371476 h 476251"/>
              <a:gd name="connsiteX101" fmla="*/ 488951 w 500063"/>
              <a:gd name="connsiteY101" fmla="*/ 360363 h 476251"/>
              <a:gd name="connsiteX102" fmla="*/ 461963 w 500063"/>
              <a:gd name="connsiteY102" fmla="*/ 374651 h 476251"/>
              <a:gd name="connsiteX103" fmla="*/ 477838 w 500063"/>
              <a:gd name="connsiteY103" fmla="*/ 363539 h 476251"/>
              <a:gd name="connsiteX104" fmla="*/ 458788 w 500063"/>
              <a:gd name="connsiteY104" fmla="*/ 374651 h 476251"/>
              <a:gd name="connsiteX105" fmla="*/ 495301 w 500063"/>
              <a:gd name="connsiteY105" fmla="*/ 327026 h 476251"/>
              <a:gd name="connsiteX106" fmla="*/ 409576 w 500063"/>
              <a:gd name="connsiteY106" fmla="*/ 374651 h 476251"/>
              <a:gd name="connsiteX107" fmla="*/ 465138 w 500063"/>
              <a:gd name="connsiteY107" fmla="*/ 341313 h 476251"/>
              <a:gd name="connsiteX108" fmla="*/ 401638 w 500063"/>
              <a:gd name="connsiteY108" fmla="*/ 374651 h 476251"/>
              <a:gd name="connsiteX109" fmla="*/ 481013 w 500063"/>
              <a:gd name="connsiteY109" fmla="*/ 322263 h 476251"/>
              <a:gd name="connsiteX110" fmla="*/ 404707 w 500063"/>
              <a:gd name="connsiteY110" fmla="*/ 362878 h 476251"/>
              <a:gd name="connsiteX111" fmla="*/ 98425 w 500063"/>
              <a:gd name="connsiteY111" fmla="*/ 303213 h 476251"/>
              <a:gd name="connsiteX112" fmla="*/ 98137 w 500063"/>
              <a:gd name="connsiteY112" fmla="*/ 303440 h 476251"/>
              <a:gd name="connsiteX113" fmla="*/ 26987 w 500063"/>
              <a:gd name="connsiteY113" fmla="*/ 344488 h 476251"/>
              <a:gd name="connsiteX114" fmla="*/ 35495 w 500063"/>
              <a:gd name="connsiteY114" fmla="*/ 338410 h 476251"/>
              <a:gd name="connsiteX115" fmla="*/ 60325 w 500063"/>
              <a:gd name="connsiteY115" fmla="*/ 303213 h 476251"/>
              <a:gd name="connsiteX116" fmla="*/ 56653 w 500063"/>
              <a:gd name="connsiteY116" fmla="*/ 306015 h 476251"/>
              <a:gd name="connsiteX117" fmla="*/ 18098 w 500063"/>
              <a:gd name="connsiteY117" fmla="*/ 329882 h 476251"/>
              <a:gd name="connsiteX118" fmla="*/ 263525 w 500063"/>
              <a:gd name="connsiteY118" fmla="*/ 296863 h 476251"/>
              <a:gd name="connsiteX119" fmla="*/ 247650 w 500063"/>
              <a:gd name="connsiteY119" fmla="*/ 307976 h 476251"/>
              <a:gd name="connsiteX120" fmla="*/ 255588 w 500063"/>
              <a:gd name="connsiteY120" fmla="*/ 300038 h 476251"/>
              <a:gd name="connsiteX121" fmla="*/ 263525 w 500063"/>
              <a:gd name="connsiteY121" fmla="*/ 296863 h 476251"/>
              <a:gd name="connsiteX122" fmla="*/ 271463 w 500063"/>
              <a:gd name="connsiteY122" fmla="*/ 311151 h 476251"/>
              <a:gd name="connsiteX123" fmla="*/ 296863 w 500063"/>
              <a:gd name="connsiteY123" fmla="*/ 296863 h 476251"/>
              <a:gd name="connsiteX124" fmla="*/ 300038 w 500063"/>
              <a:gd name="connsiteY124" fmla="*/ 296863 h 476251"/>
              <a:gd name="connsiteX125" fmla="*/ 282575 w 500063"/>
              <a:gd name="connsiteY125" fmla="*/ 327026 h 476251"/>
              <a:gd name="connsiteX126" fmla="*/ 330201 w 500063"/>
              <a:gd name="connsiteY126" fmla="*/ 296863 h 476251"/>
              <a:gd name="connsiteX127" fmla="*/ 334963 w 500063"/>
              <a:gd name="connsiteY127" fmla="*/ 296863 h 476251"/>
              <a:gd name="connsiteX128" fmla="*/ 274638 w 500063"/>
              <a:gd name="connsiteY128" fmla="*/ 355601 h 476251"/>
              <a:gd name="connsiteX129" fmla="*/ 376238 w 500063"/>
              <a:gd name="connsiteY129" fmla="*/ 296863 h 476251"/>
              <a:gd name="connsiteX130" fmla="*/ 266700 w 500063"/>
              <a:gd name="connsiteY130" fmla="*/ 360363 h 476251"/>
              <a:gd name="connsiteX131" fmla="*/ 327026 w 500063"/>
              <a:gd name="connsiteY131" fmla="*/ 300038 h 476251"/>
              <a:gd name="connsiteX132" fmla="*/ 277813 w 500063"/>
              <a:gd name="connsiteY132" fmla="*/ 330201 h 476251"/>
              <a:gd name="connsiteX133" fmla="*/ 277813 w 500063"/>
              <a:gd name="connsiteY133" fmla="*/ 327026 h 476251"/>
              <a:gd name="connsiteX134" fmla="*/ 296863 w 500063"/>
              <a:gd name="connsiteY134" fmla="*/ 300038 h 476251"/>
              <a:gd name="connsiteX135" fmla="*/ 271463 w 500063"/>
              <a:gd name="connsiteY135" fmla="*/ 314326 h 476251"/>
              <a:gd name="connsiteX136" fmla="*/ 258763 w 500063"/>
              <a:gd name="connsiteY136" fmla="*/ 296863 h 476251"/>
              <a:gd name="connsiteX137" fmla="*/ 255588 w 500063"/>
              <a:gd name="connsiteY137" fmla="*/ 300038 h 476251"/>
              <a:gd name="connsiteX138" fmla="*/ 250703 w 500063"/>
              <a:gd name="connsiteY138" fmla="*/ 301992 h 476251"/>
              <a:gd name="connsiteX139" fmla="*/ 247650 w 500063"/>
              <a:gd name="connsiteY139" fmla="*/ 303213 h 476251"/>
              <a:gd name="connsiteX140" fmla="*/ 222251 w 500063"/>
              <a:gd name="connsiteY140" fmla="*/ 296863 h 476251"/>
              <a:gd name="connsiteX141" fmla="*/ 139700 w 500063"/>
              <a:gd name="connsiteY141" fmla="*/ 371475 h 476251"/>
              <a:gd name="connsiteX142" fmla="*/ 182567 w 500063"/>
              <a:gd name="connsiteY142" fmla="*/ 346866 h 476251"/>
              <a:gd name="connsiteX143" fmla="*/ 134938 w 500063"/>
              <a:gd name="connsiteY143" fmla="*/ 374650 h 476251"/>
              <a:gd name="connsiteX144" fmla="*/ 131763 w 500063"/>
              <a:gd name="connsiteY144" fmla="*/ 374650 h 476251"/>
              <a:gd name="connsiteX145" fmla="*/ 214313 w 500063"/>
              <a:gd name="connsiteY145" fmla="*/ 303213 h 476251"/>
              <a:gd name="connsiteX146" fmla="*/ 87313 w 500063"/>
              <a:gd name="connsiteY146" fmla="*/ 374650 h 476251"/>
              <a:gd name="connsiteX147" fmla="*/ 97473 w 500063"/>
              <a:gd name="connsiteY147" fmla="*/ 366183 h 476251"/>
              <a:gd name="connsiteX148" fmla="*/ 142875 w 500063"/>
              <a:gd name="connsiteY148" fmla="*/ 296863 h 476251"/>
              <a:gd name="connsiteX149" fmla="*/ 137422 w 500063"/>
              <a:gd name="connsiteY149" fmla="*/ 300000 h 476251"/>
              <a:gd name="connsiteX150" fmla="*/ 128588 w 500063"/>
              <a:gd name="connsiteY150" fmla="*/ 303213 h 476251"/>
              <a:gd name="connsiteX151" fmla="*/ 109538 w 500063"/>
              <a:gd name="connsiteY151" fmla="*/ 296863 h 476251"/>
              <a:gd name="connsiteX152" fmla="*/ 26987 w 500063"/>
              <a:gd name="connsiteY152" fmla="*/ 363538 h 476251"/>
              <a:gd name="connsiteX153" fmla="*/ 137422 w 500063"/>
              <a:gd name="connsiteY153" fmla="*/ 300000 h 476251"/>
              <a:gd name="connsiteX154" fmla="*/ 146050 w 500063"/>
              <a:gd name="connsiteY154" fmla="*/ 296863 h 476251"/>
              <a:gd name="connsiteX155" fmla="*/ 57150 w 500063"/>
              <a:gd name="connsiteY155" fmla="*/ 368300 h 476251"/>
              <a:gd name="connsiteX156" fmla="*/ 180975 w 500063"/>
              <a:gd name="connsiteY156" fmla="*/ 296863 h 476251"/>
              <a:gd name="connsiteX157" fmla="*/ 163513 w 500063"/>
              <a:gd name="connsiteY157" fmla="*/ 311150 h 476251"/>
              <a:gd name="connsiteX158" fmla="*/ 173038 w 500063"/>
              <a:gd name="connsiteY158" fmla="*/ 303213 h 476251"/>
              <a:gd name="connsiteX159" fmla="*/ 46038 w 500063"/>
              <a:gd name="connsiteY159" fmla="*/ 374650 h 476251"/>
              <a:gd name="connsiteX160" fmla="*/ 134938 w 500063"/>
              <a:gd name="connsiteY160" fmla="*/ 303213 h 476251"/>
              <a:gd name="connsiteX161" fmla="*/ 19050 w 500063"/>
              <a:gd name="connsiteY161" fmla="*/ 371475 h 476251"/>
              <a:gd name="connsiteX162" fmla="*/ 15875 w 500063"/>
              <a:gd name="connsiteY162" fmla="*/ 371475 h 476251"/>
              <a:gd name="connsiteX163" fmla="*/ 15875 w 500063"/>
              <a:gd name="connsiteY163" fmla="*/ 368300 h 476251"/>
              <a:gd name="connsiteX164" fmla="*/ 98137 w 500063"/>
              <a:gd name="connsiteY164" fmla="*/ 303440 h 476251"/>
              <a:gd name="connsiteX165" fmla="*/ 71438 w 500063"/>
              <a:gd name="connsiteY165" fmla="*/ 296863 h 476251"/>
              <a:gd name="connsiteX166" fmla="*/ 11112 w 500063"/>
              <a:gd name="connsiteY166" fmla="*/ 341313 h 476251"/>
              <a:gd name="connsiteX167" fmla="*/ 93663 w 500063"/>
              <a:gd name="connsiteY167" fmla="*/ 296863 h 476251"/>
              <a:gd name="connsiteX168" fmla="*/ 35495 w 500063"/>
              <a:gd name="connsiteY168" fmla="*/ 338410 h 476251"/>
              <a:gd name="connsiteX169" fmla="*/ 4762 w 500063"/>
              <a:gd name="connsiteY169" fmla="*/ 355600 h 476251"/>
              <a:gd name="connsiteX170" fmla="*/ 71438 w 500063"/>
              <a:gd name="connsiteY170" fmla="*/ 311150 h 476251"/>
              <a:gd name="connsiteX171" fmla="*/ 0 w 500063"/>
              <a:gd name="connsiteY171" fmla="*/ 352425 h 476251"/>
              <a:gd name="connsiteX172" fmla="*/ 0 w 500063"/>
              <a:gd name="connsiteY172" fmla="*/ 349250 h 476251"/>
              <a:gd name="connsiteX173" fmla="*/ 56653 w 500063"/>
              <a:gd name="connsiteY173" fmla="*/ 306015 h 476251"/>
              <a:gd name="connsiteX174" fmla="*/ 500063 w 500063"/>
              <a:gd name="connsiteY174" fmla="*/ 277813 h 476251"/>
              <a:gd name="connsiteX175" fmla="*/ 465138 w 500063"/>
              <a:gd name="connsiteY175" fmla="*/ 296863 h 476251"/>
              <a:gd name="connsiteX176" fmla="*/ 473076 w 500063"/>
              <a:gd name="connsiteY176" fmla="*/ 288926 h 476251"/>
              <a:gd name="connsiteX177" fmla="*/ 500063 w 500063"/>
              <a:gd name="connsiteY177" fmla="*/ 277813 h 476251"/>
              <a:gd name="connsiteX178" fmla="*/ 500063 w 500063"/>
              <a:gd name="connsiteY178" fmla="*/ 280988 h 476251"/>
              <a:gd name="connsiteX179" fmla="*/ 500063 w 500063"/>
              <a:gd name="connsiteY179" fmla="*/ 285751 h 476251"/>
              <a:gd name="connsiteX180" fmla="*/ 396891 w 500063"/>
              <a:gd name="connsiteY180" fmla="*/ 367038 h 476251"/>
              <a:gd name="connsiteX181" fmla="*/ 382588 w 500063"/>
              <a:gd name="connsiteY181" fmla="*/ 374651 h 476251"/>
              <a:gd name="connsiteX182" fmla="*/ 488951 w 500063"/>
              <a:gd name="connsiteY182" fmla="*/ 288926 h 476251"/>
              <a:gd name="connsiteX183" fmla="*/ 338138 w 500063"/>
              <a:gd name="connsiteY183" fmla="*/ 374651 h 476251"/>
              <a:gd name="connsiteX184" fmla="*/ 334963 w 500063"/>
              <a:gd name="connsiteY184" fmla="*/ 374651 h 476251"/>
              <a:gd name="connsiteX185" fmla="*/ 376238 w 500063"/>
              <a:gd name="connsiteY185" fmla="*/ 352426 h 476251"/>
              <a:gd name="connsiteX186" fmla="*/ 330201 w 500063"/>
              <a:gd name="connsiteY186" fmla="*/ 374651 h 476251"/>
              <a:gd name="connsiteX187" fmla="*/ 417513 w 500063"/>
              <a:gd name="connsiteY187" fmla="*/ 322263 h 476251"/>
              <a:gd name="connsiteX188" fmla="*/ 323851 w 500063"/>
              <a:gd name="connsiteY188" fmla="*/ 374651 h 476251"/>
              <a:gd name="connsiteX189" fmla="*/ 417513 w 500063"/>
              <a:gd name="connsiteY189" fmla="*/ 307976 h 476251"/>
              <a:gd name="connsiteX190" fmla="*/ 356773 w 500063"/>
              <a:gd name="connsiteY190" fmla="*/ 342450 h 476251"/>
              <a:gd name="connsiteX191" fmla="*/ 176213 w 500063"/>
              <a:gd name="connsiteY191" fmla="*/ 465139 h 476251"/>
              <a:gd name="connsiteX192" fmla="*/ 296863 w 500063"/>
              <a:gd name="connsiteY192" fmla="*/ 393701 h 476251"/>
              <a:gd name="connsiteX193" fmla="*/ 300038 w 500063"/>
              <a:gd name="connsiteY193" fmla="*/ 393701 h 476251"/>
              <a:gd name="connsiteX194" fmla="*/ 200025 w 500063"/>
              <a:gd name="connsiteY194" fmla="*/ 461964 h 476251"/>
              <a:gd name="connsiteX195" fmla="*/ 300038 w 500063"/>
              <a:gd name="connsiteY195" fmla="*/ 401638 h 476251"/>
              <a:gd name="connsiteX196" fmla="*/ 300038 w 500063"/>
              <a:gd name="connsiteY196" fmla="*/ 404813 h 476251"/>
              <a:gd name="connsiteX197" fmla="*/ 214313 w 500063"/>
              <a:gd name="connsiteY197" fmla="*/ 461964 h 476251"/>
              <a:gd name="connsiteX198" fmla="*/ 304801 w 500063"/>
              <a:gd name="connsiteY198" fmla="*/ 412751 h 476251"/>
              <a:gd name="connsiteX199" fmla="*/ 248787 w 500063"/>
              <a:gd name="connsiteY199" fmla="*/ 446619 h 476251"/>
              <a:gd name="connsiteX200" fmla="*/ 266700 w 500063"/>
              <a:gd name="connsiteY200" fmla="*/ 434976 h 476251"/>
              <a:gd name="connsiteX201" fmla="*/ 195263 w 500063"/>
              <a:gd name="connsiteY201" fmla="*/ 476251 h 476251"/>
              <a:gd name="connsiteX202" fmla="*/ 192088 w 500063"/>
              <a:gd name="connsiteY202" fmla="*/ 476251 h 476251"/>
              <a:gd name="connsiteX203" fmla="*/ 277813 w 500063"/>
              <a:gd name="connsiteY203" fmla="*/ 415926 h 476251"/>
              <a:gd name="connsiteX204" fmla="*/ 176213 w 500063"/>
              <a:gd name="connsiteY204" fmla="*/ 476251 h 476251"/>
              <a:gd name="connsiteX205" fmla="*/ 173038 w 500063"/>
              <a:gd name="connsiteY205" fmla="*/ 476251 h 476251"/>
              <a:gd name="connsiteX206" fmla="*/ 274638 w 500063"/>
              <a:gd name="connsiteY206" fmla="*/ 409576 h 476251"/>
              <a:gd name="connsiteX207" fmla="*/ 158750 w 500063"/>
              <a:gd name="connsiteY207" fmla="*/ 476251 h 476251"/>
              <a:gd name="connsiteX208" fmla="*/ 153988 w 500063"/>
              <a:gd name="connsiteY208" fmla="*/ 476251 h 476251"/>
              <a:gd name="connsiteX209" fmla="*/ 321129 w 500063"/>
              <a:gd name="connsiteY209" fmla="*/ 362680 h 476251"/>
              <a:gd name="connsiteX210" fmla="*/ 300038 w 500063"/>
              <a:gd name="connsiteY210" fmla="*/ 374651 h 476251"/>
              <a:gd name="connsiteX211" fmla="*/ 321552 w 500063"/>
              <a:gd name="connsiteY211" fmla="*/ 362393 h 476251"/>
              <a:gd name="connsiteX212" fmla="*/ 401638 w 500063"/>
              <a:gd name="connsiteY212" fmla="*/ 307976 h 476251"/>
              <a:gd name="connsiteX213" fmla="*/ 150813 w 500063"/>
              <a:gd name="connsiteY213" fmla="*/ 454026 h 476251"/>
              <a:gd name="connsiteX214" fmla="*/ 146050 w 500063"/>
              <a:gd name="connsiteY214" fmla="*/ 454026 h 476251"/>
              <a:gd name="connsiteX215" fmla="*/ 158750 w 500063"/>
              <a:gd name="connsiteY215" fmla="*/ 446088 h 476251"/>
              <a:gd name="connsiteX216" fmla="*/ 165100 w 500063"/>
              <a:gd name="connsiteY216" fmla="*/ 442913 h 476251"/>
              <a:gd name="connsiteX217" fmla="*/ 165100 w 500063"/>
              <a:gd name="connsiteY217" fmla="*/ 442471 h 476251"/>
              <a:gd name="connsiteX218" fmla="*/ 173038 w 500063"/>
              <a:gd name="connsiteY218" fmla="*/ 437949 h 476251"/>
              <a:gd name="connsiteX219" fmla="*/ 173038 w 500063"/>
              <a:gd name="connsiteY219" fmla="*/ 434975 h 476251"/>
              <a:gd name="connsiteX220" fmla="*/ 252413 w 500063"/>
              <a:gd name="connsiteY220" fmla="*/ 368300 h 476251"/>
              <a:gd name="connsiteX221" fmla="*/ 200025 w 500063"/>
              <a:gd name="connsiteY221" fmla="*/ 396875 h 476251"/>
              <a:gd name="connsiteX222" fmla="*/ 255588 w 500063"/>
              <a:gd name="connsiteY222" fmla="*/ 363538 h 476251"/>
              <a:gd name="connsiteX223" fmla="*/ 229394 w 500063"/>
              <a:gd name="connsiteY223" fmla="*/ 378619 h 476251"/>
              <a:gd name="connsiteX224" fmla="*/ 258763 w 500063"/>
              <a:gd name="connsiteY224" fmla="*/ 360363 h 476251"/>
              <a:gd name="connsiteX225" fmla="*/ 263526 w 500063"/>
              <a:gd name="connsiteY225" fmla="*/ 360363 h 476251"/>
              <a:gd name="connsiteX226" fmla="*/ 263526 w 500063"/>
              <a:gd name="connsiteY226" fmla="*/ 363538 h 476251"/>
              <a:gd name="connsiteX227" fmla="*/ 180975 w 500063"/>
              <a:gd name="connsiteY227" fmla="*/ 431800 h 476251"/>
              <a:gd name="connsiteX228" fmla="*/ 417513 w 500063"/>
              <a:gd name="connsiteY228" fmla="*/ 296863 h 476251"/>
              <a:gd name="connsiteX229" fmla="*/ 303204 w 500063"/>
              <a:gd name="connsiteY229" fmla="*/ 363794 h 476251"/>
              <a:gd name="connsiteX230" fmla="*/ 420688 w 500063"/>
              <a:gd name="connsiteY230" fmla="*/ 296863 h 476251"/>
              <a:gd name="connsiteX231" fmla="*/ 423863 w 500063"/>
              <a:gd name="connsiteY231" fmla="*/ 296863 h 476251"/>
              <a:gd name="connsiteX232" fmla="*/ 357910 w 500063"/>
              <a:gd name="connsiteY232" fmla="*/ 341677 h 476251"/>
              <a:gd name="connsiteX233" fmla="*/ 436563 w 500063"/>
              <a:gd name="connsiteY233" fmla="*/ 296863 h 476251"/>
              <a:gd name="connsiteX234" fmla="*/ 341313 w 500063"/>
              <a:gd name="connsiteY234" fmla="*/ 363539 h 476251"/>
              <a:gd name="connsiteX235" fmla="*/ 458788 w 500063"/>
              <a:gd name="connsiteY235" fmla="*/ 296863 h 476251"/>
              <a:gd name="connsiteX236" fmla="*/ 376238 w 500063"/>
              <a:gd name="connsiteY236" fmla="*/ 349251 h 476251"/>
              <a:gd name="connsiteX237" fmla="*/ 488951 w 500063"/>
              <a:gd name="connsiteY237" fmla="*/ 273051 h 476251"/>
              <a:gd name="connsiteX238" fmla="*/ 487136 w 500063"/>
              <a:gd name="connsiteY238" fmla="*/ 274865 h 476251"/>
              <a:gd name="connsiteX239" fmla="*/ 469901 w 500063"/>
              <a:gd name="connsiteY239" fmla="*/ 285751 h 476251"/>
              <a:gd name="connsiteX240" fmla="*/ 500063 w 500063"/>
              <a:gd name="connsiteY240" fmla="*/ 266701 h 476251"/>
              <a:gd name="connsiteX241" fmla="*/ 500063 w 500063"/>
              <a:gd name="connsiteY241" fmla="*/ 269876 h 476251"/>
              <a:gd name="connsiteX242" fmla="*/ 473076 w 500063"/>
              <a:gd name="connsiteY242" fmla="*/ 288926 h 476251"/>
              <a:gd name="connsiteX243" fmla="*/ 487136 w 500063"/>
              <a:gd name="connsiteY243" fmla="*/ 274865 h 476251"/>
              <a:gd name="connsiteX244" fmla="*/ 27842 w 500063"/>
              <a:gd name="connsiteY244" fmla="*/ 239713 h 476251"/>
              <a:gd name="connsiteX245" fmla="*/ 4762 w 500063"/>
              <a:gd name="connsiteY245" fmla="*/ 273050 h 476251"/>
              <a:gd name="connsiteX246" fmla="*/ 33337 w 500063"/>
              <a:gd name="connsiteY246" fmla="*/ 255588 h 476251"/>
              <a:gd name="connsiteX247" fmla="*/ 33337 w 500063"/>
              <a:gd name="connsiteY247" fmla="*/ 258763 h 476251"/>
              <a:gd name="connsiteX248" fmla="*/ 4762 w 500063"/>
              <a:gd name="connsiteY248" fmla="*/ 300038 h 476251"/>
              <a:gd name="connsiteX249" fmla="*/ 33337 w 500063"/>
              <a:gd name="connsiteY249" fmla="*/ 285750 h 476251"/>
              <a:gd name="connsiteX250" fmla="*/ 15875 w 500063"/>
              <a:gd name="connsiteY250" fmla="*/ 300038 h 476251"/>
              <a:gd name="connsiteX251" fmla="*/ 33337 w 500063"/>
              <a:gd name="connsiteY251" fmla="*/ 288925 h 476251"/>
              <a:gd name="connsiteX252" fmla="*/ 4762 w 500063"/>
              <a:gd name="connsiteY252" fmla="*/ 338138 h 476251"/>
              <a:gd name="connsiteX253" fmla="*/ 18098 w 500063"/>
              <a:gd name="connsiteY253" fmla="*/ 329882 h 476251"/>
              <a:gd name="connsiteX254" fmla="*/ 0 w 500063"/>
              <a:gd name="connsiteY254" fmla="*/ 341313 h 476251"/>
              <a:gd name="connsiteX255" fmla="*/ 0 w 500063"/>
              <a:gd name="connsiteY255" fmla="*/ 338138 h 476251"/>
              <a:gd name="connsiteX256" fmla="*/ 30162 w 500063"/>
              <a:gd name="connsiteY256" fmla="*/ 292100 h 476251"/>
              <a:gd name="connsiteX257" fmla="*/ 0 w 500063"/>
              <a:gd name="connsiteY257" fmla="*/ 311150 h 476251"/>
              <a:gd name="connsiteX258" fmla="*/ 0 w 500063"/>
              <a:gd name="connsiteY258" fmla="*/ 307975 h 476251"/>
              <a:gd name="connsiteX259" fmla="*/ 22225 w 500063"/>
              <a:gd name="connsiteY259" fmla="*/ 292100 h 476251"/>
              <a:gd name="connsiteX260" fmla="*/ 0 w 500063"/>
              <a:gd name="connsiteY260" fmla="*/ 303213 h 476251"/>
              <a:gd name="connsiteX261" fmla="*/ 30162 w 500063"/>
              <a:gd name="connsiteY261" fmla="*/ 261938 h 476251"/>
              <a:gd name="connsiteX262" fmla="*/ 0 w 500063"/>
              <a:gd name="connsiteY262" fmla="*/ 280988 h 476251"/>
              <a:gd name="connsiteX263" fmla="*/ 0 w 500063"/>
              <a:gd name="connsiteY263" fmla="*/ 277813 h 476251"/>
              <a:gd name="connsiteX264" fmla="*/ 30162 w 500063"/>
              <a:gd name="connsiteY264" fmla="*/ 236538 h 476251"/>
              <a:gd name="connsiteX265" fmla="*/ 27842 w 500063"/>
              <a:gd name="connsiteY265" fmla="*/ 239713 h 476251"/>
              <a:gd name="connsiteX266" fmla="*/ 29945 w 500063"/>
              <a:gd name="connsiteY266" fmla="*/ 236675 h 476251"/>
              <a:gd name="connsiteX267" fmla="*/ 11730 w 500063"/>
              <a:gd name="connsiteY267" fmla="*/ 213872 h 476251"/>
              <a:gd name="connsiteX268" fmla="*/ 11112 w 500063"/>
              <a:gd name="connsiteY268" fmla="*/ 214313 h 476251"/>
              <a:gd name="connsiteX269" fmla="*/ 11413 w 500063"/>
              <a:gd name="connsiteY269" fmla="*/ 214055 h 476251"/>
              <a:gd name="connsiteX270" fmla="*/ 488951 w 500063"/>
              <a:gd name="connsiteY270" fmla="*/ 206375 h 476251"/>
              <a:gd name="connsiteX271" fmla="*/ 478943 w 500063"/>
              <a:gd name="connsiteY271" fmla="*/ 214382 h 476251"/>
              <a:gd name="connsiteX272" fmla="*/ 473076 w 500063"/>
              <a:gd name="connsiteY272" fmla="*/ 217488 h 476251"/>
              <a:gd name="connsiteX273" fmla="*/ 488560 w 500063"/>
              <a:gd name="connsiteY273" fmla="*/ 206558 h 476251"/>
              <a:gd name="connsiteX274" fmla="*/ 500063 w 500063"/>
              <a:gd name="connsiteY274" fmla="*/ 203200 h 476251"/>
              <a:gd name="connsiteX275" fmla="*/ 500063 w 500063"/>
              <a:gd name="connsiteY275" fmla="*/ 206375 h 476251"/>
              <a:gd name="connsiteX276" fmla="*/ 465138 w 500063"/>
              <a:gd name="connsiteY276" fmla="*/ 250825 h 476251"/>
              <a:gd name="connsiteX277" fmla="*/ 500063 w 500063"/>
              <a:gd name="connsiteY277" fmla="*/ 231775 h 476251"/>
              <a:gd name="connsiteX278" fmla="*/ 473076 w 500063"/>
              <a:gd name="connsiteY278" fmla="*/ 258763 h 476251"/>
              <a:gd name="connsiteX279" fmla="*/ 500063 w 500063"/>
              <a:gd name="connsiteY279" fmla="*/ 244475 h 476251"/>
              <a:gd name="connsiteX280" fmla="*/ 473076 w 500063"/>
              <a:gd name="connsiteY280" fmla="*/ 266701 h 476251"/>
              <a:gd name="connsiteX281" fmla="*/ 500063 w 500063"/>
              <a:gd name="connsiteY281" fmla="*/ 250825 h 476251"/>
              <a:gd name="connsiteX282" fmla="*/ 500063 w 500063"/>
              <a:gd name="connsiteY282" fmla="*/ 255588 h 476251"/>
              <a:gd name="connsiteX283" fmla="*/ 469901 w 500063"/>
              <a:gd name="connsiteY283" fmla="*/ 285751 h 476251"/>
              <a:gd name="connsiteX284" fmla="*/ 465138 w 500063"/>
              <a:gd name="connsiteY284" fmla="*/ 288926 h 476251"/>
              <a:gd name="connsiteX285" fmla="*/ 492126 w 500063"/>
              <a:gd name="connsiteY285" fmla="*/ 258763 h 476251"/>
              <a:gd name="connsiteX286" fmla="*/ 465138 w 500063"/>
              <a:gd name="connsiteY286" fmla="*/ 273051 h 476251"/>
              <a:gd name="connsiteX287" fmla="*/ 492126 w 500063"/>
              <a:gd name="connsiteY287" fmla="*/ 250825 h 476251"/>
              <a:gd name="connsiteX288" fmla="*/ 465138 w 500063"/>
              <a:gd name="connsiteY288" fmla="*/ 266701 h 476251"/>
              <a:gd name="connsiteX289" fmla="*/ 461963 w 500063"/>
              <a:gd name="connsiteY289" fmla="*/ 261938 h 476251"/>
              <a:gd name="connsiteX290" fmla="*/ 465138 w 500063"/>
              <a:gd name="connsiteY290" fmla="*/ 261938 h 476251"/>
              <a:gd name="connsiteX291" fmla="*/ 492126 w 500063"/>
              <a:gd name="connsiteY291" fmla="*/ 239713 h 476251"/>
              <a:gd name="connsiteX292" fmla="*/ 465138 w 500063"/>
              <a:gd name="connsiteY292" fmla="*/ 255588 h 476251"/>
              <a:gd name="connsiteX293" fmla="*/ 461963 w 500063"/>
              <a:gd name="connsiteY293" fmla="*/ 250825 h 476251"/>
              <a:gd name="connsiteX294" fmla="*/ 495301 w 500063"/>
              <a:gd name="connsiteY294" fmla="*/ 206375 h 476251"/>
              <a:gd name="connsiteX295" fmla="*/ 465138 w 500063"/>
              <a:gd name="connsiteY295" fmla="*/ 225425 h 476251"/>
              <a:gd name="connsiteX296" fmla="*/ 478943 w 500063"/>
              <a:gd name="connsiteY296" fmla="*/ 214382 h 476251"/>
              <a:gd name="connsiteX297" fmla="*/ 33337 w 500063"/>
              <a:gd name="connsiteY297" fmla="*/ 198438 h 476251"/>
              <a:gd name="connsiteX298" fmla="*/ 33337 w 500063"/>
              <a:gd name="connsiteY298" fmla="*/ 203200 h 476251"/>
              <a:gd name="connsiteX299" fmla="*/ 4762 w 500063"/>
              <a:gd name="connsiteY299" fmla="*/ 244475 h 476251"/>
              <a:gd name="connsiteX300" fmla="*/ 33337 w 500063"/>
              <a:gd name="connsiteY300" fmla="*/ 225425 h 476251"/>
              <a:gd name="connsiteX301" fmla="*/ 33337 w 500063"/>
              <a:gd name="connsiteY301" fmla="*/ 228600 h 476251"/>
              <a:gd name="connsiteX302" fmla="*/ 11112 w 500063"/>
              <a:gd name="connsiteY302" fmla="*/ 247650 h 476251"/>
              <a:gd name="connsiteX303" fmla="*/ 33337 w 500063"/>
              <a:gd name="connsiteY303" fmla="*/ 231775 h 476251"/>
              <a:gd name="connsiteX304" fmla="*/ 29945 w 500063"/>
              <a:gd name="connsiteY304" fmla="*/ 236675 h 476251"/>
              <a:gd name="connsiteX305" fmla="*/ 0 w 500063"/>
              <a:gd name="connsiteY305" fmla="*/ 255588 h 476251"/>
              <a:gd name="connsiteX306" fmla="*/ 0 w 500063"/>
              <a:gd name="connsiteY306" fmla="*/ 250825 h 476251"/>
              <a:gd name="connsiteX307" fmla="*/ 22225 w 500063"/>
              <a:gd name="connsiteY307" fmla="*/ 236538 h 476251"/>
              <a:gd name="connsiteX308" fmla="*/ 0 w 500063"/>
              <a:gd name="connsiteY308" fmla="*/ 247650 h 476251"/>
              <a:gd name="connsiteX309" fmla="*/ 30162 w 500063"/>
              <a:gd name="connsiteY309" fmla="*/ 203200 h 476251"/>
              <a:gd name="connsiteX310" fmla="*/ 11730 w 500063"/>
              <a:gd name="connsiteY310" fmla="*/ 213872 h 476251"/>
              <a:gd name="connsiteX311" fmla="*/ 488951 w 500063"/>
              <a:gd name="connsiteY311" fmla="*/ 195263 h 476251"/>
              <a:gd name="connsiteX312" fmla="*/ 485296 w 500063"/>
              <a:gd name="connsiteY312" fmla="*/ 198273 h 476251"/>
              <a:gd name="connsiteX313" fmla="*/ 474210 w 500063"/>
              <a:gd name="connsiteY313" fmla="*/ 204108 h 476251"/>
              <a:gd name="connsiteX314" fmla="*/ 500063 w 500063"/>
              <a:gd name="connsiteY314" fmla="*/ 190500 h 476251"/>
              <a:gd name="connsiteX315" fmla="*/ 473076 w 500063"/>
              <a:gd name="connsiteY315" fmla="*/ 209550 h 476251"/>
              <a:gd name="connsiteX316" fmla="*/ 500063 w 500063"/>
              <a:gd name="connsiteY316" fmla="*/ 195263 h 476251"/>
              <a:gd name="connsiteX317" fmla="*/ 500063 w 500063"/>
              <a:gd name="connsiteY317" fmla="*/ 198438 h 476251"/>
              <a:gd name="connsiteX318" fmla="*/ 488560 w 500063"/>
              <a:gd name="connsiteY318" fmla="*/ 206558 h 476251"/>
              <a:gd name="connsiteX319" fmla="*/ 465138 w 500063"/>
              <a:gd name="connsiteY319" fmla="*/ 217488 h 476251"/>
              <a:gd name="connsiteX320" fmla="*/ 461963 w 500063"/>
              <a:gd name="connsiteY320" fmla="*/ 217488 h 476251"/>
              <a:gd name="connsiteX321" fmla="*/ 485296 w 500063"/>
              <a:gd name="connsiteY321" fmla="*/ 198273 h 476251"/>
              <a:gd name="connsiteX322" fmla="*/ 492126 w 500063"/>
              <a:gd name="connsiteY322" fmla="*/ 179388 h 476251"/>
              <a:gd name="connsiteX323" fmla="*/ 490538 w 500063"/>
              <a:gd name="connsiteY323" fmla="*/ 180975 h 476251"/>
              <a:gd name="connsiteX324" fmla="*/ 484188 w 500063"/>
              <a:gd name="connsiteY324" fmla="*/ 184150 h 476251"/>
              <a:gd name="connsiteX325" fmla="*/ 485023 w 500063"/>
              <a:gd name="connsiteY325" fmla="*/ 183566 h 476251"/>
              <a:gd name="connsiteX326" fmla="*/ 500063 w 500063"/>
              <a:gd name="connsiteY326" fmla="*/ 176213 h 476251"/>
              <a:gd name="connsiteX327" fmla="*/ 469901 w 500063"/>
              <a:gd name="connsiteY327" fmla="*/ 206375 h 476251"/>
              <a:gd name="connsiteX328" fmla="*/ 474210 w 500063"/>
              <a:gd name="connsiteY328" fmla="*/ 204108 h 476251"/>
              <a:gd name="connsiteX329" fmla="*/ 465138 w 500063"/>
              <a:gd name="connsiteY329" fmla="*/ 209550 h 476251"/>
              <a:gd name="connsiteX330" fmla="*/ 461963 w 500063"/>
              <a:gd name="connsiteY330" fmla="*/ 209550 h 476251"/>
              <a:gd name="connsiteX331" fmla="*/ 490538 w 500063"/>
              <a:gd name="connsiteY331" fmla="*/ 180975 h 476251"/>
              <a:gd name="connsiteX332" fmla="*/ 15875 w 500063"/>
              <a:gd name="connsiteY332" fmla="*/ 176213 h 476251"/>
              <a:gd name="connsiteX333" fmla="*/ 15434 w 500063"/>
              <a:gd name="connsiteY333" fmla="*/ 176609 h 476251"/>
              <a:gd name="connsiteX334" fmla="*/ 13890 w 500063"/>
              <a:gd name="connsiteY334" fmla="*/ 177602 h 476251"/>
              <a:gd name="connsiteX335" fmla="*/ 33337 w 500063"/>
              <a:gd name="connsiteY335" fmla="*/ 165100 h 476251"/>
              <a:gd name="connsiteX336" fmla="*/ 33337 w 500063"/>
              <a:gd name="connsiteY336" fmla="*/ 168275 h 476251"/>
              <a:gd name="connsiteX337" fmla="*/ 33337 w 500063"/>
              <a:gd name="connsiteY337" fmla="*/ 173038 h 476251"/>
              <a:gd name="connsiteX338" fmla="*/ 4762 w 500063"/>
              <a:gd name="connsiteY338" fmla="*/ 214313 h 476251"/>
              <a:gd name="connsiteX339" fmla="*/ 33337 w 500063"/>
              <a:gd name="connsiteY339" fmla="*/ 195263 h 476251"/>
              <a:gd name="connsiteX340" fmla="*/ 11413 w 500063"/>
              <a:gd name="connsiteY340" fmla="*/ 214055 h 476251"/>
              <a:gd name="connsiteX341" fmla="*/ 0 w 500063"/>
              <a:gd name="connsiteY341" fmla="*/ 220663 h 476251"/>
              <a:gd name="connsiteX342" fmla="*/ 22225 w 500063"/>
              <a:gd name="connsiteY342" fmla="*/ 203200 h 476251"/>
              <a:gd name="connsiteX343" fmla="*/ 0 w 500063"/>
              <a:gd name="connsiteY343" fmla="*/ 217488 h 476251"/>
              <a:gd name="connsiteX344" fmla="*/ 0 w 500063"/>
              <a:gd name="connsiteY344" fmla="*/ 214313 h 476251"/>
              <a:gd name="connsiteX345" fmla="*/ 30162 w 500063"/>
              <a:gd name="connsiteY345" fmla="*/ 173038 h 476251"/>
              <a:gd name="connsiteX346" fmla="*/ 0 w 500063"/>
              <a:gd name="connsiteY346" fmla="*/ 190500 h 476251"/>
              <a:gd name="connsiteX347" fmla="*/ 15434 w 500063"/>
              <a:gd name="connsiteY347" fmla="*/ 176609 h 476251"/>
              <a:gd name="connsiteX348" fmla="*/ 33337 w 500063"/>
              <a:gd name="connsiteY348" fmla="*/ 157163 h 476251"/>
              <a:gd name="connsiteX349" fmla="*/ 33337 w 500063"/>
              <a:gd name="connsiteY349" fmla="*/ 161925 h 476251"/>
              <a:gd name="connsiteX350" fmla="*/ 11112 w 500063"/>
              <a:gd name="connsiteY350" fmla="*/ 179388 h 476251"/>
              <a:gd name="connsiteX351" fmla="*/ 13890 w 500063"/>
              <a:gd name="connsiteY351" fmla="*/ 177602 h 476251"/>
              <a:gd name="connsiteX352" fmla="*/ 0 w 500063"/>
              <a:gd name="connsiteY352" fmla="*/ 187325 h 476251"/>
              <a:gd name="connsiteX353" fmla="*/ 22225 w 500063"/>
              <a:gd name="connsiteY353" fmla="*/ 165100 h 476251"/>
              <a:gd name="connsiteX354" fmla="*/ 0 w 500063"/>
              <a:gd name="connsiteY354" fmla="*/ 179388 h 476251"/>
              <a:gd name="connsiteX355" fmla="*/ 9576 w 500063"/>
              <a:gd name="connsiteY355" fmla="*/ 171501 h 476251"/>
              <a:gd name="connsiteX356" fmla="*/ 7937 w 500063"/>
              <a:gd name="connsiteY356" fmla="*/ 173038 h 476251"/>
              <a:gd name="connsiteX357" fmla="*/ 26987 w 500063"/>
              <a:gd name="connsiteY357" fmla="*/ 157163 h 476251"/>
              <a:gd name="connsiteX358" fmla="*/ 9576 w 500063"/>
              <a:gd name="connsiteY358" fmla="*/ 171501 h 476251"/>
              <a:gd name="connsiteX359" fmla="*/ 21306 w 500063"/>
              <a:gd name="connsiteY359" fmla="*/ 160505 h 476251"/>
              <a:gd name="connsiteX360" fmla="*/ 492126 w 500063"/>
              <a:gd name="connsiteY360" fmla="*/ 127000 h 476251"/>
              <a:gd name="connsiteX361" fmla="*/ 490241 w 500063"/>
              <a:gd name="connsiteY361" fmla="*/ 129183 h 476251"/>
              <a:gd name="connsiteX362" fmla="*/ 484929 w 500063"/>
              <a:gd name="connsiteY362" fmla="*/ 132080 h 476251"/>
              <a:gd name="connsiteX363" fmla="*/ 33337 w 500063"/>
              <a:gd name="connsiteY363" fmla="*/ 127000 h 476251"/>
              <a:gd name="connsiteX364" fmla="*/ 33337 w 500063"/>
              <a:gd name="connsiteY364" fmla="*/ 131763 h 476251"/>
              <a:gd name="connsiteX365" fmla="*/ 33337 w 500063"/>
              <a:gd name="connsiteY365" fmla="*/ 134938 h 476251"/>
              <a:gd name="connsiteX366" fmla="*/ 4762 w 500063"/>
              <a:gd name="connsiteY366" fmla="*/ 165100 h 476251"/>
              <a:gd name="connsiteX367" fmla="*/ 33337 w 500063"/>
              <a:gd name="connsiteY367" fmla="*/ 149225 h 476251"/>
              <a:gd name="connsiteX368" fmla="*/ 21306 w 500063"/>
              <a:gd name="connsiteY368" fmla="*/ 160505 h 476251"/>
              <a:gd name="connsiteX369" fmla="*/ 0 w 500063"/>
              <a:gd name="connsiteY369" fmla="*/ 173038 h 476251"/>
              <a:gd name="connsiteX370" fmla="*/ 0 w 500063"/>
              <a:gd name="connsiteY370" fmla="*/ 168275 h 476251"/>
              <a:gd name="connsiteX371" fmla="*/ 30162 w 500063"/>
              <a:gd name="connsiteY371" fmla="*/ 138113 h 476251"/>
              <a:gd name="connsiteX372" fmla="*/ 0 w 500063"/>
              <a:gd name="connsiteY372" fmla="*/ 153988 h 476251"/>
              <a:gd name="connsiteX373" fmla="*/ 19050 w 500063"/>
              <a:gd name="connsiteY373" fmla="*/ 138113 h 476251"/>
              <a:gd name="connsiteX374" fmla="*/ 0 w 500063"/>
              <a:gd name="connsiteY374" fmla="*/ 149225 h 476251"/>
              <a:gd name="connsiteX375" fmla="*/ 17119 w 500063"/>
              <a:gd name="connsiteY375" fmla="*/ 133007 h 476251"/>
              <a:gd name="connsiteX376" fmla="*/ 4762 w 500063"/>
              <a:gd name="connsiteY376" fmla="*/ 146050 h 476251"/>
              <a:gd name="connsiteX377" fmla="*/ 500063 w 500063"/>
              <a:gd name="connsiteY377" fmla="*/ 123825 h 476251"/>
              <a:gd name="connsiteX378" fmla="*/ 500063 w 500063"/>
              <a:gd name="connsiteY378" fmla="*/ 127000 h 476251"/>
              <a:gd name="connsiteX379" fmla="*/ 469901 w 500063"/>
              <a:gd name="connsiteY379" fmla="*/ 157163 h 476251"/>
              <a:gd name="connsiteX380" fmla="*/ 500063 w 500063"/>
              <a:gd name="connsiteY380" fmla="*/ 138113 h 476251"/>
              <a:gd name="connsiteX381" fmla="*/ 500063 w 500063"/>
              <a:gd name="connsiteY381" fmla="*/ 142875 h 476251"/>
              <a:gd name="connsiteX382" fmla="*/ 469901 w 500063"/>
              <a:gd name="connsiteY382" fmla="*/ 173038 h 476251"/>
              <a:gd name="connsiteX383" fmla="*/ 500063 w 500063"/>
              <a:gd name="connsiteY383" fmla="*/ 157163 h 476251"/>
              <a:gd name="connsiteX384" fmla="*/ 469901 w 500063"/>
              <a:gd name="connsiteY384" fmla="*/ 187325 h 476251"/>
              <a:gd name="connsiteX385" fmla="*/ 500063 w 500063"/>
              <a:gd name="connsiteY385" fmla="*/ 173038 h 476251"/>
              <a:gd name="connsiteX386" fmla="*/ 485023 w 500063"/>
              <a:gd name="connsiteY386" fmla="*/ 183566 h 476251"/>
              <a:gd name="connsiteX387" fmla="*/ 465138 w 500063"/>
              <a:gd name="connsiteY387" fmla="*/ 195263 h 476251"/>
              <a:gd name="connsiteX388" fmla="*/ 477838 w 500063"/>
              <a:gd name="connsiteY388" fmla="*/ 187325 h 476251"/>
              <a:gd name="connsiteX389" fmla="*/ 461963 w 500063"/>
              <a:gd name="connsiteY389" fmla="*/ 195263 h 476251"/>
              <a:gd name="connsiteX390" fmla="*/ 461963 w 500063"/>
              <a:gd name="connsiteY390" fmla="*/ 190500 h 476251"/>
              <a:gd name="connsiteX391" fmla="*/ 492126 w 500063"/>
              <a:gd name="connsiteY391" fmla="*/ 161925 h 476251"/>
              <a:gd name="connsiteX392" fmla="*/ 465138 w 500063"/>
              <a:gd name="connsiteY392" fmla="*/ 176213 h 476251"/>
              <a:gd name="connsiteX393" fmla="*/ 461963 w 500063"/>
              <a:gd name="connsiteY393" fmla="*/ 176213 h 476251"/>
              <a:gd name="connsiteX394" fmla="*/ 495301 w 500063"/>
              <a:gd name="connsiteY394" fmla="*/ 142875 h 476251"/>
              <a:gd name="connsiteX395" fmla="*/ 465138 w 500063"/>
              <a:gd name="connsiteY395" fmla="*/ 161925 h 476251"/>
              <a:gd name="connsiteX396" fmla="*/ 461963 w 500063"/>
              <a:gd name="connsiteY396" fmla="*/ 161925 h 476251"/>
              <a:gd name="connsiteX397" fmla="*/ 490241 w 500063"/>
              <a:gd name="connsiteY397" fmla="*/ 129183 h 476251"/>
              <a:gd name="connsiteX398" fmla="*/ 30162 w 500063"/>
              <a:gd name="connsiteY398" fmla="*/ 120650 h 476251"/>
              <a:gd name="connsiteX399" fmla="*/ 17119 w 500063"/>
              <a:gd name="connsiteY399" fmla="*/ 133007 h 476251"/>
              <a:gd name="connsiteX400" fmla="*/ 27737 w 500063"/>
              <a:gd name="connsiteY400" fmla="*/ 121799 h 476251"/>
              <a:gd name="connsiteX401" fmla="*/ 22225 w 500063"/>
              <a:gd name="connsiteY401" fmla="*/ 107950 h 476251"/>
              <a:gd name="connsiteX402" fmla="*/ 16669 w 500063"/>
              <a:gd name="connsiteY402" fmla="*/ 112713 h 476251"/>
              <a:gd name="connsiteX403" fmla="*/ 4762 w 500063"/>
              <a:gd name="connsiteY403" fmla="*/ 120650 h 476251"/>
              <a:gd name="connsiteX404" fmla="*/ 5129 w 500063"/>
              <a:gd name="connsiteY404" fmla="*/ 120162 h 476251"/>
              <a:gd name="connsiteX405" fmla="*/ 33337 w 500063"/>
              <a:gd name="connsiteY405" fmla="*/ 101600 h 476251"/>
              <a:gd name="connsiteX406" fmla="*/ 7937 w 500063"/>
              <a:gd name="connsiteY406" fmla="*/ 123825 h 476251"/>
              <a:gd name="connsiteX407" fmla="*/ 33337 w 500063"/>
              <a:gd name="connsiteY407" fmla="*/ 107950 h 476251"/>
              <a:gd name="connsiteX408" fmla="*/ 33337 w 500063"/>
              <a:gd name="connsiteY408" fmla="*/ 112713 h 476251"/>
              <a:gd name="connsiteX409" fmla="*/ 15875 w 500063"/>
              <a:gd name="connsiteY409" fmla="*/ 127000 h 476251"/>
              <a:gd name="connsiteX410" fmla="*/ 33337 w 500063"/>
              <a:gd name="connsiteY410" fmla="*/ 115888 h 476251"/>
              <a:gd name="connsiteX411" fmla="*/ 27737 w 500063"/>
              <a:gd name="connsiteY411" fmla="*/ 121799 h 476251"/>
              <a:gd name="connsiteX412" fmla="*/ 0 w 500063"/>
              <a:gd name="connsiteY412" fmla="*/ 134938 h 476251"/>
              <a:gd name="connsiteX413" fmla="*/ 19050 w 500063"/>
              <a:gd name="connsiteY413" fmla="*/ 120650 h 476251"/>
              <a:gd name="connsiteX414" fmla="*/ 0 w 500063"/>
              <a:gd name="connsiteY414" fmla="*/ 131763 h 476251"/>
              <a:gd name="connsiteX415" fmla="*/ 0 w 500063"/>
              <a:gd name="connsiteY415" fmla="*/ 127000 h 476251"/>
              <a:gd name="connsiteX416" fmla="*/ 16669 w 500063"/>
              <a:gd name="connsiteY416" fmla="*/ 112713 h 476251"/>
              <a:gd name="connsiteX417" fmla="*/ 469455 w 500063"/>
              <a:gd name="connsiteY417" fmla="*/ 92325 h 476251"/>
              <a:gd name="connsiteX418" fmla="*/ 466265 w 500063"/>
              <a:gd name="connsiteY418" fmla="*/ 96274 h 476251"/>
              <a:gd name="connsiteX419" fmla="*/ 465138 w 500063"/>
              <a:gd name="connsiteY419" fmla="*/ 96838 h 476251"/>
              <a:gd name="connsiteX420" fmla="*/ 500063 w 500063"/>
              <a:gd name="connsiteY420" fmla="*/ 79375 h 476251"/>
              <a:gd name="connsiteX421" fmla="*/ 500063 w 500063"/>
              <a:gd name="connsiteY421" fmla="*/ 82550 h 476251"/>
              <a:gd name="connsiteX422" fmla="*/ 469901 w 500063"/>
              <a:gd name="connsiteY422" fmla="*/ 115888 h 476251"/>
              <a:gd name="connsiteX423" fmla="*/ 500063 w 500063"/>
              <a:gd name="connsiteY423" fmla="*/ 96838 h 476251"/>
              <a:gd name="connsiteX424" fmla="*/ 465138 w 500063"/>
              <a:gd name="connsiteY424" fmla="*/ 142875 h 476251"/>
              <a:gd name="connsiteX425" fmla="*/ 484929 w 500063"/>
              <a:gd name="connsiteY425" fmla="*/ 132080 h 476251"/>
              <a:gd name="connsiteX426" fmla="*/ 465138 w 500063"/>
              <a:gd name="connsiteY426" fmla="*/ 146050 h 476251"/>
              <a:gd name="connsiteX427" fmla="*/ 461963 w 500063"/>
              <a:gd name="connsiteY427" fmla="*/ 146050 h 476251"/>
              <a:gd name="connsiteX428" fmla="*/ 495301 w 500063"/>
              <a:gd name="connsiteY428" fmla="*/ 101600 h 476251"/>
              <a:gd name="connsiteX429" fmla="*/ 465138 w 500063"/>
              <a:gd name="connsiteY429" fmla="*/ 120650 h 476251"/>
              <a:gd name="connsiteX430" fmla="*/ 461963 w 500063"/>
              <a:gd name="connsiteY430" fmla="*/ 120650 h 476251"/>
              <a:gd name="connsiteX431" fmla="*/ 461963 w 500063"/>
              <a:gd name="connsiteY431" fmla="*/ 115888 h 476251"/>
              <a:gd name="connsiteX432" fmla="*/ 495301 w 500063"/>
              <a:gd name="connsiteY432" fmla="*/ 82550 h 476251"/>
              <a:gd name="connsiteX433" fmla="*/ 465138 w 500063"/>
              <a:gd name="connsiteY433" fmla="*/ 101600 h 476251"/>
              <a:gd name="connsiteX434" fmla="*/ 461963 w 500063"/>
              <a:gd name="connsiteY434" fmla="*/ 101600 h 476251"/>
              <a:gd name="connsiteX435" fmla="*/ 466265 w 500063"/>
              <a:gd name="connsiteY435" fmla="*/ 96274 h 476251"/>
              <a:gd name="connsiteX436" fmla="*/ 27842 w 500063"/>
              <a:gd name="connsiteY436" fmla="*/ 63500 h 476251"/>
              <a:gd name="connsiteX437" fmla="*/ 4762 w 500063"/>
              <a:gd name="connsiteY437" fmla="*/ 96838 h 476251"/>
              <a:gd name="connsiteX438" fmla="*/ 33337 w 500063"/>
              <a:gd name="connsiteY438" fmla="*/ 82550 h 476251"/>
              <a:gd name="connsiteX439" fmla="*/ 5129 w 500063"/>
              <a:gd name="connsiteY439" fmla="*/ 120162 h 476251"/>
              <a:gd name="connsiteX440" fmla="*/ 0 w 500063"/>
              <a:gd name="connsiteY440" fmla="*/ 123825 h 476251"/>
              <a:gd name="connsiteX441" fmla="*/ 0 w 500063"/>
              <a:gd name="connsiteY441" fmla="*/ 120650 h 476251"/>
              <a:gd name="connsiteX442" fmla="*/ 30162 w 500063"/>
              <a:gd name="connsiteY442" fmla="*/ 85725 h 476251"/>
              <a:gd name="connsiteX443" fmla="*/ 0 w 500063"/>
              <a:gd name="connsiteY443" fmla="*/ 101600 h 476251"/>
              <a:gd name="connsiteX444" fmla="*/ 30162 w 500063"/>
              <a:gd name="connsiteY444" fmla="*/ 60325 h 476251"/>
              <a:gd name="connsiteX445" fmla="*/ 27842 w 500063"/>
              <a:gd name="connsiteY445" fmla="*/ 63500 h 476251"/>
              <a:gd name="connsiteX446" fmla="*/ 29945 w 500063"/>
              <a:gd name="connsiteY446" fmla="*/ 60462 h 476251"/>
              <a:gd name="connsiteX447" fmla="*/ 33337 w 500063"/>
              <a:gd name="connsiteY447" fmla="*/ 55563 h 476251"/>
              <a:gd name="connsiteX448" fmla="*/ 29945 w 500063"/>
              <a:gd name="connsiteY448" fmla="*/ 60462 h 476251"/>
              <a:gd name="connsiteX449" fmla="*/ 0 w 500063"/>
              <a:gd name="connsiteY449" fmla="*/ 79375 h 476251"/>
              <a:gd name="connsiteX450" fmla="*/ 0 w 500063"/>
              <a:gd name="connsiteY450" fmla="*/ 74613 h 476251"/>
              <a:gd name="connsiteX451" fmla="*/ 22294 w 500063"/>
              <a:gd name="connsiteY451" fmla="*/ 58876 h 476251"/>
              <a:gd name="connsiteX452" fmla="*/ 7937 w 500063"/>
              <a:gd name="connsiteY452" fmla="*/ 71438 h 476251"/>
              <a:gd name="connsiteX453" fmla="*/ 26987 w 500063"/>
              <a:gd name="connsiteY453" fmla="*/ 55563 h 476251"/>
              <a:gd name="connsiteX454" fmla="*/ 22294 w 500063"/>
              <a:gd name="connsiteY454" fmla="*/ 58876 h 476251"/>
              <a:gd name="connsiteX455" fmla="*/ 24219 w 500063"/>
              <a:gd name="connsiteY455" fmla="*/ 57191 h 476251"/>
              <a:gd name="connsiteX456" fmla="*/ 357188 w 500063"/>
              <a:gd name="connsiteY456" fmla="*/ 0 h 476251"/>
              <a:gd name="connsiteX457" fmla="*/ 357188 w 500063"/>
              <a:gd name="connsiteY457" fmla="*/ 3175 h 476251"/>
              <a:gd name="connsiteX458" fmla="*/ 330201 w 500063"/>
              <a:gd name="connsiteY458" fmla="*/ 33338 h 476251"/>
              <a:gd name="connsiteX459" fmla="*/ 382588 w 500063"/>
              <a:gd name="connsiteY459" fmla="*/ 0 h 476251"/>
              <a:gd name="connsiteX460" fmla="*/ 387351 w 500063"/>
              <a:gd name="connsiteY460" fmla="*/ 0 h 476251"/>
              <a:gd name="connsiteX461" fmla="*/ 387351 w 500063"/>
              <a:gd name="connsiteY461" fmla="*/ 3175 h 476251"/>
              <a:gd name="connsiteX462" fmla="*/ 365126 w 500063"/>
              <a:gd name="connsiteY462" fmla="*/ 33338 h 476251"/>
              <a:gd name="connsiteX463" fmla="*/ 420688 w 500063"/>
              <a:gd name="connsiteY463" fmla="*/ 0 h 476251"/>
              <a:gd name="connsiteX464" fmla="*/ 420688 w 500063"/>
              <a:gd name="connsiteY464" fmla="*/ 3175 h 476251"/>
              <a:gd name="connsiteX465" fmla="*/ 390526 w 500063"/>
              <a:gd name="connsiteY465" fmla="*/ 26988 h 476251"/>
              <a:gd name="connsiteX466" fmla="*/ 431801 w 500063"/>
              <a:gd name="connsiteY466" fmla="*/ 0 h 476251"/>
              <a:gd name="connsiteX467" fmla="*/ 431801 w 500063"/>
              <a:gd name="connsiteY467" fmla="*/ 3175 h 476251"/>
              <a:gd name="connsiteX468" fmla="*/ 402950 w 500063"/>
              <a:gd name="connsiteY468" fmla="*/ 28989 h 476251"/>
              <a:gd name="connsiteX469" fmla="*/ 401638 w 500063"/>
              <a:gd name="connsiteY469" fmla="*/ 30163 h 476251"/>
              <a:gd name="connsiteX470" fmla="*/ 454026 w 500063"/>
              <a:gd name="connsiteY470" fmla="*/ 0 h 476251"/>
              <a:gd name="connsiteX471" fmla="*/ 454026 w 500063"/>
              <a:gd name="connsiteY471" fmla="*/ 3175 h 476251"/>
              <a:gd name="connsiteX472" fmla="*/ 442913 w 500063"/>
              <a:gd name="connsiteY472" fmla="*/ 33338 h 476251"/>
              <a:gd name="connsiteX473" fmla="*/ 484188 w 500063"/>
              <a:gd name="connsiteY473" fmla="*/ 7938 h 476251"/>
              <a:gd name="connsiteX474" fmla="*/ 488951 w 500063"/>
              <a:gd name="connsiteY474" fmla="*/ 7938 h 476251"/>
              <a:gd name="connsiteX475" fmla="*/ 488951 w 500063"/>
              <a:gd name="connsiteY475" fmla="*/ 11113 h 476251"/>
              <a:gd name="connsiteX476" fmla="*/ 465138 w 500063"/>
              <a:gd name="connsiteY476" fmla="*/ 41275 h 476251"/>
              <a:gd name="connsiteX477" fmla="*/ 495301 w 500063"/>
              <a:gd name="connsiteY477" fmla="*/ 22225 h 476251"/>
              <a:gd name="connsiteX478" fmla="*/ 495301 w 500063"/>
              <a:gd name="connsiteY478" fmla="*/ 26988 h 476251"/>
              <a:gd name="connsiteX479" fmla="*/ 473076 w 500063"/>
              <a:gd name="connsiteY479" fmla="*/ 41275 h 476251"/>
              <a:gd name="connsiteX480" fmla="*/ 495301 w 500063"/>
              <a:gd name="connsiteY480" fmla="*/ 30163 h 476251"/>
              <a:gd name="connsiteX481" fmla="*/ 500063 w 500063"/>
              <a:gd name="connsiteY481" fmla="*/ 30163 h 476251"/>
              <a:gd name="connsiteX482" fmla="*/ 469901 w 500063"/>
              <a:gd name="connsiteY482" fmla="*/ 60325 h 476251"/>
              <a:gd name="connsiteX483" fmla="*/ 500063 w 500063"/>
              <a:gd name="connsiteY483" fmla="*/ 44450 h 476251"/>
              <a:gd name="connsiteX484" fmla="*/ 500063 w 500063"/>
              <a:gd name="connsiteY484" fmla="*/ 49213 h 476251"/>
              <a:gd name="connsiteX485" fmla="*/ 469901 w 500063"/>
              <a:gd name="connsiteY485" fmla="*/ 74613 h 476251"/>
              <a:gd name="connsiteX486" fmla="*/ 500063 w 500063"/>
              <a:gd name="connsiteY486" fmla="*/ 55563 h 476251"/>
              <a:gd name="connsiteX487" fmla="*/ 500063 w 500063"/>
              <a:gd name="connsiteY487" fmla="*/ 60325 h 476251"/>
              <a:gd name="connsiteX488" fmla="*/ 469455 w 500063"/>
              <a:gd name="connsiteY488" fmla="*/ 92325 h 476251"/>
              <a:gd name="connsiteX489" fmla="*/ 495301 w 500063"/>
              <a:gd name="connsiteY489" fmla="*/ 60325 h 476251"/>
              <a:gd name="connsiteX490" fmla="*/ 465138 w 500063"/>
              <a:gd name="connsiteY490" fmla="*/ 79375 h 476251"/>
              <a:gd name="connsiteX491" fmla="*/ 461963 w 500063"/>
              <a:gd name="connsiteY491" fmla="*/ 79375 h 476251"/>
              <a:gd name="connsiteX492" fmla="*/ 492126 w 500063"/>
              <a:gd name="connsiteY492" fmla="*/ 52388 h 476251"/>
              <a:gd name="connsiteX493" fmla="*/ 465138 w 500063"/>
              <a:gd name="connsiteY493" fmla="*/ 68263 h 476251"/>
              <a:gd name="connsiteX494" fmla="*/ 461963 w 500063"/>
              <a:gd name="connsiteY494" fmla="*/ 68263 h 476251"/>
              <a:gd name="connsiteX495" fmla="*/ 469901 w 500063"/>
              <a:gd name="connsiteY495" fmla="*/ 63500 h 476251"/>
              <a:gd name="connsiteX496" fmla="*/ 465138 w 500063"/>
              <a:gd name="connsiteY496" fmla="*/ 63500 h 476251"/>
              <a:gd name="connsiteX497" fmla="*/ 461963 w 500063"/>
              <a:gd name="connsiteY497" fmla="*/ 63500 h 476251"/>
              <a:gd name="connsiteX498" fmla="*/ 492126 w 500063"/>
              <a:gd name="connsiteY498" fmla="*/ 33338 h 476251"/>
              <a:gd name="connsiteX499" fmla="*/ 465138 w 500063"/>
              <a:gd name="connsiteY499" fmla="*/ 49213 h 476251"/>
              <a:gd name="connsiteX500" fmla="*/ 461963 w 500063"/>
              <a:gd name="connsiteY500" fmla="*/ 49213 h 476251"/>
              <a:gd name="connsiteX501" fmla="*/ 484188 w 500063"/>
              <a:gd name="connsiteY501" fmla="*/ 30163 h 476251"/>
              <a:gd name="connsiteX502" fmla="*/ 465138 w 500063"/>
              <a:gd name="connsiteY502" fmla="*/ 44450 h 476251"/>
              <a:gd name="connsiteX503" fmla="*/ 461963 w 500063"/>
              <a:gd name="connsiteY503" fmla="*/ 44450 h 476251"/>
              <a:gd name="connsiteX504" fmla="*/ 461963 w 500063"/>
              <a:gd name="connsiteY504" fmla="*/ 41275 h 476251"/>
              <a:gd name="connsiteX505" fmla="*/ 484188 w 500063"/>
              <a:gd name="connsiteY505" fmla="*/ 11113 h 476251"/>
              <a:gd name="connsiteX506" fmla="*/ 439738 w 500063"/>
              <a:gd name="connsiteY506" fmla="*/ 38100 h 476251"/>
              <a:gd name="connsiteX507" fmla="*/ 439738 w 500063"/>
              <a:gd name="connsiteY507" fmla="*/ 33338 h 476251"/>
              <a:gd name="connsiteX508" fmla="*/ 449960 w 500063"/>
              <a:gd name="connsiteY508" fmla="*/ 5592 h 476251"/>
              <a:gd name="connsiteX509" fmla="*/ 450851 w 500063"/>
              <a:gd name="connsiteY509" fmla="*/ 3175 h 476251"/>
              <a:gd name="connsiteX510" fmla="*/ 395288 w 500063"/>
              <a:gd name="connsiteY510" fmla="*/ 38100 h 476251"/>
              <a:gd name="connsiteX511" fmla="*/ 395288 w 500063"/>
              <a:gd name="connsiteY511" fmla="*/ 33338 h 476251"/>
              <a:gd name="connsiteX512" fmla="*/ 423863 w 500063"/>
              <a:gd name="connsiteY512" fmla="*/ 7938 h 476251"/>
              <a:gd name="connsiteX513" fmla="*/ 376238 w 500063"/>
              <a:gd name="connsiteY513" fmla="*/ 38100 h 476251"/>
              <a:gd name="connsiteX514" fmla="*/ 371476 w 500063"/>
              <a:gd name="connsiteY514" fmla="*/ 38100 h 476251"/>
              <a:gd name="connsiteX515" fmla="*/ 371476 w 500063"/>
              <a:gd name="connsiteY515" fmla="*/ 33948 h 476251"/>
              <a:gd name="connsiteX516" fmla="*/ 406401 w 500063"/>
              <a:gd name="connsiteY516" fmla="*/ 11113 h 476251"/>
              <a:gd name="connsiteX517" fmla="*/ 371476 w 500063"/>
              <a:gd name="connsiteY517" fmla="*/ 33338 h 476251"/>
              <a:gd name="connsiteX518" fmla="*/ 371476 w 500063"/>
              <a:gd name="connsiteY518" fmla="*/ 33948 h 476251"/>
              <a:gd name="connsiteX519" fmla="*/ 365126 w 500063"/>
              <a:gd name="connsiteY519" fmla="*/ 38100 h 476251"/>
              <a:gd name="connsiteX520" fmla="*/ 360363 w 500063"/>
              <a:gd name="connsiteY520" fmla="*/ 38100 h 476251"/>
              <a:gd name="connsiteX521" fmla="*/ 360363 w 500063"/>
              <a:gd name="connsiteY521" fmla="*/ 33338 h 476251"/>
              <a:gd name="connsiteX522" fmla="*/ 382588 w 500063"/>
              <a:gd name="connsiteY522" fmla="*/ 3175 h 476251"/>
              <a:gd name="connsiteX523" fmla="*/ 327026 w 500063"/>
              <a:gd name="connsiteY523" fmla="*/ 38100 h 476251"/>
              <a:gd name="connsiteX524" fmla="*/ 327026 w 500063"/>
              <a:gd name="connsiteY524" fmla="*/ 33338 h 476251"/>
              <a:gd name="connsiteX525" fmla="*/ 354013 w 500063"/>
              <a:gd name="connsiteY525" fmla="*/ 3175 h 476251"/>
              <a:gd name="connsiteX526" fmla="*/ 296863 w 500063"/>
              <a:gd name="connsiteY526" fmla="*/ 38100 h 476251"/>
              <a:gd name="connsiteX527" fmla="*/ 296863 w 500063"/>
              <a:gd name="connsiteY527" fmla="*/ 33338 h 476251"/>
              <a:gd name="connsiteX528" fmla="*/ 307976 w 500063"/>
              <a:gd name="connsiteY528" fmla="*/ 3175 h 476251"/>
              <a:gd name="connsiteX529" fmla="*/ 300038 w 500063"/>
              <a:gd name="connsiteY529" fmla="*/ 33338 h 476251"/>
              <a:gd name="connsiteX530" fmla="*/ 266700 w 500063"/>
              <a:gd name="connsiteY530" fmla="*/ 0 h 476251"/>
              <a:gd name="connsiteX531" fmla="*/ 266700 w 500063"/>
              <a:gd name="connsiteY531" fmla="*/ 3175 h 476251"/>
              <a:gd name="connsiteX532" fmla="*/ 241300 w 500063"/>
              <a:gd name="connsiteY532" fmla="*/ 33338 h 476251"/>
              <a:gd name="connsiteX533" fmla="*/ 296863 w 500063"/>
              <a:gd name="connsiteY533" fmla="*/ 0 h 476251"/>
              <a:gd name="connsiteX534" fmla="*/ 296863 w 500063"/>
              <a:gd name="connsiteY534" fmla="*/ 3175 h 476251"/>
              <a:gd name="connsiteX535" fmla="*/ 263525 w 500063"/>
              <a:gd name="connsiteY535" fmla="*/ 26988 h 476251"/>
              <a:gd name="connsiteX536" fmla="*/ 307976 w 500063"/>
              <a:gd name="connsiteY536" fmla="*/ 0 h 476251"/>
              <a:gd name="connsiteX537" fmla="*/ 307976 w 500063"/>
              <a:gd name="connsiteY537" fmla="*/ 3175 h 476251"/>
              <a:gd name="connsiteX538" fmla="*/ 252413 w 500063"/>
              <a:gd name="connsiteY538" fmla="*/ 38100 h 476251"/>
              <a:gd name="connsiteX539" fmla="*/ 247650 w 500063"/>
              <a:gd name="connsiteY539" fmla="*/ 38100 h 476251"/>
              <a:gd name="connsiteX540" fmla="*/ 247650 w 500063"/>
              <a:gd name="connsiteY540" fmla="*/ 33948 h 476251"/>
              <a:gd name="connsiteX541" fmla="*/ 282576 w 500063"/>
              <a:gd name="connsiteY541" fmla="*/ 11113 h 476251"/>
              <a:gd name="connsiteX542" fmla="*/ 247650 w 500063"/>
              <a:gd name="connsiteY542" fmla="*/ 33338 h 476251"/>
              <a:gd name="connsiteX543" fmla="*/ 247650 w 500063"/>
              <a:gd name="connsiteY543" fmla="*/ 33948 h 476251"/>
              <a:gd name="connsiteX544" fmla="*/ 241300 w 500063"/>
              <a:gd name="connsiteY544" fmla="*/ 38100 h 476251"/>
              <a:gd name="connsiteX545" fmla="*/ 236538 w 500063"/>
              <a:gd name="connsiteY545" fmla="*/ 38100 h 476251"/>
              <a:gd name="connsiteX546" fmla="*/ 236538 w 500063"/>
              <a:gd name="connsiteY546" fmla="*/ 33338 h 476251"/>
              <a:gd name="connsiteX547" fmla="*/ 263525 w 500063"/>
              <a:gd name="connsiteY547" fmla="*/ 3175 h 476251"/>
              <a:gd name="connsiteX548" fmla="*/ 263525 w 500063"/>
              <a:gd name="connsiteY548" fmla="*/ 2005 h 476251"/>
              <a:gd name="connsiteX549" fmla="*/ 93663 w 500063"/>
              <a:gd name="connsiteY549" fmla="*/ 0 h 476251"/>
              <a:gd name="connsiteX550" fmla="*/ 98425 w 500063"/>
              <a:gd name="connsiteY550" fmla="*/ 0 h 476251"/>
              <a:gd name="connsiteX551" fmla="*/ 98425 w 500063"/>
              <a:gd name="connsiteY551" fmla="*/ 3175 h 476251"/>
              <a:gd name="connsiteX552" fmla="*/ 71438 w 500063"/>
              <a:gd name="connsiteY552" fmla="*/ 33338 h 476251"/>
              <a:gd name="connsiteX553" fmla="*/ 128588 w 500063"/>
              <a:gd name="connsiteY553" fmla="*/ 0 h 476251"/>
              <a:gd name="connsiteX554" fmla="*/ 128588 w 500063"/>
              <a:gd name="connsiteY554" fmla="*/ 3175 h 476251"/>
              <a:gd name="connsiteX555" fmla="*/ 93663 w 500063"/>
              <a:gd name="connsiteY555" fmla="*/ 30163 h 476251"/>
              <a:gd name="connsiteX556" fmla="*/ 142875 w 500063"/>
              <a:gd name="connsiteY556" fmla="*/ 0 h 476251"/>
              <a:gd name="connsiteX557" fmla="*/ 142875 w 500063"/>
              <a:gd name="connsiteY557" fmla="*/ 3175 h 476251"/>
              <a:gd name="connsiteX558" fmla="*/ 109538 w 500063"/>
              <a:gd name="connsiteY558" fmla="*/ 30163 h 476251"/>
              <a:gd name="connsiteX559" fmla="*/ 158750 w 500063"/>
              <a:gd name="connsiteY559" fmla="*/ 0 h 476251"/>
              <a:gd name="connsiteX560" fmla="*/ 158750 w 500063"/>
              <a:gd name="connsiteY560" fmla="*/ 3175 h 476251"/>
              <a:gd name="connsiteX561" fmla="*/ 139700 w 500063"/>
              <a:gd name="connsiteY561" fmla="*/ 33338 h 476251"/>
              <a:gd name="connsiteX562" fmla="*/ 195263 w 500063"/>
              <a:gd name="connsiteY562" fmla="*/ 0 h 476251"/>
              <a:gd name="connsiteX563" fmla="*/ 195263 w 500063"/>
              <a:gd name="connsiteY563" fmla="*/ 3175 h 476251"/>
              <a:gd name="connsiteX564" fmla="*/ 161925 w 500063"/>
              <a:gd name="connsiteY564" fmla="*/ 30163 h 476251"/>
              <a:gd name="connsiteX565" fmla="*/ 214313 w 500063"/>
              <a:gd name="connsiteY565" fmla="*/ 0 h 476251"/>
              <a:gd name="connsiteX566" fmla="*/ 214313 w 500063"/>
              <a:gd name="connsiteY566" fmla="*/ 3175 h 476251"/>
              <a:gd name="connsiteX567" fmla="*/ 187325 w 500063"/>
              <a:gd name="connsiteY567" fmla="*/ 33338 h 476251"/>
              <a:gd name="connsiteX568" fmla="*/ 241300 w 500063"/>
              <a:gd name="connsiteY568" fmla="*/ 0 h 476251"/>
              <a:gd name="connsiteX569" fmla="*/ 241300 w 500063"/>
              <a:gd name="connsiteY569" fmla="*/ 3175 h 476251"/>
              <a:gd name="connsiteX570" fmla="*/ 211138 w 500063"/>
              <a:gd name="connsiteY570" fmla="*/ 30163 h 476251"/>
              <a:gd name="connsiteX571" fmla="*/ 258763 w 500063"/>
              <a:gd name="connsiteY571" fmla="*/ 0 h 476251"/>
              <a:gd name="connsiteX572" fmla="*/ 263525 w 500063"/>
              <a:gd name="connsiteY572" fmla="*/ 0 h 476251"/>
              <a:gd name="connsiteX573" fmla="*/ 263525 w 500063"/>
              <a:gd name="connsiteY573" fmla="*/ 2005 h 476251"/>
              <a:gd name="connsiteX574" fmla="*/ 236538 w 500063"/>
              <a:gd name="connsiteY574" fmla="*/ 19050 h 476251"/>
              <a:gd name="connsiteX575" fmla="*/ 263525 w 500063"/>
              <a:gd name="connsiteY575" fmla="*/ 3175 h 476251"/>
              <a:gd name="connsiteX576" fmla="*/ 206375 w 500063"/>
              <a:gd name="connsiteY576" fmla="*/ 38100 h 476251"/>
              <a:gd name="connsiteX577" fmla="*/ 206375 w 500063"/>
              <a:gd name="connsiteY577" fmla="*/ 36095 h 476251"/>
              <a:gd name="connsiteX578" fmla="*/ 233363 w 500063"/>
              <a:gd name="connsiteY578" fmla="*/ 19050 h 476251"/>
              <a:gd name="connsiteX579" fmla="*/ 206375 w 500063"/>
              <a:gd name="connsiteY579" fmla="*/ 33338 h 476251"/>
              <a:gd name="connsiteX580" fmla="*/ 206375 w 500063"/>
              <a:gd name="connsiteY580" fmla="*/ 36095 h 476251"/>
              <a:gd name="connsiteX581" fmla="*/ 203200 w 500063"/>
              <a:gd name="connsiteY581" fmla="*/ 38100 h 476251"/>
              <a:gd name="connsiteX582" fmla="*/ 203200 w 500063"/>
              <a:gd name="connsiteY582" fmla="*/ 33338 h 476251"/>
              <a:gd name="connsiteX583" fmla="*/ 233363 w 500063"/>
              <a:gd name="connsiteY583" fmla="*/ 7938 h 476251"/>
              <a:gd name="connsiteX584" fmla="*/ 180975 w 500063"/>
              <a:gd name="connsiteY584" fmla="*/ 38100 h 476251"/>
              <a:gd name="connsiteX585" fmla="*/ 180975 w 500063"/>
              <a:gd name="connsiteY585" fmla="*/ 33338 h 476251"/>
              <a:gd name="connsiteX586" fmla="*/ 211138 w 500063"/>
              <a:gd name="connsiteY586" fmla="*/ 3175 h 476251"/>
              <a:gd name="connsiteX587" fmla="*/ 153988 w 500063"/>
              <a:gd name="connsiteY587" fmla="*/ 38100 h 476251"/>
              <a:gd name="connsiteX588" fmla="*/ 153988 w 500063"/>
              <a:gd name="connsiteY588" fmla="*/ 33338 h 476251"/>
              <a:gd name="connsiteX589" fmla="*/ 187325 w 500063"/>
              <a:gd name="connsiteY589" fmla="*/ 7938 h 476251"/>
              <a:gd name="connsiteX590" fmla="*/ 134938 w 500063"/>
              <a:gd name="connsiteY590" fmla="*/ 38100 h 476251"/>
              <a:gd name="connsiteX591" fmla="*/ 134938 w 500063"/>
              <a:gd name="connsiteY591" fmla="*/ 33338 h 476251"/>
              <a:gd name="connsiteX592" fmla="*/ 153988 w 500063"/>
              <a:gd name="connsiteY592" fmla="*/ 3175 h 476251"/>
              <a:gd name="connsiteX593" fmla="*/ 98425 w 500063"/>
              <a:gd name="connsiteY593" fmla="*/ 38100 h 476251"/>
              <a:gd name="connsiteX594" fmla="*/ 98425 w 500063"/>
              <a:gd name="connsiteY594" fmla="*/ 33338 h 476251"/>
              <a:gd name="connsiteX595" fmla="*/ 131763 w 500063"/>
              <a:gd name="connsiteY595" fmla="*/ 7938 h 476251"/>
              <a:gd name="connsiteX596" fmla="*/ 82550 w 500063"/>
              <a:gd name="connsiteY596" fmla="*/ 38100 h 476251"/>
              <a:gd name="connsiteX597" fmla="*/ 82550 w 500063"/>
              <a:gd name="connsiteY597" fmla="*/ 33338 h 476251"/>
              <a:gd name="connsiteX598" fmla="*/ 117475 w 500063"/>
              <a:gd name="connsiteY598" fmla="*/ 11113 h 476251"/>
              <a:gd name="connsiteX599" fmla="*/ 71438 w 500063"/>
              <a:gd name="connsiteY599" fmla="*/ 38100 h 476251"/>
              <a:gd name="connsiteX600" fmla="*/ 68263 w 500063"/>
              <a:gd name="connsiteY600" fmla="*/ 38100 h 476251"/>
              <a:gd name="connsiteX601" fmla="*/ 68263 w 500063"/>
              <a:gd name="connsiteY601" fmla="*/ 33338 h 476251"/>
              <a:gd name="connsiteX602" fmla="*/ 93663 w 500063"/>
              <a:gd name="connsiteY602" fmla="*/ 3175 h 476251"/>
              <a:gd name="connsiteX603" fmla="*/ 38100 w 500063"/>
              <a:gd name="connsiteY603" fmla="*/ 38100 h 476251"/>
              <a:gd name="connsiteX604" fmla="*/ 38100 w 500063"/>
              <a:gd name="connsiteY604" fmla="*/ 33338 h 476251"/>
              <a:gd name="connsiteX605" fmla="*/ 52388 w 500063"/>
              <a:gd name="connsiteY605" fmla="*/ 0 h 476251"/>
              <a:gd name="connsiteX606" fmla="*/ 57150 w 500063"/>
              <a:gd name="connsiteY606" fmla="*/ 0 h 476251"/>
              <a:gd name="connsiteX607" fmla="*/ 57150 w 500063"/>
              <a:gd name="connsiteY607" fmla="*/ 3175 h 476251"/>
              <a:gd name="connsiteX608" fmla="*/ 4762 w 500063"/>
              <a:gd name="connsiteY608" fmla="*/ 55563 h 476251"/>
              <a:gd name="connsiteX609" fmla="*/ 33337 w 500063"/>
              <a:gd name="connsiteY609" fmla="*/ 41275 h 476251"/>
              <a:gd name="connsiteX610" fmla="*/ 7937 w 500063"/>
              <a:gd name="connsiteY610" fmla="*/ 63500 h 476251"/>
              <a:gd name="connsiteX611" fmla="*/ 33337 w 500063"/>
              <a:gd name="connsiteY611" fmla="*/ 49213 h 476251"/>
              <a:gd name="connsiteX612" fmla="*/ 24219 w 500063"/>
              <a:gd name="connsiteY612" fmla="*/ 57191 h 476251"/>
              <a:gd name="connsiteX613" fmla="*/ 0 w 500063"/>
              <a:gd name="connsiteY613" fmla="*/ 71438 h 476251"/>
              <a:gd name="connsiteX614" fmla="*/ 0 w 500063"/>
              <a:gd name="connsiteY614" fmla="*/ 68263 h 476251"/>
              <a:gd name="connsiteX615" fmla="*/ 26987 w 500063"/>
              <a:gd name="connsiteY615" fmla="*/ 44450 h 476251"/>
              <a:gd name="connsiteX616" fmla="*/ 0 w 500063"/>
              <a:gd name="connsiteY616" fmla="*/ 60325 h 476251"/>
              <a:gd name="connsiteX617" fmla="*/ 49213 w 500063"/>
              <a:gd name="connsiteY617" fmla="*/ 3175 h 476251"/>
              <a:gd name="connsiteX618" fmla="*/ 0 w 500063"/>
              <a:gd name="connsiteY618" fmla="*/ 33338 h 476251"/>
              <a:gd name="connsiteX619" fmla="*/ 19050 w 500063"/>
              <a:gd name="connsiteY619" fmla="*/ 7938 h 476251"/>
              <a:gd name="connsiteX620" fmla="*/ 15875 w 500063"/>
              <a:gd name="connsiteY620" fmla="*/ 7938 h 476251"/>
              <a:gd name="connsiteX621" fmla="*/ 19050 w 500063"/>
              <a:gd name="connsiteY621" fmla="*/ 3175 h 476251"/>
              <a:gd name="connsiteX622" fmla="*/ 22225 w 500063"/>
              <a:gd name="connsiteY622" fmla="*/ 3175 h 476251"/>
              <a:gd name="connsiteX623" fmla="*/ 4762 w 500063"/>
              <a:gd name="connsiteY623" fmla="*/ 30163 h 476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</a:cxnLst>
            <a:rect l="l" t="t" r="r" b="b"/>
            <a:pathLst>
              <a:path w="500063" h="476251">
                <a:moveTo>
                  <a:pt x="344488" y="464005"/>
                </a:moveTo>
                <a:lnTo>
                  <a:pt x="338138" y="473076"/>
                </a:lnTo>
                <a:lnTo>
                  <a:pt x="349251" y="465139"/>
                </a:lnTo>
                <a:lnTo>
                  <a:pt x="349251" y="468314"/>
                </a:lnTo>
                <a:lnTo>
                  <a:pt x="334963" y="476251"/>
                </a:lnTo>
                <a:close/>
                <a:moveTo>
                  <a:pt x="346076" y="461964"/>
                </a:moveTo>
                <a:lnTo>
                  <a:pt x="344488" y="464005"/>
                </a:lnTo>
                <a:lnTo>
                  <a:pt x="345824" y="462097"/>
                </a:lnTo>
                <a:close/>
                <a:moveTo>
                  <a:pt x="248787" y="446619"/>
                </a:moveTo>
                <a:lnTo>
                  <a:pt x="242585" y="450651"/>
                </a:lnTo>
                <a:lnTo>
                  <a:pt x="236538" y="454026"/>
                </a:lnTo>
                <a:close/>
                <a:moveTo>
                  <a:pt x="148908" y="446088"/>
                </a:moveTo>
                <a:lnTo>
                  <a:pt x="150813" y="446088"/>
                </a:lnTo>
                <a:lnTo>
                  <a:pt x="150813" y="450851"/>
                </a:lnTo>
                <a:lnTo>
                  <a:pt x="146050" y="450851"/>
                </a:lnTo>
                <a:close/>
                <a:moveTo>
                  <a:pt x="146050" y="442913"/>
                </a:moveTo>
                <a:lnTo>
                  <a:pt x="150813" y="442913"/>
                </a:lnTo>
                <a:lnTo>
                  <a:pt x="148908" y="446088"/>
                </a:lnTo>
                <a:lnTo>
                  <a:pt x="146050" y="446088"/>
                </a:lnTo>
                <a:close/>
                <a:moveTo>
                  <a:pt x="165100" y="438151"/>
                </a:moveTo>
                <a:lnTo>
                  <a:pt x="165100" y="442471"/>
                </a:lnTo>
                <a:lnTo>
                  <a:pt x="158750" y="446088"/>
                </a:lnTo>
                <a:lnTo>
                  <a:pt x="150813" y="450851"/>
                </a:lnTo>
                <a:close/>
                <a:moveTo>
                  <a:pt x="304801" y="415926"/>
                </a:moveTo>
                <a:lnTo>
                  <a:pt x="255588" y="473076"/>
                </a:lnTo>
                <a:lnTo>
                  <a:pt x="319088" y="434976"/>
                </a:lnTo>
                <a:lnTo>
                  <a:pt x="323851" y="434976"/>
                </a:lnTo>
                <a:lnTo>
                  <a:pt x="288925" y="473076"/>
                </a:lnTo>
                <a:lnTo>
                  <a:pt x="341313" y="442913"/>
                </a:lnTo>
                <a:lnTo>
                  <a:pt x="346076" y="442913"/>
                </a:lnTo>
                <a:lnTo>
                  <a:pt x="323851" y="473076"/>
                </a:lnTo>
                <a:lnTo>
                  <a:pt x="349251" y="457201"/>
                </a:lnTo>
                <a:lnTo>
                  <a:pt x="345824" y="462097"/>
                </a:lnTo>
                <a:lnTo>
                  <a:pt x="319088" y="476251"/>
                </a:lnTo>
                <a:lnTo>
                  <a:pt x="315913" y="476251"/>
                </a:lnTo>
                <a:lnTo>
                  <a:pt x="341313" y="446088"/>
                </a:lnTo>
                <a:lnTo>
                  <a:pt x="285750" y="476251"/>
                </a:lnTo>
                <a:lnTo>
                  <a:pt x="315913" y="438151"/>
                </a:lnTo>
                <a:lnTo>
                  <a:pt x="252413" y="476251"/>
                </a:lnTo>
                <a:lnTo>
                  <a:pt x="300038" y="420688"/>
                </a:lnTo>
                <a:lnTo>
                  <a:pt x="203200" y="476251"/>
                </a:lnTo>
                <a:lnTo>
                  <a:pt x="242585" y="450651"/>
                </a:lnTo>
                <a:close/>
                <a:moveTo>
                  <a:pt x="484188" y="368301"/>
                </a:moveTo>
                <a:lnTo>
                  <a:pt x="484188" y="371476"/>
                </a:lnTo>
                <a:lnTo>
                  <a:pt x="477838" y="374651"/>
                </a:lnTo>
                <a:lnTo>
                  <a:pt x="477838" y="371476"/>
                </a:lnTo>
                <a:close/>
                <a:moveTo>
                  <a:pt x="404707" y="362878"/>
                </a:moveTo>
                <a:lnTo>
                  <a:pt x="395288" y="368301"/>
                </a:lnTo>
                <a:lnTo>
                  <a:pt x="396891" y="367038"/>
                </a:lnTo>
                <a:close/>
                <a:moveTo>
                  <a:pt x="176215" y="355933"/>
                </a:moveTo>
                <a:lnTo>
                  <a:pt x="167898" y="362061"/>
                </a:lnTo>
                <a:lnTo>
                  <a:pt x="165100" y="363538"/>
                </a:lnTo>
                <a:close/>
                <a:moveTo>
                  <a:pt x="258764" y="349251"/>
                </a:moveTo>
                <a:lnTo>
                  <a:pt x="263526" y="349251"/>
                </a:lnTo>
                <a:lnTo>
                  <a:pt x="258764" y="352426"/>
                </a:lnTo>
                <a:close/>
                <a:moveTo>
                  <a:pt x="222251" y="333375"/>
                </a:moveTo>
                <a:lnTo>
                  <a:pt x="195263" y="371475"/>
                </a:lnTo>
                <a:lnTo>
                  <a:pt x="228601" y="352425"/>
                </a:lnTo>
                <a:lnTo>
                  <a:pt x="203200" y="393700"/>
                </a:lnTo>
                <a:lnTo>
                  <a:pt x="229394" y="378619"/>
                </a:lnTo>
                <a:lnTo>
                  <a:pt x="200025" y="396875"/>
                </a:lnTo>
                <a:lnTo>
                  <a:pt x="225426" y="355600"/>
                </a:lnTo>
                <a:lnTo>
                  <a:pt x="192088" y="374650"/>
                </a:lnTo>
                <a:lnTo>
                  <a:pt x="217488" y="338138"/>
                </a:lnTo>
                <a:lnTo>
                  <a:pt x="150813" y="374650"/>
                </a:lnTo>
                <a:lnTo>
                  <a:pt x="167898" y="362061"/>
                </a:lnTo>
                <a:close/>
                <a:moveTo>
                  <a:pt x="211138" y="330200"/>
                </a:moveTo>
                <a:lnTo>
                  <a:pt x="209513" y="331398"/>
                </a:lnTo>
                <a:lnTo>
                  <a:pt x="182567" y="346866"/>
                </a:lnTo>
                <a:close/>
                <a:moveTo>
                  <a:pt x="263526" y="322263"/>
                </a:moveTo>
                <a:lnTo>
                  <a:pt x="266701" y="322263"/>
                </a:lnTo>
                <a:lnTo>
                  <a:pt x="258764" y="349251"/>
                </a:lnTo>
                <a:lnTo>
                  <a:pt x="263526" y="327026"/>
                </a:lnTo>
                <a:lnTo>
                  <a:pt x="236538" y="341313"/>
                </a:lnTo>
                <a:lnTo>
                  <a:pt x="238291" y="337107"/>
                </a:lnTo>
                <a:close/>
                <a:moveTo>
                  <a:pt x="243153" y="322263"/>
                </a:moveTo>
                <a:lnTo>
                  <a:pt x="244476" y="322263"/>
                </a:lnTo>
                <a:lnTo>
                  <a:pt x="238291" y="337107"/>
                </a:lnTo>
                <a:lnTo>
                  <a:pt x="236538" y="338138"/>
                </a:lnTo>
                <a:close/>
                <a:moveTo>
                  <a:pt x="225426" y="322263"/>
                </a:moveTo>
                <a:lnTo>
                  <a:pt x="176215" y="355933"/>
                </a:lnTo>
                <a:lnTo>
                  <a:pt x="209513" y="331398"/>
                </a:lnTo>
                <a:close/>
                <a:moveTo>
                  <a:pt x="241301" y="319088"/>
                </a:moveTo>
                <a:lnTo>
                  <a:pt x="244476" y="319088"/>
                </a:lnTo>
                <a:lnTo>
                  <a:pt x="243153" y="322263"/>
                </a:lnTo>
                <a:lnTo>
                  <a:pt x="241301" y="322263"/>
                </a:lnTo>
                <a:close/>
                <a:moveTo>
                  <a:pt x="163513" y="311150"/>
                </a:moveTo>
                <a:lnTo>
                  <a:pt x="97473" y="366183"/>
                </a:lnTo>
                <a:lnTo>
                  <a:pt x="93663" y="368300"/>
                </a:lnTo>
                <a:close/>
                <a:moveTo>
                  <a:pt x="500063" y="307976"/>
                </a:moveTo>
                <a:lnTo>
                  <a:pt x="500063" y="311151"/>
                </a:lnTo>
                <a:lnTo>
                  <a:pt x="420688" y="363539"/>
                </a:lnTo>
                <a:lnTo>
                  <a:pt x="500063" y="319088"/>
                </a:lnTo>
                <a:lnTo>
                  <a:pt x="442913" y="352426"/>
                </a:lnTo>
                <a:lnTo>
                  <a:pt x="500063" y="322263"/>
                </a:lnTo>
                <a:lnTo>
                  <a:pt x="500063" y="327026"/>
                </a:lnTo>
                <a:lnTo>
                  <a:pt x="461963" y="371476"/>
                </a:lnTo>
                <a:lnTo>
                  <a:pt x="495301" y="352426"/>
                </a:lnTo>
                <a:lnTo>
                  <a:pt x="484188" y="360363"/>
                </a:lnTo>
                <a:lnTo>
                  <a:pt x="495301" y="355601"/>
                </a:lnTo>
                <a:lnTo>
                  <a:pt x="477838" y="371476"/>
                </a:lnTo>
                <a:lnTo>
                  <a:pt x="488951" y="360363"/>
                </a:lnTo>
                <a:lnTo>
                  <a:pt x="461963" y="374651"/>
                </a:lnTo>
                <a:lnTo>
                  <a:pt x="477838" y="363539"/>
                </a:lnTo>
                <a:lnTo>
                  <a:pt x="458788" y="374651"/>
                </a:lnTo>
                <a:lnTo>
                  <a:pt x="495301" y="327026"/>
                </a:lnTo>
                <a:lnTo>
                  <a:pt x="409576" y="374651"/>
                </a:lnTo>
                <a:lnTo>
                  <a:pt x="465138" y="341313"/>
                </a:lnTo>
                <a:lnTo>
                  <a:pt x="401638" y="374651"/>
                </a:lnTo>
                <a:lnTo>
                  <a:pt x="481013" y="322263"/>
                </a:lnTo>
                <a:lnTo>
                  <a:pt x="404707" y="362878"/>
                </a:lnTo>
                <a:close/>
                <a:moveTo>
                  <a:pt x="98425" y="303213"/>
                </a:moveTo>
                <a:lnTo>
                  <a:pt x="98137" y="303440"/>
                </a:lnTo>
                <a:lnTo>
                  <a:pt x="26987" y="344488"/>
                </a:lnTo>
                <a:lnTo>
                  <a:pt x="35495" y="338410"/>
                </a:lnTo>
                <a:close/>
                <a:moveTo>
                  <a:pt x="60325" y="303213"/>
                </a:moveTo>
                <a:lnTo>
                  <a:pt x="56653" y="306015"/>
                </a:lnTo>
                <a:lnTo>
                  <a:pt x="18098" y="329882"/>
                </a:lnTo>
                <a:close/>
                <a:moveTo>
                  <a:pt x="263525" y="296863"/>
                </a:moveTo>
                <a:lnTo>
                  <a:pt x="247650" y="307976"/>
                </a:lnTo>
                <a:lnTo>
                  <a:pt x="255588" y="300038"/>
                </a:lnTo>
                <a:close/>
                <a:moveTo>
                  <a:pt x="263525" y="296863"/>
                </a:moveTo>
                <a:lnTo>
                  <a:pt x="271463" y="311151"/>
                </a:lnTo>
                <a:lnTo>
                  <a:pt x="296863" y="296863"/>
                </a:lnTo>
                <a:lnTo>
                  <a:pt x="300038" y="296863"/>
                </a:lnTo>
                <a:lnTo>
                  <a:pt x="282575" y="327026"/>
                </a:lnTo>
                <a:lnTo>
                  <a:pt x="330201" y="296863"/>
                </a:lnTo>
                <a:lnTo>
                  <a:pt x="334963" y="296863"/>
                </a:lnTo>
                <a:lnTo>
                  <a:pt x="274638" y="355601"/>
                </a:lnTo>
                <a:lnTo>
                  <a:pt x="376238" y="296863"/>
                </a:lnTo>
                <a:lnTo>
                  <a:pt x="266700" y="360363"/>
                </a:lnTo>
                <a:lnTo>
                  <a:pt x="327026" y="300038"/>
                </a:lnTo>
                <a:lnTo>
                  <a:pt x="277813" y="330201"/>
                </a:lnTo>
                <a:lnTo>
                  <a:pt x="277813" y="327026"/>
                </a:lnTo>
                <a:lnTo>
                  <a:pt x="296863" y="300038"/>
                </a:lnTo>
                <a:lnTo>
                  <a:pt x="271463" y="314326"/>
                </a:lnTo>
                <a:close/>
                <a:moveTo>
                  <a:pt x="258763" y="296863"/>
                </a:moveTo>
                <a:lnTo>
                  <a:pt x="255588" y="300038"/>
                </a:lnTo>
                <a:lnTo>
                  <a:pt x="250703" y="301992"/>
                </a:lnTo>
                <a:lnTo>
                  <a:pt x="247650" y="303213"/>
                </a:lnTo>
                <a:close/>
                <a:moveTo>
                  <a:pt x="222251" y="296863"/>
                </a:moveTo>
                <a:lnTo>
                  <a:pt x="139700" y="371475"/>
                </a:lnTo>
                <a:lnTo>
                  <a:pt x="182567" y="346866"/>
                </a:lnTo>
                <a:lnTo>
                  <a:pt x="134938" y="374650"/>
                </a:lnTo>
                <a:lnTo>
                  <a:pt x="131763" y="374650"/>
                </a:lnTo>
                <a:lnTo>
                  <a:pt x="214313" y="303213"/>
                </a:lnTo>
                <a:lnTo>
                  <a:pt x="87313" y="374650"/>
                </a:lnTo>
                <a:lnTo>
                  <a:pt x="97473" y="366183"/>
                </a:lnTo>
                <a:close/>
                <a:moveTo>
                  <a:pt x="142875" y="296863"/>
                </a:moveTo>
                <a:lnTo>
                  <a:pt x="137422" y="300000"/>
                </a:lnTo>
                <a:lnTo>
                  <a:pt x="128588" y="303213"/>
                </a:lnTo>
                <a:close/>
                <a:moveTo>
                  <a:pt x="109538" y="296863"/>
                </a:moveTo>
                <a:lnTo>
                  <a:pt x="26987" y="363538"/>
                </a:lnTo>
                <a:lnTo>
                  <a:pt x="137422" y="300000"/>
                </a:lnTo>
                <a:lnTo>
                  <a:pt x="146050" y="296863"/>
                </a:lnTo>
                <a:lnTo>
                  <a:pt x="57150" y="368300"/>
                </a:lnTo>
                <a:lnTo>
                  <a:pt x="180975" y="296863"/>
                </a:lnTo>
                <a:lnTo>
                  <a:pt x="163513" y="311150"/>
                </a:lnTo>
                <a:lnTo>
                  <a:pt x="173038" y="303213"/>
                </a:lnTo>
                <a:lnTo>
                  <a:pt x="46038" y="374650"/>
                </a:lnTo>
                <a:lnTo>
                  <a:pt x="134938" y="303213"/>
                </a:lnTo>
                <a:lnTo>
                  <a:pt x="19050" y="371475"/>
                </a:lnTo>
                <a:lnTo>
                  <a:pt x="15875" y="371475"/>
                </a:lnTo>
                <a:lnTo>
                  <a:pt x="15875" y="368300"/>
                </a:lnTo>
                <a:lnTo>
                  <a:pt x="98137" y="303440"/>
                </a:lnTo>
                <a:close/>
                <a:moveTo>
                  <a:pt x="71438" y="296863"/>
                </a:moveTo>
                <a:lnTo>
                  <a:pt x="11112" y="341313"/>
                </a:lnTo>
                <a:lnTo>
                  <a:pt x="93663" y="296863"/>
                </a:lnTo>
                <a:lnTo>
                  <a:pt x="35495" y="338410"/>
                </a:lnTo>
                <a:lnTo>
                  <a:pt x="4762" y="355600"/>
                </a:lnTo>
                <a:lnTo>
                  <a:pt x="71438" y="311150"/>
                </a:lnTo>
                <a:lnTo>
                  <a:pt x="0" y="352425"/>
                </a:lnTo>
                <a:lnTo>
                  <a:pt x="0" y="349250"/>
                </a:lnTo>
                <a:lnTo>
                  <a:pt x="56653" y="306015"/>
                </a:lnTo>
                <a:close/>
                <a:moveTo>
                  <a:pt x="500063" y="277813"/>
                </a:moveTo>
                <a:lnTo>
                  <a:pt x="465138" y="296863"/>
                </a:lnTo>
                <a:lnTo>
                  <a:pt x="473076" y="288926"/>
                </a:lnTo>
                <a:close/>
                <a:moveTo>
                  <a:pt x="500063" y="277813"/>
                </a:moveTo>
                <a:lnTo>
                  <a:pt x="500063" y="280988"/>
                </a:lnTo>
                <a:lnTo>
                  <a:pt x="500063" y="285751"/>
                </a:lnTo>
                <a:lnTo>
                  <a:pt x="396891" y="367038"/>
                </a:lnTo>
                <a:lnTo>
                  <a:pt x="382588" y="374651"/>
                </a:lnTo>
                <a:lnTo>
                  <a:pt x="488951" y="288926"/>
                </a:lnTo>
                <a:lnTo>
                  <a:pt x="338138" y="374651"/>
                </a:lnTo>
                <a:lnTo>
                  <a:pt x="334963" y="374651"/>
                </a:lnTo>
                <a:lnTo>
                  <a:pt x="376238" y="352426"/>
                </a:lnTo>
                <a:lnTo>
                  <a:pt x="330201" y="374651"/>
                </a:lnTo>
                <a:lnTo>
                  <a:pt x="417513" y="322263"/>
                </a:lnTo>
                <a:lnTo>
                  <a:pt x="323851" y="374651"/>
                </a:lnTo>
                <a:lnTo>
                  <a:pt x="417513" y="307976"/>
                </a:lnTo>
                <a:lnTo>
                  <a:pt x="356773" y="342450"/>
                </a:lnTo>
                <a:lnTo>
                  <a:pt x="176213" y="465139"/>
                </a:lnTo>
                <a:lnTo>
                  <a:pt x="296863" y="393701"/>
                </a:lnTo>
                <a:lnTo>
                  <a:pt x="300038" y="393701"/>
                </a:lnTo>
                <a:lnTo>
                  <a:pt x="200025" y="461964"/>
                </a:lnTo>
                <a:lnTo>
                  <a:pt x="300038" y="401638"/>
                </a:lnTo>
                <a:lnTo>
                  <a:pt x="300038" y="404813"/>
                </a:lnTo>
                <a:lnTo>
                  <a:pt x="214313" y="461964"/>
                </a:lnTo>
                <a:lnTo>
                  <a:pt x="304801" y="412751"/>
                </a:lnTo>
                <a:lnTo>
                  <a:pt x="248787" y="446619"/>
                </a:lnTo>
                <a:lnTo>
                  <a:pt x="266700" y="434976"/>
                </a:lnTo>
                <a:lnTo>
                  <a:pt x="195263" y="476251"/>
                </a:lnTo>
                <a:lnTo>
                  <a:pt x="192088" y="476251"/>
                </a:lnTo>
                <a:lnTo>
                  <a:pt x="277813" y="415926"/>
                </a:lnTo>
                <a:lnTo>
                  <a:pt x="176213" y="476251"/>
                </a:lnTo>
                <a:lnTo>
                  <a:pt x="173038" y="476251"/>
                </a:lnTo>
                <a:lnTo>
                  <a:pt x="274638" y="409576"/>
                </a:lnTo>
                <a:lnTo>
                  <a:pt x="158750" y="476251"/>
                </a:lnTo>
                <a:lnTo>
                  <a:pt x="153988" y="476251"/>
                </a:lnTo>
                <a:lnTo>
                  <a:pt x="321129" y="362680"/>
                </a:lnTo>
                <a:lnTo>
                  <a:pt x="300038" y="374651"/>
                </a:lnTo>
                <a:lnTo>
                  <a:pt x="321552" y="362393"/>
                </a:lnTo>
                <a:lnTo>
                  <a:pt x="401638" y="307976"/>
                </a:lnTo>
                <a:lnTo>
                  <a:pt x="150813" y="454026"/>
                </a:lnTo>
                <a:lnTo>
                  <a:pt x="146050" y="454026"/>
                </a:lnTo>
                <a:lnTo>
                  <a:pt x="158750" y="446088"/>
                </a:lnTo>
                <a:lnTo>
                  <a:pt x="165100" y="442913"/>
                </a:lnTo>
                <a:lnTo>
                  <a:pt x="165100" y="442471"/>
                </a:lnTo>
                <a:lnTo>
                  <a:pt x="173038" y="437949"/>
                </a:lnTo>
                <a:lnTo>
                  <a:pt x="173038" y="434975"/>
                </a:lnTo>
                <a:lnTo>
                  <a:pt x="252413" y="368300"/>
                </a:lnTo>
                <a:lnTo>
                  <a:pt x="200025" y="396875"/>
                </a:lnTo>
                <a:lnTo>
                  <a:pt x="255588" y="363538"/>
                </a:lnTo>
                <a:lnTo>
                  <a:pt x="229394" y="378619"/>
                </a:lnTo>
                <a:lnTo>
                  <a:pt x="258763" y="360363"/>
                </a:lnTo>
                <a:lnTo>
                  <a:pt x="263526" y="360363"/>
                </a:lnTo>
                <a:lnTo>
                  <a:pt x="263526" y="363538"/>
                </a:lnTo>
                <a:lnTo>
                  <a:pt x="180975" y="431800"/>
                </a:lnTo>
                <a:lnTo>
                  <a:pt x="417513" y="296863"/>
                </a:lnTo>
                <a:lnTo>
                  <a:pt x="303204" y="363794"/>
                </a:lnTo>
                <a:lnTo>
                  <a:pt x="420688" y="296863"/>
                </a:lnTo>
                <a:lnTo>
                  <a:pt x="423863" y="296863"/>
                </a:lnTo>
                <a:lnTo>
                  <a:pt x="357910" y="341677"/>
                </a:lnTo>
                <a:lnTo>
                  <a:pt x="436563" y="296863"/>
                </a:lnTo>
                <a:lnTo>
                  <a:pt x="341313" y="363539"/>
                </a:lnTo>
                <a:lnTo>
                  <a:pt x="458788" y="296863"/>
                </a:lnTo>
                <a:lnTo>
                  <a:pt x="376238" y="349251"/>
                </a:lnTo>
                <a:close/>
                <a:moveTo>
                  <a:pt x="488951" y="273051"/>
                </a:moveTo>
                <a:lnTo>
                  <a:pt x="487136" y="274865"/>
                </a:lnTo>
                <a:lnTo>
                  <a:pt x="469901" y="285751"/>
                </a:lnTo>
                <a:close/>
                <a:moveTo>
                  <a:pt x="500063" y="266701"/>
                </a:moveTo>
                <a:lnTo>
                  <a:pt x="500063" y="269876"/>
                </a:lnTo>
                <a:lnTo>
                  <a:pt x="473076" y="288926"/>
                </a:lnTo>
                <a:lnTo>
                  <a:pt x="487136" y="274865"/>
                </a:lnTo>
                <a:close/>
                <a:moveTo>
                  <a:pt x="27842" y="239713"/>
                </a:moveTo>
                <a:lnTo>
                  <a:pt x="4762" y="273050"/>
                </a:lnTo>
                <a:lnTo>
                  <a:pt x="33337" y="255588"/>
                </a:lnTo>
                <a:lnTo>
                  <a:pt x="33337" y="258763"/>
                </a:lnTo>
                <a:lnTo>
                  <a:pt x="4762" y="300038"/>
                </a:lnTo>
                <a:lnTo>
                  <a:pt x="33337" y="285750"/>
                </a:lnTo>
                <a:lnTo>
                  <a:pt x="15875" y="300038"/>
                </a:lnTo>
                <a:lnTo>
                  <a:pt x="33337" y="288925"/>
                </a:lnTo>
                <a:lnTo>
                  <a:pt x="4762" y="338138"/>
                </a:lnTo>
                <a:lnTo>
                  <a:pt x="18098" y="329882"/>
                </a:lnTo>
                <a:lnTo>
                  <a:pt x="0" y="341313"/>
                </a:lnTo>
                <a:lnTo>
                  <a:pt x="0" y="338138"/>
                </a:lnTo>
                <a:lnTo>
                  <a:pt x="30162" y="292100"/>
                </a:lnTo>
                <a:lnTo>
                  <a:pt x="0" y="311150"/>
                </a:lnTo>
                <a:lnTo>
                  <a:pt x="0" y="307975"/>
                </a:lnTo>
                <a:lnTo>
                  <a:pt x="22225" y="292100"/>
                </a:lnTo>
                <a:lnTo>
                  <a:pt x="0" y="303213"/>
                </a:lnTo>
                <a:lnTo>
                  <a:pt x="30162" y="261938"/>
                </a:lnTo>
                <a:lnTo>
                  <a:pt x="0" y="280988"/>
                </a:lnTo>
                <a:lnTo>
                  <a:pt x="0" y="277813"/>
                </a:lnTo>
                <a:close/>
                <a:moveTo>
                  <a:pt x="30162" y="236538"/>
                </a:moveTo>
                <a:lnTo>
                  <a:pt x="27842" y="239713"/>
                </a:lnTo>
                <a:lnTo>
                  <a:pt x="29945" y="236675"/>
                </a:lnTo>
                <a:close/>
                <a:moveTo>
                  <a:pt x="11730" y="213872"/>
                </a:moveTo>
                <a:lnTo>
                  <a:pt x="11112" y="214313"/>
                </a:lnTo>
                <a:lnTo>
                  <a:pt x="11413" y="214055"/>
                </a:lnTo>
                <a:close/>
                <a:moveTo>
                  <a:pt x="488951" y="206375"/>
                </a:moveTo>
                <a:lnTo>
                  <a:pt x="478943" y="214382"/>
                </a:lnTo>
                <a:lnTo>
                  <a:pt x="473076" y="217488"/>
                </a:lnTo>
                <a:lnTo>
                  <a:pt x="488560" y="206558"/>
                </a:lnTo>
                <a:close/>
                <a:moveTo>
                  <a:pt x="500063" y="203200"/>
                </a:moveTo>
                <a:lnTo>
                  <a:pt x="500063" y="206375"/>
                </a:lnTo>
                <a:lnTo>
                  <a:pt x="465138" y="250825"/>
                </a:lnTo>
                <a:lnTo>
                  <a:pt x="500063" y="231775"/>
                </a:lnTo>
                <a:lnTo>
                  <a:pt x="473076" y="258763"/>
                </a:lnTo>
                <a:lnTo>
                  <a:pt x="500063" y="244475"/>
                </a:lnTo>
                <a:lnTo>
                  <a:pt x="473076" y="266701"/>
                </a:lnTo>
                <a:lnTo>
                  <a:pt x="500063" y="250825"/>
                </a:lnTo>
                <a:lnTo>
                  <a:pt x="500063" y="255588"/>
                </a:lnTo>
                <a:lnTo>
                  <a:pt x="469901" y="285751"/>
                </a:lnTo>
                <a:lnTo>
                  <a:pt x="465138" y="288926"/>
                </a:lnTo>
                <a:lnTo>
                  <a:pt x="492126" y="258763"/>
                </a:lnTo>
                <a:lnTo>
                  <a:pt x="465138" y="273051"/>
                </a:lnTo>
                <a:lnTo>
                  <a:pt x="492126" y="250825"/>
                </a:lnTo>
                <a:lnTo>
                  <a:pt x="465138" y="266701"/>
                </a:lnTo>
                <a:lnTo>
                  <a:pt x="461963" y="261938"/>
                </a:lnTo>
                <a:lnTo>
                  <a:pt x="465138" y="261938"/>
                </a:lnTo>
                <a:lnTo>
                  <a:pt x="492126" y="239713"/>
                </a:lnTo>
                <a:lnTo>
                  <a:pt x="465138" y="255588"/>
                </a:lnTo>
                <a:lnTo>
                  <a:pt x="461963" y="250825"/>
                </a:lnTo>
                <a:lnTo>
                  <a:pt x="495301" y="206375"/>
                </a:lnTo>
                <a:lnTo>
                  <a:pt x="465138" y="225425"/>
                </a:lnTo>
                <a:lnTo>
                  <a:pt x="478943" y="214382"/>
                </a:lnTo>
                <a:close/>
                <a:moveTo>
                  <a:pt x="33337" y="198438"/>
                </a:moveTo>
                <a:lnTo>
                  <a:pt x="33337" y="203200"/>
                </a:lnTo>
                <a:lnTo>
                  <a:pt x="4762" y="244475"/>
                </a:lnTo>
                <a:lnTo>
                  <a:pt x="33337" y="225425"/>
                </a:lnTo>
                <a:lnTo>
                  <a:pt x="33337" y="228600"/>
                </a:lnTo>
                <a:lnTo>
                  <a:pt x="11112" y="247650"/>
                </a:lnTo>
                <a:lnTo>
                  <a:pt x="33337" y="231775"/>
                </a:lnTo>
                <a:lnTo>
                  <a:pt x="29945" y="236675"/>
                </a:lnTo>
                <a:lnTo>
                  <a:pt x="0" y="255588"/>
                </a:lnTo>
                <a:lnTo>
                  <a:pt x="0" y="250825"/>
                </a:lnTo>
                <a:lnTo>
                  <a:pt x="22225" y="236538"/>
                </a:lnTo>
                <a:lnTo>
                  <a:pt x="0" y="247650"/>
                </a:lnTo>
                <a:lnTo>
                  <a:pt x="30162" y="203200"/>
                </a:lnTo>
                <a:lnTo>
                  <a:pt x="11730" y="213872"/>
                </a:lnTo>
                <a:close/>
                <a:moveTo>
                  <a:pt x="488951" y="195263"/>
                </a:moveTo>
                <a:lnTo>
                  <a:pt x="485296" y="198273"/>
                </a:lnTo>
                <a:lnTo>
                  <a:pt x="474210" y="204108"/>
                </a:lnTo>
                <a:close/>
                <a:moveTo>
                  <a:pt x="500063" y="190500"/>
                </a:moveTo>
                <a:lnTo>
                  <a:pt x="473076" y="209550"/>
                </a:lnTo>
                <a:lnTo>
                  <a:pt x="500063" y="195263"/>
                </a:lnTo>
                <a:lnTo>
                  <a:pt x="500063" y="198438"/>
                </a:lnTo>
                <a:lnTo>
                  <a:pt x="488560" y="206558"/>
                </a:lnTo>
                <a:lnTo>
                  <a:pt x="465138" y="217488"/>
                </a:lnTo>
                <a:lnTo>
                  <a:pt x="461963" y="217488"/>
                </a:lnTo>
                <a:lnTo>
                  <a:pt x="485296" y="198273"/>
                </a:lnTo>
                <a:close/>
                <a:moveTo>
                  <a:pt x="492126" y="179388"/>
                </a:moveTo>
                <a:lnTo>
                  <a:pt x="490538" y="180975"/>
                </a:lnTo>
                <a:lnTo>
                  <a:pt x="484188" y="184150"/>
                </a:lnTo>
                <a:lnTo>
                  <a:pt x="485023" y="183566"/>
                </a:lnTo>
                <a:close/>
                <a:moveTo>
                  <a:pt x="500063" y="176213"/>
                </a:moveTo>
                <a:lnTo>
                  <a:pt x="469901" y="206375"/>
                </a:lnTo>
                <a:lnTo>
                  <a:pt x="474210" y="204108"/>
                </a:lnTo>
                <a:lnTo>
                  <a:pt x="465138" y="209550"/>
                </a:lnTo>
                <a:lnTo>
                  <a:pt x="461963" y="209550"/>
                </a:lnTo>
                <a:lnTo>
                  <a:pt x="490538" y="180975"/>
                </a:lnTo>
                <a:close/>
                <a:moveTo>
                  <a:pt x="15875" y="176213"/>
                </a:moveTo>
                <a:lnTo>
                  <a:pt x="15434" y="176609"/>
                </a:lnTo>
                <a:lnTo>
                  <a:pt x="13890" y="177602"/>
                </a:lnTo>
                <a:close/>
                <a:moveTo>
                  <a:pt x="33337" y="165100"/>
                </a:moveTo>
                <a:lnTo>
                  <a:pt x="33337" y="168275"/>
                </a:lnTo>
                <a:lnTo>
                  <a:pt x="33337" y="173038"/>
                </a:lnTo>
                <a:lnTo>
                  <a:pt x="4762" y="214313"/>
                </a:lnTo>
                <a:lnTo>
                  <a:pt x="33337" y="195263"/>
                </a:lnTo>
                <a:lnTo>
                  <a:pt x="11413" y="214055"/>
                </a:lnTo>
                <a:lnTo>
                  <a:pt x="0" y="220663"/>
                </a:lnTo>
                <a:lnTo>
                  <a:pt x="22225" y="203200"/>
                </a:lnTo>
                <a:lnTo>
                  <a:pt x="0" y="217488"/>
                </a:lnTo>
                <a:lnTo>
                  <a:pt x="0" y="214313"/>
                </a:lnTo>
                <a:lnTo>
                  <a:pt x="30162" y="173038"/>
                </a:lnTo>
                <a:lnTo>
                  <a:pt x="0" y="190500"/>
                </a:lnTo>
                <a:lnTo>
                  <a:pt x="15434" y="176609"/>
                </a:lnTo>
                <a:close/>
                <a:moveTo>
                  <a:pt x="33337" y="157163"/>
                </a:moveTo>
                <a:lnTo>
                  <a:pt x="33337" y="161925"/>
                </a:lnTo>
                <a:lnTo>
                  <a:pt x="11112" y="179388"/>
                </a:lnTo>
                <a:lnTo>
                  <a:pt x="13890" y="177602"/>
                </a:lnTo>
                <a:lnTo>
                  <a:pt x="0" y="187325"/>
                </a:lnTo>
                <a:lnTo>
                  <a:pt x="22225" y="165100"/>
                </a:lnTo>
                <a:lnTo>
                  <a:pt x="0" y="179388"/>
                </a:lnTo>
                <a:lnTo>
                  <a:pt x="9576" y="171501"/>
                </a:lnTo>
                <a:lnTo>
                  <a:pt x="7937" y="173038"/>
                </a:lnTo>
                <a:close/>
                <a:moveTo>
                  <a:pt x="26987" y="157163"/>
                </a:moveTo>
                <a:lnTo>
                  <a:pt x="9576" y="171501"/>
                </a:lnTo>
                <a:lnTo>
                  <a:pt x="21306" y="160505"/>
                </a:lnTo>
                <a:close/>
                <a:moveTo>
                  <a:pt x="492126" y="127000"/>
                </a:moveTo>
                <a:lnTo>
                  <a:pt x="490241" y="129183"/>
                </a:lnTo>
                <a:lnTo>
                  <a:pt x="484929" y="132080"/>
                </a:lnTo>
                <a:close/>
                <a:moveTo>
                  <a:pt x="33337" y="127000"/>
                </a:moveTo>
                <a:lnTo>
                  <a:pt x="33337" y="131763"/>
                </a:lnTo>
                <a:lnTo>
                  <a:pt x="33337" y="134938"/>
                </a:lnTo>
                <a:lnTo>
                  <a:pt x="4762" y="165100"/>
                </a:lnTo>
                <a:lnTo>
                  <a:pt x="33337" y="149225"/>
                </a:lnTo>
                <a:lnTo>
                  <a:pt x="21306" y="160505"/>
                </a:lnTo>
                <a:lnTo>
                  <a:pt x="0" y="173038"/>
                </a:lnTo>
                <a:lnTo>
                  <a:pt x="0" y="168275"/>
                </a:lnTo>
                <a:lnTo>
                  <a:pt x="30162" y="138113"/>
                </a:lnTo>
                <a:lnTo>
                  <a:pt x="0" y="153988"/>
                </a:lnTo>
                <a:lnTo>
                  <a:pt x="19050" y="138113"/>
                </a:lnTo>
                <a:lnTo>
                  <a:pt x="0" y="149225"/>
                </a:lnTo>
                <a:lnTo>
                  <a:pt x="17119" y="133007"/>
                </a:lnTo>
                <a:lnTo>
                  <a:pt x="4762" y="146050"/>
                </a:lnTo>
                <a:close/>
                <a:moveTo>
                  <a:pt x="500063" y="123825"/>
                </a:moveTo>
                <a:lnTo>
                  <a:pt x="500063" y="127000"/>
                </a:lnTo>
                <a:lnTo>
                  <a:pt x="469901" y="157163"/>
                </a:lnTo>
                <a:lnTo>
                  <a:pt x="500063" y="138113"/>
                </a:lnTo>
                <a:lnTo>
                  <a:pt x="500063" y="142875"/>
                </a:lnTo>
                <a:lnTo>
                  <a:pt x="469901" y="173038"/>
                </a:lnTo>
                <a:lnTo>
                  <a:pt x="500063" y="157163"/>
                </a:lnTo>
                <a:lnTo>
                  <a:pt x="469901" y="187325"/>
                </a:lnTo>
                <a:lnTo>
                  <a:pt x="500063" y="173038"/>
                </a:lnTo>
                <a:lnTo>
                  <a:pt x="485023" y="183566"/>
                </a:lnTo>
                <a:lnTo>
                  <a:pt x="465138" y="195263"/>
                </a:lnTo>
                <a:lnTo>
                  <a:pt x="477838" y="187325"/>
                </a:lnTo>
                <a:lnTo>
                  <a:pt x="461963" y="195263"/>
                </a:lnTo>
                <a:lnTo>
                  <a:pt x="461963" y="190500"/>
                </a:lnTo>
                <a:lnTo>
                  <a:pt x="492126" y="161925"/>
                </a:lnTo>
                <a:lnTo>
                  <a:pt x="465138" y="176213"/>
                </a:lnTo>
                <a:lnTo>
                  <a:pt x="461963" y="176213"/>
                </a:lnTo>
                <a:lnTo>
                  <a:pt x="495301" y="142875"/>
                </a:lnTo>
                <a:lnTo>
                  <a:pt x="465138" y="161925"/>
                </a:lnTo>
                <a:lnTo>
                  <a:pt x="461963" y="161925"/>
                </a:lnTo>
                <a:lnTo>
                  <a:pt x="490241" y="129183"/>
                </a:lnTo>
                <a:close/>
                <a:moveTo>
                  <a:pt x="30162" y="120650"/>
                </a:moveTo>
                <a:lnTo>
                  <a:pt x="17119" y="133007"/>
                </a:lnTo>
                <a:lnTo>
                  <a:pt x="27737" y="121799"/>
                </a:lnTo>
                <a:close/>
                <a:moveTo>
                  <a:pt x="22225" y="107950"/>
                </a:moveTo>
                <a:lnTo>
                  <a:pt x="16669" y="112713"/>
                </a:lnTo>
                <a:lnTo>
                  <a:pt x="4762" y="120650"/>
                </a:lnTo>
                <a:lnTo>
                  <a:pt x="5129" y="120162"/>
                </a:lnTo>
                <a:close/>
                <a:moveTo>
                  <a:pt x="33337" y="101600"/>
                </a:moveTo>
                <a:lnTo>
                  <a:pt x="7937" y="123825"/>
                </a:lnTo>
                <a:lnTo>
                  <a:pt x="33337" y="107950"/>
                </a:lnTo>
                <a:lnTo>
                  <a:pt x="33337" y="112713"/>
                </a:lnTo>
                <a:lnTo>
                  <a:pt x="15875" y="127000"/>
                </a:lnTo>
                <a:lnTo>
                  <a:pt x="33337" y="115888"/>
                </a:lnTo>
                <a:lnTo>
                  <a:pt x="27737" y="121799"/>
                </a:lnTo>
                <a:lnTo>
                  <a:pt x="0" y="134938"/>
                </a:lnTo>
                <a:lnTo>
                  <a:pt x="19050" y="120650"/>
                </a:lnTo>
                <a:lnTo>
                  <a:pt x="0" y="131763"/>
                </a:lnTo>
                <a:lnTo>
                  <a:pt x="0" y="127000"/>
                </a:lnTo>
                <a:lnTo>
                  <a:pt x="16669" y="112713"/>
                </a:lnTo>
                <a:close/>
                <a:moveTo>
                  <a:pt x="469455" y="92325"/>
                </a:moveTo>
                <a:lnTo>
                  <a:pt x="466265" y="96274"/>
                </a:lnTo>
                <a:lnTo>
                  <a:pt x="465138" y="96838"/>
                </a:lnTo>
                <a:close/>
                <a:moveTo>
                  <a:pt x="500063" y="79375"/>
                </a:moveTo>
                <a:lnTo>
                  <a:pt x="500063" y="82550"/>
                </a:lnTo>
                <a:lnTo>
                  <a:pt x="469901" y="115888"/>
                </a:lnTo>
                <a:lnTo>
                  <a:pt x="500063" y="96838"/>
                </a:lnTo>
                <a:lnTo>
                  <a:pt x="465138" y="142875"/>
                </a:lnTo>
                <a:lnTo>
                  <a:pt x="484929" y="132080"/>
                </a:lnTo>
                <a:lnTo>
                  <a:pt x="465138" y="146050"/>
                </a:lnTo>
                <a:lnTo>
                  <a:pt x="461963" y="146050"/>
                </a:lnTo>
                <a:lnTo>
                  <a:pt x="495301" y="101600"/>
                </a:lnTo>
                <a:lnTo>
                  <a:pt x="465138" y="120650"/>
                </a:lnTo>
                <a:lnTo>
                  <a:pt x="461963" y="120650"/>
                </a:lnTo>
                <a:lnTo>
                  <a:pt x="461963" y="115888"/>
                </a:lnTo>
                <a:lnTo>
                  <a:pt x="495301" y="82550"/>
                </a:lnTo>
                <a:lnTo>
                  <a:pt x="465138" y="101600"/>
                </a:lnTo>
                <a:lnTo>
                  <a:pt x="461963" y="101600"/>
                </a:lnTo>
                <a:lnTo>
                  <a:pt x="466265" y="96274"/>
                </a:lnTo>
                <a:close/>
                <a:moveTo>
                  <a:pt x="27842" y="63500"/>
                </a:moveTo>
                <a:lnTo>
                  <a:pt x="4762" y="96838"/>
                </a:lnTo>
                <a:lnTo>
                  <a:pt x="33337" y="82550"/>
                </a:lnTo>
                <a:lnTo>
                  <a:pt x="5129" y="120162"/>
                </a:lnTo>
                <a:lnTo>
                  <a:pt x="0" y="123825"/>
                </a:lnTo>
                <a:lnTo>
                  <a:pt x="0" y="120650"/>
                </a:lnTo>
                <a:lnTo>
                  <a:pt x="30162" y="85725"/>
                </a:lnTo>
                <a:lnTo>
                  <a:pt x="0" y="101600"/>
                </a:lnTo>
                <a:close/>
                <a:moveTo>
                  <a:pt x="30162" y="60325"/>
                </a:moveTo>
                <a:lnTo>
                  <a:pt x="27842" y="63500"/>
                </a:lnTo>
                <a:lnTo>
                  <a:pt x="29945" y="60462"/>
                </a:lnTo>
                <a:close/>
                <a:moveTo>
                  <a:pt x="33337" y="55563"/>
                </a:moveTo>
                <a:lnTo>
                  <a:pt x="29945" y="60462"/>
                </a:lnTo>
                <a:lnTo>
                  <a:pt x="0" y="79375"/>
                </a:lnTo>
                <a:lnTo>
                  <a:pt x="0" y="74613"/>
                </a:lnTo>
                <a:lnTo>
                  <a:pt x="22294" y="58876"/>
                </a:lnTo>
                <a:lnTo>
                  <a:pt x="7937" y="71438"/>
                </a:lnTo>
                <a:close/>
                <a:moveTo>
                  <a:pt x="26987" y="55563"/>
                </a:moveTo>
                <a:lnTo>
                  <a:pt x="22294" y="58876"/>
                </a:lnTo>
                <a:lnTo>
                  <a:pt x="24219" y="57191"/>
                </a:lnTo>
                <a:close/>
                <a:moveTo>
                  <a:pt x="357188" y="0"/>
                </a:moveTo>
                <a:lnTo>
                  <a:pt x="357188" y="3175"/>
                </a:lnTo>
                <a:lnTo>
                  <a:pt x="330201" y="33338"/>
                </a:lnTo>
                <a:lnTo>
                  <a:pt x="382588" y="0"/>
                </a:lnTo>
                <a:lnTo>
                  <a:pt x="387351" y="0"/>
                </a:lnTo>
                <a:lnTo>
                  <a:pt x="387351" y="3175"/>
                </a:lnTo>
                <a:lnTo>
                  <a:pt x="365126" y="33338"/>
                </a:lnTo>
                <a:lnTo>
                  <a:pt x="420688" y="0"/>
                </a:lnTo>
                <a:lnTo>
                  <a:pt x="420688" y="3175"/>
                </a:lnTo>
                <a:lnTo>
                  <a:pt x="390526" y="26988"/>
                </a:lnTo>
                <a:lnTo>
                  <a:pt x="431801" y="0"/>
                </a:lnTo>
                <a:lnTo>
                  <a:pt x="431801" y="3175"/>
                </a:lnTo>
                <a:lnTo>
                  <a:pt x="402950" y="28989"/>
                </a:lnTo>
                <a:lnTo>
                  <a:pt x="401638" y="30163"/>
                </a:lnTo>
                <a:lnTo>
                  <a:pt x="454026" y="0"/>
                </a:lnTo>
                <a:lnTo>
                  <a:pt x="454026" y="3175"/>
                </a:lnTo>
                <a:lnTo>
                  <a:pt x="442913" y="33338"/>
                </a:lnTo>
                <a:lnTo>
                  <a:pt x="484188" y="7938"/>
                </a:lnTo>
                <a:lnTo>
                  <a:pt x="488951" y="7938"/>
                </a:lnTo>
                <a:lnTo>
                  <a:pt x="488951" y="11113"/>
                </a:lnTo>
                <a:lnTo>
                  <a:pt x="465138" y="41275"/>
                </a:lnTo>
                <a:lnTo>
                  <a:pt x="495301" y="22225"/>
                </a:lnTo>
                <a:lnTo>
                  <a:pt x="495301" y="26988"/>
                </a:lnTo>
                <a:lnTo>
                  <a:pt x="473076" y="41275"/>
                </a:lnTo>
                <a:lnTo>
                  <a:pt x="495301" y="30163"/>
                </a:lnTo>
                <a:lnTo>
                  <a:pt x="500063" y="30163"/>
                </a:lnTo>
                <a:lnTo>
                  <a:pt x="469901" y="60325"/>
                </a:lnTo>
                <a:lnTo>
                  <a:pt x="500063" y="44450"/>
                </a:lnTo>
                <a:lnTo>
                  <a:pt x="500063" y="49213"/>
                </a:lnTo>
                <a:lnTo>
                  <a:pt x="469901" y="74613"/>
                </a:lnTo>
                <a:lnTo>
                  <a:pt x="500063" y="55563"/>
                </a:lnTo>
                <a:lnTo>
                  <a:pt x="500063" y="60325"/>
                </a:lnTo>
                <a:lnTo>
                  <a:pt x="469455" y="92325"/>
                </a:lnTo>
                <a:lnTo>
                  <a:pt x="495301" y="60325"/>
                </a:lnTo>
                <a:lnTo>
                  <a:pt x="465138" y="79375"/>
                </a:lnTo>
                <a:lnTo>
                  <a:pt x="461963" y="79375"/>
                </a:lnTo>
                <a:lnTo>
                  <a:pt x="492126" y="52388"/>
                </a:lnTo>
                <a:lnTo>
                  <a:pt x="465138" y="68263"/>
                </a:lnTo>
                <a:lnTo>
                  <a:pt x="461963" y="68263"/>
                </a:lnTo>
                <a:lnTo>
                  <a:pt x="469901" y="63500"/>
                </a:lnTo>
                <a:lnTo>
                  <a:pt x="465138" y="63500"/>
                </a:lnTo>
                <a:lnTo>
                  <a:pt x="461963" y="63500"/>
                </a:lnTo>
                <a:lnTo>
                  <a:pt x="492126" y="33338"/>
                </a:lnTo>
                <a:lnTo>
                  <a:pt x="465138" y="49213"/>
                </a:lnTo>
                <a:lnTo>
                  <a:pt x="461963" y="49213"/>
                </a:lnTo>
                <a:lnTo>
                  <a:pt x="484188" y="30163"/>
                </a:lnTo>
                <a:lnTo>
                  <a:pt x="465138" y="44450"/>
                </a:lnTo>
                <a:lnTo>
                  <a:pt x="461963" y="44450"/>
                </a:lnTo>
                <a:lnTo>
                  <a:pt x="461963" y="41275"/>
                </a:lnTo>
                <a:lnTo>
                  <a:pt x="484188" y="11113"/>
                </a:lnTo>
                <a:lnTo>
                  <a:pt x="439738" y="38100"/>
                </a:lnTo>
                <a:lnTo>
                  <a:pt x="439738" y="33338"/>
                </a:lnTo>
                <a:lnTo>
                  <a:pt x="449960" y="5592"/>
                </a:lnTo>
                <a:lnTo>
                  <a:pt x="450851" y="3175"/>
                </a:lnTo>
                <a:lnTo>
                  <a:pt x="395288" y="38100"/>
                </a:lnTo>
                <a:lnTo>
                  <a:pt x="395288" y="33338"/>
                </a:lnTo>
                <a:lnTo>
                  <a:pt x="423863" y="7938"/>
                </a:lnTo>
                <a:lnTo>
                  <a:pt x="376238" y="38100"/>
                </a:lnTo>
                <a:lnTo>
                  <a:pt x="371476" y="38100"/>
                </a:lnTo>
                <a:lnTo>
                  <a:pt x="371476" y="33948"/>
                </a:lnTo>
                <a:lnTo>
                  <a:pt x="406401" y="11113"/>
                </a:lnTo>
                <a:lnTo>
                  <a:pt x="371476" y="33338"/>
                </a:lnTo>
                <a:lnTo>
                  <a:pt x="371476" y="33948"/>
                </a:lnTo>
                <a:lnTo>
                  <a:pt x="365126" y="38100"/>
                </a:lnTo>
                <a:lnTo>
                  <a:pt x="360363" y="38100"/>
                </a:lnTo>
                <a:lnTo>
                  <a:pt x="360363" y="33338"/>
                </a:lnTo>
                <a:lnTo>
                  <a:pt x="382588" y="3175"/>
                </a:lnTo>
                <a:lnTo>
                  <a:pt x="327026" y="38100"/>
                </a:lnTo>
                <a:lnTo>
                  <a:pt x="327026" y="33338"/>
                </a:lnTo>
                <a:lnTo>
                  <a:pt x="354013" y="3175"/>
                </a:lnTo>
                <a:lnTo>
                  <a:pt x="296863" y="38100"/>
                </a:lnTo>
                <a:lnTo>
                  <a:pt x="296863" y="33338"/>
                </a:lnTo>
                <a:lnTo>
                  <a:pt x="307976" y="3175"/>
                </a:lnTo>
                <a:lnTo>
                  <a:pt x="300038" y="33338"/>
                </a:lnTo>
                <a:close/>
                <a:moveTo>
                  <a:pt x="266700" y="0"/>
                </a:moveTo>
                <a:lnTo>
                  <a:pt x="266700" y="3175"/>
                </a:lnTo>
                <a:lnTo>
                  <a:pt x="241300" y="33338"/>
                </a:lnTo>
                <a:lnTo>
                  <a:pt x="296863" y="0"/>
                </a:lnTo>
                <a:lnTo>
                  <a:pt x="296863" y="3175"/>
                </a:lnTo>
                <a:lnTo>
                  <a:pt x="263525" y="26988"/>
                </a:lnTo>
                <a:lnTo>
                  <a:pt x="307976" y="0"/>
                </a:lnTo>
                <a:lnTo>
                  <a:pt x="307976" y="3175"/>
                </a:lnTo>
                <a:lnTo>
                  <a:pt x="252413" y="38100"/>
                </a:lnTo>
                <a:lnTo>
                  <a:pt x="247650" y="38100"/>
                </a:lnTo>
                <a:lnTo>
                  <a:pt x="247650" y="33948"/>
                </a:lnTo>
                <a:lnTo>
                  <a:pt x="282576" y="11113"/>
                </a:lnTo>
                <a:lnTo>
                  <a:pt x="247650" y="33338"/>
                </a:lnTo>
                <a:lnTo>
                  <a:pt x="247650" y="33948"/>
                </a:lnTo>
                <a:lnTo>
                  <a:pt x="241300" y="38100"/>
                </a:lnTo>
                <a:lnTo>
                  <a:pt x="236538" y="38100"/>
                </a:lnTo>
                <a:lnTo>
                  <a:pt x="236538" y="33338"/>
                </a:lnTo>
                <a:lnTo>
                  <a:pt x="263525" y="3175"/>
                </a:lnTo>
                <a:lnTo>
                  <a:pt x="263525" y="2005"/>
                </a:lnTo>
                <a:close/>
                <a:moveTo>
                  <a:pt x="93663" y="0"/>
                </a:moveTo>
                <a:lnTo>
                  <a:pt x="98425" y="0"/>
                </a:lnTo>
                <a:lnTo>
                  <a:pt x="98425" y="3175"/>
                </a:lnTo>
                <a:lnTo>
                  <a:pt x="71438" y="33338"/>
                </a:lnTo>
                <a:lnTo>
                  <a:pt x="128588" y="0"/>
                </a:lnTo>
                <a:lnTo>
                  <a:pt x="128588" y="3175"/>
                </a:lnTo>
                <a:lnTo>
                  <a:pt x="93663" y="30163"/>
                </a:lnTo>
                <a:lnTo>
                  <a:pt x="142875" y="0"/>
                </a:lnTo>
                <a:lnTo>
                  <a:pt x="142875" y="3175"/>
                </a:lnTo>
                <a:lnTo>
                  <a:pt x="109538" y="30163"/>
                </a:lnTo>
                <a:lnTo>
                  <a:pt x="158750" y="0"/>
                </a:lnTo>
                <a:lnTo>
                  <a:pt x="158750" y="3175"/>
                </a:lnTo>
                <a:lnTo>
                  <a:pt x="139700" y="33338"/>
                </a:lnTo>
                <a:lnTo>
                  <a:pt x="195263" y="0"/>
                </a:lnTo>
                <a:lnTo>
                  <a:pt x="195263" y="3175"/>
                </a:lnTo>
                <a:lnTo>
                  <a:pt x="161925" y="30163"/>
                </a:lnTo>
                <a:lnTo>
                  <a:pt x="214313" y="0"/>
                </a:lnTo>
                <a:lnTo>
                  <a:pt x="214313" y="3175"/>
                </a:lnTo>
                <a:lnTo>
                  <a:pt x="187325" y="33338"/>
                </a:lnTo>
                <a:lnTo>
                  <a:pt x="241300" y="0"/>
                </a:lnTo>
                <a:lnTo>
                  <a:pt x="241300" y="3175"/>
                </a:lnTo>
                <a:lnTo>
                  <a:pt x="211138" y="30163"/>
                </a:lnTo>
                <a:lnTo>
                  <a:pt x="258763" y="0"/>
                </a:lnTo>
                <a:lnTo>
                  <a:pt x="263525" y="0"/>
                </a:lnTo>
                <a:lnTo>
                  <a:pt x="263525" y="2005"/>
                </a:lnTo>
                <a:lnTo>
                  <a:pt x="236538" y="19050"/>
                </a:lnTo>
                <a:lnTo>
                  <a:pt x="263525" y="3175"/>
                </a:lnTo>
                <a:lnTo>
                  <a:pt x="206375" y="38100"/>
                </a:lnTo>
                <a:lnTo>
                  <a:pt x="206375" y="36095"/>
                </a:lnTo>
                <a:lnTo>
                  <a:pt x="233363" y="19050"/>
                </a:lnTo>
                <a:lnTo>
                  <a:pt x="206375" y="33338"/>
                </a:lnTo>
                <a:lnTo>
                  <a:pt x="206375" y="36095"/>
                </a:lnTo>
                <a:lnTo>
                  <a:pt x="203200" y="38100"/>
                </a:lnTo>
                <a:lnTo>
                  <a:pt x="203200" y="33338"/>
                </a:lnTo>
                <a:lnTo>
                  <a:pt x="233363" y="7938"/>
                </a:lnTo>
                <a:lnTo>
                  <a:pt x="180975" y="38100"/>
                </a:lnTo>
                <a:lnTo>
                  <a:pt x="180975" y="33338"/>
                </a:lnTo>
                <a:lnTo>
                  <a:pt x="211138" y="3175"/>
                </a:lnTo>
                <a:lnTo>
                  <a:pt x="153988" y="38100"/>
                </a:lnTo>
                <a:lnTo>
                  <a:pt x="153988" y="33338"/>
                </a:lnTo>
                <a:lnTo>
                  <a:pt x="187325" y="7938"/>
                </a:lnTo>
                <a:lnTo>
                  <a:pt x="134938" y="38100"/>
                </a:lnTo>
                <a:lnTo>
                  <a:pt x="134938" y="33338"/>
                </a:lnTo>
                <a:lnTo>
                  <a:pt x="153988" y="3175"/>
                </a:lnTo>
                <a:lnTo>
                  <a:pt x="98425" y="38100"/>
                </a:lnTo>
                <a:lnTo>
                  <a:pt x="98425" y="33338"/>
                </a:lnTo>
                <a:lnTo>
                  <a:pt x="131763" y="7938"/>
                </a:lnTo>
                <a:lnTo>
                  <a:pt x="82550" y="38100"/>
                </a:lnTo>
                <a:lnTo>
                  <a:pt x="82550" y="33338"/>
                </a:lnTo>
                <a:lnTo>
                  <a:pt x="117475" y="11113"/>
                </a:lnTo>
                <a:lnTo>
                  <a:pt x="71438" y="38100"/>
                </a:lnTo>
                <a:lnTo>
                  <a:pt x="68263" y="38100"/>
                </a:lnTo>
                <a:lnTo>
                  <a:pt x="68263" y="33338"/>
                </a:lnTo>
                <a:lnTo>
                  <a:pt x="93663" y="3175"/>
                </a:lnTo>
                <a:lnTo>
                  <a:pt x="38100" y="38100"/>
                </a:lnTo>
                <a:lnTo>
                  <a:pt x="38100" y="33338"/>
                </a:lnTo>
                <a:close/>
                <a:moveTo>
                  <a:pt x="52388" y="0"/>
                </a:moveTo>
                <a:lnTo>
                  <a:pt x="57150" y="0"/>
                </a:lnTo>
                <a:lnTo>
                  <a:pt x="57150" y="3175"/>
                </a:lnTo>
                <a:lnTo>
                  <a:pt x="4762" y="55563"/>
                </a:lnTo>
                <a:lnTo>
                  <a:pt x="33337" y="41275"/>
                </a:lnTo>
                <a:lnTo>
                  <a:pt x="7937" y="63500"/>
                </a:lnTo>
                <a:lnTo>
                  <a:pt x="33337" y="49213"/>
                </a:lnTo>
                <a:lnTo>
                  <a:pt x="24219" y="57191"/>
                </a:lnTo>
                <a:lnTo>
                  <a:pt x="0" y="71438"/>
                </a:lnTo>
                <a:lnTo>
                  <a:pt x="0" y="68263"/>
                </a:lnTo>
                <a:lnTo>
                  <a:pt x="26987" y="44450"/>
                </a:lnTo>
                <a:lnTo>
                  <a:pt x="0" y="60325"/>
                </a:lnTo>
                <a:lnTo>
                  <a:pt x="49213" y="3175"/>
                </a:lnTo>
                <a:lnTo>
                  <a:pt x="0" y="33338"/>
                </a:lnTo>
                <a:lnTo>
                  <a:pt x="19050" y="7938"/>
                </a:lnTo>
                <a:lnTo>
                  <a:pt x="15875" y="7938"/>
                </a:lnTo>
                <a:lnTo>
                  <a:pt x="19050" y="3175"/>
                </a:lnTo>
                <a:lnTo>
                  <a:pt x="22225" y="3175"/>
                </a:lnTo>
                <a:lnTo>
                  <a:pt x="4762" y="30163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0" name="PA_任意多边形 69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4229540" y="1074732"/>
            <a:ext cx="469900" cy="490538"/>
          </a:xfrm>
          <a:custGeom>
            <a:avLst/>
            <a:gdLst>
              <a:gd name="connsiteX0" fmla="*/ 169863 w 469900"/>
              <a:gd name="connsiteY0" fmla="*/ 441325 h 490538"/>
              <a:gd name="connsiteX1" fmla="*/ 142875 w 469900"/>
              <a:gd name="connsiteY1" fmla="*/ 479425 h 490538"/>
              <a:gd name="connsiteX2" fmla="*/ 180975 w 469900"/>
              <a:gd name="connsiteY2" fmla="*/ 457200 h 490538"/>
              <a:gd name="connsiteX3" fmla="*/ 184150 w 469900"/>
              <a:gd name="connsiteY3" fmla="*/ 457200 h 490538"/>
              <a:gd name="connsiteX4" fmla="*/ 184150 w 469900"/>
              <a:gd name="connsiteY4" fmla="*/ 460375 h 490538"/>
              <a:gd name="connsiteX5" fmla="*/ 153988 w 469900"/>
              <a:gd name="connsiteY5" fmla="*/ 487363 h 490538"/>
              <a:gd name="connsiteX6" fmla="*/ 184150 w 469900"/>
              <a:gd name="connsiteY6" fmla="*/ 468313 h 490538"/>
              <a:gd name="connsiteX7" fmla="*/ 184150 w 469900"/>
              <a:gd name="connsiteY7" fmla="*/ 471488 h 490538"/>
              <a:gd name="connsiteX8" fmla="*/ 176213 w 469900"/>
              <a:gd name="connsiteY8" fmla="*/ 479425 h 490538"/>
              <a:gd name="connsiteX9" fmla="*/ 176213 w 469900"/>
              <a:gd name="connsiteY9" fmla="*/ 482600 h 490538"/>
              <a:gd name="connsiteX10" fmla="*/ 169863 w 469900"/>
              <a:gd name="connsiteY10" fmla="*/ 487363 h 490538"/>
              <a:gd name="connsiteX11" fmla="*/ 173568 w 469900"/>
              <a:gd name="connsiteY11" fmla="*/ 482070 h 490538"/>
              <a:gd name="connsiteX12" fmla="*/ 180975 w 469900"/>
              <a:gd name="connsiteY12" fmla="*/ 471488 h 490538"/>
              <a:gd name="connsiteX13" fmla="*/ 150813 w 469900"/>
              <a:gd name="connsiteY13" fmla="*/ 490538 h 490538"/>
              <a:gd name="connsiteX14" fmla="*/ 146050 w 469900"/>
              <a:gd name="connsiteY14" fmla="*/ 490538 h 490538"/>
              <a:gd name="connsiteX15" fmla="*/ 176213 w 469900"/>
              <a:gd name="connsiteY15" fmla="*/ 465138 h 490538"/>
              <a:gd name="connsiteX16" fmla="*/ 142875 w 469900"/>
              <a:gd name="connsiteY16" fmla="*/ 482600 h 490538"/>
              <a:gd name="connsiteX17" fmla="*/ 139700 w 469900"/>
              <a:gd name="connsiteY17" fmla="*/ 482600 h 490538"/>
              <a:gd name="connsiteX18" fmla="*/ 162819 w 469900"/>
              <a:gd name="connsiteY18" fmla="*/ 445032 h 490538"/>
              <a:gd name="connsiteX19" fmla="*/ 165100 w 469900"/>
              <a:gd name="connsiteY19" fmla="*/ 441325 h 490538"/>
              <a:gd name="connsiteX20" fmla="*/ 162819 w 469900"/>
              <a:gd name="connsiteY20" fmla="*/ 445032 h 490538"/>
              <a:gd name="connsiteX21" fmla="*/ 141288 w 469900"/>
              <a:gd name="connsiteY21" fmla="*/ 456364 h 490538"/>
              <a:gd name="connsiteX22" fmla="*/ 126669 w 469900"/>
              <a:gd name="connsiteY22" fmla="*/ 415587 h 490538"/>
              <a:gd name="connsiteX23" fmla="*/ 124320 w 469900"/>
              <a:gd name="connsiteY23" fmla="*/ 418817 h 490538"/>
              <a:gd name="connsiteX24" fmla="*/ 123825 w 469900"/>
              <a:gd name="connsiteY24" fmla="*/ 419100 h 490538"/>
              <a:gd name="connsiteX25" fmla="*/ 157163 w 469900"/>
              <a:gd name="connsiteY25" fmla="*/ 400050 h 490538"/>
              <a:gd name="connsiteX26" fmla="*/ 161925 w 469900"/>
              <a:gd name="connsiteY26" fmla="*/ 400050 h 490538"/>
              <a:gd name="connsiteX27" fmla="*/ 131763 w 469900"/>
              <a:gd name="connsiteY27" fmla="*/ 427038 h 490538"/>
              <a:gd name="connsiteX28" fmla="*/ 165100 w 469900"/>
              <a:gd name="connsiteY28" fmla="*/ 407988 h 490538"/>
              <a:gd name="connsiteX29" fmla="*/ 165100 w 469900"/>
              <a:gd name="connsiteY29" fmla="*/ 412750 h 490538"/>
              <a:gd name="connsiteX30" fmla="*/ 134938 w 469900"/>
              <a:gd name="connsiteY30" fmla="*/ 441325 h 490538"/>
              <a:gd name="connsiteX31" fmla="*/ 169863 w 469900"/>
              <a:gd name="connsiteY31" fmla="*/ 419100 h 490538"/>
              <a:gd name="connsiteX32" fmla="*/ 169863 w 469900"/>
              <a:gd name="connsiteY32" fmla="*/ 423863 h 490538"/>
              <a:gd name="connsiteX33" fmla="*/ 139700 w 469900"/>
              <a:gd name="connsiteY33" fmla="*/ 457200 h 490538"/>
              <a:gd name="connsiteX34" fmla="*/ 141288 w 469900"/>
              <a:gd name="connsiteY34" fmla="*/ 456364 h 490538"/>
              <a:gd name="connsiteX35" fmla="*/ 134938 w 469900"/>
              <a:gd name="connsiteY35" fmla="*/ 460375 h 490538"/>
              <a:gd name="connsiteX36" fmla="*/ 165100 w 469900"/>
              <a:gd name="connsiteY36" fmla="*/ 423863 h 490538"/>
              <a:gd name="connsiteX37" fmla="*/ 128588 w 469900"/>
              <a:gd name="connsiteY37" fmla="*/ 446088 h 490538"/>
              <a:gd name="connsiteX38" fmla="*/ 157163 w 469900"/>
              <a:gd name="connsiteY38" fmla="*/ 415925 h 490538"/>
              <a:gd name="connsiteX39" fmla="*/ 123825 w 469900"/>
              <a:gd name="connsiteY39" fmla="*/ 434975 h 490538"/>
              <a:gd name="connsiteX40" fmla="*/ 153988 w 469900"/>
              <a:gd name="connsiteY40" fmla="*/ 404813 h 490538"/>
              <a:gd name="connsiteX41" fmla="*/ 120650 w 469900"/>
              <a:gd name="connsiteY41" fmla="*/ 423863 h 490538"/>
              <a:gd name="connsiteX42" fmla="*/ 124320 w 469900"/>
              <a:gd name="connsiteY42" fmla="*/ 418817 h 490538"/>
              <a:gd name="connsiteX43" fmla="*/ 150813 w 469900"/>
              <a:gd name="connsiteY43" fmla="*/ 385763 h 490538"/>
              <a:gd name="connsiteX44" fmla="*/ 126669 w 469900"/>
              <a:gd name="connsiteY44" fmla="*/ 415587 h 490538"/>
              <a:gd name="connsiteX45" fmla="*/ 146050 w 469900"/>
              <a:gd name="connsiteY45" fmla="*/ 388938 h 490538"/>
              <a:gd name="connsiteX46" fmla="*/ 115888 w 469900"/>
              <a:gd name="connsiteY46" fmla="*/ 407988 h 490538"/>
              <a:gd name="connsiteX47" fmla="*/ 115888 w 469900"/>
              <a:gd name="connsiteY47" fmla="*/ 404813 h 490538"/>
              <a:gd name="connsiteX48" fmla="*/ 134938 w 469900"/>
              <a:gd name="connsiteY48" fmla="*/ 358775 h 490538"/>
              <a:gd name="connsiteX49" fmla="*/ 132647 w 469900"/>
              <a:gd name="connsiteY49" fmla="*/ 360583 h 490538"/>
              <a:gd name="connsiteX50" fmla="*/ 116840 w 469900"/>
              <a:gd name="connsiteY50" fmla="*/ 370205 h 490538"/>
              <a:gd name="connsiteX51" fmla="*/ 146050 w 469900"/>
              <a:gd name="connsiteY51" fmla="*/ 352425 h 490538"/>
              <a:gd name="connsiteX52" fmla="*/ 150813 w 469900"/>
              <a:gd name="connsiteY52" fmla="*/ 352425 h 490538"/>
              <a:gd name="connsiteX53" fmla="*/ 120650 w 469900"/>
              <a:gd name="connsiteY53" fmla="*/ 374650 h 490538"/>
              <a:gd name="connsiteX54" fmla="*/ 146050 w 469900"/>
              <a:gd name="connsiteY54" fmla="*/ 358775 h 490538"/>
              <a:gd name="connsiteX55" fmla="*/ 146050 w 469900"/>
              <a:gd name="connsiteY55" fmla="*/ 363538 h 490538"/>
              <a:gd name="connsiteX56" fmla="*/ 115888 w 469900"/>
              <a:gd name="connsiteY56" fmla="*/ 404813 h 490538"/>
              <a:gd name="connsiteX57" fmla="*/ 142875 w 469900"/>
              <a:gd name="connsiteY57" fmla="*/ 363538 h 490538"/>
              <a:gd name="connsiteX58" fmla="*/ 109538 w 469900"/>
              <a:gd name="connsiteY58" fmla="*/ 385763 h 490538"/>
              <a:gd name="connsiteX59" fmla="*/ 104775 w 469900"/>
              <a:gd name="connsiteY59" fmla="*/ 385763 h 490538"/>
              <a:gd name="connsiteX60" fmla="*/ 104775 w 469900"/>
              <a:gd name="connsiteY60" fmla="*/ 382588 h 490538"/>
              <a:gd name="connsiteX61" fmla="*/ 132647 w 469900"/>
              <a:gd name="connsiteY61" fmla="*/ 360583 h 490538"/>
              <a:gd name="connsiteX62" fmla="*/ 412751 w 469900"/>
              <a:gd name="connsiteY62" fmla="*/ 333376 h 490538"/>
              <a:gd name="connsiteX63" fmla="*/ 417513 w 469900"/>
              <a:gd name="connsiteY63" fmla="*/ 333376 h 490538"/>
              <a:gd name="connsiteX64" fmla="*/ 412751 w 469900"/>
              <a:gd name="connsiteY64" fmla="*/ 336551 h 490538"/>
              <a:gd name="connsiteX65" fmla="*/ 412751 w 469900"/>
              <a:gd name="connsiteY65" fmla="*/ 330201 h 490538"/>
              <a:gd name="connsiteX66" fmla="*/ 412751 w 469900"/>
              <a:gd name="connsiteY66" fmla="*/ 333376 h 490538"/>
              <a:gd name="connsiteX67" fmla="*/ 406401 w 469900"/>
              <a:gd name="connsiteY67" fmla="*/ 336551 h 490538"/>
              <a:gd name="connsiteX68" fmla="*/ 407194 w 469900"/>
              <a:gd name="connsiteY68" fmla="*/ 332979 h 490538"/>
              <a:gd name="connsiteX69" fmla="*/ 128062 w 469900"/>
              <a:gd name="connsiteY69" fmla="*/ 327816 h 490538"/>
              <a:gd name="connsiteX70" fmla="*/ 108060 w 469900"/>
              <a:gd name="connsiteY70" fmla="*/ 343972 h 490538"/>
              <a:gd name="connsiteX71" fmla="*/ 101600 w 469900"/>
              <a:gd name="connsiteY71" fmla="*/ 347663 h 490538"/>
              <a:gd name="connsiteX72" fmla="*/ 409576 w 469900"/>
              <a:gd name="connsiteY72" fmla="*/ 322263 h 490538"/>
              <a:gd name="connsiteX73" fmla="*/ 407194 w 469900"/>
              <a:gd name="connsiteY73" fmla="*/ 332979 h 490538"/>
              <a:gd name="connsiteX74" fmla="*/ 406401 w 469900"/>
              <a:gd name="connsiteY74" fmla="*/ 333376 h 490538"/>
              <a:gd name="connsiteX75" fmla="*/ 146050 w 469900"/>
              <a:gd name="connsiteY75" fmla="*/ 322263 h 490538"/>
              <a:gd name="connsiteX76" fmla="*/ 150813 w 469900"/>
              <a:gd name="connsiteY76" fmla="*/ 322263 h 490538"/>
              <a:gd name="connsiteX77" fmla="*/ 150813 w 469900"/>
              <a:gd name="connsiteY77" fmla="*/ 325438 h 490538"/>
              <a:gd name="connsiteX78" fmla="*/ 109538 w 469900"/>
              <a:gd name="connsiteY78" fmla="*/ 374650 h 490538"/>
              <a:gd name="connsiteX79" fmla="*/ 116840 w 469900"/>
              <a:gd name="connsiteY79" fmla="*/ 370205 h 490538"/>
              <a:gd name="connsiteX80" fmla="*/ 104775 w 469900"/>
              <a:gd name="connsiteY80" fmla="*/ 377825 h 490538"/>
              <a:gd name="connsiteX81" fmla="*/ 146050 w 469900"/>
              <a:gd name="connsiteY81" fmla="*/ 325438 h 490538"/>
              <a:gd name="connsiteX82" fmla="*/ 93663 w 469900"/>
              <a:gd name="connsiteY82" fmla="*/ 355600 h 490538"/>
              <a:gd name="connsiteX83" fmla="*/ 108060 w 469900"/>
              <a:gd name="connsiteY83" fmla="*/ 343972 h 490538"/>
              <a:gd name="connsiteX84" fmla="*/ 128588 w 469900"/>
              <a:gd name="connsiteY84" fmla="*/ 317500 h 490538"/>
              <a:gd name="connsiteX85" fmla="*/ 98662 w 469900"/>
              <a:gd name="connsiteY85" fmla="*/ 338737 h 490538"/>
              <a:gd name="connsiteX86" fmla="*/ 93663 w 469900"/>
              <a:gd name="connsiteY86" fmla="*/ 341313 h 490538"/>
              <a:gd name="connsiteX87" fmla="*/ 122170 w 469900"/>
              <a:gd name="connsiteY87" fmla="*/ 321082 h 490538"/>
              <a:gd name="connsiteX88" fmla="*/ 146050 w 469900"/>
              <a:gd name="connsiteY88" fmla="*/ 314325 h 490538"/>
              <a:gd name="connsiteX89" fmla="*/ 128062 w 469900"/>
              <a:gd name="connsiteY89" fmla="*/ 327816 h 490538"/>
              <a:gd name="connsiteX90" fmla="*/ 134938 w 469900"/>
              <a:gd name="connsiteY90" fmla="*/ 322263 h 490538"/>
              <a:gd name="connsiteX91" fmla="*/ 79375 w 469900"/>
              <a:gd name="connsiteY91" fmla="*/ 352425 h 490538"/>
              <a:gd name="connsiteX92" fmla="*/ 98662 w 469900"/>
              <a:gd name="connsiteY92" fmla="*/ 338737 h 490538"/>
              <a:gd name="connsiteX93" fmla="*/ 383647 w 469900"/>
              <a:gd name="connsiteY93" fmla="*/ 307623 h 490538"/>
              <a:gd name="connsiteX94" fmla="*/ 381066 w 469900"/>
              <a:gd name="connsiteY94" fmla="*/ 313646 h 490538"/>
              <a:gd name="connsiteX95" fmla="*/ 379413 w 469900"/>
              <a:gd name="connsiteY95" fmla="*/ 314326 h 490538"/>
              <a:gd name="connsiteX96" fmla="*/ 406401 w 469900"/>
              <a:gd name="connsiteY96" fmla="*/ 303213 h 490538"/>
              <a:gd name="connsiteX97" fmla="*/ 390526 w 469900"/>
              <a:gd name="connsiteY97" fmla="*/ 322263 h 490538"/>
              <a:gd name="connsiteX98" fmla="*/ 406401 w 469900"/>
              <a:gd name="connsiteY98" fmla="*/ 311151 h 490538"/>
              <a:gd name="connsiteX99" fmla="*/ 409576 w 469900"/>
              <a:gd name="connsiteY99" fmla="*/ 311151 h 490538"/>
              <a:gd name="connsiteX100" fmla="*/ 409576 w 469900"/>
              <a:gd name="connsiteY100" fmla="*/ 314326 h 490538"/>
              <a:gd name="connsiteX101" fmla="*/ 401638 w 469900"/>
              <a:gd name="connsiteY101" fmla="*/ 325438 h 490538"/>
              <a:gd name="connsiteX102" fmla="*/ 409576 w 469900"/>
              <a:gd name="connsiteY102" fmla="*/ 317501 h 490538"/>
              <a:gd name="connsiteX103" fmla="*/ 409576 w 469900"/>
              <a:gd name="connsiteY103" fmla="*/ 322263 h 490538"/>
              <a:gd name="connsiteX104" fmla="*/ 398463 w 469900"/>
              <a:gd name="connsiteY104" fmla="*/ 330201 h 490538"/>
              <a:gd name="connsiteX105" fmla="*/ 393701 w 469900"/>
              <a:gd name="connsiteY105" fmla="*/ 330201 h 490538"/>
              <a:gd name="connsiteX106" fmla="*/ 406401 w 469900"/>
              <a:gd name="connsiteY106" fmla="*/ 317501 h 490538"/>
              <a:gd name="connsiteX107" fmla="*/ 390526 w 469900"/>
              <a:gd name="connsiteY107" fmla="*/ 325438 h 490538"/>
              <a:gd name="connsiteX108" fmla="*/ 387351 w 469900"/>
              <a:gd name="connsiteY108" fmla="*/ 325438 h 490538"/>
              <a:gd name="connsiteX109" fmla="*/ 387351 w 469900"/>
              <a:gd name="connsiteY109" fmla="*/ 322263 h 490538"/>
              <a:gd name="connsiteX110" fmla="*/ 401638 w 469900"/>
              <a:gd name="connsiteY110" fmla="*/ 306388 h 490538"/>
              <a:gd name="connsiteX111" fmla="*/ 379413 w 469900"/>
              <a:gd name="connsiteY111" fmla="*/ 317501 h 490538"/>
              <a:gd name="connsiteX112" fmla="*/ 381066 w 469900"/>
              <a:gd name="connsiteY112" fmla="*/ 313646 h 490538"/>
              <a:gd name="connsiteX113" fmla="*/ 93663 w 469900"/>
              <a:gd name="connsiteY113" fmla="*/ 303213 h 490538"/>
              <a:gd name="connsiteX114" fmla="*/ 78014 w 469900"/>
              <a:gd name="connsiteY114" fmla="*/ 313943 h 490538"/>
              <a:gd name="connsiteX115" fmla="*/ 61920 w 469900"/>
              <a:gd name="connsiteY115" fmla="*/ 323261 h 490538"/>
              <a:gd name="connsiteX116" fmla="*/ 134938 w 469900"/>
              <a:gd name="connsiteY116" fmla="*/ 280988 h 490538"/>
              <a:gd name="connsiteX117" fmla="*/ 74613 w 469900"/>
              <a:gd name="connsiteY117" fmla="*/ 317500 h 490538"/>
              <a:gd name="connsiteX118" fmla="*/ 134938 w 469900"/>
              <a:gd name="connsiteY118" fmla="*/ 284163 h 490538"/>
              <a:gd name="connsiteX119" fmla="*/ 134938 w 469900"/>
              <a:gd name="connsiteY119" fmla="*/ 288925 h 490538"/>
              <a:gd name="connsiteX120" fmla="*/ 68263 w 469900"/>
              <a:gd name="connsiteY120" fmla="*/ 347663 h 490538"/>
              <a:gd name="connsiteX121" fmla="*/ 142875 w 469900"/>
              <a:gd name="connsiteY121" fmla="*/ 306388 h 490538"/>
              <a:gd name="connsiteX122" fmla="*/ 122170 w 469900"/>
              <a:gd name="connsiteY122" fmla="*/ 321082 h 490538"/>
              <a:gd name="connsiteX123" fmla="*/ 60325 w 469900"/>
              <a:gd name="connsiteY123" fmla="*/ 355600 h 490538"/>
              <a:gd name="connsiteX124" fmla="*/ 60325 w 469900"/>
              <a:gd name="connsiteY124" fmla="*/ 352425 h 490538"/>
              <a:gd name="connsiteX125" fmla="*/ 128588 w 469900"/>
              <a:gd name="connsiteY125" fmla="*/ 292100 h 490538"/>
              <a:gd name="connsiteX126" fmla="*/ 38100 w 469900"/>
              <a:gd name="connsiteY126" fmla="*/ 344488 h 490538"/>
              <a:gd name="connsiteX127" fmla="*/ 38100 w 469900"/>
              <a:gd name="connsiteY127" fmla="*/ 341313 h 490538"/>
              <a:gd name="connsiteX128" fmla="*/ 78014 w 469900"/>
              <a:gd name="connsiteY128" fmla="*/ 313943 h 490538"/>
              <a:gd name="connsiteX129" fmla="*/ 256290 w 469900"/>
              <a:gd name="connsiteY129" fmla="*/ 270856 h 490538"/>
              <a:gd name="connsiteX130" fmla="*/ 242664 w 469900"/>
              <a:gd name="connsiteY130" fmla="*/ 280632 h 490538"/>
              <a:gd name="connsiteX131" fmla="*/ 236538 w 469900"/>
              <a:gd name="connsiteY131" fmla="*/ 284163 h 490538"/>
              <a:gd name="connsiteX132" fmla="*/ 311151 w 469900"/>
              <a:gd name="connsiteY132" fmla="*/ 261938 h 490538"/>
              <a:gd name="connsiteX133" fmla="*/ 287550 w 469900"/>
              <a:gd name="connsiteY133" fmla="*/ 277953 h 490538"/>
              <a:gd name="connsiteX134" fmla="*/ 282576 w 469900"/>
              <a:gd name="connsiteY134" fmla="*/ 280988 h 490538"/>
              <a:gd name="connsiteX135" fmla="*/ 303916 w 469900"/>
              <a:gd name="connsiteY135" fmla="*/ 266520 h 490538"/>
              <a:gd name="connsiteX136" fmla="*/ 462870 w 469900"/>
              <a:gd name="connsiteY136" fmla="*/ 239713 h 490538"/>
              <a:gd name="connsiteX137" fmla="*/ 465138 w 469900"/>
              <a:gd name="connsiteY137" fmla="*/ 239713 h 490538"/>
              <a:gd name="connsiteX138" fmla="*/ 461963 w 469900"/>
              <a:gd name="connsiteY138" fmla="*/ 242888 h 490538"/>
              <a:gd name="connsiteX139" fmla="*/ 371476 w 469900"/>
              <a:gd name="connsiteY139" fmla="*/ 231776 h 490538"/>
              <a:gd name="connsiteX140" fmla="*/ 368668 w 469900"/>
              <a:gd name="connsiteY140" fmla="*/ 234147 h 490538"/>
              <a:gd name="connsiteX141" fmla="*/ 356016 w 469900"/>
              <a:gd name="connsiteY141" fmla="*/ 240677 h 490538"/>
              <a:gd name="connsiteX142" fmla="*/ 379413 w 469900"/>
              <a:gd name="connsiteY142" fmla="*/ 228601 h 490538"/>
              <a:gd name="connsiteX143" fmla="*/ 307976 w 469900"/>
              <a:gd name="connsiteY143" fmla="*/ 288926 h 490538"/>
              <a:gd name="connsiteX144" fmla="*/ 382588 w 469900"/>
              <a:gd name="connsiteY144" fmla="*/ 242888 h 490538"/>
              <a:gd name="connsiteX145" fmla="*/ 387351 w 469900"/>
              <a:gd name="connsiteY145" fmla="*/ 247651 h 490538"/>
              <a:gd name="connsiteX146" fmla="*/ 334963 w 469900"/>
              <a:gd name="connsiteY146" fmla="*/ 280988 h 490538"/>
              <a:gd name="connsiteX147" fmla="*/ 387351 w 469900"/>
              <a:gd name="connsiteY147" fmla="*/ 250826 h 490538"/>
              <a:gd name="connsiteX148" fmla="*/ 341313 w 469900"/>
              <a:gd name="connsiteY148" fmla="*/ 295276 h 490538"/>
              <a:gd name="connsiteX149" fmla="*/ 390526 w 469900"/>
              <a:gd name="connsiteY149" fmla="*/ 269876 h 490538"/>
              <a:gd name="connsiteX150" fmla="*/ 393701 w 469900"/>
              <a:gd name="connsiteY150" fmla="*/ 269876 h 490538"/>
              <a:gd name="connsiteX151" fmla="*/ 360363 w 469900"/>
              <a:gd name="connsiteY151" fmla="*/ 303213 h 490538"/>
              <a:gd name="connsiteX152" fmla="*/ 398463 w 469900"/>
              <a:gd name="connsiteY152" fmla="*/ 280988 h 490538"/>
              <a:gd name="connsiteX153" fmla="*/ 398463 w 469900"/>
              <a:gd name="connsiteY153" fmla="*/ 284163 h 490538"/>
              <a:gd name="connsiteX154" fmla="*/ 383647 w 469900"/>
              <a:gd name="connsiteY154" fmla="*/ 307623 h 490538"/>
              <a:gd name="connsiteX155" fmla="*/ 393701 w 469900"/>
              <a:gd name="connsiteY155" fmla="*/ 284163 h 490538"/>
              <a:gd name="connsiteX156" fmla="*/ 357188 w 469900"/>
              <a:gd name="connsiteY156" fmla="*/ 306388 h 490538"/>
              <a:gd name="connsiteX157" fmla="*/ 387351 w 469900"/>
              <a:gd name="connsiteY157" fmla="*/ 273051 h 490538"/>
              <a:gd name="connsiteX158" fmla="*/ 338138 w 469900"/>
              <a:gd name="connsiteY158" fmla="*/ 303213 h 490538"/>
              <a:gd name="connsiteX159" fmla="*/ 334963 w 469900"/>
              <a:gd name="connsiteY159" fmla="*/ 300038 h 490538"/>
              <a:gd name="connsiteX160" fmla="*/ 382588 w 469900"/>
              <a:gd name="connsiteY160" fmla="*/ 254001 h 490538"/>
              <a:gd name="connsiteX161" fmla="*/ 311151 w 469900"/>
              <a:gd name="connsiteY161" fmla="*/ 295276 h 490538"/>
              <a:gd name="connsiteX162" fmla="*/ 360363 w 469900"/>
              <a:gd name="connsiteY162" fmla="*/ 258763 h 490538"/>
              <a:gd name="connsiteX163" fmla="*/ 304801 w 469900"/>
              <a:gd name="connsiteY163" fmla="*/ 295276 h 490538"/>
              <a:gd name="connsiteX164" fmla="*/ 300038 w 469900"/>
              <a:gd name="connsiteY164" fmla="*/ 295276 h 490538"/>
              <a:gd name="connsiteX165" fmla="*/ 300038 w 469900"/>
              <a:gd name="connsiteY165" fmla="*/ 292101 h 490538"/>
              <a:gd name="connsiteX166" fmla="*/ 368668 w 469900"/>
              <a:gd name="connsiteY166" fmla="*/ 234147 h 490538"/>
              <a:gd name="connsiteX167" fmla="*/ 450851 w 469900"/>
              <a:gd name="connsiteY167" fmla="*/ 223838 h 490538"/>
              <a:gd name="connsiteX168" fmla="*/ 454026 w 469900"/>
              <a:gd name="connsiteY168" fmla="*/ 234950 h 490538"/>
              <a:gd name="connsiteX169" fmla="*/ 461963 w 469900"/>
              <a:gd name="connsiteY169" fmla="*/ 231776 h 490538"/>
              <a:gd name="connsiteX170" fmla="*/ 465138 w 469900"/>
              <a:gd name="connsiteY170" fmla="*/ 231776 h 490538"/>
              <a:gd name="connsiteX171" fmla="*/ 462870 w 469900"/>
              <a:gd name="connsiteY171" fmla="*/ 239713 h 490538"/>
              <a:gd name="connsiteX172" fmla="*/ 461963 w 469900"/>
              <a:gd name="connsiteY172" fmla="*/ 239713 h 490538"/>
              <a:gd name="connsiteX173" fmla="*/ 461963 w 469900"/>
              <a:gd name="connsiteY173" fmla="*/ 234950 h 490538"/>
              <a:gd name="connsiteX174" fmla="*/ 454026 w 469900"/>
              <a:gd name="connsiteY174" fmla="*/ 239713 h 490538"/>
              <a:gd name="connsiteX175" fmla="*/ 447676 w 469900"/>
              <a:gd name="connsiteY175" fmla="*/ 223838 h 490538"/>
              <a:gd name="connsiteX176" fmla="*/ 450851 w 469900"/>
              <a:gd name="connsiteY176" fmla="*/ 223838 h 490538"/>
              <a:gd name="connsiteX177" fmla="*/ 439738 w 469900"/>
              <a:gd name="connsiteY177" fmla="*/ 228600 h 490538"/>
              <a:gd name="connsiteX178" fmla="*/ 376238 w 469900"/>
              <a:gd name="connsiteY178" fmla="*/ 223838 h 490538"/>
              <a:gd name="connsiteX179" fmla="*/ 379413 w 469900"/>
              <a:gd name="connsiteY179" fmla="*/ 223838 h 490538"/>
              <a:gd name="connsiteX180" fmla="*/ 330201 w 469900"/>
              <a:gd name="connsiteY180" fmla="*/ 254001 h 490538"/>
              <a:gd name="connsiteX181" fmla="*/ 356016 w 469900"/>
              <a:gd name="connsiteY181" fmla="*/ 240677 h 490538"/>
              <a:gd name="connsiteX182" fmla="*/ 266700 w 469900"/>
              <a:gd name="connsiteY182" fmla="*/ 292101 h 490538"/>
              <a:gd name="connsiteX183" fmla="*/ 287550 w 469900"/>
              <a:gd name="connsiteY183" fmla="*/ 277953 h 490538"/>
              <a:gd name="connsiteX184" fmla="*/ 93137 w 469900"/>
              <a:gd name="connsiteY184" fmla="*/ 215633 h 490538"/>
              <a:gd name="connsiteX185" fmla="*/ 11113 w 469900"/>
              <a:gd name="connsiteY185" fmla="*/ 261938 h 490538"/>
              <a:gd name="connsiteX186" fmla="*/ 15449 w 469900"/>
              <a:gd name="connsiteY186" fmla="*/ 258362 h 490538"/>
              <a:gd name="connsiteX187" fmla="*/ 428625 w 469900"/>
              <a:gd name="connsiteY187" fmla="*/ 209550 h 490538"/>
              <a:gd name="connsiteX188" fmla="*/ 428625 w 469900"/>
              <a:gd name="connsiteY188" fmla="*/ 212726 h 490538"/>
              <a:gd name="connsiteX189" fmla="*/ 417513 w 469900"/>
              <a:gd name="connsiteY189" fmla="*/ 217488 h 490538"/>
              <a:gd name="connsiteX190" fmla="*/ 371476 w 469900"/>
              <a:gd name="connsiteY190" fmla="*/ 206376 h 490538"/>
              <a:gd name="connsiteX191" fmla="*/ 376238 w 469900"/>
              <a:gd name="connsiteY191" fmla="*/ 209551 h 490538"/>
              <a:gd name="connsiteX192" fmla="*/ 274638 w 469900"/>
              <a:gd name="connsiteY192" fmla="*/ 273051 h 490538"/>
              <a:gd name="connsiteX193" fmla="*/ 376238 w 469900"/>
              <a:gd name="connsiteY193" fmla="*/ 212726 h 490538"/>
              <a:gd name="connsiteX194" fmla="*/ 376238 w 469900"/>
              <a:gd name="connsiteY194" fmla="*/ 217488 h 490538"/>
              <a:gd name="connsiteX195" fmla="*/ 303916 w 469900"/>
              <a:gd name="connsiteY195" fmla="*/ 266520 h 490538"/>
              <a:gd name="connsiteX196" fmla="*/ 263525 w 469900"/>
              <a:gd name="connsiteY196" fmla="*/ 292101 h 490538"/>
              <a:gd name="connsiteX197" fmla="*/ 258763 w 469900"/>
              <a:gd name="connsiteY197" fmla="*/ 292101 h 490538"/>
              <a:gd name="connsiteX198" fmla="*/ 352426 w 469900"/>
              <a:gd name="connsiteY198" fmla="*/ 228601 h 490538"/>
              <a:gd name="connsiteX199" fmla="*/ 236538 w 469900"/>
              <a:gd name="connsiteY199" fmla="*/ 295276 h 490538"/>
              <a:gd name="connsiteX200" fmla="*/ 334963 w 469900"/>
              <a:gd name="connsiteY200" fmla="*/ 231776 h 490538"/>
              <a:gd name="connsiteX201" fmla="*/ 222250 w 469900"/>
              <a:gd name="connsiteY201" fmla="*/ 295276 h 490538"/>
              <a:gd name="connsiteX202" fmla="*/ 242664 w 469900"/>
              <a:gd name="connsiteY202" fmla="*/ 280632 h 490538"/>
              <a:gd name="connsiteX203" fmla="*/ 109538 w 469900"/>
              <a:gd name="connsiteY203" fmla="*/ 206375 h 490538"/>
              <a:gd name="connsiteX204" fmla="*/ 22225 w 469900"/>
              <a:gd name="connsiteY204" fmla="*/ 273050 h 490538"/>
              <a:gd name="connsiteX205" fmla="*/ 112713 w 469900"/>
              <a:gd name="connsiteY205" fmla="*/ 220663 h 490538"/>
              <a:gd name="connsiteX206" fmla="*/ 26988 w 469900"/>
              <a:gd name="connsiteY206" fmla="*/ 284163 h 490538"/>
              <a:gd name="connsiteX207" fmla="*/ 115888 w 469900"/>
              <a:gd name="connsiteY207" fmla="*/ 231775 h 490538"/>
              <a:gd name="connsiteX208" fmla="*/ 120650 w 469900"/>
              <a:gd name="connsiteY208" fmla="*/ 231775 h 490538"/>
              <a:gd name="connsiteX209" fmla="*/ 30163 w 469900"/>
              <a:gd name="connsiteY209" fmla="*/ 311150 h 490538"/>
              <a:gd name="connsiteX210" fmla="*/ 123825 w 469900"/>
              <a:gd name="connsiteY210" fmla="*/ 254000 h 490538"/>
              <a:gd name="connsiteX211" fmla="*/ 128588 w 469900"/>
              <a:gd name="connsiteY211" fmla="*/ 254000 h 490538"/>
              <a:gd name="connsiteX212" fmla="*/ 128588 w 469900"/>
              <a:gd name="connsiteY212" fmla="*/ 258763 h 490538"/>
              <a:gd name="connsiteX213" fmla="*/ 41275 w 469900"/>
              <a:gd name="connsiteY213" fmla="*/ 317500 h 490538"/>
              <a:gd name="connsiteX214" fmla="*/ 128588 w 469900"/>
              <a:gd name="connsiteY214" fmla="*/ 265113 h 490538"/>
              <a:gd name="connsiteX215" fmla="*/ 131763 w 469900"/>
              <a:gd name="connsiteY215" fmla="*/ 265113 h 490538"/>
              <a:gd name="connsiteX216" fmla="*/ 131763 w 469900"/>
              <a:gd name="connsiteY216" fmla="*/ 269875 h 490538"/>
              <a:gd name="connsiteX217" fmla="*/ 44450 w 469900"/>
              <a:gd name="connsiteY217" fmla="*/ 333375 h 490538"/>
              <a:gd name="connsiteX218" fmla="*/ 61920 w 469900"/>
              <a:gd name="connsiteY218" fmla="*/ 323261 h 490538"/>
              <a:gd name="connsiteX219" fmla="*/ 33338 w 469900"/>
              <a:gd name="connsiteY219" fmla="*/ 341313 h 490538"/>
              <a:gd name="connsiteX220" fmla="*/ 33338 w 469900"/>
              <a:gd name="connsiteY220" fmla="*/ 336550 h 490538"/>
              <a:gd name="connsiteX221" fmla="*/ 115888 w 469900"/>
              <a:gd name="connsiteY221" fmla="*/ 276225 h 490538"/>
              <a:gd name="connsiteX222" fmla="*/ 26988 w 469900"/>
              <a:gd name="connsiteY222" fmla="*/ 330200 h 490538"/>
              <a:gd name="connsiteX223" fmla="*/ 26988 w 469900"/>
              <a:gd name="connsiteY223" fmla="*/ 325438 h 490538"/>
              <a:gd name="connsiteX224" fmla="*/ 112713 w 469900"/>
              <a:gd name="connsiteY224" fmla="*/ 265113 h 490538"/>
              <a:gd name="connsiteX225" fmla="*/ 22225 w 469900"/>
              <a:gd name="connsiteY225" fmla="*/ 317500 h 490538"/>
              <a:gd name="connsiteX226" fmla="*/ 22225 w 469900"/>
              <a:gd name="connsiteY226" fmla="*/ 314325 h 490538"/>
              <a:gd name="connsiteX227" fmla="*/ 109538 w 469900"/>
              <a:gd name="connsiteY227" fmla="*/ 239713 h 490538"/>
              <a:gd name="connsiteX228" fmla="*/ 15875 w 469900"/>
              <a:gd name="connsiteY228" fmla="*/ 292100 h 490538"/>
              <a:gd name="connsiteX229" fmla="*/ 101600 w 469900"/>
              <a:gd name="connsiteY229" fmla="*/ 228600 h 490538"/>
              <a:gd name="connsiteX230" fmla="*/ 11113 w 469900"/>
              <a:gd name="connsiteY230" fmla="*/ 280988 h 490538"/>
              <a:gd name="connsiteX231" fmla="*/ 7938 w 469900"/>
              <a:gd name="connsiteY231" fmla="*/ 280988 h 490538"/>
              <a:gd name="connsiteX232" fmla="*/ 98425 w 469900"/>
              <a:gd name="connsiteY232" fmla="*/ 212725 h 490538"/>
              <a:gd name="connsiteX233" fmla="*/ 93137 w 469900"/>
              <a:gd name="connsiteY233" fmla="*/ 215633 h 490538"/>
              <a:gd name="connsiteX234" fmla="*/ 298461 w 469900"/>
              <a:gd name="connsiteY234" fmla="*/ 203195 h 490538"/>
              <a:gd name="connsiteX235" fmla="*/ 230935 w 469900"/>
              <a:gd name="connsiteY235" fmla="*/ 244749 h 490538"/>
              <a:gd name="connsiteX236" fmla="*/ 214313 w 469900"/>
              <a:gd name="connsiteY236" fmla="*/ 254001 h 490538"/>
              <a:gd name="connsiteX237" fmla="*/ 406400 w 469900"/>
              <a:gd name="connsiteY237" fmla="*/ 201613 h 490538"/>
              <a:gd name="connsiteX238" fmla="*/ 409575 w 469900"/>
              <a:gd name="connsiteY238" fmla="*/ 209550 h 490538"/>
              <a:gd name="connsiteX239" fmla="*/ 417513 w 469900"/>
              <a:gd name="connsiteY239" fmla="*/ 206376 h 490538"/>
              <a:gd name="connsiteX240" fmla="*/ 417513 w 469900"/>
              <a:gd name="connsiteY240" fmla="*/ 209550 h 490538"/>
              <a:gd name="connsiteX241" fmla="*/ 409575 w 469900"/>
              <a:gd name="connsiteY241" fmla="*/ 212726 h 490538"/>
              <a:gd name="connsiteX242" fmla="*/ 406400 w 469900"/>
              <a:gd name="connsiteY242" fmla="*/ 212726 h 490538"/>
              <a:gd name="connsiteX243" fmla="*/ 30163 w 469900"/>
              <a:gd name="connsiteY243" fmla="*/ 201613 h 490538"/>
              <a:gd name="connsiteX244" fmla="*/ 33338 w 469900"/>
              <a:gd name="connsiteY244" fmla="*/ 201613 h 490538"/>
              <a:gd name="connsiteX245" fmla="*/ 7938 w 469900"/>
              <a:gd name="connsiteY245" fmla="*/ 228600 h 490538"/>
              <a:gd name="connsiteX246" fmla="*/ 19972 w 469900"/>
              <a:gd name="connsiteY246" fmla="*/ 221943 h 490538"/>
              <a:gd name="connsiteX247" fmla="*/ 3175 w 469900"/>
              <a:gd name="connsiteY247" fmla="*/ 231775 h 490538"/>
              <a:gd name="connsiteX248" fmla="*/ 26988 w 469900"/>
              <a:gd name="connsiteY248" fmla="*/ 206375 h 490538"/>
              <a:gd name="connsiteX249" fmla="*/ 19050 w 469900"/>
              <a:gd name="connsiteY249" fmla="*/ 209550 h 490538"/>
              <a:gd name="connsiteX250" fmla="*/ 68263 w 469900"/>
              <a:gd name="connsiteY250" fmla="*/ 193675 h 490538"/>
              <a:gd name="connsiteX251" fmla="*/ 59000 w 469900"/>
              <a:gd name="connsiteY251" fmla="*/ 200353 h 490538"/>
              <a:gd name="connsiteX252" fmla="*/ 19972 w 469900"/>
              <a:gd name="connsiteY252" fmla="*/ 221943 h 490538"/>
              <a:gd name="connsiteX253" fmla="*/ 93663 w 469900"/>
              <a:gd name="connsiteY253" fmla="*/ 190500 h 490538"/>
              <a:gd name="connsiteX254" fmla="*/ 89073 w 469900"/>
              <a:gd name="connsiteY254" fmla="*/ 194285 h 490538"/>
              <a:gd name="connsiteX255" fmla="*/ 15875 w 469900"/>
              <a:gd name="connsiteY255" fmla="*/ 234950 h 490538"/>
              <a:gd name="connsiteX256" fmla="*/ 21950 w 469900"/>
              <a:gd name="connsiteY256" fmla="*/ 230611 h 490538"/>
              <a:gd name="connsiteX257" fmla="*/ 101600 w 469900"/>
              <a:gd name="connsiteY257" fmla="*/ 187325 h 490538"/>
              <a:gd name="connsiteX258" fmla="*/ 15449 w 469900"/>
              <a:gd name="connsiteY258" fmla="*/ 258362 h 490538"/>
              <a:gd name="connsiteX259" fmla="*/ 3175 w 469900"/>
              <a:gd name="connsiteY259" fmla="*/ 265113 h 490538"/>
              <a:gd name="connsiteX260" fmla="*/ 89073 w 469900"/>
              <a:gd name="connsiteY260" fmla="*/ 194285 h 490538"/>
              <a:gd name="connsiteX261" fmla="*/ 82550 w 469900"/>
              <a:gd name="connsiteY261" fmla="*/ 187325 h 490538"/>
              <a:gd name="connsiteX262" fmla="*/ 21950 w 469900"/>
              <a:gd name="connsiteY262" fmla="*/ 230611 h 490538"/>
              <a:gd name="connsiteX263" fmla="*/ 0 w 469900"/>
              <a:gd name="connsiteY263" fmla="*/ 242888 h 490538"/>
              <a:gd name="connsiteX264" fmla="*/ 59000 w 469900"/>
              <a:gd name="connsiteY264" fmla="*/ 200353 h 490538"/>
              <a:gd name="connsiteX265" fmla="*/ 128588 w 469900"/>
              <a:gd name="connsiteY265" fmla="*/ 168276 h 490538"/>
              <a:gd name="connsiteX266" fmla="*/ 131763 w 469900"/>
              <a:gd name="connsiteY266" fmla="*/ 168276 h 490538"/>
              <a:gd name="connsiteX267" fmla="*/ 124649 w 469900"/>
              <a:gd name="connsiteY267" fmla="*/ 188196 h 490538"/>
              <a:gd name="connsiteX268" fmla="*/ 120650 w 469900"/>
              <a:gd name="connsiteY268" fmla="*/ 190501 h 490538"/>
              <a:gd name="connsiteX269" fmla="*/ 128588 w 469900"/>
              <a:gd name="connsiteY269" fmla="*/ 171451 h 490538"/>
              <a:gd name="connsiteX270" fmla="*/ 120650 w 469900"/>
              <a:gd name="connsiteY270" fmla="*/ 176213 h 490538"/>
              <a:gd name="connsiteX271" fmla="*/ 120650 w 469900"/>
              <a:gd name="connsiteY271" fmla="*/ 171451 h 490538"/>
              <a:gd name="connsiteX272" fmla="*/ 382588 w 469900"/>
              <a:gd name="connsiteY272" fmla="*/ 160338 h 490538"/>
              <a:gd name="connsiteX273" fmla="*/ 184150 w 469900"/>
              <a:gd name="connsiteY273" fmla="*/ 295276 h 490538"/>
              <a:gd name="connsiteX274" fmla="*/ 387351 w 469900"/>
              <a:gd name="connsiteY274" fmla="*/ 179388 h 490538"/>
              <a:gd name="connsiteX275" fmla="*/ 387351 w 469900"/>
              <a:gd name="connsiteY275" fmla="*/ 182563 h 490538"/>
              <a:gd name="connsiteX276" fmla="*/ 256290 w 469900"/>
              <a:gd name="connsiteY276" fmla="*/ 270856 h 490538"/>
              <a:gd name="connsiteX277" fmla="*/ 368301 w 469900"/>
              <a:gd name="connsiteY277" fmla="*/ 190501 h 490538"/>
              <a:gd name="connsiteX278" fmla="*/ 165100 w 469900"/>
              <a:gd name="connsiteY278" fmla="*/ 311151 h 490538"/>
              <a:gd name="connsiteX279" fmla="*/ 165100 w 469900"/>
              <a:gd name="connsiteY279" fmla="*/ 306388 h 490538"/>
              <a:gd name="connsiteX280" fmla="*/ 365126 w 469900"/>
              <a:gd name="connsiteY280" fmla="*/ 171451 h 490538"/>
              <a:gd name="connsiteX281" fmla="*/ 153988 w 469900"/>
              <a:gd name="connsiteY281" fmla="*/ 292101 h 490538"/>
              <a:gd name="connsiteX282" fmla="*/ 230935 w 469900"/>
              <a:gd name="connsiteY282" fmla="*/ 244749 h 490538"/>
              <a:gd name="connsiteX283" fmla="*/ 465138 w 469900"/>
              <a:gd name="connsiteY283" fmla="*/ 138113 h 490538"/>
              <a:gd name="connsiteX284" fmla="*/ 469900 w 469900"/>
              <a:gd name="connsiteY284" fmla="*/ 138113 h 490538"/>
              <a:gd name="connsiteX285" fmla="*/ 469900 w 469900"/>
              <a:gd name="connsiteY285" fmla="*/ 141288 h 490538"/>
              <a:gd name="connsiteX286" fmla="*/ 465138 w 469900"/>
              <a:gd name="connsiteY286" fmla="*/ 141288 h 490538"/>
              <a:gd name="connsiteX287" fmla="*/ 442913 w 469900"/>
              <a:gd name="connsiteY287" fmla="*/ 138113 h 490538"/>
              <a:gd name="connsiteX288" fmla="*/ 450850 w 469900"/>
              <a:gd name="connsiteY288" fmla="*/ 146050 h 490538"/>
              <a:gd name="connsiteX289" fmla="*/ 442913 w 469900"/>
              <a:gd name="connsiteY289" fmla="*/ 141288 h 490538"/>
              <a:gd name="connsiteX290" fmla="*/ 412750 w 469900"/>
              <a:gd name="connsiteY290" fmla="*/ 160338 h 490538"/>
              <a:gd name="connsiteX291" fmla="*/ 409575 w 469900"/>
              <a:gd name="connsiteY291" fmla="*/ 160338 h 490538"/>
              <a:gd name="connsiteX292" fmla="*/ 401637 w 469900"/>
              <a:gd name="connsiteY292" fmla="*/ 152400 h 490538"/>
              <a:gd name="connsiteX293" fmla="*/ 412750 w 469900"/>
              <a:gd name="connsiteY293" fmla="*/ 157163 h 490538"/>
              <a:gd name="connsiteX294" fmla="*/ 277813 w 469900"/>
              <a:gd name="connsiteY294" fmla="*/ 115888 h 490538"/>
              <a:gd name="connsiteX295" fmla="*/ 267023 w 469900"/>
              <a:gd name="connsiteY295" fmla="*/ 122660 h 490538"/>
              <a:gd name="connsiteX296" fmla="*/ 123825 w 469900"/>
              <a:gd name="connsiteY296" fmla="*/ 206376 h 490538"/>
              <a:gd name="connsiteX297" fmla="*/ 334963 w 469900"/>
              <a:gd name="connsiteY297" fmla="*/ 93663 h 490538"/>
              <a:gd name="connsiteX298" fmla="*/ 334963 w 469900"/>
              <a:gd name="connsiteY298" fmla="*/ 96838 h 490538"/>
              <a:gd name="connsiteX299" fmla="*/ 153988 w 469900"/>
              <a:gd name="connsiteY299" fmla="*/ 217488 h 490538"/>
              <a:gd name="connsiteX300" fmla="*/ 338138 w 469900"/>
              <a:gd name="connsiteY300" fmla="*/ 112713 h 490538"/>
              <a:gd name="connsiteX301" fmla="*/ 341313 w 469900"/>
              <a:gd name="connsiteY301" fmla="*/ 112713 h 490538"/>
              <a:gd name="connsiteX302" fmla="*/ 157163 w 469900"/>
              <a:gd name="connsiteY302" fmla="*/ 239713 h 490538"/>
              <a:gd name="connsiteX303" fmla="*/ 349251 w 469900"/>
              <a:gd name="connsiteY303" fmla="*/ 127001 h 490538"/>
              <a:gd name="connsiteX304" fmla="*/ 349251 w 469900"/>
              <a:gd name="connsiteY304" fmla="*/ 130176 h 490538"/>
              <a:gd name="connsiteX305" fmla="*/ 169863 w 469900"/>
              <a:gd name="connsiteY305" fmla="*/ 250826 h 490538"/>
              <a:gd name="connsiteX306" fmla="*/ 368301 w 469900"/>
              <a:gd name="connsiteY306" fmla="*/ 138113 h 490538"/>
              <a:gd name="connsiteX307" fmla="*/ 173038 w 469900"/>
              <a:gd name="connsiteY307" fmla="*/ 273051 h 490538"/>
              <a:gd name="connsiteX308" fmla="*/ 379413 w 469900"/>
              <a:gd name="connsiteY308" fmla="*/ 152401 h 490538"/>
              <a:gd name="connsiteX309" fmla="*/ 382588 w 469900"/>
              <a:gd name="connsiteY309" fmla="*/ 152401 h 490538"/>
              <a:gd name="connsiteX310" fmla="*/ 298461 w 469900"/>
              <a:gd name="connsiteY310" fmla="*/ 203195 h 490538"/>
              <a:gd name="connsiteX311" fmla="*/ 319088 w 469900"/>
              <a:gd name="connsiteY311" fmla="*/ 190501 h 490538"/>
              <a:gd name="connsiteX312" fmla="*/ 153988 w 469900"/>
              <a:gd name="connsiteY312" fmla="*/ 288926 h 490538"/>
              <a:gd name="connsiteX313" fmla="*/ 153988 w 469900"/>
              <a:gd name="connsiteY313" fmla="*/ 284163 h 490538"/>
              <a:gd name="connsiteX314" fmla="*/ 349251 w 469900"/>
              <a:gd name="connsiteY314" fmla="*/ 149226 h 490538"/>
              <a:gd name="connsiteX315" fmla="*/ 146050 w 469900"/>
              <a:gd name="connsiteY315" fmla="*/ 265113 h 490538"/>
              <a:gd name="connsiteX316" fmla="*/ 330201 w 469900"/>
              <a:gd name="connsiteY316" fmla="*/ 141288 h 490538"/>
              <a:gd name="connsiteX317" fmla="*/ 142875 w 469900"/>
              <a:gd name="connsiteY317" fmla="*/ 250826 h 490538"/>
              <a:gd name="connsiteX318" fmla="*/ 139700 w 469900"/>
              <a:gd name="connsiteY318" fmla="*/ 250826 h 490538"/>
              <a:gd name="connsiteX319" fmla="*/ 323851 w 469900"/>
              <a:gd name="connsiteY319" fmla="*/ 123826 h 490538"/>
              <a:gd name="connsiteX320" fmla="*/ 134938 w 469900"/>
              <a:gd name="connsiteY320" fmla="*/ 231776 h 490538"/>
              <a:gd name="connsiteX321" fmla="*/ 134938 w 469900"/>
              <a:gd name="connsiteY321" fmla="*/ 228601 h 490538"/>
              <a:gd name="connsiteX322" fmla="*/ 315913 w 469900"/>
              <a:gd name="connsiteY322" fmla="*/ 107951 h 490538"/>
              <a:gd name="connsiteX323" fmla="*/ 128588 w 469900"/>
              <a:gd name="connsiteY323" fmla="*/ 212726 h 490538"/>
              <a:gd name="connsiteX324" fmla="*/ 334963 w 469900"/>
              <a:gd name="connsiteY324" fmla="*/ 88901 h 490538"/>
              <a:gd name="connsiteX325" fmla="*/ 180975 w 469900"/>
              <a:gd name="connsiteY325" fmla="*/ 179388 h 490538"/>
              <a:gd name="connsiteX326" fmla="*/ 191744 w 469900"/>
              <a:gd name="connsiteY326" fmla="*/ 172629 h 490538"/>
              <a:gd name="connsiteX327" fmla="*/ 296863 w 469900"/>
              <a:gd name="connsiteY327" fmla="*/ 88901 h 490538"/>
              <a:gd name="connsiteX328" fmla="*/ 293648 w 469900"/>
              <a:gd name="connsiteY328" fmla="*/ 90995 h 490538"/>
              <a:gd name="connsiteX329" fmla="*/ 123825 w 469900"/>
              <a:gd name="connsiteY329" fmla="*/ 190501 h 490538"/>
              <a:gd name="connsiteX330" fmla="*/ 124649 w 469900"/>
              <a:gd name="connsiteY330" fmla="*/ 188196 h 490538"/>
              <a:gd name="connsiteX331" fmla="*/ 330201 w 469900"/>
              <a:gd name="connsiteY331" fmla="*/ 85726 h 490538"/>
              <a:gd name="connsiteX332" fmla="*/ 191744 w 469900"/>
              <a:gd name="connsiteY332" fmla="*/ 172629 h 490538"/>
              <a:gd name="connsiteX333" fmla="*/ 128588 w 469900"/>
              <a:gd name="connsiteY333" fmla="*/ 209551 h 490538"/>
              <a:gd name="connsiteX334" fmla="*/ 267023 w 469900"/>
              <a:gd name="connsiteY334" fmla="*/ 122660 h 490538"/>
              <a:gd name="connsiteX335" fmla="*/ 412750 w 469900"/>
              <a:gd name="connsiteY335" fmla="*/ 74613 h 490538"/>
              <a:gd name="connsiteX336" fmla="*/ 412115 w 469900"/>
              <a:gd name="connsiteY336" fmla="*/ 75248 h 490538"/>
              <a:gd name="connsiteX337" fmla="*/ 411442 w 469900"/>
              <a:gd name="connsiteY337" fmla="*/ 75547 h 490538"/>
              <a:gd name="connsiteX338" fmla="*/ 284646 w 469900"/>
              <a:gd name="connsiteY338" fmla="*/ 73709 h 490538"/>
              <a:gd name="connsiteX339" fmla="*/ 252412 w 469900"/>
              <a:gd name="connsiteY339" fmla="*/ 93663 h 490538"/>
              <a:gd name="connsiteX340" fmla="*/ 258010 w 469900"/>
              <a:gd name="connsiteY340" fmla="*/ 89045 h 490538"/>
              <a:gd name="connsiteX341" fmla="*/ 420687 w 469900"/>
              <a:gd name="connsiteY341" fmla="*/ 71438 h 490538"/>
              <a:gd name="connsiteX342" fmla="*/ 393700 w 469900"/>
              <a:gd name="connsiteY342" fmla="*/ 96838 h 490538"/>
              <a:gd name="connsiteX343" fmla="*/ 406400 w 469900"/>
              <a:gd name="connsiteY343" fmla="*/ 88900 h 490538"/>
              <a:gd name="connsiteX344" fmla="*/ 382587 w 469900"/>
              <a:gd name="connsiteY344" fmla="*/ 119063 h 490538"/>
              <a:gd name="connsiteX345" fmla="*/ 401637 w 469900"/>
              <a:gd name="connsiteY345" fmla="*/ 93663 h 490538"/>
              <a:gd name="connsiteX346" fmla="*/ 390525 w 469900"/>
              <a:gd name="connsiteY346" fmla="*/ 100013 h 490538"/>
              <a:gd name="connsiteX347" fmla="*/ 387350 w 469900"/>
              <a:gd name="connsiteY347" fmla="*/ 100013 h 490538"/>
              <a:gd name="connsiteX348" fmla="*/ 412115 w 469900"/>
              <a:gd name="connsiteY348" fmla="*/ 75248 h 490538"/>
              <a:gd name="connsiteX349" fmla="*/ 327026 w 469900"/>
              <a:gd name="connsiteY349" fmla="*/ 71438 h 490538"/>
              <a:gd name="connsiteX350" fmla="*/ 327026 w 469900"/>
              <a:gd name="connsiteY350" fmla="*/ 74613 h 490538"/>
              <a:gd name="connsiteX351" fmla="*/ 153988 w 469900"/>
              <a:gd name="connsiteY351" fmla="*/ 182563 h 490538"/>
              <a:gd name="connsiteX352" fmla="*/ 330201 w 469900"/>
              <a:gd name="connsiteY352" fmla="*/ 82551 h 490538"/>
              <a:gd name="connsiteX353" fmla="*/ 123825 w 469900"/>
              <a:gd name="connsiteY353" fmla="*/ 201613 h 490538"/>
              <a:gd name="connsiteX354" fmla="*/ 293648 w 469900"/>
              <a:gd name="connsiteY354" fmla="*/ 90995 h 490538"/>
              <a:gd name="connsiteX355" fmla="*/ 417512 w 469900"/>
              <a:gd name="connsiteY355" fmla="*/ 58738 h 490538"/>
              <a:gd name="connsiteX356" fmla="*/ 420687 w 469900"/>
              <a:gd name="connsiteY356" fmla="*/ 58738 h 490538"/>
              <a:gd name="connsiteX357" fmla="*/ 406400 w 469900"/>
              <a:gd name="connsiteY357" fmla="*/ 77788 h 490538"/>
              <a:gd name="connsiteX358" fmla="*/ 411442 w 469900"/>
              <a:gd name="connsiteY358" fmla="*/ 75547 h 490538"/>
              <a:gd name="connsiteX359" fmla="*/ 401637 w 469900"/>
              <a:gd name="connsiteY359" fmla="*/ 82550 h 490538"/>
              <a:gd name="connsiteX360" fmla="*/ 319088 w 469900"/>
              <a:gd name="connsiteY360" fmla="*/ 52388 h 490538"/>
              <a:gd name="connsiteX361" fmla="*/ 319088 w 469900"/>
              <a:gd name="connsiteY361" fmla="*/ 55563 h 490538"/>
              <a:gd name="connsiteX362" fmla="*/ 222250 w 469900"/>
              <a:gd name="connsiteY362" fmla="*/ 119063 h 490538"/>
              <a:gd name="connsiteX363" fmla="*/ 323850 w 469900"/>
              <a:gd name="connsiteY363" fmla="*/ 63500 h 490538"/>
              <a:gd name="connsiteX364" fmla="*/ 198437 w 469900"/>
              <a:gd name="connsiteY364" fmla="*/ 134938 h 490538"/>
              <a:gd name="connsiteX365" fmla="*/ 296863 w 469900"/>
              <a:gd name="connsiteY365" fmla="*/ 66675 h 490538"/>
              <a:gd name="connsiteX366" fmla="*/ 284646 w 469900"/>
              <a:gd name="connsiteY366" fmla="*/ 73709 h 490538"/>
              <a:gd name="connsiteX367" fmla="*/ 282579 w 469900"/>
              <a:gd name="connsiteY367" fmla="*/ 48150 h 490538"/>
              <a:gd name="connsiteX368" fmla="*/ 269875 w 469900"/>
              <a:gd name="connsiteY368" fmla="*/ 63500 h 490538"/>
              <a:gd name="connsiteX369" fmla="*/ 296182 w 469900"/>
              <a:gd name="connsiteY369" fmla="*/ 50800 h 490538"/>
              <a:gd name="connsiteX370" fmla="*/ 266700 w 469900"/>
              <a:gd name="connsiteY370" fmla="*/ 66675 h 490538"/>
              <a:gd name="connsiteX371" fmla="*/ 307975 w 469900"/>
              <a:gd name="connsiteY371" fmla="*/ 44450 h 490538"/>
              <a:gd name="connsiteX372" fmla="*/ 306056 w 469900"/>
              <a:gd name="connsiteY372" fmla="*/ 46034 h 490538"/>
              <a:gd name="connsiteX373" fmla="*/ 296182 w 469900"/>
              <a:gd name="connsiteY373" fmla="*/ 50800 h 490538"/>
              <a:gd name="connsiteX374" fmla="*/ 315913 w 469900"/>
              <a:gd name="connsiteY374" fmla="*/ 41275 h 490538"/>
              <a:gd name="connsiteX375" fmla="*/ 258010 w 469900"/>
              <a:gd name="connsiteY375" fmla="*/ 89045 h 490538"/>
              <a:gd name="connsiteX376" fmla="*/ 244475 w 469900"/>
              <a:gd name="connsiteY376" fmla="*/ 96838 h 490538"/>
              <a:gd name="connsiteX377" fmla="*/ 306056 w 469900"/>
              <a:gd name="connsiteY377" fmla="*/ 46034 h 490538"/>
              <a:gd name="connsiteX378" fmla="*/ 304800 w 469900"/>
              <a:gd name="connsiteY378" fmla="*/ 22225 h 490538"/>
              <a:gd name="connsiteX379" fmla="*/ 282579 w 469900"/>
              <a:gd name="connsiteY379" fmla="*/ 48150 h 490538"/>
              <a:gd name="connsiteX380" fmla="*/ 303319 w 469900"/>
              <a:gd name="connsiteY380" fmla="*/ 23089 h 490538"/>
              <a:gd name="connsiteX381" fmla="*/ 298017 w 469900"/>
              <a:gd name="connsiteY381" fmla="*/ 3175 h 490538"/>
              <a:gd name="connsiteX382" fmla="*/ 298627 w 469900"/>
              <a:gd name="connsiteY382" fmla="*/ 3175 h 490538"/>
              <a:gd name="connsiteX383" fmla="*/ 293688 w 469900"/>
              <a:gd name="connsiteY383" fmla="*/ 14288 h 490538"/>
              <a:gd name="connsiteX384" fmla="*/ 304800 w 469900"/>
              <a:gd name="connsiteY384" fmla="*/ 6350 h 490538"/>
              <a:gd name="connsiteX385" fmla="*/ 304800 w 469900"/>
              <a:gd name="connsiteY385" fmla="*/ 11113 h 490538"/>
              <a:gd name="connsiteX386" fmla="*/ 288925 w 469900"/>
              <a:gd name="connsiteY386" fmla="*/ 30163 h 490538"/>
              <a:gd name="connsiteX387" fmla="*/ 307975 w 469900"/>
              <a:gd name="connsiteY387" fmla="*/ 17463 h 490538"/>
              <a:gd name="connsiteX388" fmla="*/ 303319 w 469900"/>
              <a:gd name="connsiteY388" fmla="*/ 23089 h 490538"/>
              <a:gd name="connsiteX389" fmla="*/ 285750 w 469900"/>
              <a:gd name="connsiteY389" fmla="*/ 33338 h 490538"/>
              <a:gd name="connsiteX390" fmla="*/ 300038 w 469900"/>
              <a:gd name="connsiteY390" fmla="*/ 14288 h 490538"/>
              <a:gd name="connsiteX391" fmla="*/ 288925 w 469900"/>
              <a:gd name="connsiteY391" fmla="*/ 17463 h 490538"/>
              <a:gd name="connsiteX392" fmla="*/ 300038 w 469900"/>
              <a:gd name="connsiteY392" fmla="*/ 0 h 490538"/>
              <a:gd name="connsiteX393" fmla="*/ 298017 w 469900"/>
              <a:gd name="connsiteY393" fmla="*/ 3175 h 490538"/>
              <a:gd name="connsiteX394" fmla="*/ 296863 w 469900"/>
              <a:gd name="connsiteY394" fmla="*/ 3175 h 490538"/>
              <a:gd name="connsiteX395" fmla="*/ 300038 w 469900"/>
              <a:gd name="connsiteY395" fmla="*/ 0 h 490538"/>
              <a:gd name="connsiteX396" fmla="*/ 300038 w 469900"/>
              <a:gd name="connsiteY396" fmla="*/ 3175 h 490538"/>
              <a:gd name="connsiteX397" fmla="*/ 298627 w 469900"/>
              <a:gd name="connsiteY397" fmla="*/ 3175 h 49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</a:cxnLst>
            <a:rect l="l" t="t" r="r" b="b"/>
            <a:pathLst>
              <a:path w="469900" h="490538">
                <a:moveTo>
                  <a:pt x="169863" y="441325"/>
                </a:moveTo>
                <a:lnTo>
                  <a:pt x="142875" y="479425"/>
                </a:lnTo>
                <a:lnTo>
                  <a:pt x="180975" y="457200"/>
                </a:lnTo>
                <a:lnTo>
                  <a:pt x="184150" y="457200"/>
                </a:lnTo>
                <a:lnTo>
                  <a:pt x="184150" y="460375"/>
                </a:lnTo>
                <a:lnTo>
                  <a:pt x="153988" y="487363"/>
                </a:lnTo>
                <a:lnTo>
                  <a:pt x="184150" y="468313"/>
                </a:lnTo>
                <a:lnTo>
                  <a:pt x="184150" y="471488"/>
                </a:lnTo>
                <a:lnTo>
                  <a:pt x="176213" y="479425"/>
                </a:lnTo>
                <a:lnTo>
                  <a:pt x="176213" y="482600"/>
                </a:lnTo>
                <a:lnTo>
                  <a:pt x="169863" y="487363"/>
                </a:lnTo>
                <a:lnTo>
                  <a:pt x="173568" y="482070"/>
                </a:lnTo>
                <a:lnTo>
                  <a:pt x="180975" y="471488"/>
                </a:lnTo>
                <a:lnTo>
                  <a:pt x="150813" y="490538"/>
                </a:lnTo>
                <a:lnTo>
                  <a:pt x="146050" y="490538"/>
                </a:lnTo>
                <a:lnTo>
                  <a:pt x="176213" y="465138"/>
                </a:lnTo>
                <a:lnTo>
                  <a:pt x="142875" y="482600"/>
                </a:lnTo>
                <a:lnTo>
                  <a:pt x="139700" y="482600"/>
                </a:lnTo>
                <a:lnTo>
                  <a:pt x="162819" y="445032"/>
                </a:lnTo>
                <a:close/>
                <a:moveTo>
                  <a:pt x="165100" y="441325"/>
                </a:moveTo>
                <a:lnTo>
                  <a:pt x="162819" y="445032"/>
                </a:lnTo>
                <a:lnTo>
                  <a:pt x="141288" y="456364"/>
                </a:lnTo>
                <a:close/>
                <a:moveTo>
                  <a:pt x="126669" y="415587"/>
                </a:moveTo>
                <a:lnTo>
                  <a:pt x="124320" y="418817"/>
                </a:lnTo>
                <a:lnTo>
                  <a:pt x="123825" y="419100"/>
                </a:lnTo>
                <a:close/>
                <a:moveTo>
                  <a:pt x="157163" y="400050"/>
                </a:moveTo>
                <a:lnTo>
                  <a:pt x="161925" y="400050"/>
                </a:lnTo>
                <a:lnTo>
                  <a:pt x="131763" y="427038"/>
                </a:lnTo>
                <a:lnTo>
                  <a:pt x="165100" y="407988"/>
                </a:lnTo>
                <a:lnTo>
                  <a:pt x="165100" y="412750"/>
                </a:lnTo>
                <a:lnTo>
                  <a:pt x="134938" y="441325"/>
                </a:lnTo>
                <a:lnTo>
                  <a:pt x="169863" y="419100"/>
                </a:lnTo>
                <a:lnTo>
                  <a:pt x="169863" y="423863"/>
                </a:lnTo>
                <a:lnTo>
                  <a:pt x="139700" y="457200"/>
                </a:lnTo>
                <a:lnTo>
                  <a:pt x="141288" y="456364"/>
                </a:lnTo>
                <a:lnTo>
                  <a:pt x="134938" y="460375"/>
                </a:lnTo>
                <a:lnTo>
                  <a:pt x="165100" y="423863"/>
                </a:lnTo>
                <a:lnTo>
                  <a:pt x="128588" y="446088"/>
                </a:lnTo>
                <a:lnTo>
                  <a:pt x="157163" y="415925"/>
                </a:lnTo>
                <a:lnTo>
                  <a:pt x="123825" y="434975"/>
                </a:lnTo>
                <a:lnTo>
                  <a:pt x="153988" y="404813"/>
                </a:lnTo>
                <a:lnTo>
                  <a:pt x="120650" y="423863"/>
                </a:lnTo>
                <a:lnTo>
                  <a:pt x="124320" y="418817"/>
                </a:lnTo>
                <a:close/>
                <a:moveTo>
                  <a:pt x="150813" y="385763"/>
                </a:moveTo>
                <a:lnTo>
                  <a:pt x="126669" y="415587"/>
                </a:lnTo>
                <a:lnTo>
                  <a:pt x="146050" y="388938"/>
                </a:lnTo>
                <a:lnTo>
                  <a:pt x="115888" y="407988"/>
                </a:lnTo>
                <a:lnTo>
                  <a:pt x="115888" y="404813"/>
                </a:lnTo>
                <a:close/>
                <a:moveTo>
                  <a:pt x="134938" y="358775"/>
                </a:moveTo>
                <a:lnTo>
                  <a:pt x="132647" y="360583"/>
                </a:lnTo>
                <a:lnTo>
                  <a:pt x="116840" y="370205"/>
                </a:lnTo>
                <a:close/>
                <a:moveTo>
                  <a:pt x="146050" y="352425"/>
                </a:moveTo>
                <a:lnTo>
                  <a:pt x="150813" y="352425"/>
                </a:lnTo>
                <a:lnTo>
                  <a:pt x="120650" y="374650"/>
                </a:lnTo>
                <a:lnTo>
                  <a:pt x="146050" y="358775"/>
                </a:lnTo>
                <a:lnTo>
                  <a:pt x="146050" y="363538"/>
                </a:lnTo>
                <a:lnTo>
                  <a:pt x="115888" y="404813"/>
                </a:lnTo>
                <a:lnTo>
                  <a:pt x="142875" y="363538"/>
                </a:lnTo>
                <a:lnTo>
                  <a:pt x="109538" y="385763"/>
                </a:lnTo>
                <a:lnTo>
                  <a:pt x="104775" y="385763"/>
                </a:lnTo>
                <a:lnTo>
                  <a:pt x="104775" y="382588"/>
                </a:lnTo>
                <a:lnTo>
                  <a:pt x="132647" y="360583"/>
                </a:lnTo>
                <a:close/>
                <a:moveTo>
                  <a:pt x="412751" y="333376"/>
                </a:moveTo>
                <a:lnTo>
                  <a:pt x="417513" y="333376"/>
                </a:lnTo>
                <a:lnTo>
                  <a:pt x="412751" y="336551"/>
                </a:lnTo>
                <a:close/>
                <a:moveTo>
                  <a:pt x="412751" y="330201"/>
                </a:moveTo>
                <a:lnTo>
                  <a:pt x="412751" y="333376"/>
                </a:lnTo>
                <a:lnTo>
                  <a:pt x="406401" y="336551"/>
                </a:lnTo>
                <a:lnTo>
                  <a:pt x="407194" y="332979"/>
                </a:lnTo>
                <a:close/>
                <a:moveTo>
                  <a:pt x="128062" y="327816"/>
                </a:moveTo>
                <a:lnTo>
                  <a:pt x="108060" y="343972"/>
                </a:lnTo>
                <a:lnTo>
                  <a:pt x="101600" y="347663"/>
                </a:lnTo>
                <a:close/>
                <a:moveTo>
                  <a:pt x="409576" y="322263"/>
                </a:moveTo>
                <a:lnTo>
                  <a:pt x="407194" y="332979"/>
                </a:lnTo>
                <a:lnTo>
                  <a:pt x="406401" y="333376"/>
                </a:lnTo>
                <a:close/>
                <a:moveTo>
                  <a:pt x="146050" y="322263"/>
                </a:moveTo>
                <a:lnTo>
                  <a:pt x="150813" y="322263"/>
                </a:lnTo>
                <a:lnTo>
                  <a:pt x="150813" y="325438"/>
                </a:lnTo>
                <a:lnTo>
                  <a:pt x="109538" y="374650"/>
                </a:lnTo>
                <a:lnTo>
                  <a:pt x="116840" y="370205"/>
                </a:lnTo>
                <a:lnTo>
                  <a:pt x="104775" y="377825"/>
                </a:lnTo>
                <a:lnTo>
                  <a:pt x="146050" y="325438"/>
                </a:lnTo>
                <a:lnTo>
                  <a:pt x="93663" y="355600"/>
                </a:lnTo>
                <a:lnTo>
                  <a:pt x="108060" y="343972"/>
                </a:lnTo>
                <a:close/>
                <a:moveTo>
                  <a:pt x="128588" y="317500"/>
                </a:moveTo>
                <a:lnTo>
                  <a:pt x="98662" y="338737"/>
                </a:lnTo>
                <a:lnTo>
                  <a:pt x="93663" y="341313"/>
                </a:lnTo>
                <a:lnTo>
                  <a:pt x="122170" y="321082"/>
                </a:lnTo>
                <a:close/>
                <a:moveTo>
                  <a:pt x="146050" y="314325"/>
                </a:moveTo>
                <a:lnTo>
                  <a:pt x="128062" y="327816"/>
                </a:lnTo>
                <a:lnTo>
                  <a:pt x="134938" y="322263"/>
                </a:lnTo>
                <a:lnTo>
                  <a:pt x="79375" y="352425"/>
                </a:lnTo>
                <a:lnTo>
                  <a:pt x="98662" y="338737"/>
                </a:lnTo>
                <a:close/>
                <a:moveTo>
                  <a:pt x="383647" y="307623"/>
                </a:moveTo>
                <a:lnTo>
                  <a:pt x="381066" y="313646"/>
                </a:lnTo>
                <a:lnTo>
                  <a:pt x="379413" y="314326"/>
                </a:lnTo>
                <a:close/>
                <a:moveTo>
                  <a:pt x="406401" y="303213"/>
                </a:moveTo>
                <a:lnTo>
                  <a:pt x="390526" y="322263"/>
                </a:lnTo>
                <a:lnTo>
                  <a:pt x="406401" y="311151"/>
                </a:lnTo>
                <a:lnTo>
                  <a:pt x="409576" y="311151"/>
                </a:lnTo>
                <a:lnTo>
                  <a:pt x="409576" y="314326"/>
                </a:lnTo>
                <a:lnTo>
                  <a:pt x="401638" y="325438"/>
                </a:lnTo>
                <a:lnTo>
                  <a:pt x="409576" y="317501"/>
                </a:lnTo>
                <a:lnTo>
                  <a:pt x="409576" y="322263"/>
                </a:lnTo>
                <a:lnTo>
                  <a:pt x="398463" y="330201"/>
                </a:lnTo>
                <a:lnTo>
                  <a:pt x="393701" y="330201"/>
                </a:lnTo>
                <a:lnTo>
                  <a:pt x="406401" y="317501"/>
                </a:lnTo>
                <a:lnTo>
                  <a:pt x="390526" y="325438"/>
                </a:lnTo>
                <a:lnTo>
                  <a:pt x="387351" y="325438"/>
                </a:lnTo>
                <a:lnTo>
                  <a:pt x="387351" y="322263"/>
                </a:lnTo>
                <a:lnTo>
                  <a:pt x="401638" y="306388"/>
                </a:lnTo>
                <a:lnTo>
                  <a:pt x="379413" y="317501"/>
                </a:lnTo>
                <a:lnTo>
                  <a:pt x="381066" y="313646"/>
                </a:lnTo>
                <a:close/>
                <a:moveTo>
                  <a:pt x="93663" y="303213"/>
                </a:moveTo>
                <a:lnTo>
                  <a:pt x="78014" y="313943"/>
                </a:lnTo>
                <a:lnTo>
                  <a:pt x="61920" y="323261"/>
                </a:lnTo>
                <a:close/>
                <a:moveTo>
                  <a:pt x="134938" y="280988"/>
                </a:moveTo>
                <a:lnTo>
                  <a:pt x="74613" y="317500"/>
                </a:lnTo>
                <a:lnTo>
                  <a:pt x="134938" y="284163"/>
                </a:lnTo>
                <a:lnTo>
                  <a:pt x="134938" y="288925"/>
                </a:lnTo>
                <a:lnTo>
                  <a:pt x="68263" y="347663"/>
                </a:lnTo>
                <a:lnTo>
                  <a:pt x="142875" y="306388"/>
                </a:lnTo>
                <a:lnTo>
                  <a:pt x="122170" y="321082"/>
                </a:lnTo>
                <a:lnTo>
                  <a:pt x="60325" y="355600"/>
                </a:lnTo>
                <a:lnTo>
                  <a:pt x="60325" y="352425"/>
                </a:lnTo>
                <a:lnTo>
                  <a:pt x="128588" y="292100"/>
                </a:lnTo>
                <a:lnTo>
                  <a:pt x="38100" y="344488"/>
                </a:lnTo>
                <a:lnTo>
                  <a:pt x="38100" y="341313"/>
                </a:lnTo>
                <a:lnTo>
                  <a:pt x="78014" y="313943"/>
                </a:lnTo>
                <a:close/>
                <a:moveTo>
                  <a:pt x="256290" y="270856"/>
                </a:moveTo>
                <a:lnTo>
                  <a:pt x="242664" y="280632"/>
                </a:lnTo>
                <a:lnTo>
                  <a:pt x="236538" y="284163"/>
                </a:lnTo>
                <a:close/>
                <a:moveTo>
                  <a:pt x="311151" y="261938"/>
                </a:moveTo>
                <a:lnTo>
                  <a:pt x="287550" y="277953"/>
                </a:lnTo>
                <a:lnTo>
                  <a:pt x="282576" y="280988"/>
                </a:lnTo>
                <a:lnTo>
                  <a:pt x="303916" y="266520"/>
                </a:lnTo>
                <a:close/>
                <a:moveTo>
                  <a:pt x="462870" y="239713"/>
                </a:moveTo>
                <a:lnTo>
                  <a:pt x="465138" y="239713"/>
                </a:lnTo>
                <a:lnTo>
                  <a:pt x="461963" y="242888"/>
                </a:lnTo>
                <a:close/>
                <a:moveTo>
                  <a:pt x="371476" y="231776"/>
                </a:moveTo>
                <a:lnTo>
                  <a:pt x="368668" y="234147"/>
                </a:lnTo>
                <a:lnTo>
                  <a:pt x="356016" y="240677"/>
                </a:lnTo>
                <a:close/>
                <a:moveTo>
                  <a:pt x="379413" y="228601"/>
                </a:moveTo>
                <a:lnTo>
                  <a:pt x="307976" y="288926"/>
                </a:lnTo>
                <a:lnTo>
                  <a:pt x="382588" y="242888"/>
                </a:lnTo>
                <a:lnTo>
                  <a:pt x="387351" y="247651"/>
                </a:lnTo>
                <a:lnTo>
                  <a:pt x="334963" y="280988"/>
                </a:lnTo>
                <a:lnTo>
                  <a:pt x="387351" y="250826"/>
                </a:lnTo>
                <a:lnTo>
                  <a:pt x="341313" y="295276"/>
                </a:lnTo>
                <a:lnTo>
                  <a:pt x="390526" y="269876"/>
                </a:lnTo>
                <a:lnTo>
                  <a:pt x="393701" y="269876"/>
                </a:lnTo>
                <a:lnTo>
                  <a:pt x="360363" y="303213"/>
                </a:lnTo>
                <a:lnTo>
                  <a:pt x="398463" y="280988"/>
                </a:lnTo>
                <a:lnTo>
                  <a:pt x="398463" y="284163"/>
                </a:lnTo>
                <a:lnTo>
                  <a:pt x="383647" y="307623"/>
                </a:lnTo>
                <a:lnTo>
                  <a:pt x="393701" y="284163"/>
                </a:lnTo>
                <a:lnTo>
                  <a:pt x="357188" y="306388"/>
                </a:lnTo>
                <a:lnTo>
                  <a:pt x="387351" y="273051"/>
                </a:lnTo>
                <a:lnTo>
                  <a:pt x="338138" y="303213"/>
                </a:lnTo>
                <a:lnTo>
                  <a:pt x="334963" y="300038"/>
                </a:lnTo>
                <a:lnTo>
                  <a:pt x="382588" y="254001"/>
                </a:lnTo>
                <a:lnTo>
                  <a:pt x="311151" y="295276"/>
                </a:lnTo>
                <a:lnTo>
                  <a:pt x="360363" y="258763"/>
                </a:lnTo>
                <a:lnTo>
                  <a:pt x="304801" y="295276"/>
                </a:lnTo>
                <a:lnTo>
                  <a:pt x="300038" y="295276"/>
                </a:lnTo>
                <a:lnTo>
                  <a:pt x="300038" y="292101"/>
                </a:lnTo>
                <a:lnTo>
                  <a:pt x="368668" y="234147"/>
                </a:lnTo>
                <a:close/>
                <a:moveTo>
                  <a:pt x="450851" y="223838"/>
                </a:moveTo>
                <a:lnTo>
                  <a:pt x="454026" y="234950"/>
                </a:lnTo>
                <a:lnTo>
                  <a:pt x="461963" y="231776"/>
                </a:lnTo>
                <a:lnTo>
                  <a:pt x="465138" y="231776"/>
                </a:lnTo>
                <a:lnTo>
                  <a:pt x="462870" y="239713"/>
                </a:lnTo>
                <a:lnTo>
                  <a:pt x="461963" y="239713"/>
                </a:lnTo>
                <a:lnTo>
                  <a:pt x="461963" y="234950"/>
                </a:lnTo>
                <a:lnTo>
                  <a:pt x="454026" y="239713"/>
                </a:lnTo>
                <a:close/>
                <a:moveTo>
                  <a:pt x="447676" y="223838"/>
                </a:moveTo>
                <a:lnTo>
                  <a:pt x="450851" y="223838"/>
                </a:lnTo>
                <a:lnTo>
                  <a:pt x="439738" y="228600"/>
                </a:lnTo>
                <a:close/>
                <a:moveTo>
                  <a:pt x="376238" y="223838"/>
                </a:moveTo>
                <a:lnTo>
                  <a:pt x="379413" y="223838"/>
                </a:lnTo>
                <a:lnTo>
                  <a:pt x="330201" y="254001"/>
                </a:lnTo>
                <a:lnTo>
                  <a:pt x="356016" y="240677"/>
                </a:lnTo>
                <a:lnTo>
                  <a:pt x="266700" y="292101"/>
                </a:lnTo>
                <a:lnTo>
                  <a:pt x="287550" y="277953"/>
                </a:lnTo>
                <a:close/>
                <a:moveTo>
                  <a:pt x="93137" y="215633"/>
                </a:moveTo>
                <a:lnTo>
                  <a:pt x="11113" y="261938"/>
                </a:lnTo>
                <a:lnTo>
                  <a:pt x="15449" y="258362"/>
                </a:lnTo>
                <a:close/>
                <a:moveTo>
                  <a:pt x="428625" y="209550"/>
                </a:moveTo>
                <a:lnTo>
                  <a:pt x="428625" y="212726"/>
                </a:lnTo>
                <a:lnTo>
                  <a:pt x="417513" y="217488"/>
                </a:lnTo>
                <a:close/>
                <a:moveTo>
                  <a:pt x="371476" y="206376"/>
                </a:moveTo>
                <a:lnTo>
                  <a:pt x="376238" y="209551"/>
                </a:lnTo>
                <a:lnTo>
                  <a:pt x="274638" y="273051"/>
                </a:lnTo>
                <a:lnTo>
                  <a:pt x="376238" y="212726"/>
                </a:lnTo>
                <a:lnTo>
                  <a:pt x="376238" y="217488"/>
                </a:lnTo>
                <a:lnTo>
                  <a:pt x="303916" y="266520"/>
                </a:lnTo>
                <a:lnTo>
                  <a:pt x="263525" y="292101"/>
                </a:lnTo>
                <a:lnTo>
                  <a:pt x="258763" y="292101"/>
                </a:lnTo>
                <a:lnTo>
                  <a:pt x="352426" y="228601"/>
                </a:lnTo>
                <a:lnTo>
                  <a:pt x="236538" y="295276"/>
                </a:lnTo>
                <a:lnTo>
                  <a:pt x="334963" y="231776"/>
                </a:lnTo>
                <a:lnTo>
                  <a:pt x="222250" y="295276"/>
                </a:lnTo>
                <a:lnTo>
                  <a:pt x="242664" y="280632"/>
                </a:lnTo>
                <a:close/>
                <a:moveTo>
                  <a:pt x="109538" y="206375"/>
                </a:moveTo>
                <a:lnTo>
                  <a:pt x="22225" y="273050"/>
                </a:lnTo>
                <a:lnTo>
                  <a:pt x="112713" y="220663"/>
                </a:lnTo>
                <a:lnTo>
                  <a:pt x="26988" y="284163"/>
                </a:lnTo>
                <a:lnTo>
                  <a:pt x="115888" y="231775"/>
                </a:lnTo>
                <a:lnTo>
                  <a:pt x="120650" y="231775"/>
                </a:lnTo>
                <a:lnTo>
                  <a:pt x="30163" y="311150"/>
                </a:lnTo>
                <a:lnTo>
                  <a:pt x="123825" y="254000"/>
                </a:lnTo>
                <a:lnTo>
                  <a:pt x="128588" y="254000"/>
                </a:lnTo>
                <a:lnTo>
                  <a:pt x="128588" y="258763"/>
                </a:lnTo>
                <a:lnTo>
                  <a:pt x="41275" y="317500"/>
                </a:lnTo>
                <a:lnTo>
                  <a:pt x="128588" y="265113"/>
                </a:lnTo>
                <a:lnTo>
                  <a:pt x="131763" y="265113"/>
                </a:lnTo>
                <a:lnTo>
                  <a:pt x="131763" y="269875"/>
                </a:lnTo>
                <a:lnTo>
                  <a:pt x="44450" y="333375"/>
                </a:lnTo>
                <a:lnTo>
                  <a:pt x="61920" y="323261"/>
                </a:lnTo>
                <a:lnTo>
                  <a:pt x="33338" y="341313"/>
                </a:lnTo>
                <a:lnTo>
                  <a:pt x="33338" y="336550"/>
                </a:lnTo>
                <a:lnTo>
                  <a:pt x="115888" y="276225"/>
                </a:lnTo>
                <a:lnTo>
                  <a:pt x="26988" y="330200"/>
                </a:lnTo>
                <a:lnTo>
                  <a:pt x="26988" y="325438"/>
                </a:lnTo>
                <a:lnTo>
                  <a:pt x="112713" y="265113"/>
                </a:lnTo>
                <a:lnTo>
                  <a:pt x="22225" y="317500"/>
                </a:lnTo>
                <a:lnTo>
                  <a:pt x="22225" y="314325"/>
                </a:lnTo>
                <a:lnTo>
                  <a:pt x="109538" y="239713"/>
                </a:lnTo>
                <a:lnTo>
                  <a:pt x="15875" y="292100"/>
                </a:lnTo>
                <a:lnTo>
                  <a:pt x="101600" y="228600"/>
                </a:lnTo>
                <a:lnTo>
                  <a:pt x="11113" y="280988"/>
                </a:lnTo>
                <a:lnTo>
                  <a:pt x="7938" y="280988"/>
                </a:lnTo>
                <a:lnTo>
                  <a:pt x="98425" y="212725"/>
                </a:lnTo>
                <a:lnTo>
                  <a:pt x="93137" y="215633"/>
                </a:lnTo>
                <a:close/>
                <a:moveTo>
                  <a:pt x="298461" y="203195"/>
                </a:moveTo>
                <a:lnTo>
                  <a:pt x="230935" y="244749"/>
                </a:lnTo>
                <a:lnTo>
                  <a:pt x="214313" y="254001"/>
                </a:lnTo>
                <a:close/>
                <a:moveTo>
                  <a:pt x="406400" y="201613"/>
                </a:moveTo>
                <a:lnTo>
                  <a:pt x="409575" y="209550"/>
                </a:lnTo>
                <a:lnTo>
                  <a:pt x="417513" y="206376"/>
                </a:lnTo>
                <a:lnTo>
                  <a:pt x="417513" y="209550"/>
                </a:lnTo>
                <a:lnTo>
                  <a:pt x="409575" y="212726"/>
                </a:lnTo>
                <a:lnTo>
                  <a:pt x="406400" y="212726"/>
                </a:lnTo>
                <a:close/>
                <a:moveTo>
                  <a:pt x="30163" y="201613"/>
                </a:moveTo>
                <a:lnTo>
                  <a:pt x="33338" y="201613"/>
                </a:lnTo>
                <a:lnTo>
                  <a:pt x="7938" y="228600"/>
                </a:lnTo>
                <a:lnTo>
                  <a:pt x="19972" y="221943"/>
                </a:lnTo>
                <a:lnTo>
                  <a:pt x="3175" y="231775"/>
                </a:lnTo>
                <a:lnTo>
                  <a:pt x="26988" y="206375"/>
                </a:lnTo>
                <a:lnTo>
                  <a:pt x="19050" y="209550"/>
                </a:lnTo>
                <a:close/>
                <a:moveTo>
                  <a:pt x="68263" y="193675"/>
                </a:moveTo>
                <a:lnTo>
                  <a:pt x="59000" y="200353"/>
                </a:lnTo>
                <a:lnTo>
                  <a:pt x="19972" y="221943"/>
                </a:lnTo>
                <a:close/>
                <a:moveTo>
                  <a:pt x="93663" y="190500"/>
                </a:moveTo>
                <a:lnTo>
                  <a:pt x="89073" y="194285"/>
                </a:lnTo>
                <a:lnTo>
                  <a:pt x="15875" y="234950"/>
                </a:lnTo>
                <a:lnTo>
                  <a:pt x="21950" y="230611"/>
                </a:lnTo>
                <a:close/>
                <a:moveTo>
                  <a:pt x="101600" y="187325"/>
                </a:moveTo>
                <a:lnTo>
                  <a:pt x="15449" y="258362"/>
                </a:lnTo>
                <a:lnTo>
                  <a:pt x="3175" y="265113"/>
                </a:lnTo>
                <a:lnTo>
                  <a:pt x="89073" y="194285"/>
                </a:lnTo>
                <a:close/>
                <a:moveTo>
                  <a:pt x="82550" y="187325"/>
                </a:moveTo>
                <a:lnTo>
                  <a:pt x="21950" y="230611"/>
                </a:lnTo>
                <a:lnTo>
                  <a:pt x="0" y="242888"/>
                </a:lnTo>
                <a:lnTo>
                  <a:pt x="59000" y="200353"/>
                </a:lnTo>
                <a:close/>
                <a:moveTo>
                  <a:pt x="128588" y="168276"/>
                </a:moveTo>
                <a:lnTo>
                  <a:pt x="131763" y="168276"/>
                </a:lnTo>
                <a:lnTo>
                  <a:pt x="124649" y="188196"/>
                </a:lnTo>
                <a:lnTo>
                  <a:pt x="120650" y="190501"/>
                </a:lnTo>
                <a:lnTo>
                  <a:pt x="128588" y="171451"/>
                </a:lnTo>
                <a:lnTo>
                  <a:pt x="120650" y="176213"/>
                </a:lnTo>
                <a:lnTo>
                  <a:pt x="120650" y="171451"/>
                </a:lnTo>
                <a:close/>
                <a:moveTo>
                  <a:pt x="382588" y="160338"/>
                </a:moveTo>
                <a:lnTo>
                  <a:pt x="184150" y="295276"/>
                </a:lnTo>
                <a:lnTo>
                  <a:pt x="387351" y="179388"/>
                </a:lnTo>
                <a:lnTo>
                  <a:pt x="387351" y="182563"/>
                </a:lnTo>
                <a:lnTo>
                  <a:pt x="256290" y="270856"/>
                </a:lnTo>
                <a:lnTo>
                  <a:pt x="368301" y="190501"/>
                </a:lnTo>
                <a:lnTo>
                  <a:pt x="165100" y="311151"/>
                </a:lnTo>
                <a:lnTo>
                  <a:pt x="165100" y="306388"/>
                </a:lnTo>
                <a:lnTo>
                  <a:pt x="365126" y="171451"/>
                </a:lnTo>
                <a:lnTo>
                  <a:pt x="153988" y="292101"/>
                </a:lnTo>
                <a:lnTo>
                  <a:pt x="230935" y="244749"/>
                </a:lnTo>
                <a:close/>
                <a:moveTo>
                  <a:pt x="465138" y="138113"/>
                </a:moveTo>
                <a:lnTo>
                  <a:pt x="469900" y="138113"/>
                </a:lnTo>
                <a:lnTo>
                  <a:pt x="469900" y="141288"/>
                </a:lnTo>
                <a:lnTo>
                  <a:pt x="465138" y="141288"/>
                </a:lnTo>
                <a:close/>
                <a:moveTo>
                  <a:pt x="442913" y="138113"/>
                </a:moveTo>
                <a:lnTo>
                  <a:pt x="450850" y="146050"/>
                </a:lnTo>
                <a:lnTo>
                  <a:pt x="442913" y="141288"/>
                </a:lnTo>
                <a:lnTo>
                  <a:pt x="412750" y="160338"/>
                </a:lnTo>
                <a:lnTo>
                  <a:pt x="409575" y="160338"/>
                </a:lnTo>
                <a:lnTo>
                  <a:pt x="401637" y="152400"/>
                </a:lnTo>
                <a:lnTo>
                  <a:pt x="412750" y="157163"/>
                </a:lnTo>
                <a:close/>
                <a:moveTo>
                  <a:pt x="277813" y="115888"/>
                </a:moveTo>
                <a:lnTo>
                  <a:pt x="267023" y="122660"/>
                </a:lnTo>
                <a:lnTo>
                  <a:pt x="123825" y="206376"/>
                </a:lnTo>
                <a:close/>
                <a:moveTo>
                  <a:pt x="334963" y="93663"/>
                </a:moveTo>
                <a:lnTo>
                  <a:pt x="334963" y="96838"/>
                </a:lnTo>
                <a:lnTo>
                  <a:pt x="153988" y="217488"/>
                </a:lnTo>
                <a:lnTo>
                  <a:pt x="338138" y="112713"/>
                </a:lnTo>
                <a:lnTo>
                  <a:pt x="341313" y="112713"/>
                </a:lnTo>
                <a:lnTo>
                  <a:pt x="157163" y="239713"/>
                </a:lnTo>
                <a:lnTo>
                  <a:pt x="349251" y="127001"/>
                </a:lnTo>
                <a:lnTo>
                  <a:pt x="349251" y="130176"/>
                </a:lnTo>
                <a:lnTo>
                  <a:pt x="169863" y="250826"/>
                </a:lnTo>
                <a:lnTo>
                  <a:pt x="368301" y="138113"/>
                </a:lnTo>
                <a:lnTo>
                  <a:pt x="173038" y="273051"/>
                </a:lnTo>
                <a:lnTo>
                  <a:pt x="379413" y="152401"/>
                </a:lnTo>
                <a:lnTo>
                  <a:pt x="382588" y="152401"/>
                </a:lnTo>
                <a:lnTo>
                  <a:pt x="298461" y="203195"/>
                </a:lnTo>
                <a:lnTo>
                  <a:pt x="319088" y="190501"/>
                </a:lnTo>
                <a:lnTo>
                  <a:pt x="153988" y="288926"/>
                </a:lnTo>
                <a:lnTo>
                  <a:pt x="153988" y="284163"/>
                </a:lnTo>
                <a:lnTo>
                  <a:pt x="349251" y="149226"/>
                </a:lnTo>
                <a:lnTo>
                  <a:pt x="146050" y="265113"/>
                </a:lnTo>
                <a:lnTo>
                  <a:pt x="330201" y="141288"/>
                </a:lnTo>
                <a:lnTo>
                  <a:pt x="142875" y="250826"/>
                </a:lnTo>
                <a:lnTo>
                  <a:pt x="139700" y="250826"/>
                </a:lnTo>
                <a:lnTo>
                  <a:pt x="323851" y="123826"/>
                </a:lnTo>
                <a:lnTo>
                  <a:pt x="134938" y="231776"/>
                </a:lnTo>
                <a:lnTo>
                  <a:pt x="134938" y="228601"/>
                </a:lnTo>
                <a:lnTo>
                  <a:pt x="315913" y="107951"/>
                </a:lnTo>
                <a:lnTo>
                  <a:pt x="128588" y="212726"/>
                </a:lnTo>
                <a:close/>
                <a:moveTo>
                  <a:pt x="334963" y="88901"/>
                </a:moveTo>
                <a:lnTo>
                  <a:pt x="180975" y="179388"/>
                </a:lnTo>
                <a:lnTo>
                  <a:pt x="191744" y="172629"/>
                </a:lnTo>
                <a:close/>
                <a:moveTo>
                  <a:pt x="296863" y="88901"/>
                </a:moveTo>
                <a:lnTo>
                  <a:pt x="293648" y="90995"/>
                </a:lnTo>
                <a:lnTo>
                  <a:pt x="123825" y="190501"/>
                </a:lnTo>
                <a:lnTo>
                  <a:pt x="124649" y="188196"/>
                </a:lnTo>
                <a:close/>
                <a:moveTo>
                  <a:pt x="330201" y="85726"/>
                </a:moveTo>
                <a:lnTo>
                  <a:pt x="191744" y="172629"/>
                </a:lnTo>
                <a:lnTo>
                  <a:pt x="128588" y="209551"/>
                </a:lnTo>
                <a:lnTo>
                  <a:pt x="267023" y="122660"/>
                </a:lnTo>
                <a:close/>
                <a:moveTo>
                  <a:pt x="412750" y="74613"/>
                </a:moveTo>
                <a:lnTo>
                  <a:pt x="412115" y="75248"/>
                </a:lnTo>
                <a:lnTo>
                  <a:pt x="411442" y="75547"/>
                </a:lnTo>
                <a:close/>
                <a:moveTo>
                  <a:pt x="284646" y="73709"/>
                </a:moveTo>
                <a:lnTo>
                  <a:pt x="252412" y="93663"/>
                </a:lnTo>
                <a:lnTo>
                  <a:pt x="258010" y="89045"/>
                </a:lnTo>
                <a:close/>
                <a:moveTo>
                  <a:pt x="420687" y="71438"/>
                </a:moveTo>
                <a:lnTo>
                  <a:pt x="393700" y="96838"/>
                </a:lnTo>
                <a:lnTo>
                  <a:pt x="406400" y="88900"/>
                </a:lnTo>
                <a:lnTo>
                  <a:pt x="382587" y="119063"/>
                </a:lnTo>
                <a:lnTo>
                  <a:pt x="401637" y="93663"/>
                </a:lnTo>
                <a:lnTo>
                  <a:pt x="390525" y="100013"/>
                </a:lnTo>
                <a:lnTo>
                  <a:pt x="387350" y="100013"/>
                </a:lnTo>
                <a:lnTo>
                  <a:pt x="412115" y="75248"/>
                </a:lnTo>
                <a:close/>
                <a:moveTo>
                  <a:pt x="327026" y="71438"/>
                </a:moveTo>
                <a:lnTo>
                  <a:pt x="327026" y="74613"/>
                </a:lnTo>
                <a:lnTo>
                  <a:pt x="153988" y="182563"/>
                </a:lnTo>
                <a:lnTo>
                  <a:pt x="330201" y="82551"/>
                </a:lnTo>
                <a:lnTo>
                  <a:pt x="123825" y="201613"/>
                </a:lnTo>
                <a:lnTo>
                  <a:pt x="293648" y="90995"/>
                </a:lnTo>
                <a:close/>
                <a:moveTo>
                  <a:pt x="417512" y="58738"/>
                </a:moveTo>
                <a:lnTo>
                  <a:pt x="420687" y="58738"/>
                </a:lnTo>
                <a:lnTo>
                  <a:pt x="406400" y="77788"/>
                </a:lnTo>
                <a:lnTo>
                  <a:pt x="411442" y="75547"/>
                </a:lnTo>
                <a:lnTo>
                  <a:pt x="401637" y="82550"/>
                </a:lnTo>
                <a:close/>
                <a:moveTo>
                  <a:pt x="319088" y="52388"/>
                </a:moveTo>
                <a:lnTo>
                  <a:pt x="319088" y="55563"/>
                </a:lnTo>
                <a:lnTo>
                  <a:pt x="222250" y="119063"/>
                </a:lnTo>
                <a:lnTo>
                  <a:pt x="323850" y="63500"/>
                </a:lnTo>
                <a:lnTo>
                  <a:pt x="198437" y="134938"/>
                </a:lnTo>
                <a:lnTo>
                  <a:pt x="296863" y="66675"/>
                </a:lnTo>
                <a:lnTo>
                  <a:pt x="284646" y="73709"/>
                </a:lnTo>
                <a:close/>
                <a:moveTo>
                  <a:pt x="282579" y="48150"/>
                </a:moveTo>
                <a:lnTo>
                  <a:pt x="269875" y="63500"/>
                </a:lnTo>
                <a:lnTo>
                  <a:pt x="296182" y="50800"/>
                </a:lnTo>
                <a:lnTo>
                  <a:pt x="266700" y="66675"/>
                </a:lnTo>
                <a:close/>
                <a:moveTo>
                  <a:pt x="307975" y="44450"/>
                </a:moveTo>
                <a:lnTo>
                  <a:pt x="306056" y="46034"/>
                </a:lnTo>
                <a:lnTo>
                  <a:pt x="296182" y="50800"/>
                </a:lnTo>
                <a:close/>
                <a:moveTo>
                  <a:pt x="315913" y="41275"/>
                </a:moveTo>
                <a:lnTo>
                  <a:pt x="258010" y="89045"/>
                </a:lnTo>
                <a:lnTo>
                  <a:pt x="244475" y="96838"/>
                </a:lnTo>
                <a:lnTo>
                  <a:pt x="306056" y="46034"/>
                </a:lnTo>
                <a:close/>
                <a:moveTo>
                  <a:pt x="304800" y="22225"/>
                </a:moveTo>
                <a:lnTo>
                  <a:pt x="282579" y="48150"/>
                </a:lnTo>
                <a:lnTo>
                  <a:pt x="303319" y="23089"/>
                </a:lnTo>
                <a:close/>
                <a:moveTo>
                  <a:pt x="298017" y="3175"/>
                </a:moveTo>
                <a:lnTo>
                  <a:pt x="298627" y="3175"/>
                </a:lnTo>
                <a:lnTo>
                  <a:pt x="293688" y="14288"/>
                </a:lnTo>
                <a:lnTo>
                  <a:pt x="304800" y="6350"/>
                </a:lnTo>
                <a:lnTo>
                  <a:pt x="304800" y="11113"/>
                </a:lnTo>
                <a:lnTo>
                  <a:pt x="288925" y="30163"/>
                </a:lnTo>
                <a:lnTo>
                  <a:pt x="307975" y="17463"/>
                </a:lnTo>
                <a:lnTo>
                  <a:pt x="303319" y="23089"/>
                </a:lnTo>
                <a:lnTo>
                  <a:pt x="285750" y="33338"/>
                </a:lnTo>
                <a:lnTo>
                  <a:pt x="300038" y="14288"/>
                </a:lnTo>
                <a:lnTo>
                  <a:pt x="288925" y="17463"/>
                </a:lnTo>
                <a:close/>
                <a:moveTo>
                  <a:pt x="300038" y="0"/>
                </a:moveTo>
                <a:lnTo>
                  <a:pt x="298017" y="3175"/>
                </a:lnTo>
                <a:lnTo>
                  <a:pt x="296863" y="3175"/>
                </a:lnTo>
                <a:close/>
                <a:moveTo>
                  <a:pt x="300038" y="0"/>
                </a:moveTo>
                <a:lnTo>
                  <a:pt x="300038" y="3175"/>
                </a:lnTo>
                <a:lnTo>
                  <a:pt x="298627" y="317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86" name="PA_任意多边形 85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567677" y="3013415"/>
            <a:ext cx="449263" cy="446088"/>
          </a:xfrm>
          <a:custGeom>
            <a:avLst/>
            <a:gdLst>
              <a:gd name="connsiteX0" fmla="*/ 155739 w 449263"/>
              <a:gd name="connsiteY0" fmla="*/ 408491 h 446088"/>
              <a:gd name="connsiteX1" fmla="*/ 153987 w 449263"/>
              <a:gd name="connsiteY1" fmla="*/ 409575 h 446088"/>
              <a:gd name="connsiteX2" fmla="*/ 155268 w 449263"/>
              <a:gd name="connsiteY2" fmla="*/ 408743 h 446088"/>
              <a:gd name="connsiteX3" fmla="*/ 374651 w 449263"/>
              <a:gd name="connsiteY3" fmla="*/ 382588 h 446088"/>
              <a:gd name="connsiteX4" fmla="*/ 374651 w 449263"/>
              <a:gd name="connsiteY4" fmla="*/ 382588 h 446088"/>
              <a:gd name="connsiteX5" fmla="*/ 374651 w 449263"/>
              <a:gd name="connsiteY5" fmla="*/ 382588 h 446088"/>
              <a:gd name="connsiteX6" fmla="*/ 336550 w 449263"/>
              <a:gd name="connsiteY6" fmla="*/ 379412 h 446088"/>
              <a:gd name="connsiteX7" fmla="*/ 330583 w 449263"/>
              <a:gd name="connsiteY7" fmla="*/ 383199 h 446088"/>
              <a:gd name="connsiteX8" fmla="*/ 330410 w 449263"/>
              <a:gd name="connsiteY8" fmla="*/ 383297 h 446088"/>
              <a:gd name="connsiteX9" fmla="*/ 349254 w 449263"/>
              <a:gd name="connsiteY9" fmla="*/ 377505 h 446088"/>
              <a:gd name="connsiteX10" fmla="*/ 333375 w 449263"/>
              <a:gd name="connsiteY10" fmla="*/ 387350 h 446088"/>
              <a:gd name="connsiteX11" fmla="*/ 345663 w 449263"/>
              <a:gd name="connsiteY11" fmla="*/ 379552 h 446088"/>
              <a:gd name="connsiteX12" fmla="*/ 385763 w 449263"/>
              <a:gd name="connsiteY12" fmla="*/ 376238 h 446088"/>
              <a:gd name="connsiteX13" fmla="*/ 385763 w 449263"/>
              <a:gd name="connsiteY13" fmla="*/ 379413 h 446088"/>
              <a:gd name="connsiteX14" fmla="*/ 344488 w 449263"/>
              <a:gd name="connsiteY14" fmla="*/ 409575 h 446088"/>
              <a:gd name="connsiteX15" fmla="*/ 352426 w 449263"/>
              <a:gd name="connsiteY15" fmla="*/ 404813 h 446088"/>
              <a:gd name="connsiteX16" fmla="*/ 352426 w 449263"/>
              <a:gd name="connsiteY16" fmla="*/ 409575 h 446088"/>
              <a:gd name="connsiteX17" fmla="*/ 333376 w 449263"/>
              <a:gd name="connsiteY17" fmla="*/ 417513 h 446088"/>
              <a:gd name="connsiteX18" fmla="*/ 374651 w 449263"/>
              <a:gd name="connsiteY18" fmla="*/ 382588 h 446088"/>
              <a:gd name="connsiteX19" fmla="*/ 220663 w 449263"/>
              <a:gd name="connsiteY19" fmla="*/ 368300 h 446088"/>
              <a:gd name="connsiteX20" fmla="*/ 220663 w 449263"/>
              <a:gd name="connsiteY20" fmla="*/ 371475 h 446088"/>
              <a:gd name="connsiteX21" fmla="*/ 160337 w 449263"/>
              <a:gd name="connsiteY21" fmla="*/ 409575 h 446088"/>
              <a:gd name="connsiteX22" fmla="*/ 223838 w 449263"/>
              <a:gd name="connsiteY22" fmla="*/ 376238 h 446088"/>
              <a:gd name="connsiteX23" fmla="*/ 223838 w 449263"/>
              <a:gd name="connsiteY23" fmla="*/ 379413 h 446088"/>
              <a:gd name="connsiteX24" fmla="*/ 165100 w 449263"/>
              <a:gd name="connsiteY24" fmla="*/ 417513 h 446088"/>
              <a:gd name="connsiteX25" fmla="*/ 223838 w 449263"/>
              <a:gd name="connsiteY25" fmla="*/ 382588 h 446088"/>
              <a:gd name="connsiteX26" fmla="*/ 228600 w 449263"/>
              <a:gd name="connsiteY26" fmla="*/ 382588 h 446088"/>
              <a:gd name="connsiteX27" fmla="*/ 179387 w 449263"/>
              <a:gd name="connsiteY27" fmla="*/ 439738 h 446088"/>
              <a:gd name="connsiteX28" fmla="*/ 231775 w 449263"/>
              <a:gd name="connsiteY28" fmla="*/ 409575 h 446088"/>
              <a:gd name="connsiteX29" fmla="*/ 236538 w 449263"/>
              <a:gd name="connsiteY29" fmla="*/ 409575 h 446088"/>
              <a:gd name="connsiteX30" fmla="*/ 212725 w 449263"/>
              <a:gd name="connsiteY30" fmla="*/ 442913 h 446088"/>
              <a:gd name="connsiteX31" fmla="*/ 242888 w 449263"/>
              <a:gd name="connsiteY31" fmla="*/ 423863 h 446088"/>
              <a:gd name="connsiteX32" fmla="*/ 242888 w 449263"/>
              <a:gd name="connsiteY32" fmla="*/ 428625 h 446088"/>
              <a:gd name="connsiteX33" fmla="*/ 212725 w 449263"/>
              <a:gd name="connsiteY33" fmla="*/ 446088 h 446088"/>
              <a:gd name="connsiteX34" fmla="*/ 209550 w 449263"/>
              <a:gd name="connsiteY34" fmla="*/ 446088 h 446088"/>
              <a:gd name="connsiteX35" fmla="*/ 231775 w 449263"/>
              <a:gd name="connsiteY35" fmla="*/ 412750 h 446088"/>
              <a:gd name="connsiteX36" fmla="*/ 176212 w 449263"/>
              <a:gd name="connsiteY36" fmla="*/ 442913 h 446088"/>
              <a:gd name="connsiteX37" fmla="*/ 223838 w 449263"/>
              <a:gd name="connsiteY37" fmla="*/ 387350 h 446088"/>
              <a:gd name="connsiteX38" fmla="*/ 146050 w 449263"/>
              <a:gd name="connsiteY38" fmla="*/ 431800 h 446088"/>
              <a:gd name="connsiteX39" fmla="*/ 141287 w 449263"/>
              <a:gd name="connsiteY39" fmla="*/ 431800 h 446088"/>
              <a:gd name="connsiteX40" fmla="*/ 201613 w 449263"/>
              <a:gd name="connsiteY40" fmla="*/ 390525 h 446088"/>
              <a:gd name="connsiteX41" fmla="*/ 134937 w 449263"/>
              <a:gd name="connsiteY41" fmla="*/ 428625 h 446088"/>
              <a:gd name="connsiteX42" fmla="*/ 130175 w 449263"/>
              <a:gd name="connsiteY42" fmla="*/ 428625 h 446088"/>
              <a:gd name="connsiteX43" fmla="*/ 195262 w 449263"/>
              <a:gd name="connsiteY43" fmla="*/ 387350 h 446088"/>
              <a:gd name="connsiteX44" fmla="*/ 155739 w 449263"/>
              <a:gd name="connsiteY44" fmla="*/ 408491 h 446088"/>
              <a:gd name="connsiteX45" fmla="*/ 269875 w 449263"/>
              <a:gd name="connsiteY45" fmla="*/ 357186 h 446088"/>
              <a:gd name="connsiteX46" fmla="*/ 269875 w 449263"/>
              <a:gd name="connsiteY46" fmla="*/ 357187 h 446088"/>
              <a:gd name="connsiteX47" fmla="*/ 269875 w 449263"/>
              <a:gd name="connsiteY47" fmla="*/ 357187 h 446088"/>
              <a:gd name="connsiteX48" fmla="*/ 404813 w 449263"/>
              <a:gd name="connsiteY48" fmla="*/ 349250 h 446088"/>
              <a:gd name="connsiteX49" fmla="*/ 407988 w 449263"/>
              <a:gd name="connsiteY49" fmla="*/ 352425 h 446088"/>
              <a:gd name="connsiteX50" fmla="*/ 311150 w 449263"/>
              <a:gd name="connsiteY50" fmla="*/ 412750 h 446088"/>
              <a:gd name="connsiteX51" fmla="*/ 396876 w 449263"/>
              <a:gd name="connsiteY51" fmla="*/ 360363 h 446088"/>
              <a:gd name="connsiteX52" fmla="*/ 396876 w 449263"/>
              <a:gd name="connsiteY52" fmla="*/ 363538 h 446088"/>
              <a:gd name="connsiteX53" fmla="*/ 307975 w 449263"/>
              <a:gd name="connsiteY53" fmla="*/ 420688 h 446088"/>
              <a:gd name="connsiteX54" fmla="*/ 374651 w 449263"/>
              <a:gd name="connsiteY54" fmla="*/ 382588 h 446088"/>
              <a:gd name="connsiteX55" fmla="*/ 277813 w 449263"/>
              <a:gd name="connsiteY55" fmla="*/ 439738 h 446088"/>
              <a:gd name="connsiteX56" fmla="*/ 366713 w 449263"/>
              <a:gd name="connsiteY56" fmla="*/ 382588 h 446088"/>
              <a:gd name="connsiteX57" fmla="*/ 258763 w 449263"/>
              <a:gd name="connsiteY57" fmla="*/ 442913 h 446088"/>
              <a:gd name="connsiteX58" fmla="*/ 254000 w 449263"/>
              <a:gd name="connsiteY58" fmla="*/ 442913 h 446088"/>
              <a:gd name="connsiteX59" fmla="*/ 352426 w 449263"/>
              <a:gd name="connsiteY59" fmla="*/ 382588 h 446088"/>
              <a:gd name="connsiteX60" fmla="*/ 247650 w 449263"/>
              <a:gd name="connsiteY60" fmla="*/ 446088 h 446088"/>
              <a:gd name="connsiteX61" fmla="*/ 242888 w 449263"/>
              <a:gd name="connsiteY61" fmla="*/ 446088 h 446088"/>
              <a:gd name="connsiteX62" fmla="*/ 242888 w 449263"/>
              <a:gd name="connsiteY62" fmla="*/ 442913 h 446088"/>
              <a:gd name="connsiteX63" fmla="*/ 242888 w 449263"/>
              <a:gd name="connsiteY63" fmla="*/ 428625 h 446088"/>
              <a:gd name="connsiteX64" fmla="*/ 247650 w 449263"/>
              <a:gd name="connsiteY64" fmla="*/ 442913 h 446088"/>
              <a:gd name="connsiteX65" fmla="*/ 160337 w 449263"/>
              <a:gd name="connsiteY65" fmla="*/ 349250 h 446088"/>
              <a:gd name="connsiteX66" fmla="*/ 152133 w 449263"/>
              <a:gd name="connsiteY66" fmla="*/ 354661 h 446088"/>
              <a:gd name="connsiteX67" fmla="*/ 148761 w 449263"/>
              <a:gd name="connsiteY67" fmla="*/ 356574 h 446088"/>
              <a:gd name="connsiteX68" fmla="*/ 412750 w 449263"/>
              <a:gd name="connsiteY68" fmla="*/ 338137 h 446088"/>
              <a:gd name="connsiteX69" fmla="*/ 415925 w 449263"/>
              <a:gd name="connsiteY69" fmla="*/ 341312 h 446088"/>
              <a:gd name="connsiteX70" fmla="*/ 412750 w 449263"/>
              <a:gd name="connsiteY70" fmla="*/ 341312 h 446088"/>
              <a:gd name="connsiteX71" fmla="*/ 349254 w 449263"/>
              <a:gd name="connsiteY71" fmla="*/ 377505 h 446088"/>
              <a:gd name="connsiteX72" fmla="*/ 415925 w 449263"/>
              <a:gd name="connsiteY72" fmla="*/ 334962 h 446088"/>
              <a:gd name="connsiteX73" fmla="*/ 345663 w 449263"/>
              <a:gd name="connsiteY73" fmla="*/ 379552 h 446088"/>
              <a:gd name="connsiteX74" fmla="*/ 254000 w 449263"/>
              <a:gd name="connsiteY74" fmla="*/ 431800 h 446088"/>
              <a:gd name="connsiteX75" fmla="*/ 330583 w 449263"/>
              <a:gd name="connsiteY75" fmla="*/ 383199 h 446088"/>
              <a:gd name="connsiteX76" fmla="*/ 274996 w 449263"/>
              <a:gd name="connsiteY76" fmla="*/ 334962 h 446088"/>
              <a:gd name="connsiteX77" fmla="*/ 275771 w 449263"/>
              <a:gd name="connsiteY77" fmla="*/ 334962 h 446088"/>
              <a:gd name="connsiteX78" fmla="*/ 269875 w 449263"/>
              <a:gd name="connsiteY78" fmla="*/ 338137 h 446088"/>
              <a:gd name="connsiteX79" fmla="*/ 155927 w 449263"/>
              <a:gd name="connsiteY79" fmla="*/ 330201 h 446088"/>
              <a:gd name="connsiteX80" fmla="*/ 88900 w 449263"/>
              <a:gd name="connsiteY80" fmla="*/ 390525 h 446088"/>
              <a:gd name="connsiteX81" fmla="*/ 148761 w 449263"/>
              <a:gd name="connsiteY81" fmla="*/ 356574 h 446088"/>
              <a:gd name="connsiteX82" fmla="*/ 82550 w 449263"/>
              <a:gd name="connsiteY82" fmla="*/ 398463 h 446088"/>
              <a:gd name="connsiteX83" fmla="*/ 82550 w 449263"/>
              <a:gd name="connsiteY83" fmla="*/ 393700 h 446088"/>
              <a:gd name="connsiteX84" fmla="*/ 195262 w 449263"/>
              <a:gd name="connsiteY84" fmla="*/ 330200 h 446088"/>
              <a:gd name="connsiteX85" fmla="*/ 119062 w 449263"/>
              <a:gd name="connsiteY85" fmla="*/ 379413 h 446088"/>
              <a:gd name="connsiteX86" fmla="*/ 198438 w 449263"/>
              <a:gd name="connsiteY86" fmla="*/ 334963 h 446088"/>
              <a:gd name="connsiteX87" fmla="*/ 112712 w 449263"/>
              <a:gd name="connsiteY87" fmla="*/ 401638 h 446088"/>
              <a:gd name="connsiteX88" fmla="*/ 206375 w 449263"/>
              <a:gd name="connsiteY88" fmla="*/ 346075 h 446088"/>
              <a:gd name="connsiteX89" fmla="*/ 209550 w 449263"/>
              <a:gd name="connsiteY89" fmla="*/ 346075 h 446088"/>
              <a:gd name="connsiteX90" fmla="*/ 209550 w 449263"/>
              <a:gd name="connsiteY90" fmla="*/ 349250 h 446088"/>
              <a:gd name="connsiteX91" fmla="*/ 127000 w 449263"/>
              <a:gd name="connsiteY91" fmla="*/ 417513 h 446088"/>
              <a:gd name="connsiteX92" fmla="*/ 217488 w 449263"/>
              <a:gd name="connsiteY92" fmla="*/ 363538 h 446088"/>
              <a:gd name="connsiteX93" fmla="*/ 217488 w 449263"/>
              <a:gd name="connsiteY93" fmla="*/ 368300 h 446088"/>
              <a:gd name="connsiteX94" fmla="*/ 155268 w 449263"/>
              <a:gd name="connsiteY94" fmla="*/ 408743 h 446088"/>
              <a:gd name="connsiteX95" fmla="*/ 127000 w 449263"/>
              <a:gd name="connsiteY95" fmla="*/ 423863 h 446088"/>
              <a:gd name="connsiteX96" fmla="*/ 190500 w 449263"/>
              <a:gd name="connsiteY96" fmla="*/ 382588 h 446088"/>
              <a:gd name="connsiteX97" fmla="*/ 123825 w 449263"/>
              <a:gd name="connsiteY97" fmla="*/ 420688 h 446088"/>
              <a:gd name="connsiteX98" fmla="*/ 119062 w 449263"/>
              <a:gd name="connsiteY98" fmla="*/ 420688 h 446088"/>
              <a:gd name="connsiteX99" fmla="*/ 198438 w 449263"/>
              <a:gd name="connsiteY99" fmla="*/ 352425 h 446088"/>
              <a:gd name="connsiteX100" fmla="*/ 100012 w 449263"/>
              <a:gd name="connsiteY100" fmla="*/ 409575 h 446088"/>
              <a:gd name="connsiteX101" fmla="*/ 187325 w 449263"/>
              <a:gd name="connsiteY101" fmla="*/ 341313 h 446088"/>
              <a:gd name="connsiteX102" fmla="*/ 85725 w 449263"/>
              <a:gd name="connsiteY102" fmla="*/ 401638 h 446088"/>
              <a:gd name="connsiteX103" fmla="*/ 85725 w 449263"/>
              <a:gd name="connsiteY103" fmla="*/ 398463 h 446088"/>
              <a:gd name="connsiteX104" fmla="*/ 152133 w 449263"/>
              <a:gd name="connsiteY104" fmla="*/ 354661 h 446088"/>
              <a:gd name="connsiteX105" fmla="*/ 165100 w 449263"/>
              <a:gd name="connsiteY105" fmla="*/ 322263 h 446088"/>
              <a:gd name="connsiteX106" fmla="*/ 155927 w 449263"/>
              <a:gd name="connsiteY106" fmla="*/ 330201 h 446088"/>
              <a:gd name="connsiteX107" fmla="*/ 164159 w 449263"/>
              <a:gd name="connsiteY107" fmla="*/ 322792 h 446088"/>
              <a:gd name="connsiteX108" fmla="*/ 135370 w 449263"/>
              <a:gd name="connsiteY108" fmla="*/ 320151 h 446088"/>
              <a:gd name="connsiteX109" fmla="*/ 80240 w 449263"/>
              <a:gd name="connsiteY109" fmla="*/ 365610 h 446088"/>
              <a:gd name="connsiteX110" fmla="*/ 69850 w 449263"/>
              <a:gd name="connsiteY110" fmla="*/ 371475 h 446088"/>
              <a:gd name="connsiteX111" fmla="*/ 168275 w 449263"/>
              <a:gd name="connsiteY111" fmla="*/ 315913 h 446088"/>
              <a:gd name="connsiteX112" fmla="*/ 171450 w 449263"/>
              <a:gd name="connsiteY112" fmla="*/ 315913 h 446088"/>
              <a:gd name="connsiteX113" fmla="*/ 168275 w 449263"/>
              <a:gd name="connsiteY113" fmla="*/ 319088 h 446088"/>
              <a:gd name="connsiteX114" fmla="*/ 164159 w 449263"/>
              <a:gd name="connsiteY114" fmla="*/ 322792 h 446088"/>
              <a:gd name="connsiteX115" fmla="*/ 63500 w 449263"/>
              <a:gd name="connsiteY115" fmla="*/ 379413 h 446088"/>
              <a:gd name="connsiteX116" fmla="*/ 80240 w 449263"/>
              <a:gd name="connsiteY116" fmla="*/ 365610 h 446088"/>
              <a:gd name="connsiteX117" fmla="*/ 42642 w 449263"/>
              <a:gd name="connsiteY117" fmla="*/ 312280 h 446088"/>
              <a:gd name="connsiteX118" fmla="*/ 36512 w 449263"/>
              <a:gd name="connsiteY118" fmla="*/ 315913 h 446088"/>
              <a:gd name="connsiteX119" fmla="*/ 37063 w 449263"/>
              <a:gd name="connsiteY119" fmla="*/ 315511 h 446088"/>
              <a:gd name="connsiteX120" fmla="*/ 115887 w 449263"/>
              <a:gd name="connsiteY120" fmla="*/ 311150 h 446088"/>
              <a:gd name="connsiteX121" fmla="*/ 113086 w 449263"/>
              <a:gd name="connsiteY121" fmla="*/ 312955 h 446088"/>
              <a:gd name="connsiteX122" fmla="*/ 55562 w 449263"/>
              <a:gd name="connsiteY122" fmla="*/ 346075 h 446088"/>
              <a:gd name="connsiteX123" fmla="*/ 55955 w 449263"/>
              <a:gd name="connsiteY123" fmla="*/ 345778 h 446088"/>
              <a:gd name="connsiteX124" fmla="*/ 390525 w 449263"/>
              <a:gd name="connsiteY124" fmla="*/ 300037 h 446088"/>
              <a:gd name="connsiteX125" fmla="*/ 393700 w 449263"/>
              <a:gd name="connsiteY125" fmla="*/ 304800 h 446088"/>
              <a:gd name="connsiteX126" fmla="*/ 390525 w 449263"/>
              <a:gd name="connsiteY126" fmla="*/ 304800 h 446088"/>
              <a:gd name="connsiteX127" fmla="*/ 341313 w 449263"/>
              <a:gd name="connsiteY127" fmla="*/ 300037 h 446088"/>
              <a:gd name="connsiteX128" fmla="*/ 341039 w 449263"/>
              <a:gd name="connsiteY128" fmla="*/ 300256 h 446088"/>
              <a:gd name="connsiteX129" fmla="*/ 269875 w 449263"/>
              <a:gd name="connsiteY129" fmla="*/ 341312 h 446088"/>
              <a:gd name="connsiteX130" fmla="*/ 401638 w 449263"/>
              <a:gd name="connsiteY130" fmla="*/ 295098 h 446088"/>
              <a:gd name="connsiteX131" fmla="*/ 401638 w 449263"/>
              <a:gd name="connsiteY131" fmla="*/ 296862 h 446088"/>
              <a:gd name="connsiteX132" fmla="*/ 404813 w 449263"/>
              <a:gd name="connsiteY132" fmla="*/ 296862 h 446088"/>
              <a:gd name="connsiteX133" fmla="*/ 396875 w 449263"/>
              <a:gd name="connsiteY133" fmla="*/ 300037 h 446088"/>
              <a:gd name="connsiteX134" fmla="*/ 396875 w 449263"/>
              <a:gd name="connsiteY134" fmla="*/ 297215 h 446088"/>
              <a:gd name="connsiteX135" fmla="*/ 404813 w 449263"/>
              <a:gd name="connsiteY135" fmla="*/ 293687 h 446088"/>
              <a:gd name="connsiteX136" fmla="*/ 404813 w 449263"/>
              <a:gd name="connsiteY136" fmla="*/ 296862 h 446088"/>
              <a:gd name="connsiteX137" fmla="*/ 402615 w 449263"/>
              <a:gd name="connsiteY137" fmla="*/ 294664 h 446088"/>
              <a:gd name="connsiteX138" fmla="*/ 401638 w 449263"/>
              <a:gd name="connsiteY138" fmla="*/ 293687 h 446088"/>
              <a:gd name="connsiteX139" fmla="*/ 396875 w 449263"/>
              <a:gd name="connsiteY139" fmla="*/ 296862 h 446088"/>
              <a:gd name="connsiteX140" fmla="*/ 396875 w 449263"/>
              <a:gd name="connsiteY140" fmla="*/ 297215 h 446088"/>
              <a:gd name="connsiteX141" fmla="*/ 390525 w 449263"/>
              <a:gd name="connsiteY141" fmla="*/ 300037 h 446088"/>
              <a:gd name="connsiteX142" fmla="*/ 401638 w 449263"/>
              <a:gd name="connsiteY142" fmla="*/ 293687 h 446088"/>
              <a:gd name="connsiteX143" fmla="*/ 402615 w 449263"/>
              <a:gd name="connsiteY143" fmla="*/ 294664 h 446088"/>
              <a:gd name="connsiteX144" fmla="*/ 401638 w 449263"/>
              <a:gd name="connsiteY144" fmla="*/ 295098 h 446088"/>
              <a:gd name="connsiteX145" fmla="*/ 352425 w 449263"/>
              <a:gd name="connsiteY145" fmla="*/ 293687 h 446088"/>
              <a:gd name="connsiteX146" fmla="*/ 277812 w 449263"/>
              <a:gd name="connsiteY146" fmla="*/ 334962 h 446088"/>
              <a:gd name="connsiteX147" fmla="*/ 275771 w 449263"/>
              <a:gd name="connsiteY147" fmla="*/ 334962 h 446088"/>
              <a:gd name="connsiteX148" fmla="*/ 352425 w 449263"/>
              <a:gd name="connsiteY148" fmla="*/ 293687 h 446088"/>
              <a:gd name="connsiteX149" fmla="*/ 269875 w 449263"/>
              <a:gd name="connsiteY149" fmla="*/ 357186 h 446088"/>
              <a:gd name="connsiteX150" fmla="*/ 341039 w 449263"/>
              <a:gd name="connsiteY150" fmla="*/ 300256 h 446088"/>
              <a:gd name="connsiteX151" fmla="*/ 349250 w 449263"/>
              <a:gd name="connsiteY151" fmla="*/ 288925 h 446088"/>
              <a:gd name="connsiteX152" fmla="*/ 352425 w 449263"/>
              <a:gd name="connsiteY152" fmla="*/ 288925 h 446088"/>
              <a:gd name="connsiteX153" fmla="*/ 352425 w 449263"/>
              <a:gd name="connsiteY153" fmla="*/ 293687 h 446088"/>
              <a:gd name="connsiteX154" fmla="*/ 431800 w 449263"/>
              <a:gd name="connsiteY154" fmla="*/ 285750 h 446088"/>
              <a:gd name="connsiteX155" fmla="*/ 438151 w 449263"/>
              <a:gd name="connsiteY155" fmla="*/ 285750 h 446088"/>
              <a:gd name="connsiteX156" fmla="*/ 423863 w 449263"/>
              <a:gd name="connsiteY156" fmla="*/ 300038 h 446088"/>
              <a:gd name="connsiteX157" fmla="*/ 434976 w 449263"/>
              <a:gd name="connsiteY157" fmla="*/ 293688 h 446088"/>
              <a:gd name="connsiteX158" fmla="*/ 434976 w 449263"/>
              <a:gd name="connsiteY158" fmla="*/ 296862 h 446088"/>
              <a:gd name="connsiteX159" fmla="*/ 434975 w 449263"/>
              <a:gd name="connsiteY159" fmla="*/ 296862 h 446088"/>
              <a:gd name="connsiteX160" fmla="*/ 434975 w 449263"/>
              <a:gd name="connsiteY160" fmla="*/ 300037 h 446088"/>
              <a:gd name="connsiteX161" fmla="*/ 269875 w 449263"/>
              <a:gd name="connsiteY161" fmla="*/ 417512 h 446088"/>
              <a:gd name="connsiteX162" fmla="*/ 330410 w 449263"/>
              <a:gd name="connsiteY162" fmla="*/ 383297 h 446088"/>
              <a:gd name="connsiteX163" fmla="*/ 258762 w 449263"/>
              <a:gd name="connsiteY163" fmla="*/ 428625 h 446088"/>
              <a:gd name="connsiteX164" fmla="*/ 254000 w 449263"/>
              <a:gd name="connsiteY164" fmla="*/ 428625 h 446088"/>
              <a:gd name="connsiteX165" fmla="*/ 258762 w 449263"/>
              <a:gd name="connsiteY165" fmla="*/ 423862 h 446088"/>
              <a:gd name="connsiteX166" fmla="*/ 419100 w 449263"/>
              <a:gd name="connsiteY166" fmla="*/ 307975 h 446088"/>
              <a:gd name="connsiteX167" fmla="*/ 265112 w 449263"/>
              <a:gd name="connsiteY167" fmla="*/ 393700 h 446088"/>
              <a:gd name="connsiteX168" fmla="*/ 396875 w 449263"/>
              <a:gd name="connsiteY168" fmla="*/ 307975 h 446088"/>
              <a:gd name="connsiteX169" fmla="*/ 265112 w 449263"/>
              <a:gd name="connsiteY169" fmla="*/ 382587 h 446088"/>
              <a:gd name="connsiteX170" fmla="*/ 261937 w 449263"/>
              <a:gd name="connsiteY170" fmla="*/ 382587 h 446088"/>
              <a:gd name="connsiteX171" fmla="*/ 355600 w 449263"/>
              <a:gd name="connsiteY171" fmla="*/ 311150 h 446088"/>
              <a:gd name="connsiteX172" fmla="*/ 261937 w 449263"/>
              <a:gd name="connsiteY172" fmla="*/ 363537 h 446088"/>
              <a:gd name="connsiteX173" fmla="*/ 269875 w 449263"/>
              <a:gd name="connsiteY173" fmla="*/ 357187 h 446088"/>
              <a:gd name="connsiteX174" fmla="*/ 363538 w 449263"/>
              <a:gd name="connsiteY174" fmla="*/ 304800 h 446088"/>
              <a:gd name="connsiteX175" fmla="*/ 366713 w 449263"/>
              <a:gd name="connsiteY175" fmla="*/ 304800 h 446088"/>
              <a:gd name="connsiteX176" fmla="*/ 273050 w 449263"/>
              <a:gd name="connsiteY176" fmla="*/ 376237 h 446088"/>
              <a:gd name="connsiteX177" fmla="*/ 415925 w 449263"/>
              <a:gd name="connsiteY177" fmla="*/ 293687 h 446088"/>
              <a:gd name="connsiteX178" fmla="*/ 419100 w 449263"/>
              <a:gd name="connsiteY178" fmla="*/ 293687 h 446088"/>
              <a:gd name="connsiteX179" fmla="*/ 288925 w 449263"/>
              <a:gd name="connsiteY179" fmla="*/ 379412 h 446088"/>
              <a:gd name="connsiteX180" fmla="*/ 434971 w 449263"/>
              <a:gd name="connsiteY180" fmla="*/ 296864 h 446088"/>
              <a:gd name="connsiteX181" fmla="*/ 419100 w 449263"/>
              <a:gd name="connsiteY181" fmla="*/ 304800 h 446088"/>
              <a:gd name="connsiteX182" fmla="*/ 431800 w 449263"/>
              <a:gd name="connsiteY182" fmla="*/ 288925 h 446088"/>
              <a:gd name="connsiteX183" fmla="*/ 427038 w 449263"/>
              <a:gd name="connsiteY183" fmla="*/ 293688 h 446088"/>
              <a:gd name="connsiteX184" fmla="*/ 423863 w 449263"/>
              <a:gd name="connsiteY184" fmla="*/ 293688 h 446088"/>
              <a:gd name="connsiteX185" fmla="*/ 160337 w 449263"/>
              <a:gd name="connsiteY185" fmla="*/ 285750 h 446088"/>
              <a:gd name="connsiteX186" fmla="*/ 88900 w 449263"/>
              <a:gd name="connsiteY186" fmla="*/ 330200 h 446088"/>
              <a:gd name="connsiteX187" fmla="*/ 160337 w 449263"/>
              <a:gd name="connsiteY187" fmla="*/ 288925 h 446088"/>
              <a:gd name="connsiteX188" fmla="*/ 74612 w 449263"/>
              <a:gd name="connsiteY188" fmla="*/ 346075 h 446088"/>
              <a:gd name="connsiteX189" fmla="*/ 160337 w 449263"/>
              <a:gd name="connsiteY189" fmla="*/ 296863 h 446088"/>
              <a:gd name="connsiteX190" fmla="*/ 165100 w 449263"/>
              <a:gd name="connsiteY190" fmla="*/ 296863 h 446088"/>
              <a:gd name="connsiteX191" fmla="*/ 135370 w 449263"/>
              <a:gd name="connsiteY191" fmla="*/ 320151 h 446088"/>
              <a:gd name="connsiteX192" fmla="*/ 153987 w 449263"/>
              <a:gd name="connsiteY192" fmla="*/ 304800 h 446088"/>
              <a:gd name="connsiteX193" fmla="*/ 52387 w 449263"/>
              <a:gd name="connsiteY193" fmla="*/ 363538 h 446088"/>
              <a:gd name="connsiteX194" fmla="*/ 47625 w 449263"/>
              <a:gd name="connsiteY194" fmla="*/ 363538 h 446088"/>
              <a:gd name="connsiteX195" fmla="*/ 47625 w 449263"/>
              <a:gd name="connsiteY195" fmla="*/ 360363 h 446088"/>
              <a:gd name="connsiteX196" fmla="*/ 134937 w 449263"/>
              <a:gd name="connsiteY196" fmla="*/ 304800 h 446088"/>
              <a:gd name="connsiteX197" fmla="*/ 44450 w 449263"/>
              <a:gd name="connsiteY197" fmla="*/ 357188 h 446088"/>
              <a:gd name="connsiteX198" fmla="*/ 113086 w 449263"/>
              <a:gd name="connsiteY198" fmla="*/ 312955 h 446088"/>
              <a:gd name="connsiteX199" fmla="*/ 438151 w 449263"/>
              <a:gd name="connsiteY199" fmla="*/ 277812 h 446088"/>
              <a:gd name="connsiteX200" fmla="*/ 438151 w 449263"/>
              <a:gd name="connsiteY200" fmla="*/ 280988 h 446088"/>
              <a:gd name="connsiteX201" fmla="*/ 431800 w 449263"/>
              <a:gd name="connsiteY201" fmla="*/ 285750 h 446088"/>
              <a:gd name="connsiteX202" fmla="*/ 146050 w 449263"/>
              <a:gd name="connsiteY202" fmla="*/ 274638 h 446088"/>
              <a:gd name="connsiteX203" fmla="*/ 143025 w 449263"/>
              <a:gd name="connsiteY203" fmla="*/ 276884 h 446088"/>
              <a:gd name="connsiteX204" fmla="*/ 52387 w 449263"/>
              <a:gd name="connsiteY204" fmla="*/ 330200 h 446088"/>
              <a:gd name="connsiteX205" fmla="*/ 53679 w 449263"/>
              <a:gd name="connsiteY205" fmla="*/ 329280 h 446088"/>
              <a:gd name="connsiteX206" fmla="*/ 336550 w 449263"/>
              <a:gd name="connsiteY206" fmla="*/ 269875 h 446088"/>
              <a:gd name="connsiteX207" fmla="*/ 333538 w 449263"/>
              <a:gd name="connsiteY207" fmla="*/ 272704 h 446088"/>
              <a:gd name="connsiteX208" fmla="*/ 331602 w 449263"/>
              <a:gd name="connsiteY208" fmla="*/ 274523 h 446088"/>
              <a:gd name="connsiteX209" fmla="*/ 301346 w 449263"/>
              <a:gd name="connsiteY209" fmla="*/ 292892 h 446088"/>
              <a:gd name="connsiteX210" fmla="*/ 325382 w 449263"/>
              <a:gd name="connsiteY210" fmla="*/ 277177 h 446088"/>
              <a:gd name="connsiteX211" fmla="*/ 344488 w 449263"/>
              <a:gd name="connsiteY211" fmla="*/ 266700 h 446088"/>
              <a:gd name="connsiteX212" fmla="*/ 292100 w 449263"/>
              <a:gd name="connsiteY212" fmla="*/ 315912 h 446088"/>
              <a:gd name="connsiteX213" fmla="*/ 349250 w 449263"/>
              <a:gd name="connsiteY213" fmla="*/ 280987 h 446088"/>
              <a:gd name="connsiteX214" fmla="*/ 349250 w 449263"/>
              <a:gd name="connsiteY214" fmla="*/ 285750 h 446088"/>
              <a:gd name="connsiteX215" fmla="*/ 292100 w 449263"/>
              <a:gd name="connsiteY215" fmla="*/ 322262 h 446088"/>
              <a:gd name="connsiteX216" fmla="*/ 349250 w 449263"/>
              <a:gd name="connsiteY216" fmla="*/ 288925 h 446088"/>
              <a:gd name="connsiteX217" fmla="*/ 274996 w 449263"/>
              <a:gd name="connsiteY217" fmla="*/ 334962 h 446088"/>
              <a:gd name="connsiteX218" fmla="*/ 273050 w 449263"/>
              <a:gd name="connsiteY218" fmla="*/ 334962 h 446088"/>
              <a:gd name="connsiteX219" fmla="*/ 330200 w 449263"/>
              <a:gd name="connsiteY219" fmla="*/ 293687 h 446088"/>
              <a:gd name="connsiteX220" fmla="*/ 284162 w 449263"/>
              <a:gd name="connsiteY220" fmla="*/ 322262 h 446088"/>
              <a:gd name="connsiteX221" fmla="*/ 284162 w 449263"/>
              <a:gd name="connsiteY221" fmla="*/ 319087 h 446088"/>
              <a:gd name="connsiteX222" fmla="*/ 331374 w 449263"/>
              <a:gd name="connsiteY222" fmla="*/ 274737 h 446088"/>
              <a:gd name="connsiteX223" fmla="*/ 331602 w 449263"/>
              <a:gd name="connsiteY223" fmla="*/ 274523 h 446088"/>
              <a:gd name="connsiteX224" fmla="*/ 160337 w 449263"/>
              <a:gd name="connsiteY224" fmla="*/ 266700 h 446088"/>
              <a:gd name="connsiteX225" fmla="*/ 55955 w 449263"/>
              <a:gd name="connsiteY225" fmla="*/ 345778 h 446088"/>
              <a:gd name="connsiteX226" fmla="*/ 44450 w 449263"/>
              <a:gd name="connsiteY226" fmla="*/ 352425 h 446088"/>
              <a:gd name="connsiteX227" fmla="*/ 41275 w 449263"/>
              <a:gd name="connsiteY227" fmla="*/ 352425 h 446088"/>
              <a:gd name="connsiteX228" fmla="*/ 143025 w 449263"/>
              <a:gd name="connsiteY228" fmla="*/ 276884 h 446088"/>
              <a:gd name="connsiteX229" fmla="*/ 153987 w 449263"/>
              <a:gd name="connsiteY229" fmla="*/ 255588 h 446088"/>
              <a:gd name="connsiteX230" fmla="*/ 151599 w 449263"/>
              <a:gd name="connsiteY230" fmla="*/ 257285 h 446088"/>
              <a:gd name="connsiteX231" fmla="*/ 25400 w 449263"/>
              <a:gd name="connsiteY231" fmla="*/ 330200 h 446088"/>
              <a:gd name="connsiteX232" fmla="*/ 446088 w 449263"/>
              <a:gd name="connsiteY232" fmla="*/ 252412 h 446088"/>
              <a:gd name="connsiteX233" fmla="*/ 438151 w 449263"/>
              <a:gd name="connsiteY233" fmla="*/ 266700 h 446088"/>
              <a:gd name="connsiteX234" fmla="*/ 442913 w 449263"/>
              <a:gd name="connsiteY234" fmla="*/ 263525 h 446088"/>
              <a:gd name="connsiteX235" fmla="*/ 446088 w 449263"/>
              <a:gd name="connsiteY235" fmla="*/ 263525 h 446088"/>
              <a:gd name="connsiteX236" fmla="*/ 431800 w 449263"/>
              <a:gd name="connsiteY236" fmla="*/ 285750 h 446088"/>
              <a:gd name="connsiteX237" fmla="*/ 427038 w 449263"/>
              <a:gd name="connsiteY237" fmla="*/ 288925 h 446088"/>
              <a:gd name="connsiteX238" fmla="*/ 427038 w 449263"/>
              <a:gd name="connsiteY238" fmla="*/ 285750 h 446088"/>
              <a:gd name="connsiteX239" fmla="*/ 442913 w 449263"/>
              <a:gd name="connsiteY239" fmla="*/ 266700 h 446088"/>
              <a:gd name="connsiteX240" fmla="*/ 434976 w 449263"/>
              <a:gd name="connsiteY240" fmla="*/ 269875 h 446088"/>
              <a:gd name="connsiteX241" fmla="*/ 434976 w 449263"/>
              <a:gd name="connsiteY241" fmla="*/ 266700 h 446088"/>
              <a:gd name="connsiteX242" fmla="*/ 442913 w 449263"/>
              <a:gd name="connsiteY242" fmla="*/ 255588 h 446088"/>
              <a:gd name="connsiteX243" fmla="*/ 438151 w 449263"/>
              <a:gd name="connsiteY243" fmla="*/ 255588 h 446088"/>
              <a:gd name="connsiteX244" fmla="*/ 168275 w 449263"/>
              <a:gd name="connsiteY244" fmla="*/ 247650 h 446088"/>
              <a:gd name="connsiteX245" fmla="*/ 53679 w 449263"/>
              <a:gd name="connsiteY245" fmla="*/ 329280 h 446088"/>
              <a:gd name="connsiteX246" fmla="*/ 33337 w 449263"/>
              <a:gd name="connsiteY246" fmla="*/ 341313 h 446088"/>
              <a:gd name="connsiteX247" fmla="*/ 151599 w 449263"/>
              <a:gd name="connsiteY247" fmla="*/ 257285 h 446088"/>
              <a:gd name="connsiteX248" fmla="*/ 165100 w 449263"/>
              <a:gd name="connsiteY248" fmla="*/ 239713 h 446088"/>
              <a:gd name="connsiteX249" fmla="*/ 168275 w 449263"/>
              <a:gd name="connsiteY249" fmla="*/ 239713 h 446088"/>
              <a:gd name="connsiteX250" fmla="*/ 79764 w 449263"/>
              <a:gd name="connsiteY250" fmla="*/ 295615 h 446088"/>
              <a:gd name="connsiteX251" fmla="*/ 77787 w 449263"/>
              <a:gd name="connsiteY251" fmla="*/ 296863 h 446088"/>
              <a:gd name="connsiteX252" fmla="*/ 168275 w 449263"/>
              <a:gd name="connsiteY252" fmla="*/ 244475 h 446088"/>
              <a:gd name="connsiteX253" fmla="*/ 168275 w 449263"/>
              <a:gd name="connsiteY253" fmla="*/ 247650 h 446088"/>
              <a:gd name="connsiteX254" fmla="*/ 25400 w 449263"/>
              <a:gd name="connsiteY254" fmla="*/ 327025 h 446088"/>
              <a:gd name="connsiteX255" fmla="*/ 115887 w 449263"/>
              <a:gd name="connsiteY255" fmla="*/ 269875 h 446088"/>
              <a:gd name="connsiteX256" fmla="*/ 42642 w 449263"/>
              <a:gd name="connsiteY256" fmla="*/ 312280 h 446088"/>
              <a:gd name="connsiteX257" fmla="*/ 446088 w 449263"/>
              <a:gd name="connsiteY257" fmla="*/ 236538 h 446088"/>
              <a:gd name="connsiteX258" fmla="*/ 438151 w 449263"/>
              <a:gd name="connsiteY258" fmla="*/ 255588 h 446088"/>
              <a:gd name="connsiteX259" fmla="*/ 434976 w 449263"/>
              <a:gd name="connsiteY259" fmla="*/ 255588 h 446088"/>
              <a:gd name="connsiteX260" fmla="*/ 442913 w 449263"/>
              <a:gd name="connsiteY260" fmla="*/ 239712 h 446088"/>
              <a:gd name="connsiteX261" fmla="*/ 438151 w 449263"/>
              <a:gd name="connsiteY261" fmla="*/ 244475 h 446088"/>
              <a:gd name="connsiteX262" fmla="*/ 438151 w 449263"/>
              <a:gd name="connsiteY262" fmla="*/ 239712 h 446088"/>
              <a:gd name="connsiteX263" fmla="*/ 446088 w 449263"/>
              <a:gd name="connsiteY263" fmla="*/ 222250 h 446088"/>
              <a:gd name="connsiteX264" fmla="*/ 449263 w 449263"/>
              <a:gd name="connsiteY264" fmla="*/ 222250 h 446088"/>
              <a:gd name="connsiteX265" fmla="*/ 438151 w 449263"/>
              <a:gd name="connsiteY265" fmla="*/ 239712 h 446088"/>
              <a:gd name="connsiteX266" fmla="*/ 446088 w 449263"/>
              <a:gd name="connsiteY266" fmla="*/ 225425 h 446088"/>
              <a:gd name="connsiteX267" fmla="*/ 438151 w 449263"/>
              <a:gd name="connsiteY267" fmla="*/ 228600 h 446088"/>
              <a:gd name="connsiteX268" fmla="*/ 434976 w 449263"/>
              <a:gd name="connsiteY268" fmla="*/ 228600 h 446088"/>
              <a:gd name="connsiteX269" fmla="*/ 249612 w 449263"/>
              <a:gd name="connsiteY269" fmla="*/ 221502 h 446088"/>
              <a:gd name="connsiteX270" fmla="*/ 242887 w 449263"/>
              <a:gd name="connsiteY270" fmla="*/ 225425 h 446088"/>
              <a:gd name="connsiteX271" fmla="*/ 243649 w 449263"/>
              <a:gd name="connsiteY271" fmla="*/ 224739 h 446088"/>
              <a:gd name="connsiteX272" fmla="*/ 446088 w 449263"/>
              <a:gd name="connsiteY272" fmla="*/ 211138 h 446088"/>
              <a:gd name="connsiteX273" fmla="*/ 446088 w 449263"/>
              <a:gd name="connsiteY273" fmla="*/ 214312 h 446088"/>
              <a:gd name="connsiteX274" fmla="*/ 434976 w 449263"/>
              <a:gd name="connsiteY274" fmla="*/ 228600 h 446088"/>
              <a:gd name="connsiteX275" fmla="*/ 442913 w 449263"/>
              <a:gd name="connsiteY275" fmla="*/ 214312 h 446088"/>
              <a:gd name="connsiteX276" fmla="*/ 434976 w 449263"/>
              <a:gd name="connsiteY276" fmla="*/ 222250 h 446088"/>
              <a:gd name="connsiteX277" fmla="*/ 434976 w 449263"/>
              <a:gd name="connsiteY277" fmla="*/ 217488 h 446088"/>
              <a:gd name="connsiteX278" fmla="*/ 217487 w 449263"/>
              <a:gd name="connsiteY278" fmla="*/ 192087 h 446088"/>
              <a:gd name="connsiteX279" fmla="*/ 182885 w 449263"/>
              <a:gd name="connsiteY279" fmla="*/ 225248 h 446088"/>
              <a:gd name="connsiteX280" fmla="*/ 182562 w 449263"/>
              <a:gd name="connsiteY280" fmla="*/ 225425 h 446088"/>
              <a:gd name="connsiteX281" fmla="*/ 214207 w 449263"/>
              <a:gd name="connsiteY281" fmla="*/ 193780 h 446088"/>
              <a:gd name="connsiteX282" fmla="*/ 349250 w 449263"/>
              <a:gd name="connsiteY282" fmla="*/ 187325 h 446088"/>
              <a:gd name="connsiteX283" fmla="*/ 288925 w 449263"/>
              <a:gd name="connsiteY283" fmla="*/ 244475 h 446088"/>
              <a:gd name="connsiteX284" fmla="*/ 371475 w 449263"/>
              <a:gd name="connsiteY284" fmla="*/ 195262 h 446088"/>
              <a:gd name="connsiteX285" fmla="*/ 371475 w 449263"/>
              <a:gd name="connsiteY285" fmla="*/ 197115 h 446088"/>
              <a:gd name="connsiteX286" fmla="*/ 374650 w 449263"/>
              <a:gd name="connsiteY286" fmla="*/ 195263 h 446088"/>
              <a:gd name="connsiteX287" fmla="*/ 374650 w 449263"/>
              <a:gd name="connsiteY287" fmla="*/ 198438 h 446088"/>
              <a:gd name="connsiteX288" fmla="*/ 374650 w 449263"/>
              <a:gd name="connsiteY288" fmla="*/ 214313 h 446088"/>
              <a:gd name="connsiteX289" fmla="*/ 423863 w 449263"/>
              <a:gd name="connsiteY289" fmla="*/ 187325 h 446088"/>
              <a:gd name="connsiteX290" fmla="*/ 396875 w 449263"/>
              <a:gd name="connsiteY290" fmla="*/ 206375 h 446088"/>
              <a:gd name="connsiteX291" fmla="*/ 423863 w 449263"/>
              <a:gd name="connsiteY291" fmla="*/ 192088 h 446088"/>
              <a:gd name="connsiteX292" fmla="*/ 423863 w 449263"/>
              <a:gd name="connsiteY292" fmla="*/ 195263 h 446088"/>
              <a:gd name="connsiteX293" fmla="*/ 418052 w 449263"/>
              <a:gd name="connsiteY293" fmla="*/ 201757 h 446088"/>
              <a:gd name="connsiteX294" fmla="*/ 423862 w 449263"/>
              <a:gd name="connsiteY294" fmla="*/ 198437 h 446088"/>
              <a:gd name="connsiteX295" fmla="*/ 423862 w 449263"/>
              <a:gd name="connsiteY295" fmla="*/ 203200 h 446088"/>
              <a:gd name="connsiteX296" fmla="*/ 419100 w 449263"/>
              <a:gd name="connsiteY296" fmla="*/ 206374 h 446088"/>
              <a:gd name="connsiteX297" fmla="*/ 415925 w 449263"/>
              <a:gd name="connsiteY297" fmla="*/ 206374 h 446088"/>
              <a:gd name="connsiteX298" fmla="*/ 415925 w 449263"/>
              <a:gd name="connsiteY298" fmla="*/ 205220 h 446088"/>
              <a:gd name="connsiteX299" fmla="*/ 419100 w 449263"/>
              <a:gd name="connsiteY299" fmla="*/ 203200 h 446088"/>
              <a:gd name="connsiteX300" fmla="*/ 416761 w 449263"/>
              <a:gd name="connsiteY300" fmla="*/ 203200 h 446088"/>
              <a:gd name="connsiteX301" fmla="*/ 415925 w 449263"/>
              <a:gd name="connsiteY301" fmla="*/ 204135 h 446088"/>
              <a:gd name="connsiteX302" fmla="*/ 415925 w 449263"/>
              <a:gd name="connsiteY302" fmla="*/ 205220 h 446088"/>
              <a:gd name="connsiteX303" fmla="*/ 413670 w 449263"/>
              <a:gd name="connsiteY303" fmla="*/ 206655 h 446088"/>
              <a:gd name="connsiteX304" fmla="*/ 396875 w 449263"/>
              <a:gd name="connsiteY304" fmla="*/ 225425 h 446088"/>
              <a:gd name="connsiteX305" fmla="*/ 407988 w 449263"/>
              <a:gd name="connsiteY305" fmla="*/ 217488 h 446088"/>
              <a:gd name="connsiteX306" fmla="*/ 412750 w 449263"/>
              <a:gd name="connsiteY306" fmla="*/ 236538 h 446088"/>
              <a:gd name="connsiteX307" fmla="*/ 427038 w 449263"/>
              <a:gd name="connsiteY307" fmla="*/ 228600 h 446088"/>
              <a:gd name="connsiteX308" fmla="*/ 431800 w 449263"/>
              <a:gd name="connsiteY308" fmla="*/ 228600 h 446088"/>
              <a:gd name="connsiteX309" fmla="*/ 431800 w 449263"/>
              <a:gd name="connsiteY309" fmla="*/ 233363 h 446088"/>
              <a:gd name="connsiteX310" fmla="*/ 427038 w 449263"/>
              <a:gd name="connsiteY310" fmla="*/ 236538 h 446088"/>
              <a:gd name="connsiteX311" fmla="*/ 431800 w 449263"/>
              <a:gd name="connsiteY311" fmla="*/ 236538 h 446088"/>
              <a:gd name="connsiteX312" fmla="*/ 427038 w 449263"/>
              <a:gd name="connsiteY312" fmla="*/ 239713 h 446088"/>
              <a:gd name="connsiteX313" fmla="*/ 423863 w 449263"/>
              <a:gd name="connsiteY313" fmla="*/ 239713 h 446088"/>
              <a:gd name="connsiteX314" fmla="*/ 423863 w 449263"/>
              <a:gd name="connsiteY314" fmla="*/ 236538 h 446088"/>
              <a:gd name="connsiteX315" fmla="*/ 427038 w 449263"/>
              <a:gd name="connsiteY315" fmla="*/ 233363 h 446088"/>
              <a:gd name="connsiteX316" fmla="*/ 415925 w 449263"/>
              <a:gd name="connsiteY316" fmla="*/ 239713 h 446088"/>
              <a:gd name="connsiteX317" fmla="*/ 412750 w 449263"/>
              <a:gd name="connsiteY317" fmla="*/ 239713 h 446088"/>
              <a:gd name="connsiteX318" fmla="*/ 407988 w 449263"/>
              <a:gd name="connsiteY318" fmla="*/ 239713 h 446088"/>
              <a:gd name="connsiteX319" fmla="*/ 404813 w 449263"/>
              <a:gd name="connsiteY319" fmla="*/ 222250 h 446088"/>
              <a:gd name="connsiteX320" fmla="*/ 393700 w 449263"/>
              <a:gd name="connsiteY320" fmla="*/ 228600 h 446088"/>
              <a:gd name="connsiteX321" fmla="*/ 390525 w 449263"/>
              <a:gd name="connsiteY321" fmla="*/ 228600 h 446088"/>
              <a:gd name="connsiteX322" fmla="*/ 404134 w 449263"/>
              <a:gd name="connsiteY322" fmla="*/ 212723 h 446088"/>
              <a:gd name="connsiteX323" fmla="*/ 401637 w 449263"/>
              <a:gd name="connsiteY323" fmla="*/ 214312 h 446088"/>
              <a:gd name="connsiteX324" fmla="*/ 401637 w 449263"/>
              <a:gd name="connsiteY324" fmla="*/ 211137 h 446088"/>
              <a:gd name="connsiteX325" fmla="*/ 409196 w 449263"/>
              <a:gd name="connsiteY325" fmla="*/ 206818 h 446088"/>
              <a:gd name="connsiteX326" fmla="*/ 419100 w 449263"/>
              <a:gd name="connsiteY326" fmla="*/ 195263 h 446088"/>
              <a:gd name="connsiteX327" fmla="*/ 377825 w 449263"/>
              <a:gd name="connsiteY327" fmla="*/ 222250 h 446088"/>
              <a:gd name="connsiteX328" fmla="*/ 377825 w 449263"/>
              <a:gd name="connsiteY328" fmla="*/ 217488 h 446088"/>
              <a:gd name="connsiteX329" fmla="*/ 404813 w 449263"/>
              <a:gd name="connsiteY329" fmla="*/ 198438 h 446088"/>
              <a:gd name="connsiteX330" fmla="*/ 374650 w 449263"/>
              <a:gd name="connsiteY330" fmla="*/ 217488 h 446088"/>
              <a:gd name="connsiteX331" fmla="*/ 371475 w 449263"/>
              <a:gd name="connsiteY331" fmla="*/ 198438 h 446088"/>
              <a:gd name="connsiteX332" fmla="*/ 371468 w 449263"/>
              <a:gd name="connsiteY332" fmla="*/ 198443 h 446088"/>
              <a:gd name="connsiteX333" fmla="*/ 311150 w 449263"/>
              <a:gd name="connsiteY333" fmla="*/ 255587 h 446088"/>
              <a:gd name="connsiteX334" fmla="*/ 344488 w 449263"/>
              <a:gd name="connsiteY334" fmla="*/ 236537 h 446088"/>
              <a:gd name="connsiteX335" fmla="*/ 303579 w 449263"/>
              <a:gd name="connsiteY335" fmla="*/ 289133 h 446088"/>
              <a:gd name="connsiteX336" fmla="*/ 300037 w 449263"/>
              <a:gd name="connsiteY336" fmla="*/ 293687 h 446088"/>
              <a:gd name="connsiteX337" fmla="*/ 301346 w 449263"/>
              <a:gd name="connsiteY337" fmla="*/ 292892 h 446088"/>
              <a:gd name="connsiteX338" fmla="*/ 295275 w 449263"/>
              <a:gd name="connsiteY338" fmla="*/ 296862 h 446088"/>
              <a:gd name="connsiteX339" fmla="*/ 295275 w 449263"/>
              <a:gd name="connsiteY339" fmla="*/ 293687 h 446088"/>
              <a:gd name="connsiteX340" fmla="*/ 341313 w 449263"/>
              <a:gd name="connsiteY340" fmla="*/ 239712 h 446088"/>
              <a:gd name="connsiteX341" fmla="*/ 307975 w 449263"/>
              <a:gd name="connsiteY341" fmla="*/ 263525 h 446088"/>
              <a:gd name="connsiteX342" fmla="*/ 303212 w 449263"/>
              <a:gd name="connsiteY342" fmla="*/ 263525 h 446088"/>
              <a:gd name="connsiteX343" fmla="*/ 303212 w 449263"/>
              <a:gd name="connsiteY343" fmla="*/ 258762 h 446088"/>
              <a:gd name="connsiteX344" fmla="*/ 353343 w 449263"/>
              <a:gd name="connsiteY344" fmla="*/ 211138 h 446088"/>
              <a:gd name="connsiteX345" fmla="*/ 352425 w 449263"/>
              <a:gd name="connsiteY345" fmla="*/ 211138 h 446088"/>
              <a:gd name="connsiteX346" fmla="*/ 355600 w 449263"/>
              <a:gd name="connsiteY346" fmla="*/ 206375 h 446088"/>
              <a:gd name="connsiteX347" fmla="*/ 362742 w 449263"/>
              <a:gd name="connsiteY347" fmla="*/ 202209 h 446088"/>
              <a:gd name="connsiteX348" fmla="*/ 366713 w 449263"/>
              <a:gd name="connsiteY348" fmla="*/ 198437 h 446088"/>
              <a:gd name="connsiteX349" fmla="*/ 280987 w 449263"/>
              <a:gd name="connsiteY349" fmla="*/ 252412 h 446088"/>
              <a:gd name="connsiteX350" fmla="*/ 280987 w 449263"/>
              <a:gd name="connsiteY350" fmla="*/ 247650 h 446088"/>
              <a:gd name="connsiteX351" fmla="*/ 341313 w 449263"/>
              <a:gd name="connsiteY351" fmla="*/ 192087 h 446088"/>
              <a:gd name="connsiteX352" fmla="*/ 254000 w 449263"/>
              <a:gd name="connsiteY352" fmla="*/ 244475 h 446088"/>
              <a:gd name="connsiteX353" fmla="*/ 250825 w 449263"/>
              <a:gd name="connsiteY353" fmla="*/ 244475 h 446088"/>
              <a:gd name="connsiteX354" fmla="*/ 250825 w 449263"/>
              <a:gd name="connsiteY354" fmla="*/ 239712 h 446088"/>
              <a:gd name="connsiteX355" fmla="*/ 303212 w 449263"/>
              <a:gd name="connsiteY355" fmla="*/ 206375 h 446088"/>
              <a:gd name="connsiteX356" fmla="*/ 247650 w 449263"/>
              <a:gd name="connsiteY356" fmla="*/ 239712 h 446088"/>
              <a:gd name="connsiteX357" fmla="*/ 242887 w 449263"/>
              <a:gd name="connsiteY357" fmla="*/ 239712 h 446088"/>
              <a:gd name="connsiteX358" fmla="*/ 242887 w 449263"/>
              <a:gd name="connsiteY358" fmla="*/ 236537 h 446088"/>
              <a:gd name="connsiteX359" fmla="*/ 292100 w 449263"/>
              <a:gd name="connsiteY359" fmla="*/ 198437 h 446088"/>
              <a:gd name="connsiteX360" fmla="*/ 249612 w 449263"/>
              <a:gd name="connsiteY360" fmla="*/ 221502 h 446088"/>
              <a:gd name="connsiteX361" fmla="*/ 300037 w 449263"/>
              <a:gd name="connsiteY361" fmla="*/ 192087 h 446088"/>
              <a:gd name="connsiteX362" fmla="*/ 300037 w 449263"/>
              <a:gd name="connsiteY362" fmla="*/ 195262 h 446088"/>
              <a:gd name="connsiteX363" fmla="*/ 254000 w 449263"/>
              <a:gd name="connsiteY363" fmla="*/ 233362 h 446088"/>
              <a:gd name="connsiteX364" fmla="*/ 319087 w 449263"/>
              <a:gd name="connsiteY364" fmla="*/ 195262 h 446088"/>
              <a:gd name="connsiteX365" fmla="*/ 322262 w 449263"/>
              <a:gd name="connsiteY365" fmla="*/ 195262 h 446088"/>
              <a:gd name="connsiteX366" fmla="*/ 269875 w 449263"/>
              <a:gd name="connsiteY366" fmla="*/ 228600 h 446088"/>
              <a:gd name="connsiteX367" fmla="*/ 442913 w 449263"/>
              <a:gd name="connsiteY367" fmla="*/ 184150 h 446088"/>
              <a:gd name="connsiteX368" fmla="*/ 446088 w 449263"/>
              <a:gd name="connsiteY368" fmla="*/ 184150 h 446088"/>
              <a:gd name="connsiteX369" fmla="*/ 434976 w 449263"/>
              <a:gd name="connsiteY369" fmla="*/ 203200 h 446088"/>
              <a:gd name="connsiteX370" fmla="*/ 446088 w 449263"/>
              <a:gd name="connsiteY370" fmla="*/ 198438 h 446088"/>
              <a:gd name="connsiteX371" fmla="*/ 434976 w 449263"/>
              <a:gd name="connsiteY371" fmla="*/ 217488 h 446088"/>
              <a:gd name="connsiteX372" fmla="*/ 442913 w 449263"/>
              <a:gd name="connsiteY372" fmla="*/ 203200 h 446088"/>
              <a:gd name="connsiteX373" fmla="*/ 434976 w 449263"/>
              <a:gd name="connsiteY373" fmla="*/ 206375 h 446088"/>
              <a:gd name="connsiteX374" fmla="*/ 431801 w 449263"/>
              <a:gd name="connsiteY374" fmla="*/ 206375 h 446088"/>
              <a:gd name="connsiteX375" fmla="*/ 127000 w 449263"/>
              <a:gd name="connsiteY375" fmla="*/ 184150 h 446088"/>
              <a:gd name="connsiteX376" fmla="*/ 125436 w 449263"/>
              <a:gd name="connsiteY376" fmla="*/ 185323 h 446088"/>
              <a:gd name="connsiteX377" fmla="*/ 123043 w 449263"/>
              <a:gd name="connsiteY377" fmla="*/ 187118 h 446088"/>
              <a:gd name="connsiteX378" fmla="*/ 3175 w 449263"/>
              <a:gd name="connsiteY378" fmla="*/ 258763 h 446088"/>
              <a:gd name="connsiteX379" fmla="*/ 117156 w 449263"/>
              <a:gd name="connsiteY379" fmla="*/ 190081 h 446088"/>
              <a:gd name="connsiteX380" fmla="*/ 190500 w 449263"/>
              <a:gd name="connsiteY380" fmla="*/ 180974 h 446088"/>
              <a:gd name="connsiteX381" fmla="*/ 176212 w 449263"/>
              <a:gd name="connsiteY381" fmla="*/ 206374 h 446088"/>
              <a:gd name="connsiteX382" fmla="*/ 220663 w 449263"/>
              <a:gd name="connsiteY382" fmla="*/ 180974 h 446088"/>
              <a:gd name="connsiteX383" fmla="*/ 220663 w 449263"/>
              <a:gd name="connsiteY383" fmla="*/ 184150 h 446088"/>
              <a:gd name="connsiteX384" fmla="*/ 220662 w 449263"/>
              <a:gd name="connsiteY384" fmla="*/ 184150 h 446088"/>
              <a:gd name="connsiteX385" fmla="*/ 220662 w 449263"/>
              <a:gd name="connsiteY385" fmla="*/ 187325 h 446088"/>
              <a:gd name="connsiteX386" fmla="*/ 214207 w 449263"/>
              <a:gd name="connsiteY386" fmla="*/ 193780 h 446088"/>
              <a:gd name="connsiteX387" fmla="*/ 168275 w 449263"/>
              <a:gd name="connsiteY387" fmla="*/ 217487 h 446088"/>
              <a:gd name="connsiteX388" fmla="*/ 168275 w 449263"/>
              <a:gd name="connsiteY388" fmla="*/ 214312 h 446088"/>
              <a:gd name="connsiteX389" fmla="*/ 168275 w 449263"/>
              <a:gd name="connsiteY389" fmla="*/ 211137 h 446088"/>
              <a:gd name="connsiteX390" fmla="*/ 171450 w 449263"/>
              <a:gd name="connsiteY390" fmla="*/ 211137 h 446088"/>
              <a:gd name="connsiteX391" fmla="*/ 171450 w 449263"/>
              <a:gd name="connsiteY391" fmla="*/ 214312 h 446088"/>
              <a:gd name="connsiteX392" fmla="*/ 220610 w 449263"/>
              <a:gd name="connsiteY392" fmla="*/ 184182 h 446088"/>
              <a:gd name="connsiteX393" fmla="*/ 176212 w 449263"/>
              <a:gd name="connsiteY393" fmla="*/ 211137 h 446088"/>
              <a:gd name="connsiteX394" fmla="*/ 171450 w 449263"/>
              <a:gd name="connsiteY394" fmla="*/ 211137 h 446088"/>
              <a:gd name="connsiteX395" fmla="*/ 186191 w 449263"/>
              <a:gd name="connsiteY395" fmla="*/ 183129 h 446088"/>
              <a:gd name="connsiteX396" fmla="*/ 187325 w 449263"/>
              <a:gd name="connsiteY396" fmla="*/ 180974 h 446088"/>
              <a:gd name="connsiteX397" fmla="*/ 186191 w 449263"/>
              <a:gd name="connsiteY397" fmla="*/ 183129 h 446088"/>
              <a:gd name="connsiteX398" fmla="*/ 176212 w 449263"/>
              <a:gd name="connsiteY398" fmla="*/ 188118 h 446088"/>
              <a:gd name="connsiteX399" fmla="*/ 295796 w 449263"/>
              <a:gd name="connsiteY399" fmla="*/ 177807 h 446088"/>
              <a:gd name="connsiteX400" fmla="*/ 243649 w 449263"/>
              <a:gd name="connsiteY400" fmla="*/ 224739 h 446088"/>
              <a:gd name="connsiteX401" fmla="*/ 236537 w 449263"/>
              <a:gd name="connsiteY401" fmla="*/ 228600 h 446088"/>
              <a:gd name="connsiteX402" fmla="*/ 141287 w 449263"/>
              <a:gd name="connsiteY402" fmla="*/ 176213 h 446088"/>
              <a:gd name="connsiteX403" fmla="*/ 17462 w 449263"/>
              <a:gd name="connsiteY403" fmla="*/ 266700 h 446088"/>
              <a:gd name="connsiteX404" fmla="*/ 141287 w 449263"/>
              <a:gd name="connsiteY404" fmla="*/ 195263 h 446088"/>
              <a:gd name="connsiteX405" fmla="*/ 141287 w 449263"/>
              <a:gd name="connsiteY405" fmla="*/ 198438 h 446088"/>
              <a:gd name="connsiteX406" fmla="*/ 22225 w 449263"/>
              <a:gd name="connsiteY406" fmla="*/ 293688 h 446088"/>
              <a:gd name="connsiteX407" fmla="*/ 153987 w 449263"/>
              <a:gd name="connsiteY407" fmla="*/ 214313 h 446088"/>
              <a:gd name="connsiteX408" fmla="*/ 157162 w 449263"/>
              <a:gd name="connsiteY408" fmla="*/ 214313 h 446088"/>
              <a:gd name="connsiteX409" fmla="*/ 157162 w 449263"/>
              <a:gd name="connsiteY409" fmla="*/ 217488 h 446088"/>
              <a:gd name="connsiteX410" fmla="*/ 41275 w 449263"/>
              <a:gd name="connsiteY410" fmla="*/ 293688 h 446088"/>
              <a:gd name="connsiteX411" fmla="*/ 160337 w 449263"/>
              <a:gd name="connsiteY411" fmla="*/ 222250 h 446088"/>
              <a:gd name="connsiteX412" fmla="*/ 160337 w 449263"/>
              <a:gd name="connsiteY412" fmla="*/ 225425 h 446088"/>
              <a:gd name="connsiteX413" fmla="*/ 37063 w 449263"/>
              <a:gd name="connsiteY413" fmla="*/ 315511 h 446088"/>
              <a:gd name="connsiteX414" fmla="*/ 25400 w 449263"/>
              <a:gd name="connsiteY414" fmla="*/ 322263 h 446088"/>
              <a:gd name="connsiteX415" fmla="*/ 22225 w 449263"/>
              <a:gd name="connsiteY415" fmla="*/ 322263 h 446088"/>
              <a:gd name="connsiteX416" fmla="*/ 146050 w 449263"/>
              <a:gd name="connsiteY416" fmla="*/ 233363 h 446088"/>
              <a:gd name="connsiteX417" fmla="*/ 17462 w 449263"/>
              <a:gd name="connsiteY417" fmla="*/ 307975 h 446088"/>
              <a:gd name="connsiteX418" fmla="*/ 14287 w 449263"/>
              <a:gd name="connsiteY418" fmla="*/ 307975 h 446088"/>
              <a:gd name="connsiteX419" fmla="*/ 130175 w 449263"/>
              <a:gd name="connsiteY419" fmla="*/ 233363 h 446088"/>
              <a:gd name="connsiteX420" fmla="*/ 14287 w 449263"/>
              <a:gd name="connsiteY420" fmla="*/ 300038 h 446088"/>
              <a:gd name="connsiteX421" fmla="*/ 14287 w 449263"/>
              <a:gd name="connsiteY421" fmla="*/ 296863 h 446088"/>
              <a:gd name="connsiteX422" fmla="*/ 130175 w 449263"/>
              <a:gd name="connsiteY422" fmla="*/ 203200 h 446088"/>
              <a:gd name="connsiteX423" fmla="*/ 6350 w 449263"/>
              <a:gd name="connsiteY423" fmla="*/ 277813 h 446088"/>
              <a:gd name="connsiteX424" fmla="*/ 6350 w 449263"/>
              <a:gd name="connsiteY424" fmla="*/ 274638 h 446088"/>
              <a:gd name="connsiteX425" fmla="*/ 123043 w 449263"/>
              <a:gd name="connsiteY425" fmla="*/ 187118 h 446088"/>
              <a:gd name="connsiteX426" fmla="*/ 141287 w 449263"/>
              <a:gd name="connsiteY426" fmla="*/ 173038 h 446088"/>
              <a:gd name="connsiteX427" fmla="*/ 22225 w 449263"/>
              <a:gd name="connsiteY427" fmla="*/ 244475 h 446088"/>
              <a:gd name="connsiteX428" fmla="*/ 25082 w 449263"/>
              <a:gd name="connsiteY428" fmla="*/ 242494 h 446088"/>
              <a:gd name="connsiteX429" fmla="*/ 119062 w 449263"/>
              <a:gd name="connsiteY429" fmla="*/ 173038 h 446088"/>
              <a:gd name="connsiteX430" fmla="*/ 117676 w 449263"/>
              <a:gd name="connsiteY430" fmla="*/ 174026 h 446088"/>
              <a:gd name="connsiteX431" fmla="*/ 112210 w 449263"/>
              <a:gd name="connsiteY431" fmla="*/ 177262 h 446088"/>
              <a:gd name="connsiteX432" fmla="*/ 412750 w 449263"/>
              <a:gd name="connsiteY432" fmla="*/ 173037 h 446088"/>
              <a:gd name="connsiteX433" fmla="*/ 390525 w 449263"/>
              <a:gd name="connsiteY433" fmla="*/ 195262 h 446088"/>
              <a:gd name="connsiteX434" fmla="*/ 423862 w 449263"/>
              <a:gd name="connsiteY434" fmla="*/ 176212 h 446088"/>
              <a:gd name="connsiteX435" fmla="*/ 385762 w 449263"/>
              <a:gd name="connsiteY435" fmla="*/ 198437 h 446088"/>
              <a:gd name="connsiteX436" fmla="*/ 179387 w 449263"/>
              <a:gd name="connsiteY436" fmla="*/ 173037 h 446088"/>
              <a:gd name="connsiteX437" fmla="*/ 182562 w 449263"/>
              <a:gd name="connsiteY437" fmla="*/ 173037 h 446088"/>
              <a:gd name="connsiteX438" fmla="*/ 168275 w 449263"/>
              <a:gd name="connsiteY438" fmla="*/ 192087 h 446088"/>
              <a:gd name="connsiteX439" fmla="*/ 176212 w 449263"/>
              <a:gd name="connsiteY439" fmla="*/ 188118 h 446088"/>
              <a:gd name="connsiteX440" fmla="*/ 165100 w 449263"/>
              <a:gd name="connsiteY440" fmla="*/ 195262 h 446088"/>
              <a:gd name="connsiteX441" fmla="*/ 176212 w 449263"/>
              <a:gd name="connsiteY441" fmla="*/ 176212 h 446088"/>
              <a:gd name="connsiteX442" fmla="*/ 168275 w 449263"/>
              <a:gd name="connsiteY442" fmla="*/ 180974 h 446088"/>
              <a:gd name="connsiteX443" fmla="*/ 236537 w 449263"/>
              <a:gd name="connsiteY443" fmla="*/ 169862 h 446088"/>
              <a:gd name="connsiteX444" fmla="*/ 237114 w 449263"/>
              <a:gd name="connsiteY444" fmla="*/ 173038 h 446088"/>
              <a:gd name="connsiteX445" fmla="*/ 236537 w 449263"/>
              <a:gd name="connsiteY445" fmla="*/ 173038 h 446088"/>
              <a:gd name="connsiteX446" fmla="*/ 236537 w 449263"/>
              <a:gd name="connsiteY446" fmla="*/ 169862 h 446088"/>
              <a:gd name="connsiteX447" fmla="*/ 239712 w 449263"/>
              <a:gd name="connsiteY447" fmla="*/ 169862 h 446088"/>
              <a:gd name="connsiteX448" fmla="*/ 239712 w 449263"/>
              <a:gd name="connsiteY448" fmla="*/ 173038 h 446088"/>
              <a:gd name="connsiteX449" fmla="*/ 437357 w 449263"/>
              <a:gd name="connsiteY449" fmla="*/ 167481 h 446088"/>
              <a:gd name="connsiteX450" fmla="*/ 434976 w 449263"/>
              <a:gd name="connsiteY450" fmla="*/ 184150 h 446088"/>
              <a:gd name="connsiteX451" fmla="*/ 442913 w 449263"/>
              <a:gd name="connsiteY451" fmla="*/ 180975 h 446088"/>
              <a:gd name="connsiteX452" fmla="*/ 438151 w 449263"/>
              <a:gd name="connsiteY452" fmla="*/ 187325 h 446088"/>
              <a:gd name="connsiteX453" fmla="*/ 442913 w 449263"/>
              <a:gd name="connsiteY453" fmla="*/ 184150 h 446088"/>
              <a:gd name="connsiteX454" fmla="*/ 431801 w 449263"/>
              <a:gd name="connsiteY454" fmla="*/ 192088 h 446088"/>
              <a:gd name="connsiteX455" fmla="*/ 438151 w 449263"/>
              <a:gd name="connsiteY455" fmla="*/ 184150 h 446088"/>
              <a:gd name="connsiteX456" fmla="*/ 431801 w 449263"/>
              <a:gd name="connsiteY456" fmla="*/ 187325 h 446088"/>
              <a:gd name="connsiteX457" fmla="*/ 431801 w 449263"/>
              <a:gd name="connsiteY457" fmla="*/ 184150 h 446088"/>
              <a:gd name="connsiteX458" fmla="*/ 438151 w 449263"/>
              <a:gd name="connsiteY458" fmla="*/ 165100 h 446088"/>
              <a:gd name="connsiteX459" fmla="*/ 437357 w 449263"/>
              <a:gd name="connsiteY459" fmla="*/ 167481 h 446088"/>
              <a:gd name="connsiteX460" fmla="*/ 437643 w 449263"/>
              <a:gd name="connsiteY460" fmla="*/ 165481 h 446088"/>
              <a:gd name="connsiteX461" fmla="*/ 407987 w 449263"/>
              <a:gd name="connsiteY461" fmla="*/ 165100 h 446088"/>
              <a:gd name="connsiteX462" fmla="*/ 412750 w 449263"/>
              <a:gd name="connsiteY462" fmla="*/ 165100 h 446088"/>
              <a:gd name="connsiteX463" fmla="*/ 396875 w 449263"/>
              <a:gd name="connsiteY463" fmla="*/ 180974 h 446088"/>
              <a:gd name="connsiteX464" fmla="*/ 415925 w 449263"/>
              <a:gd name="connsiteY464" fmla="*/ 169862 h 446088"/>
              <a:gd name="connsiteX465" fmla="*/ 412750 w 449263"/>
              <a:gd name="connsiteY465" fmla="*/ 173037 h 446088"/>
              <a:gd name="connsiteX466" fmla="*/ 393700 w 449263"/>
              <a:gd name="connsiteY466" fmla="*/ 184150 h 446088"/>
              <a:gd name="connsiteX467" fmla="*/ 390525 w 449263"/>
              <a:gd name="connsiteY467" fmla="*/ 184150 h 446088"/>
              <a:gd name="connsiteX468" fmla="*/ 404812 w 449263"/>
              <a:gd name="connsiteY468" fmla="*/ 169862 h 446088"/>
              <a:gd name="connsiteX469" fmla="*/ 390525 w 449263"/>
              <a:gd name="connsiteY469" fmla="*/ 180974 h 446088"/>
              <a:gd name="connsiteX470" fmla="*/ 390525 w 449263"/>
              <a:gd name="connsiteY470" fmla="*/ 176212 h 446088"/>
              <a:gd name="connsiteX471" fmla="*/ 434976 w 449263"/>
              <a:gd name="connsiteY471" fmla="*/ 161925 h 446088"/>
              <a:gd name="connsiteX472" fmla="*/ 431801 w 449263"/>
              <a:gd name="connsiteY472" fmla="*/ 165100 h 446088"/>
              <a:gd name="connsiteX473" fmla="*/ 438151 w 449263"/>
              <a:gd name="connsiteY473" fmla="*/ 161925 h 446088"/>
              <a:gd name="connsiteX474" fmla="*/ 437643 w 449263"/>
              <a:gd name="connsiteY474" fmla="*/ 165481 h 446088"/>
              <a:gd name="connsiteX475" fmla="*/ 431801 w 449263"/>
              <a:gd name="connsiteY475" fmla="*/ 169862 h 446088"/>
              <a:gd name="connsiteX476" fmla="*/ 427038 w 449263"/>
              <a:gd name="connsiteY476" fmla="*/ 169862 h 446088"/>
              <a:gd name="connsiteX477" fmla="*/ 314325 w 449263"/>
              <a:gd name="connsiteY477" fmla="*/ 161925 h 446088"/>
              <a:gd name="connsiteX478" fmla="*/ 295796 w 449263"/>
              <a:gd name="connsiteY478" fmla="*/ 177807 h 446088"/>
              <a:gd name="connsiteX479" fmla="*/ 311945 w 449263"/>
              <a:gd name="connsiteY479" fmla="*/ 163273 h 446088"/>
              <a:gd name="connsiteX480" fmla="*/ 138112 w 449263"/>
              <a:gd name="connsiteY480" fmla="*/ 161925 h 446088"/>
              <a:gd name="connsiteX481" fmla="*/ 141287 w 449263"/>
              <a:gd name="connsiteY481" fmla="*/ 161925 h 446088"/>
              <a:gd name="connsiteX482" fmla="*/ 25082 w 449263"/>
              <a:gd name="connsiteY482" fmla="*/ 242494 h 446088"/>
              <a:gd name="connsiteX483" fmla="*/ 3175 w 449263"/>
              <a:gd name="connsiteY483" fmla="*/ 255588 h 446088"/>
              <a:gd name="connsiteX484" fmla="*/ 117676 w 449263"/>
              <a:gd name="connsiteY484" fmla="*/ 174026 h 446088"/>
              <a:gd name="connsiteX485" fmla="*/ 65851 w 449263"/>
              <a:gd name="connsiteY485" fmla="*/ 155787 h 446088"/>
              <a:gd name="connsiteX486" fmla="*/ 19066 w 449263"/>
              <a:gd name="connsiteY486" fmla="*/ 189472 h 446088"/>
              <a:gd name="connsiteX487" fmla="*/ 14287 w 449263"/>
              <a:gd name="connsiteY487" fmla="*/ 192088 h 446088"/>
              <a:gd name="connsiteX488" fmla="*/ 382587 w 449263"/>
              <a:gd name="connsiteY488" fmla="*/ 153987 h 446088"/>
              <a:gd name="connsiteX489" fmla="*/ 385762 w 449263"/>
              <a:gd name="connsiteY489" fmla="*/ 158750 h 446088"/>
              <a:gd name="connsiteX490" fmla="*/ 385762 w 449263"/>
              <a:gd name="connsiteY490" fmla="*/ 153987 h 446088"/>
              <a:gd name="connsiteX491" fmla="*/ 390525 w 449263"/>
              <a:gd name="connsiteY491" fmla="*/ 176212 h 446088"/>
              <a:gd name="connsiteX492" fmla="*/ 319087 w 449263"/>
              <a:gd name="connsiteY492" fmla="*/ 150812 h 446088"/>
              <a:gd name="connsiteX493" fmla="*/ 322262 w 449263"/>
              <a:gd name="connsiteY493" fmla="*/ 150812 h 446088"/>
              <a:gd name="connsiteX494" fmla="*/ 322262 w 449263"/>
              <a:gd name="connsiteY494" fmla="*/ 153987 h 446088"/>
              <a:gd name="connsiteX495" fmla="*/ 322262 w 449263"/>
              <a:gd name="connsiteY495" fmla="*/ 153988 h 446088"/>
              <a:gd name="connsiteX496" fmla="*/ 322260 w 449263"/>
              <a:gd name="connsiteY496" fmla="*/ 153989 h 446088"/>
              <a:gd name="connsiteX497" fmla="*/ 311945 w 449263"/>
              <a:gd name="connsiteY497" fmla="*/ 163273 h 446088"/>
              <a:gd name="connsiteX498" fmla="*/ 182562 w 449263"/>
              <a:gd name="connsiteY498" fmla="*/ 236537 h 446088"/>
              <a:gd name="connsiteX499" fmla="*/ 182562 w 449263"/>
              <a:gd name="connsiteY499" fmla="*/ 233362 h 446088"/>
              <a:gd name="connsiteX500" fmla="*/ 212725 w 449263"/>
              <a:gd name="connsiteY500" fmla="*/ 211137 h 446088"/>
              <a:gd name="connsiteX501" fmla="*/ 179387 w 449263"/>
              <a:gd name="connsiteY501" fmla="*/ 233362 h 446088"/>
              <a:gd name="connsiteX502" fmla="*/ 179387 w 449263"/>
              <a:gd name="connsiteY502" fmla="*/ 228600 h 446088"/>
              <a:gd name="connsiteX503" fmla="*/ 182885 w 449263"/>
              <a:gd name="connsiteY503" fmla="*/ 225248 h 446088"/>
              <a:gd name="connsiteX504" fmla="*/ 231775 w 449263"/>
              <a:gd name="connsiteY504" fmla="*/ 198437 h 446088"/>
              <a:gd name="connsiteX505" fmla="*/ 231775 w 449263"/>
              <a:gd name="connsiteY505" fmla="*/ 203200 h 446088"/>
              <a:gd name="connsiteX506" fmla="*/ 198437 w 449263"/>
              <a:gd name="connsiteY506" fmla="*/ 222250 h 446088"/>
              <a:gd name="connsiteX507" fmla="*/ 236537 w 449263"/>
              <a:gd name="connsiteY507" fmla="*/ 200694 h 446088"/>
              <a:gd name="connsiteX508" fmla="*/ 236537 w 449263"/>
              <a:gd name="connsiteY508" fmla="*/ 198438 h 446088"/>
              <a:gd name="connsiteX509" fmla="*/ 298457 w 449263"/>
              <a:gd name="connsiteY509" fmla="*/ 157157 h 446088"/>
              <a:gd name="connsiteX510" fmla="*/ 250824 w 449263"/>
              <a:gd name="connsiteY510" fmla="*/ 192088 h 446088"/>
              <a:gd name="connsiteX511" fmla="*/ 307974 w 449263"/>
              <a:gd name="connsiteY511" fmla="*/ 150812 h 446088"/>
              <a:gd name="connsiteX512" fmla="*/ 298457 w 449263"/>
              <a:gd name="connsiteY512" fmla="*/ 157157 h 446088"/>
              <a:gd name="connsiteX513" fmla="*/ 304777 w 449263"/>
              <a:gd name="connsiteY513" fmla="*/ 152522 h 446088"/>
              <a:gd name="connsiteX514" fmla="*/ 431801 w 449263"/>
              <a:gd name="connsiteY514" fmla="*/ 142875 h 446088"/>
              <a:gd name="connsiteX515" fmla="*/ 434976 w 449263"/>
              <a:gd name="connsiteY515" fmla="*/ 142875 h 446088"/>
              <a:gd name="connsiteX516" fmla="*/ 431801 w 449263"/>
              <a:gd name="connsiteY516" fmla="*/ 161925 h 446088"/>
              <a:gd name="connsiteX517" fmla="*/ 434976 w 449263"/>
              <a:gd name="connsiteY517" fmla="*/ 158750 h 446088"/>
              <a:gd name="connsiteX518" fmla="*/ 438151 w 449263"/>
              <a:gd name="connsiteY518" fmla="*/ 158750 h 446088"/>
              <a:gd name="connsiteX519" fmla="*/ 434976 w 449263"/>
              <a:gd name="connsiteY519" fmla="*/ 161925 h 446088"/>
              <a:gd name="connsiteX520" fmla="*/ 427038 w 449263"/>
              <a:gd name="connsiteY520" fmla="*/ 165100 h 446088"/>
              <a:gd name="connsiteX521" fmla="*/ 427038 w 449263"/>
              <a:gd name="connsiteY521" fmla="*/ 161925 h 446088"/>
              <a:gd name="connsiteX522" fmla="*/ 431801 w 449263"/>
              <a:gd name="connsiteY522" fmla="*/ 146050 h 446088"/>
              <a:gd name="connsiteX523" fmla="*/ 423863 w 449263"/>
              <a:gd name="connsiteY523" fmla="*/ 150812 h 446088"/>
              <a:gd name="connsiteX524" fmla="*/ 424899 w 449263"/>
              <a:gd name="connsiteY524" fmla="*/ 145636 h 446088"/>
              <a:gd name="connsiteX525" fmla="*/ 322262 w 449263"/>
              <a:gd name="connsiteY525" fmla="*/ 139700 h 446088"/>
              <a:gd name="connsiteX526" fmla="*/ 304777 w 449263"/>
              <a:gd name="connsiteY526" fmla="*/ 152522 h 446088"/>
              <a:gd name="connsiteX527" fmla="*/ 239712 w 449263"/>
              <a:gd name="connsiteY527" fmla="*/ 187325 h 446088"/>
              <a:gd name="connsiteX528" fmla="*/ 237114 w 449263"/>
              <a:gd name="connsiteY528" fmla="*/ 173038 h 446088"/>
              <a:gd name="connsiteX529" fmla="*/ 239712 w 449263"/>
              <a:gd name="connsiteY529" fmla="*/ 173038 h 446088"/>
              <a:gd name="connsiteX530" fmla="*/ 239712 w 449263"/>
              <a:gd name="connsiteY530" fmla="*/ 184150 h 446088"/>
              <a:gd name="connsiteX531" fmla="*/ 385763 w 449263"/>
              <a:gd name="connsiteY531" fmla="*/ 136827 h 446088"/>
              <a:gd name="connsiteX532" fmla="*/ 385763 w 449263"/>
              <a:gd name="connsiteY532" fmla="*/ 139700 h 446088"/>
              <a:gd name="connsiteX533" fmla="*/ 382588 w 449263"/>
              <a:gd name="connsiteY533" fmla="*/ 139700 h 446088"/>
              <a:gd name="connsiteX534" fmla="*/ 427038 w 449263"/>
              <a:gd name="connsiteY534" fmla="*/ 134938 h 446088"/>
              <a:gd name="connsiteX535" fmla="*/ 424899 w 449263"/>
              <a:gd name="connsiteY535" fmla="*/ 145636 h 446088"/>
              <a:gd name="connsiteX536" fmla="*/ 423863 w 449263"/>
              <a:gd name="connsiteY536" fmla="*/ 146050 h 446088"/>
              <a:gd name="connsiteX537" fmla="*/ 426233 w 449263"/>
              <a:gd name="connsiteY537" fmla="*/ 135385 h 446088"/>
              <a:gd name="connsiteX538" fmla="*/ 385763 w 449263"/>
              <a:gd name="connsiteY538" fmla="*/ 134937 h 446088"/>
              <a:gd name="connsiteX539" fmla="*/ 385763 w 449263"/>
              <a:gd name="connsiteY539" fmla="*/ 136327 h 446088"/>
              <a:gd name="connsiteX540" fmla="*/ 382588 w 449263"/>
              <a:gd name="connsiteY540" fmla="*/ 139700 h 446088"/>
              <a:gd name="connsiteX541" fmla="*/ 367086 w 449263"/>
              <a:gd name="connsiteY541" fmla="*/ 134461 h 446088"/>
              <a:gd name="connsiteX542" fmla="*/ 366792 w 449263"/>
              <a:gd name="connsiteY542" fmla="*/ 134896 h 446088"/>
              <a:gd name="connsiteX543" fmla="*/ 366712 w 449263"/>
              <a:gd name="connsiteY543" fmla="*/ 134937 h 446088"/>
              <a:gd name="connsiteX544" fmla="*/ 126917 w 449263"/>
              <a:gd name="connsiteY544" fmla="*/ 133836 h 446088"/>
              <a:gd name="connsiteX545" fmla="*/ 126237 w 449263"/>
              <a:gd name="connsiteY545" fmla="*/ 134310 h 446088"/>
              <a:gd name="connsiteX546" fmla="*/ 112712 w 449263"/>
              <a:gd name="connsiteY546" fmla="*/ 142875 h 446088"/>
              <a:gd name="connsiteX547" fmla="*/ 299207 w 449263"/>
              <a:gd name="connsiteY547" fmla="*/ 133717 h 446088"/>
              <a:gd name="connsiteX548" fmla="*/ 290513 w 449263"/>
              <a:gd name="connsiteY548" fmla="*/ 139297 h 446088"/>
              <a:gd name="connsiteX549" fmla="*/ 284162 w 449263"/>
              <a:gd name="connsiteY549" fmla="*/ 142875 h 446088"/>
              <a:gd name="connsiteX550" fmla="*/ 427038 w 449263"/>
              <a:gd name="connsiteY550" fmla="*/ 131762 h 446088"/>
              <a:gd name="connsiteX551" fmla="*/ 426233 w 449263"/>
              <a:gd name="connsiteY551" fmla="*/ 135385 h 446088"/>
              <a:gd name="connsiteX552" fmla="*/ 412750 w 449263"/>
              <a:gd name="connsiteY552" fmla="*/ 142875 h 446088"/>
              <a:gd name="connsiteX553" fmla="*/ 412750 w 449263"/>
              <a:gd name="connsiteY553" fmla="*/ 139700 h 446088"/>
              <a:gd name="connsiteX554" fmla="*/ 397861 w 449263"/>
              <a:gd name="connsiteY554" fmla="*/ 118860 h 446088"/>
              <a:gd name="connsiteX555" fmla="*/ 363537 w 449263"/>
              <a:gd name="connsiteY555" fmla="*/ 139700 h 446088"/>
              <a:gd name="connsiteX556" fmla="*/ 366792 w 449263"/>
              <a:gd name="connsiteY556" fmla="*/ 134896 h 446088"/>
              <a:gd name="connsiteX557" fmla="*/ 419100 w 449263"/>
              <a:gd name="connsiteY557" fmla="*/ 117475 h 446088"/>
              <a:gd name="connsiteX558" fmla="*/ 412750 w 449263"/>
              <a:gd name="connsiteY558" fmla="*/ 139700 h 446088"/>
              <a:gd name="connsiteX559" fmla="*/ 415714 w 449263"/>
              <a:gd name="connsiteY559" fmla="*/ 118957 h 446088"/>
              <a:gd name="connsiteX560" fmla="*/ 415925 w 449263"/>
              <a:gd name="connsiteY560" fmla="*/ 117475 h 446088"/>
              <a:gd name="connsiteX561" fmla="*/ 415714 w 449263"/>
              <a:gd name="connsiteY561" fmla="*/ 118957 h 446088"/>
              <a:gd name="connsiteX562" fmla="*/ 409159 w 449263"/>
              <a:gd name="connsiteY562" fmla="*/ 121824 h 446088"/>
              <a:gd name="connsiteX563" fmla="*/ 160337 w 449263"/>
              <a:gd name="connsiteY563" fmla="*/ 112713 h 446088"/>
              <a:gd name="connsiteX564" fmla="*/ 17462 w 449263"/>
              <a:gd name="connsiteY564" fmla="*/ 211138 h 446088"/>
              <a:gd name="connsiteX565" fmla="*/ 149225 w 449263"/>
              <a:gd name="connsiteY565" fmla="*/ 134938 h 446088"/>
              <a:gd name="connsiteX566" fmla="*/ 149225 w 449263"/>
              <a:gd name="connsiteY566" fmla="*/ 139700 h 446088"/>
              <a:gd name="connsiteX567" fmla="*/ 17462 w 449263"/>
              <a:gd name="connsiteY567" fmla="*/ 233363 h 446088"/>
              <a:gd name="connsiteX568" fmla="*/ 112210 w 449263"/>
              <a:gd name="connsiteY568" fmla="*/ 177262 h 446088"/>
              <a:gd name="connsiteX569" fmla="*/ 3175 w 449263"/>
              <a:gd name="connsiteY569" fmla="*/ 244475 h 446088"/>
              <a:gd name="connsiteX570" fmla="*/ 0 w 449263"/>
              <a:gd name="connsiteY570" fmla="*/ 244475 h 446088"/>
              <a:gd name="connsiteX571" fmla="*/ 0 w 449263"/>
              <a:gd name="connsiteY571" fmla="*/ 239713 h 446088"/>
              <a:gd name="connsiteX572" fmla="*/ 134937 w 449263"/>
              <a:gd name="connsiteY572" fmla="*/ 146050 h 446088"/>
              <a:gd name="connsiteX573" fmla="*/ 0 w 449263"/>
              <a:gd name="connsiteY573" fmla="*/ 225425 h 446088"/>
              <a:gd name="connsiteX574" fmla="*/ 0 w 449263"/>
              <a:gd name="connsiteY574" fmla="*/ 222250 h 446088"/>
              <a:gd name="connsiteX575" fmla="*/ 126237 w 449263"/>
              <a:gd name="connsiteY575" fmla="*/ 134310 h 446088"/>
              <a:gd name="connsiteX576" fmla="*/ 407988 w 449263"/>
              <a:gd name="connsiteY576" fmla="*/ 112712 h 446088"/>
              <a:gd name="connsiteX577" fmla="*/ 406301 w 449263"/>
              <a:gd name="connsiteY577" fmla="*/ 114504 h 446088"/>
              <a:gd name="connsiteX578" fmla="*/ 397861 w 449263"/>
              <a:gd name="connsiteY578" fmla="*/ 118860 h 446088"/>
              <a:gd name="connsiteX579" fmla="*/ 165100 w 449263"/>
              <a:gd name="connsiteY579" fmla="*/ 109538 h 446088"/>
              <a:gd name="connsiteX580" fmla="*/ 126917 w 449263"/>
              <a:gd name="connsiteY580" fmla="*/ 133836 h 446088"/>
              <a:gd name="connsiteX581" fmla="*/ 141287 w 449263"/>
              <a:gd name="connsiteY581" fmla="*/ 123825 h 446088"/>
              <a:gd name="connsiteX582" fmla="*/ 3175 w 449263"/>
              <a:gd name="connsiteY582" fmla="*/ 206375 h 446088"/>
              <a:gd name="connsiteX583" fmla="*/ 0 w 449263"/>
              <a:gd name="connsiteY583" fmla="*/ 206375 h 446088"/>
              <a:gd name="connsiteX584" fmla="*/ 55562 w 449263"/>
              <a:gd name="connsiteY584" fmla="*/ 173038 h 446088"/>
              <a:gd name="connsiteX585" fmla="*/ 3175 w 449263"/>
              <a:gd name="connsiteY585" fmla="*/ 203200 h 446088"/>
              <a:gd name="connsiteX586" fmla="*/ 0 w 449263"/>
              <a:gd name="connsiteY586" fmla="*/ 203200 h 446088"/>
              <a:gd name="connsiteX587" fmla="*/ 19066 w 449263"/>
              <a:gd name="connsiteY587" fmla="*/ 189472 h 446088"/>
              <a:gd name="connsiteX588" fmla="*/ 415925 w 449263"/>
              <a:gd name="connsiteY588" fmla="*/ 109537 h 446088"/>
              <a:gd name="connsiteX589" fmla="*/ 395964 w 449263"/>
              <a:gd name="connsiteY589" fmla="*/ 127598 h 446088"/>
              <a:gd name="connsiteX590" fmla="*/ 409159 w 449263"/>
              <a:gd name="connsiteY590" fmla="*/ 121824 h 446088"/>
              <a:gd name="connsiteX591" fmla="*/ 393700 w 449263"/>
              <a:gd name="connsiteY591" fmla="*/ 131762 h 446088"/>
              <a:gd name="connsiteX592" fmla="*/ 393700 w 449263"/>
              <a:gd name="connsiteY592" fmla="*/ 129646 h 446088"/>
              <a:gd name="connsiteX593" fmla="*/ 385763 w 449263"/>
              <a:gd name="connsiteY593" fmla="*/ 136827 h 446088"/>
              <a:gd name="connsiteX594" fmla="*/ 385763 w 449263"/>
              <a:gd name="connsiteY594" fmla="*/ 136327 h 446088"/>
              <a:gd name="connsiteX595" fmla="*/ 406301 w 449263"/>
              <a:gd name="connsiteY595" fmla="*/ 114504 h 446088"/>
              <a:gd name="connsiteX596" fmla="*/ 57150 w 449263"/>
              <a:gd name="connsiteY596" fmla="*/ 104206 h 446088"/>
              <a:gd name="connsiteX597" fmla="*/ 47423 w 449263"/>
              <a:gd name="connsiteY597" fmla="*/ 110997 h 446088"/>
              <a:gd name="connsiteX598" fmla="*/ 44450 w 449263"/>
              <a:gd name="connsiteY598" fmla="*/ 112713 h 446088"/>
              <a:gd name="connsiteX599" fmla="*/ 261937 w 449263"/>
              <a:gd name="connsiteY599" fmla="*/ 101600 h 446088"/>
              <a:gd name="connsiteX600" fmla="*/ 265112 w 449263"/>
              <a:gd name="connsiteY600" fmla="*/ 123825 h 446088"/>
              <a:gd name="connsiteX601" fmla="*/ 261937 w 449263"/>
              <a:gd name="connsiteY601" fmla="*/ 123825 h 446088"/>
              <a:gd name="connsiteX602" fmla="*/ 401638 w 449263"/>
              <a:gd name="connsiteY602" fmla="*/ 87312 h 446088"/>
              <a:gd name="connsiteX603" fmla="*/ 401638 w 449263"/>
              <a:gd name="connsiteY603" fmla="*/ 90487 h 446088"/>
              <a:gd name="connsiteX604" fmla="*/ 367086 w 449263"/>
              <a:gd name="connsiteY604" fmla="*/ 134461 h 446088"/>
              <a:gd name="connsiteX605" fmla="*/ 396875 w 449263"/>
              <a:gd name="connsiteY605" fmla="*/ 90487 h 446088"/>
              <a:gd name="connsiteX606" fmla="*/ 330200 w 449263"/>
              <a:gd name="connsiteY606" fmla="*/ 131762 h 446088"/>
              <a:gd name="connsiteX607" fmla="*/ 325437 w 449263"/>
              <a:gd name="connsiteY607" fmla="*/ 131762 h 446088"/>
              <a:gd name="connsiteX608" fmla="*/ 217487 w 449263"/>
              <a:gd name="connsiteY608" fmla="*/ 82550 h 446088"/>
              <a:gd name="connsiteX609" fmla="*/ 220662 w 449263"/>
              <a:gd name="connsiteY609" fmla="*/ 82550 h 446088"/>
              <a:gd name="connsiteX610" fmla="*/ 220662 w 449263"/>
              <a:gd name="connsiteY610" fmla="*/ 87312 h 446088"/>
              <a:gd name="connsiteX611" fmla="*/ 217487 w 449263"/>
              <a:gd name="connsiteY611" fmla="*/ 87312 h 446088"/>
              <a:gd name="connsiteX612" fmla="*/ 396875 w 449263"/>
              <a:gd name="connsiteY612" fmla="*/ 79375 h 446088"/>
              <a:gd name="connsiteX613" fmla="*/ 396875 w 449263"/>
              <a:gd name="connsiteY613" fmla="*/ 82550 h 446088"/>
              <a:gd name="connsiteX614" fmla="*/ 242887 w 449263"/>
              <a:gd name="connsiteY614" fmla="*/ 169863 h 446088"/>
              <a:gd name="connsiteX615" fmla="*/ 290513 w 449263"/>
              <a:gd name="connsiteY615" fmla="*/ 139297 h 446088"/>
              <a:gd name="connsiteX616" fmla="*/ 390525 w 449263"/>
              <a:gd name="connsiteY616" fmla="*/ 76200 h 446088"/>
              <a:gd name="connsiteX617" fmla="*/ 393700 w 449263"/>
              <a:gd name="connsiteY617" fmla="*/ 76200 h 446088"/>
              <a:gd name="connsiteX618" fmla="*/ 299207 w 449263"/>
              <a:gd name="connsiteY618" fmla="*/ 133717 h 446088"/>
              <a:gd name="connsiteX619" fmla="*/ 349250 w 449263"/>
              <a:gd name="connsiteY619" fmla="*/ 101600 h 446088"/>
              <a:gd name="connsiteX620" fmla="*/ 253999 w 449263"/>
              <a:gd name="connsiteY620" fmla="*/ 158750 h 446088"/>
              <a:gd name="connsiteX621" fmla="*/ 253999 w 449263"/>
              <a:gd name="connsiteY621" fmla="*/ 153988 h 446088"/>
              <a:gd name="connsiteX622" fmla="*/ 273049 w 449263"/>
              <a:gd name="connsiteY622" fmla="*/ 120650 h 446088"/>
              <a:gd name="connsiteX623" fmla="*/ 265112 w 449263"/>
              <a:gd name="connsiteY623" fmla="*/ 123825 h 446088"/>
              <a:gd name="connsiteX624" fmla="*/ 273049 w 449263"/>
              <a:gd name="connsiteY624" fmla="*/ 117475 h 446088"/>
              <a:gd name="connsiteX625" fmla="*/ 277812 w 449263"/>
              <a:gd name="connsiteY625" fmla="*/ 117475 h 446088"/>
              <a:gd name="connsiteX626" fmla="*/ 258762 w 449263"/>
              <a:gd name="connsiteY626" fmla="*/ 153988 h 446088"/>
              <a:gd name="connsiteX627" fmla="*/ 231774 w 449263"/>
              <a:gd name="connsiteY627" fmla="*/ 76200 h 446088"/>
              <a:gd name="connsiteX628" fmla="*/ 231774 w 449263"/>
              <a:gd name="connsiteY628" fmla="*/ 79374 h 446088"/>
              <a:gd name="connsiteX629" fmla="*/ 220662 w 449263"/>
              <a:gd name="connsiteY629" fmla="*/ 87312 h 446088"/>
              <a:gd name="connsiteX630" fmla="*/ 287652 w 449263"/>
              <a:gd name="connsiteY630" fmla="*/ 59059 h 446088"/>
              <a:gd name="connsiteX631" fmla="*/ 284591 w 449263"/>
              <a:gd name="connsiteY631" fmla="*/ 63286 h 446088"/>
              <a:gd name="connsiteX632" fmla="*/ 284162 w 449263"/>
              <a:gd name="connsiteY632" fmla="*/ 63500 h 446088"/>
              <a:gd name="connsiteX633" fmla="*/ 355601 w 449263"/>
              <a:gd name="connsiteY633" fmla="*/ 52388 h 446088"/>
              <a:gd name="connsiteX634" fmla="*/ 349690 w 449263"/>
              <a:gd name="connsiteY634" fmla="*/ 57521 h 446088"/>
              <a:gd name="connsiteX635" fmla="*/ 305361 w 449263"/>
              <a:gd name="connsiteY635" fmla="*/ 84118 h 446088"/>
              <a:gd name="connsiteX636" fmla="*/ 363538 w 449263"/>
              <a:gd name="connsiteY636" fmla="*/ 49212 h 446088"/>
              <a:gd name="connsiteX637" fmla="*/ 303212 w 449263"/>
              <a:gd name="connsiteY637" fmla="*/ 101600 h 446088"/>
              <a:gd name="connsiteX638" fmla="*/ 374651 w 449263"/>
              <a:gd name="connsiteY638" fmla="*/ 60325 h 446088"/>
              <a:gd name="connsiteX639" fmla="*/ 377826 w 449263"/>
              <a:gd name="connsiteY639" fmla="*/ 60325 h 446088"/>
              <a:gd name="connsiteX640" fmla="*/ 311150 w 449263"/>
              <a:gd name="connsiteY640" fmla="*/ 104775 h 446088"/>
              <a:gd name="connsiteX641" fmla="*/ 382588 w 449263"/>
              <a:gd name="connsiteY641" fmla="*/ 63500 h 446088"/>
              <a:gd name="connsiteX642" fmla="*/ 284162 w 449263"/>
              <a:gd name="connsiteY642" fmla="*/ 120650 h 446088"/>
              <a:gd name="connsiteX643" fmla="*/ 352426 w 449263"/>
              <a:gd name="connsiteY643" fmla="*/ 76200 h 446088"/>
              <a:gd name="connsiteX644" fmla="*/ 295275 w 449263"/>
              <a:gd name="connsiteY644" fmla="*/ 109538 h 446088"/>
              <a:gd name="connsiteX645" fmla="*/ 292100 w 449263"/>
              <a:gd name="connsiteY645" fmla="*/ 109538 h 446088"/>
              <a:gd name="connsiteX646" fmla="*/ 295275 w 449263"/>
              <a:gd name="connsiteY646" fmla="*/ 104775 h 446088"/>
              <a:gd name="connsiteX647" fmla="*/ 349690 w 449263"/>
              <a:gd name="connsiteY647" fmla="*/ 57521 h 446088"/>
              <a:gd name="connsiteX648" fmla="*/ 231774 w 449263"/>
              <a:gd name="connsiteY648" fmla="*/ 49212 h 446088"/>
              <a:gd name="connsiteX649" fmla="*/ 229305 w 449263"/>
              <a:gd name="connsiteY649" fmla="*/ 52387 h 446088"/>
              <a:gd name="connsiteX650" fmla="*/ 228599 w 449263"/>
              <a:gd name="connsiteY650" fmla="*/ 52387 h 446088"/>
              <a:gd name="connsiteX651" fmla="*/ 104540 w 449263"/>
              <a:gd name="connsiteY651" fmla="*/ 37972 h 446088"/>
              <a:gd name="connsiteX652" fmla="*/ 41275 w 449263"/>
              <a:gd name="connsiteY652" fmla="*/ 98425 h 446088"/>
              <a:gd name="connsiteX653" fmla="*/ 69049 w 449263"/>
              <a:gd name="connsiteY653" fmla="*/ 82480 h 446088"/>
              <a:gd name="connsiteX654" fmla="*/ 36512 w 449263"/>
              <a:gd name="connsiteY654" fmla="*/ 101600 h 446088"/>
              <a:gd name="connsiteX655" fmla="*/ 33337 w 449263"/>
              <a:gd name="connsiteY655" fmla="*/ 101600 h 446088"/>
              <a:gd name="connsiteX656" fmla="*/ 341313 w 449263"/>
              <a:gd name="connsiteY656" fmla="*/ 34925 h 446088"/>
              <a:gd name="connsiteX657" fmla="*/ 300037 w 449263"/>
              <a:gd name="connsiteY657" fmla="*/ 87312 h 446088"/>
              <a:gd name="connsiteX658" fmla="*/ 305361 w 449263"/>
              <a:gd name="connsiteY658" fmla="*/ 84118 h 446088"/>
              <a:gd name="connsiteX659" fmla="*/ 295275 w 449263"/>
              <a:gd name="connsiteY659" fmla="*/ 90488 h 446088"/>
              <a:gd name="connsiteX660" fmla="*/ 295275 w 449263"/>
              <a:gd name="connsiteY660" fmla="*/ 87312 h 446088"/>
              <a:gd name="connsiteX661" fmla="*/ 336551 w 449263"/>
              <a:gd name="connsiteY661" fmla="*/ 38100 h 446088"/>
              <a:gd name="connsiteX662" fmla="*/ 280987 w 449263"/>
              <a:gd name="connsiteY662" fmla="*/ 68262 h 446088"/>
              <a:gd name="connsiteX663" fmla="*/ 284591 w 449263"/>
              <a:gd name="connsiteY663" fmla="*/ 63286 h 446088"/>
              <a:gd name="connsiteX664" fmla="*/ 107950 w 449263"/>
              <a:gd name="connsiteY664" fmla="*/ 34925 h 446088"/>
              <a:gd name="connsiteX665" fmla="*/ 104540 w 449263"/>
              <a:gd name="connsiteY665" fmla="*/ 37972 h 446088"/>
              <a:gd name="connsiteX666" fmla="*/ 107634 w 449263"/>
              <a:gd name="connsiteY666" fmla="*/ 35015 h 446088"/>
              <a:gd name="connsiteX667" fmla="*/ 112712 w 449263"/>
              <a:gd name="connsiteY667" fmla="*/ 30163 h 446088"/>
              <a:gd name="connsiteX668" fmla="*/ 107634 w 449263"/>
              <a:gd name="connsiteY668" fmla="*/ 35015 h 446088"/>
              <a:gd name="connsiteX669" fmla="*/ 96837 w 449263"/>
              <a:gd name="connsiteY669" fmla="*/ 38100 h 446088"/>
              <a:gd name="connsiteX670" fmla="*/ 190500 w 449263"/>
              <a:gd name="connsiteY670" fmla="*/ 11113 h 446088"/>
              <a:gd name="connsiteX671" fmla="*/ 177230 w 449263"/>
              <a:gd name="connsiteY671" fmla="*/ 20377 h 446088"/>
              <a:gd name="connsiteX672" fmla="*/ 69049 w 449263"/>
              <a:gd name="connsiteY672" fmla="*/ 82480 h 446088"/>
              <a:gd name="connsiteX673" fmla="*/ 284162 w 449263"/>
              <a:gd name="connsiteY673" fmla="*/ 7937 h 446088"/>
              <a:gd name="connsiteX674" fmla="*/ 261937 w 449263"/>
              <a:gd name="connsiteY674" fmla="*/ 34924 h 446088"/>
              <a:gd name="connsiteX675" fmla="*/ 300037 w 449263"/>
              <a:gd name="connsiteY675" fmla="*/ 11112 h 446088"/>
              <a:gd name="connsiteX676" fmla="*/ 300037 w 449263"/>
              <a:gd name="connsiteY676" fmla="*/ 13581 h 446088"/>
              <a:gd name="connsiteX677" fmla="*/ 288925 w 449263"/>
              <a:gd name="connsiteY677" fmla="*/ 22224 h 446088"/>
              <a:gd name="connsiteX678" fmla="*/ 300037 w 449263"/>
              <a:gd name="connsiteY678" fmla="*/ 15874 h 446088"/>
              <a:gd name="connsiteX679" fmla="*/ 300037 w 449263"/>
              <a:gd name="connsiteY679" fmla="*/ 13581 h 446088"/>
              <a:gd name="connsiteX680" fmla="*/ 303212 w 449263"/>
              <a:gd name="connsiteY680" fmla="*/ 11112 h 446088"/>
              <a:gd name="connsiteX681" fmla="*/ 303212 w 449263"/>
              <a:gd name="connsiteY681" fmla="*/ 15874 h 446088"/>
              <a:gd name="connsiteX682" fmla="*/ 274635 w 449263"/>
              <a:gd name="connsiteY682" fmla="*/ 41730 h 446088"/>
              <a:gd name="connsiteX683" fmla="*/ 314259 w 449263"/>
              <a:gd name="connsiteY683" fmla="*/ 19088 h 446088"/>
              <a:gd name="connsiteX684" fmla="*/ 314325 w 449263"/>
              <a:gd name="connsiteY684" fmla="*/ 19050 h 446088"/>
              <a:gd name="connsiteX685" fmla="*/ 314317 w 449263"/>
              <a:gd name="connsiteY685" fmla="*/ 19055 h 446088"/>
              <a:gd name="connsiteX686" fmla="*/ 314325 w 449263"/>
              <a:gd name="connsiteY686" fmla="*/ 19050 h 446088"/>
              <a:gd name="connsiteX687" fmla="*/ 319088 w 449263"/>
              <a:gd name="connsiteY687" fmla="*/ 19050 h 446088"/>
              <a:gd name="connsiteX688" fmla="*/ 287652 w 449263"/>
              <a:gd name="connsiteY688" fmla="*/ 59059 h 446088"/>
              <a:gd name="connsiteX689" fmla="*/ 314325 w 449263"/>
              <a:gd name="connsiteY689" fmla="*/ 22225 h 446088"/>
              <a:gd name="connsiteX690" fmla="*/ 236537 w 449263"/>
              <a:gd name="connsiteY690" fmla="*/ 68262 h 446088"/>
              <a:gd name="connsiteX691" fmla="*/ 232833 w 449263"/>
              <a:gd name="connsiteY691" fmla="*/ 68262 h 446088"/>
              <a:gd name="connsiteX692" fmla="*/ 223837 w 449263"/>
              <a:gd name="connsiteY692" fmla="*/ 76200 h 446088"/>
              <a:gd name="connsiteX693" fmla="*/ 231774 w 449263"/>
              <a:gd name="connsiteY693" fmla="*/ 71437 h 446088"/>
              <a:gd name="connsiteX694" fmla="*/ 217487 w 449263"/>
              <a:gd name="connsiteY694" fmla="*/ 82550 h 446088"/>
              <a:gd name="connsiteX695" fmla="*/ 217487 w 449263"/>
              <a:gd name="connsiteY695" fmla="*/ 79374 h 446088"/>
              <a:gd name="connsiteX696" fmla="*/ 232303 w 449263"/>
              <a:gd name="connsiteY696" fmla="*/ 68262 h 446088"/>
              <a:gd name="connsiteX697" fmla="*/ 231775 w 449263"/>
              <a:gd name="connsiteY697" fmla="*/ 68262 h 446088"/>
              <a:gd name="connsiteX698" fmla="*/ 231775 w 449263"/>
              <a:gd name="connsiteY698" fmla="*/ 65881 h 446088"/>
              <a:gd name="connsiteX699" fmla="*/ 220662 w 449263"/>
              <a:gd name="connsiteY699" fmla="*/ 71437 h 446088"/>
              <a:gd name="connsiteX700" fmla="*/ 217487 w 449263"/>
              <a:gd name="connsiteY700" fmla="*/ 71437 h 446088"/>
              <a:gd name="connsiteX701" fmla="*/ 231774 w 449263"/>
              <a:gd name="connsiteY701" fmla="*/ 60324 h 446088"/>
              <a:gd name="connsiteX702" fmla="*/ 220662 w 449263"/>
              <a:gd name="connsiteY702" fmla="*/ 63500 h 446088"/>
              <a:gd name="connsiteX703" fmla="*/ 229305 w 449263"/>
              <a:gd name="connsiteY703" fmla="*/ 52387 h 446088"/>
              <a:gd name="connsiteX704" fmla="*/ 231774 w 449263"/>
              <a:gd name="connsiteY704" fmla="*/ 52387 h 446088"/>
              <a:gd name="connsiteX705" fmla="*/ 223837 w 449263"/>
              <a:gd name="connsiteY705" fmla="*/ 60324 h 446088"/>
              <a:gd name="connsiteX706" fmla="*/ 239712 w 449263"/>
              <a:gd name="connsiteY706" fmla="*/ 52387 h 446088"/>
              <a:gd name="connsiteX707" fmla="*/ 228599 w 449263"/>
              <a:gd name="connsiteY707" fmla="*/ 63500 h 446088"/>
              <a:gd name="connsiteX708" fmla="*/ 247650 w 449263"/>
              <a:gd name="connsiteY708" fmla="*/ 52387 h 446088"/>
              <a:gd name="connsiteX709" fmla="*/ 250825 w 449263"/>
              <a:gd name="connsiteY709" fmla="*/ 52387 h 446088"/>
              <a:gd name="connsiteX710" fmla="*/ 243879 w 449263"/>
              <a:gd name="connsiteY710" fmla="*/ 58516 h 446088"/>
              <a:gd name="connsiteX711" fmla="*/ 248818 w 449263"/>
              <a:gd name="connsiteY711" fmla="*/ 56483 h 446088"/>
              <a:gd name="connsiteX712" fmla="*/ 241342 w 449263"/>
              <a:gd name="connsiteY712" fmla="*/ 60754 h 446088"/>
              <a:gd name="connsiteX713" fmla="*/ 240446 w 449263"/>
              <a:gd name="connsiteY713" fmla="*/ 61545 h 446088"/>
              <a:gd name="connsiteX714" fmla="*/ 236545 w 449263"/>
              <a:gd name="connsiteY714" fmla="*/ 63496 h 446088"/>
              <a:gd name="connsiteX715" fmla="*/ 236537 w 449263"/>
              <a:gd name="connsiteY715" fmla="*/ 63500 h 446088"/>
              <a:gd name="connsiteX716" fmla="*/ 240445 w 449263"/>
              <a:gd name="connsiteY716" fmla="*/ 61546 h 446088"/>
              <a:gd name="connsiteX717" fmla="*/ 240446 w 449263"/>
              <a:gd name="connsiteY717" fmla="*/ 61545 h 446088"/>
              <a:gd name="connsiteX718" fmla="*/ 242887 w 449263"/>
              <a:gd name="connsiteY718" fmla="*/ 60324 h 446088"/>
              <a:gd name="connsiteX719" fmla="*/ 242883 w 449263"/>
              <a:gd name="connsiteY719" fmla="*/ 60327 h 446088"/>
              <a:gd name="connsiteX720" fmla="*/ 258762 w 449263"/>
              <a:gd name="connsiteY720" fmla="*/ 52388 h 446088"/>
              <a:gd name="connsiteX721" fmla="*/ 248818 w 449263"/>
              <a:gd name="connsiteY721" fmla="*/ 56483 h 446088"/>
              <a:gd name="connsiteX722" fmla="*/ 262616 w 449263"/>
              <a:gd name="connsiteY722" fmla="*/ 48598 h 446088"/>
              <a:gd name="connsiteX723" fmla="*/ 295275 w 449263"/>
              <a:gd name="connsiteY723" fmla="*/ 19050 h 446088"/>
              <a:gd name="connsiteX724" fmla="*/ 258762 w 449263"/>
              <a:gd name="connsiteY724" fmla="*/ 41274 h 446088"/>
              <a:gd name="connsiteX725" fmla="*/ 258762 w 449263"/>
              <a:gd name="connsiteY725" fmla="*/ 38100 h 446088"/>
              <a:gd name="connsiteX726" fmla="*/ 280987 w 449263"/>
              <a:gd name="connsiteY726" fmla="*/ 11112 h 446088"/>
              <a:gd name="connsiteX727" fmla="*/ 254000 w 449263"/>
              <a:gd name="connsiteY727" fmla="*/ 26987 h 446088"/>
              <a:gd name="connsiteX728" fmla="*/ 239713 w 449263"/>
              <a:gd name="connsiteY728" fmla="*/ 0 h 446088"/>
              <a:gd name="connsiteX729" fmla="*/ 242888 w 449263"/>
              <a:gd name="connsiteY729" fmla="*/ 0 h 446088"/>
              <a:gd name="connsiteX730" fmla="*/ 25400 w 449263"/>
              <a:gd name="connsiteY730" fmla="*/ 153988 h 446088"/>
              <a:gd name="connsiteX731" fmla="*/ 280988 w 449263"/>
              <a:gd name="connsiteY731" fmla="*/ 7938 h 446088"/>
              <a:gd name="connsiteX732" fmla="*/ 212725 w 449263"/>
              <a:gd name="connsiteY732" fmla="*/ 49271 h 446088"/>
              <a:gd name="connsiteX733" fmla="*/ 212725 w 449263"/>
              <a:gd name="connsiteY733" fmla="*/ 49213 h 446088"/>
              <a:gd name="connsiteX734" fmla="*/ 107950 w 449263"/>
              <a:gd name="connsiteY734" fmla="*/ 112713 h 446088"/>
              <a:gd name="connsiteX735" fmla="*/ 212725 w 449263"/>
              <a:gd name="connsiteY735" fmla="*/ 49271 h 446088"/>
              <a:gd name="connsiteX736" fmla="*/ 212725 w 449263"/>
              <a:gd name="connsiteY736" fmla="*/ 52388 h 446088"/>
              <a:gd name="connsiteX737" fmla="*/ 65851 w 449263"/>
              <a:gd name="connsiteY737" fmla="*/ 155787 h 446088"/>
              <a:gd name="connsiteX738" fmla="*/ 198438 w 449263"/>
              <a:gd name="connsiteY738" fmla="*/ 60325 h 446088"/>
              <a:gd name="connsiteX739" fmla="*/ 6350 w 449263"/>
              <a:gd name="connsiteY739" fmla="*/ 173038 h 446088"/>
              <a:gd name="connsiteX740" fmla="*/ 6350 w 449263"/>
              <a:gd name="connsiteY740" fmla="*/ 169863 h 446088"/>
              <a:gd name="connsiteX741" fmla="*/ 179387 w 449263"/>
              <a:gd name="connsiteY741" fmla="*/ 68263 h 446088"/>
              <a:gd name="connsiteX742" fmla="*/ 6350 w 449263"/>
              <a:gd name="connsiteY742" fmla="*/ 165100 h 446088"/>
              <a:gd name="connsiteX743" fmla="*/ 223838 w 449263"/>
              <a:gd name="connsiteY743" fmla="*/ 11113 h 446088"/>
              <a:gd name="connsiteX744" fmla="*/ 22225 w 449263"/>
              <a:gd name="connsiteY744" fmla="*/ 128588 h 446088"/>
              <a:gd name="connsiteX745" fmla="*/ 47423 w 449263"/>
              <a:gd name="connsiteY745" fmla="*/ 110997 h 446088"/>
              <a:gd name="connsiteX746" fmla="*/ 212725 w 449263"/>
              <a:gd name="connsiteY746" fmla="*/ 0 h 446088"/>
              <a:gd name="connsiteX747" fmla="*/ 57150 w 449263"/>
              <a:gd name="connsiteY747" fmla="*/ 104206 h 446088"/>
              <a:gd name="connsiteX748" fmla="*/ 177230 w 449263"/>
              <a:gd name="connsiteY748" fmla="*/ 20377 h 44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</a:cxnLst>
            <a:rect l="l" t="t" r="r" b="b"/>
            <a:pathLst>
              <a:path w="449263" h="446088">
                <a:moveTo>
                  <a:pt x="155739" y="408491"/>
                </a:moveTo>
                <a:lnTo>
                  <a:pt x="153987" y="409575"/>
                </a:lnTo>
                <a:lnTo>
                  <a:pt x="155268" y="408743"/>
                </a:lnTo>
                <a:close/>
                <a:moveTo>
                  <a:pt x="374651" y="382588"/>
                </a:moveTo>
                <a:lnTo>
                  <a:pt x="374651" y="382588"/>
                </a:lnTo>
                <a:lnTo>
                  <a:pt x="374651" y="382588"/>
                </a:lnTo>
                <a:close/>
                <a:moveTo>
                  <a:pt x="336550" y="379412"/>
                </a:moveTo>
                <a:lnTo>
                  <a:pt x="330583" y="383199"/>
                </a:lnTo>
                <a:lnTo>
                  <a:pt x="330410" y="383297"/>
                </a:lnTo>
                <a:close/>
                <a:moveTo>
                  <a:pt x="349254" y="377505"/>
                </a:moveTo>
                <a:lnTo>
                  <a:pt x="333375" y="387350"/>
                </a:lnTo>
                <a:lnTo>
                  <a:pt x="345663" y="379552"/>
                </a:lnTo>
                <a:close/>
                <a:moveTo>
                  <a:pt x="385763" y="376238"/>
                </a:moveTo>
                <a:lnTo>
                  <a:pt x="385763" y="379413"/>
                </a:lnTo>
                <a:lnTo>
                  <a:pt x="344488" y="409575"/>
                </a:lnTo>
                <a:lnTo>
                  <a:pt x="352426" y="404813"/>
                </a:lnTo>
                <a:lnTo>
                  <a:pt x="352426" y="409575"/>
                </a:lnTo>
                <a:lnTo>
                  <a:pt x="333376" y="417513"/>
                </a:lnTo>
                <a:lnTo>
                  <a:pt x="374651" y="382588"/>
                </a:lnTo>
                <a:close/>
                <a:moveTo>
                  <a:pt x="220663" y="368300"/>
                </a:moveTo>
                <a:lnTo>
                  <a:pt x="220663" y="371475"/>
                </a:lnTo>
                <a:lnTo>
                  <a:pt x="160337" y="409575"/>
                </a:lnTo>
                <a:lnTo>
                  <a:pt x="223838" y="376238"/>
                </a:lnTo>
                <a:lnTo>
                  <a:pt x="223838" y="379413"/>
                </a:lnTo>
                <a:lnTo>
                  <a:pt x="165100" y="417513"/>
                </a:lnTo>
                <a:lnTo>
                  <a:pt x="223838" y="382588"/>
                </a:lnTo>
                <a:lnTo>
                  <a:pt x="228600" y="382588"/>
                </a:lnTo>
                <a:lnTo>
                  <a:pt x="179387" y="439738"/>
                </a:lnTo>
                <a:lnTo>
                  <a:pt x="231775" y="409575"/>
                </a:lnTo>
                <a:lnTo>
                  <a:pt x="236538" y="409575"/>
                </a:lnTo>
                <a:lnTo>
                  <a:pt x="212725" y="442913"/>
                </a:lnTo>
                <a:lnTo>
                  <a:pt x="242888" y="423863"/>
                </a:lnTo>
                <a:lnTo>
                  <a:pt x="242888" y="428625"/>
                </a:lnTo>
                <a:lnTo>
                  <a:pt x="212725" y="446088"/>
                </a:lnTo>
                <a:lnTo>
                  <a:pt x="209550" y="446088"/>
                </a:lnTo>
                <a:lnTo>
                  <a:pt x="231775" y="412750"/>
                </a:lnTo>
                <a:lnTo>
                  <a:pt x="176212" y="442913"/>
                </a:lnTo>
                <a:lnTo>
                  <a:pt x="223838" y="387350"/>
                </a:lnTo>
                <a:lnTo>
                  <a:pt x="146050" y="431800"/>
                </a:lnTo>
                <a:lnTo>
                  <a:pt x="141287" y="431800"/>
                </a:lnTo>
                <a:lnTo>
                  <a:pt x="201613" y="390525"/>
                </a:lnTo>
                <a:lnTo>
                  <a:pt x="134937" y="428625"/>
                </a:lnTo>
                <a:lnTo>
                  <a:pt x="130175" y="428625"/>
                </a:lnTo>
                <a:lnTo>
                  <a:pt x="195262" y="387350"/>
                </a:lnTo>
                <a:lnTo>
                  <a:pt x="155739" y="408491"/>
                </a:lnTo>
                <a:close/>
                <a:moveTo>
                  <a:pt x="269875" y="357186"/>
                </a:moveTo>
                <a:lnTo>
                  <a:pt x="269875" y="357187"/>
                </a:lnTo>
                <a:lnTo>
                  <a:pt x="269875" y="357187"/>
                </a:lnTo>
                <a:close/>
                <a:moveTo>
                  <a:pt x="404813" y="349250"/>
                </a:moveTo>
                <a:lnTo>
                  <a:pt x="407988" y="352425"/>
                </a:lnTo>
                <a:lnTo>
                  <a:pt x="311150" y="412750"/>
                </a:lnTo>
                <a:lnTo>
                  <a:pt x="396876" y="360363"/>
                </a:lnTo>
                <a:lnTo>
                  <a:pt x="396876" y="363538"/>
                </a:lnTo>
                <a:lnTo>
                  <a:pt x="307975" y="420688"/>
                </a:lnTo>
                <a:lnTo>
                  <a:pt x="374651" y="382588"/>
                </a:lnTo>
                <a:lnTo>
                  <a:pt x="277813" y="439738"/>
                </a:lnTo>
                <a:lnTo>
                  <a:pt x="366713" y="382588"/>
                </a:lnTo>
                <a:lnTo>
                  <a:pt x="258763" y="442913"/>
                </a:lnTo>
                <a:lnTo>
                  <a:pt x="254000" y="442913"/>
                </a:lnTo>
                <a:lnTo>
                  <a:pt x="352426" y="382588"/>
                </a:lnTo>
                <a:lnTo>
                  <a:pt x="247650" y="446088"/>
                </a:lnTo>
                <a:lnTo>
                  <a:pt x="242888" y="446088"/>
                </a:lnTo>
                <a:lnTo>
                  <a:pt x="242888" y="442913"/>
                </a:lnTo>
                <a:lnTo>
                  <a:pt x="242888" y="428625"/>
                </a:lnTo>
                <a:lnTo>
                  <a:pt x="247650" y="442913"/>
                </a:lnTo>
                <a:close/>
                <a:moveTo>
                  <a:pt x="160337" y="349250"/>
                </a:moveTo>
                <a:lnTo>
                  <a:pt x="152133" y="354661"/>
                </a:lnTo>
                <a:lnTo>
                  <a:pt x="148761" y="356574"/>
                </a:lnTo>
                <a:close/>
                <a:moveTo>
                  <a:pt x="412750" y="338137"/>
                </a:moveTo>
                <a:lnTo>
                  <a:pt x="415925" y="341312"/>
                </a:lnTo>
                <a:lnTo>
                  <a:pt x="412750" y="341312"/>
                </a:lnTo>
                <a:lnTo>
                  <a:pt x="349254" y="377505"/>
                </a:lnTo>
                <a:close/>
                <a:moveTo>
                  <a:pt x="415925" y="334962"/>
                </a:moveTo>
                <a:lnTo>
                  <a:pt x="345663" y="379552"/>
                </a:lnTo>
                <a:lnTo>
                  <a:pt x="254000" y="431800"/>
                </a:lnTo>
                <a:lnTo>
                  <a:pt x="330583" y="383199"/>
                </a:lnTo>
                <a:close/>
                <a:moveTo>
                  <a:pt x="274996" y="334962"/>
                </a:moveTo>
                <a:lnTo>
                  <a:pt x="275771" y="334962"/>
                </a:lnTo>
                <a:lnTo>
                  <a:pt x="269875" y="338137"/>
                </a:lnTo>
                <a:close/>
                <a:moveTo>
                  <a:pt x="155927" y="330201"/>
                </a:moveTo>
                <a:lnTo>
                  <a:pt x="88900" y="390525"/>
                </a:lnTo>
                <a:lnTo>
                  <a:pt x="148761" y="356574"/>
                </a:lnTo>
                <a:lnTo>
                  <a:pt x="82550" y="398463"/>
                </a:lnTo>
                <a:lnTo>
                  <a:pt x="82550" y="393700"/>
                </a:lnTo>
                <a:close/>
                <a:moveTo>
                  <a:pt x="195262" y="330200"/>
                </a:moveTo>
                <a:lnTo>
                  <a:pt x="119062" y="379413"/>
                </a:lnTo>
                <a:lnTo>
                  <a:pt x="198438" y="334963"/>
                </a:lnTo>
                <a:lnTo>
                  <a:pt x="112712" y="401638"/>
                </a:lnTo>
                <a:lnTo>
                  <a:pt x="206375" y="346075"/>
                </a:lnTo>
                <a:lnTo>
                  <a:pt x="209550" y="346075"/>
                </a:lnTo>
                <a:lnTo>
                  <a:pt x="209550" y="349250"/>
                </a:lnTo>
                <a:lnTo>
                  <a:pt x="127000" y="417513"/>
                </a:lnTo>
                <a:lnTo>
                  <a:pt x="217488" y="363538"/>
                </a:lnTo>
                <a:lnTo>
                  <a:pt x="217488" y="368300"/>
                </a:lnTo>
                <a:lnTo>
                  <a:pt x="155268" y="408743"/>
                </a:lnTo>
                <a:lnTo>
                  <a:pt x="127000" y="423863"/>
                </a:lnTo>
                <a:lnTo>
                  <a:pt x="190500" y="382588"/>
                </a:lnTo>
                <a:lnTo>
                  <a:pt x="123825" y="420688"/>
                </a:lnTo>
                <a:lnTo>
                  <a:pt x="119062" y="420688"/>
                </a:lnTo>
                <a:lnTo>
                  <a:pt x="198438" y="352425"/>
                </a:lnTo>
                <a:lnTo>
                  <a:pt x="100012" y="409575"/>
                </a:lnTo>
                <a:lnTo>
                  <a:pt x="187325" y="341313"/>
                </a:lnTo>
                <a:lnTo>
                  <a:pt x="85725" y="401638"/>
                </a:lnTo>
                <a:lnTo>
                  <a:pt x="85725" y="398463"/>
                </a:lnTo>
                <a:lnTo>
                  <a:pt x="152133" y="354661"/>
                </a:lnTo>
                <a:close/>
                <a:moveTo>
                  <a:pt x="165100" y="322263"/>
                </a:moveTo>
                <a:lnTo>
                  <a:pt x="155927" y="330201"/>
                </a:lnTo>
                <a:lnTo>
                  <a:pt x="164159" y="322792"/>
                </a:lnTo>
                <a:close/>
                <a:moveTo>
                  <a:pt x="135370" y="320151"/>
                </a:moveTo>
                <a:lnTo>
                  <a:pt x="80240" y="365610"/>
                </a:lnTo>
                <a:lnTo>
                  <a:pt x="69850" y="371475"/>
                </a:lnTo>
                <a:close/>
                <a:moveTo>
                  <a:pt x="168275" y="315913"/>
                </a:moveTo>
                <a:lnTo>
                  <a:pt x="171450" y="315913"/>
                </a:lnTo>
                <a:lnTo>
                  <a:pt x="168275" y="319088"/>
                </a:lnTo>
                <a:lnTo>
                  <a:pt x="164159" y="322792"/>
                </a:lnTo>
                <a:lnTo>
                  <a:pt x="63500" y="379413"/>
                </a:lnTo>
                <a:lnTo>
                  <a:pt x="80240" y="365610"/>
                </a:lnTo>
                <a:close/>
                <a:moveTo>
                  <a:pt x="42642" y="312280"/>
                </a:moveTo>
                <a:lnTo>
                  <a:pt x="36512" y="315913"/>
                </a:lnTo>
                <a:lnTo>
                  <a:pt x="37063" y="315511"/>
                </a:lnTo>
                <a:close/>
                <a:moveTo>
                  <a:pt x="115887" y="311150"/>
                </a:moveTo>
                <a:lnTo>
                  <a:pt x="113086" y="312955"/>
                </a:lnTo>
                <a:lnTo>
                  <a:pt x="55562" y="346075"/>
                </a:lnTo>
                <a:lnTo>
                  <a:pt x="55955" y="345778"/>
                </a:lnTo>
                <a:close/>
                <a:moveTo>
                  <a:pt x="390525" y="300037"/>
                </a:moveTo>
                <a:lnTo>
                  <a:pt x="393700" y="304800"/>
                </a:lnTo>
                <a:lnTo>
                  <a:pt x="390525" y="304800"/>
                </a:lnTo>
                <a:close/>
                <a:moveTo>
                  <a:pt x="341313" y="300037"/>
                </a:moveTo>
                <a:lnTo>
                  <a:pt x="341039" y="300256"/>
                </a:lnTo>
                <a:lnTo>
                  <a:pt x="269875" y="341312"/>
                </a:lnTo>
                <a:close/>
                <a:moveTo>
                  <a:pt x="401638" y="295098"/>
                </a:moveTo>
                <a:lnTo>
                  <a:pt x="401638" y="296862"/>
                </a:lnTo>
                <a:lnTo>
                  <a:pt x="404813" y="296862"/>
                </a:lnTo>
                <a:lnTo>
                  <a:pt x="396875" y="300037"/>
                </a:lnTo>
                <a:lnTo>
                  <a:pt x="396875" y="297215"/>
                </a:lnTo>
                <a:close/>
                <a:moveTo>
                  <a:pt x="404813" y="293687"/>
                </a:moveTo>
                <a:lnTo>
                  <a:pt x="404813" y="296862"/>
                </a:lnTo>
                <a:lnTo>
                  <a:pt x="402615" y="294664"/>
                </a:lnTo>
                <a:close/>
                <a:moveTo>
                  <a:pt x="401638" y="293687"/>
                </a:moveTo>
                <a:lnTo>
                  <a:pt x="396875" y="296862"/>
                </a:lnTo>
                <a:lnTo>
                  <a:pt x="396875" y="297215"/>
                </a:lnTo>
                <a:lnTo>
                  <a:pt x="390525" y="300037"/>
                </a:lnTo>
                <a:close/>
                <a:moveTo>
                  <a:pt x="401638" y="293687"/>
                </a:moveTo>
                <a:lnTo>
                  <a:pt x="402615" y="294664"/>
                </a:lnTo>
                <a:lnTo>
                  <a:pt x="401638" y="295098"/>
                </a:lnTo>
                <a:close/>
                <a:moveTo>
                  <a:pt x="352425" y="293687"/>
                </a:moveTo>
                <a:lnTo>
                  <a:pt x="277812" y="334962"/>
                </a:lnTo>
                <a:lnTo>
                  <a:pt x="275771" y="334962"/>
                </a:lnTo>
                <a:close/>
                <a:moveTo>
                  <a:pt x="352425" y="293687"/>
                </a:moveTo>
                <a:lnTo>
                  <a:pt x="269875" y="357186"/>
                </a:lnTo>
                <a:lnTo>
                  <a:pt x="341039" y="300256"/>
                </a:lnTo>
                <a:close/>
                <a:moveTo>
                  <a:pt x="349250" y="288925"/>
                </a:moveTo>
                <a:lnTo>
                  <a:pt x="352425" y="288925"/>
                </a:lnTo>
                <a:lnTo>
                  <a:pt x="352425" y="293687"/>
                </a:lnTo>
                <a:close/>
                <a:moveTo>
                  <a:pt x="431800" y="285750"/>
                </a:moveTo>
                <a:lnTo>
                  <a:pt x="438151" y="285750"/>
                </a:lnTo>
                <a:lnTo>
                  <a:pt x="423863" y="300038"/>
                </a:lnTo>
                <a:lnTo>
                  <a:pt x="434976" y="293688"/>
                </a:lnTo>
                <a:lnTo>
                  <a:pt x="434976" y="296862"/>
                </a:lnTo>
                <a:lnTo>
                  <a:pt x="434975" y="296862"/>
                </a:lnTo>
                <a:lnTo>
                  <a:pt x="434975" y="300037"/>
                </a:lnTo>
                <a:lnTo>
                  <a:pt x="269875" y="417512"/>
                </a:lnTo>
                <a:lnTo>
                  <a:pt x="330410" y="383297"/>
                </a:lnTo>
                <a:lnTo>
                  <a:pt x="258762" y="428625"/>
                </a:lnTo>
                <a:lnTo>
                  <a:pt x="254000" y="428625"/>
                </a:lnTo>
                <a:lnTo>
                  <a:pt x="258762" y="423862"/>
                </a:lnTo>
                <a:lnTo>
                  <a:pt x="419100" y="307975"/>
                </a:lnTo>
                <a:lnTo>
                  <a:pt x="265112" y="393700"/>
                </a:lnTo>
                <a:lnTo>
                  <a:pt x="396875" y="307975"/>
                </a:lnTo>
                <a:lnTo>
                  <a:pt x="265112" y="382587"/>
                </a:lnTo>
                <a:lnTo>
                  <a:pt x="261937" y="382587"/>
                </a:lnTo>
                <a:lnTo>
                  <a:pt x="355600" y="311150"/>
                </a:lnTo>
                <a:lnTo>
                  <a:pt x="261937" y="363537"/>
                </a:lnTo>
                <a:lnTo>
                  <a:pt x="269875" y="357187"/>
                </a:lnTo>
                <a:lnTo>
                  <a:pt x="363538" y="304800"/>
                </a:lnTo>
                <a:lnTo>
                  <a:pt x="366713" y="304800"/>
                </a:lnTo>
                <a:lnTo>
                  <a:pt x="273050" y="376237"/>
                </a:lnTo>
                <a:lnTo>
                  <a:pt x="415925" y="293687"/>
                </a:lnTo>
                <a:lnTo>
                  <a:pt x="419100" y="293687"/>
                </a:lnTo>
                <a:lnTo>
                  <a:pt x="288925" y="379412"/>
                </a:lnTo>
                <a:lnTo>
                  <a:pt x="434971" y="296864"/>
                </a:lnTo>
                <a:lnTo>
                  <a:pt x="419100" y="304800"/>
                </a:lnTo>
                <a:lnTo>
                  <a:pt x="431800" y="288925"/>
                </a:lnTo>
                <a:lnTo>
                  <a:pt x="427038" y="293688"/>
                </a:lnTo>
                <a:lnTo>
                  <a:pt x="423863" y="293688"/>
                </a:lnTo>
                <a:close/>
                <a:moveTo>
                  <a:pt x="160337" y="285750"/>
                </a:moveTo>
                <a:lnTo>
                  <a:pt x="88900" y="330200"/>
                </a:lnTo>
                <a:lnTo>
                  <a:pt x="160337" y="288925"/>
                </a:lnTo>
                <a:lnTo>
                  <a:pt x="74612" y="346075"/>
                </a:lnTo>
                <a:lnTo>
                  <a:pt x="160337" y="296863"/>
                </a:lnTo>
                <a:lnTo>
                  <a:pt x="165100" y="296863"/>
                </a:lnTo>
                <a:lnTo>
                  <a:pt x="135370" y="320151"/>
                </a:lnTo>
                <a:lnTo>
                  <a:pt x="153987" y="304800"/>
                </a:lnTo>
                <a:lnTo>
                  <a:pt x="52387" y="363538"/>
                </a:lnTo>
                <a:lnTo>
                  <a:pt x="47625" y="363538"/>
                </a:lnTo>
                <a:lnTo>
                  <a:pt x="47625" y="360363"/>
                </a:lnTo>
                <a:lnTo>
                  <a:pt x="134937" y="304800"/>
                </a:lnTo>
                <a:lnTo>
                  <a:pt x="44450" y="357188"/>
                </a:lnTo>
                <a:lnTo>
                  <a:pt x="113086" y="312955"/>
                </a:lnTo>
                <a:close/>
                <a:moveTo>
                  <a:pt x="438151" y="277812"/>
                </a:moveTo>
                <a:lnTo>
                  <a:pt x="438151" y="280988"/>
                </a:lnTo>
                <a:lnTo>
                  <a:pt x="431800" y="285750"/>
                </a:lnTo>
                <a:close/>
                <a:moveTo>
                  <a:pt x="146050" y="274638"/>
                </a:moveTo>
                <a:lnTo>
                  <a:pt x="143025" y="276884"/>
                </a:lnTo>
                <a:lnTo>
                  <a:pt x="52387" y="330200"/>
                </a:lnTo>
                <a:lnTo>
                  <a:pt x="53679" y="329280"/>
                </a:lnTo>
                <a:close/>
                <a:moveTo>
                  <a:pt x="336550" y="269875"/>
                </a:moveTo>
                <a:lnTo>
                  <a:pt x="333538" y="272704"/>
                </a:lnTo>
                <a:lnTo>
                  <a:pt x="331602" y="274523"/>
                </a:lnTo>
                <a:lnTo>
                  <a:pt x="301346" y="292892"/>
                </a:lnTo>
                <a:lnTo>
                  <a:pt x="325382" y="277177"/>
                </a:lnTo>
                <a:close/>
                <a:moveTo>
                  <a:pt x="344488" y="266700"/>
                </a:moveTo>
                <a:lnTo>
                  <a:pt x="292100" y="315912"/>
                </a:lnTo>
                <a:lnTo>
                  <a:pt x="349250" y="280987"/>
                </a:lnTo>
                <a:lnTo>
                  <a:pt x="349250" y="285750"/>
                </a:lnTo>
                <a:lnTo>
                  <a:pt x="292100" y="322262"/>
                </a:lnTo>
                <a:lnTo>
                  <a:pt x="349250" y="288925"/>
                </a:lnTo>
                <a:lnTo>
                  <a:pt x="274996" y="334962"/>
                </a:lnTo>
                <a:lnTo>
                  <a:pt x="273050" y="334962"/>
                </a:lnTo>
                <a:lnTo>
                  <a:pt x="330200" y="293687"/>
                </a:lnTo>
                <a:lnTo>
                  <a:pt x="284162" y="322262"/>
                </a:lnTo>
                <a:lnTo>
                  <a:pt x="284162" y="319087"/>
                </a:lnTo>
                <a:lnTo>
                  <a:pt x="331374" y="274737"/>
                </a:lnTo>
                <a:lnTo>
                  <a:pt x="331602" y="274523"/>
                </a:lnTo>
                <a:close/>
                <a:moveTo>
                  <a:pt x="160337" y="266700"/>
                </a:moveTo>
                <a:lnTo>
                  <a:pt x="55955" y="345778"/>
                </a:lnTo>
                <a:lnTo>
                  <a:pt x="44450" y="352425"/>
                </a:lnTo>
                <a:lnTo>
                  <a:pt x="41275" y="352425"/>
                </a:lnTo>
                <a:lnTo>
                  <a:pt x="143025" y="276884"/>
                </a:lnTo>
                <a:close/>
                <a:moveTo>
                  <a:pt x="153987" y="255588"/>
                </a:moveTo>
                <a:lnTo>
                  <a:pt x="151599" y="257285"/>
                </a:lnTo>
                <a:lnTo>
                  <a:pt x="25400" y="330200"/>
                </a:lnTo>
                <a:close/>
                <a:moveTo>
                  <a:pt x="446088" y="252412"/>
                </a:moveTo>
                <a:lnTo>
                  <a:pt x="438151" y="266700"/>
                </a:lnTo>
                <a:lnTo>
                  <a:pt x="442913" y="263525"/>
                </a:lnTo>
                <a:lnTo>
                  <a:pt x="446088" y="263525"/>
                </a:lnTo>
                <a:lnTo>
                  <a:pt x="431800" y="285750"/>
                </a:lnTo>
                <a:lnTo>
                  <a:pt x="427038" y="288925"/>
                </a:lnTo>
                <a:lnTo>
                  <a:pt x="427038" y="285750"/>
                </a:lnTo>
                <a:lnTo>
                  <a:pt x="442913" y="266700"/>
                </a:lnTo>
                <a:lnTo>
                  <a:pt x="434976" y="269875"/>
                </a:lnTo>
                <a:lnTo>
                  <a:pt x="434976" y="266700"/>
                </a:lnTo>
                <a:lnTo>
                  <a:pt x="442913" y="255588"/>
                </a:lnTo>
                <a:lnTo>
                  <a:pt x="438151" y="255588"/>
                </a:lnTo>
                <a:close/>
                <a:moveTo>
                  <a:pt x="168275" y="247650"/>
                </a:moveTo>
                <a:lnTo>
                  <a:pt x="53679" y="329280"/>
                </a:lnTo>
                <a:lnTo>
                  <a:pt x="33337" y="341313"/>
                </a:lnTo>
                <a:lnTo>
                  <a:pt x="151599" y="257285"/>
                </a:lnTo>
                <a:close/>
                <a:moveTo>
                  <a:pt x="165100" y="239713"/>
                </a:moveTo>
                <a:lnTo>
                  <a:pt x="168275" y="239713"/>
                </a:lnTo>
                <a:lnTo>
                  <a:pt x="79764" y="295615"/>
                </a:lnTo>
                <a:lnTo>
                  <a:pt x="77787" y="296863"/>
                </a:lnTo>
                <a:lnTo>
                  <a:pt x="168275" y="244475"/>
                </a:lnTo>
                <a:lnTo>
                  <a:pt x="168275" y="247650"/>
                </a:lnTo>
                <a:lnTo>
                  <a:pt x="25400" y="327025"/>
                </a:lnTo>
                <a:lnTo>
                  <a:pt x="115887" y="269875"/>
                </a:lnTo>
                <a:lnTo>
                  <a:pt x="42642" y="312280"/>
                </a:lnTo>
                <a:close/>
                <a:moveTo>
                  <a:pt x="446088" y="236538"/>
                </a:moveTo>
                <a:lnTo>
                  <a:pt x="438151" y="255588"/>
                </a:lnTo>
                <a:lnTo>
                  <a:pt x="434976" y="255588"/>
                </a:lnTo>
                <a:lnTo>
                  <a:pt x="442913" y="239712"/>
                </a:lnTo>
                <a:lnTo>
                  <a:pt x="438151" y="244475"/>
                </a:lnTo>
                <a:lnTo>
                  <a:pt x="438151" y="239712"/>
                </a:lnTo>
                <a:close/>
                <a:moveTo>
                  <a:pt x="446088" y="222250"/>
                </a:moveTo>
                <a:lnTo>
                  <a:pt x="449263" y="222250"/>
                </a:lnTo>
                <a:lnTo>
                  <a:pt x="438151" y="239712"/>
                </a:lnTo>
                <a:lnTo>
                  <a:pt x="446088" y="225425"/>
                </a:lnTo>
                <a:lnTo>
                  <a:pt x="438151" y="228600"/>
                </a:lnTo>
                <a:lnTo>
                  <a:pt x="434976" y="228600"/>
                </a:lnTo>
                <a:close/>
                <a:moveTo>
                  <a:pt x="249612" y="221502"/>
                </a:moveTo>
                <a:lnTo>
                  <a:pt x="242887" y="225425"/>
                </a:lnTo>
                <a:lnTo>
                  <a:pt x="243649" y="224739"/>
                </a:lnTo>
                <a:close/>
                <a:moveTo>
                  <a:pt x="446088" y="211138"/>
                </a:moveTo>
                <a:lnTo>
                  <a:pt x="446088" y="214312"/>
                </a:lnTo>
                <a:lnTo>
                  <a:pt x="434976" y="228600"/>
                </a:lnTo>
                <a:lnTo>
                  <a:pt x="442913" y="214312"/>
                </a:lnTo>
                <a:lnTo>
                  <a:pt x="434976" y="222250"/>
                </a:lnTo>
                <a:lnTo>
                  <a:pt x="434976" y="217488"/>
                </a:lnTo>
                <a:close/>
                <a:moveTo>
                  <a:pt x="217487" y="192087"/>
                </a:moveTo>
                <a:lnTo>
                  <a:pt x="182885" y="225248"/>
                </a:lnTo>
                <a:lnTo>
                  <a:pt x="182562" y="225425"/>
                </a:lnTo>
                <a:lnTo>
                  <a:pt x="214207" y="193780"/>
                </a:lnTo>
                <a:close/>
                <a:moveTo>
                  <a:pt x="349250" y="187325"/>
                </a:moveTo>
                <a:lnTo>
                  <a:pt x="288925" y="244475"/>
                </a:lnTo>
                <a:lnTo>
                  <a:pt x="371475" y="195262"/>
                </a:lnTo>
                <a:lnTo>
                  <a:pt x="371475" y="197115"/>
                </a:lnTo>
                <a:lnTo>
                  <a:pt x="374650" y="195263"/>
                </a:lnTo>
                <a:lnTo>
                  <a:pt x="374650" y="198438"/>
                </a:lnTo>
                <a:lnTo>
                  <a:pt x="374650" y="214313"/>
                </a:lnTo>
                <a:lnTo>
                  <a:pt x="423863" y="187325"/>
                </a:lnTo>
                <a:lnTo>
                  <a:pt x="396875" y="206375"/>
                </a:lnTo>
                <a:lnTo>
                  <a:pt x="423863" y="192088"/>
                </a:lnTo>
                <a:lnTo>
                  <a:pt x="423863" y="195263"/>
                </a:lnTo>
                <a:lnTo>
                  <a:pt x="418052" y="201757"/>
                </a:lnTo>
                <a:lnTo>
                  <a:pt x="423862" y="198437"/>
                </a:lnTo>
                <a:lnTo>
                  <a:pt x="423862" y="203200"/>
                </a:lnTo>
                <a:lnTo>
                  <a:pt x="419100" y="206374"/>
                </a:lnTo>
                <a:lnTo>
                  <a:pt x="415925" y="206374"/>
                </a:lnTo>
                <a:lnTo>
                  <a:pt x="415925" y="205220"/>
                </a:lnTo>
                <a:lnTo>
                  <a:pt x="419100" y="203200"/>
                </a:lnTo>
                <a:lnTo>
                  <a:pt x="416761" y="203200"/>
                </a:lnTo>
                <a:lnTo>
                  <a:pt x="415925" y="204135"/>
                </a:lnTo>
                <a:lnTo>
                  <a:pt x="415925" y="205220"/>
                </a:lnTo>
                <a:lnTo>
                  <a:pt x="413670" y="206655"/>
                </a:lnTo>
                <a:lnTo>
                  <a:pt x="396875" y="225425"/>
                </a:lnTo>
                <a:lnTo>
                  <a:pt x="407988" y="217488"/>
                </a:lnTo>
                <a:lnTo>
                  <a:pt x="412750" y="236538"/>
                </a:lnTo>
                <a:lnTo>
                  <a:pt x="427038" y="228600"/>
                </a:lnTo>
                <a:lnTo>
                  <a:pt x="431800" y="228600"/>
                </a:lnTo>
                <a:lnTo>
                  <a:pt x="431800" y="233363"/>
                </a:lnTo>
                <a:lnTo>
                  <a:pt x="427038" y="236538"/>
                </a:lnTo>
                <a:lnTo>
                  <a:pt x="431800" y="236538"/>
                </a:lnTo>
                <a:lnTo>
                  <a:pt x="427038" y="239713"/>
                </a:lnTo>
                <a:lnTo>
                  <a:pt x="423863" y="239713"/>
                </a:lnTo>
                <a:lnTo>
                  <a:pt x="423863" y="236538"/>
                </a:lnTo>
                <a:lnTo>
                  <a:pt x="427038" y="233363"/>
                </a:lnTo>
                <a:lnTo>
                  <a:pt x="415925" y="239713"/>
                </a:lnTo>
                <a:lnTo>
                  <a:pt x="412750" y="239713"/>
                </a:lnTo>
                <a:lnTo>
                  <a:pt x="407988" y="239713"/>
                </a:lnTo>
                <a:lnTo>
                  <a:pt x="404813" y="222250"/>
                </a:lnTo>
                <a:lnTo>
                  <a:pt x="393700" y="228600"/>
                </a:lnTo>
                <a:lnTo>
                  <a:pt x="390525" y="228600"/>
                </a:lnTo>
                <a:lnTo>
                  <a:pt x="404134" y="212723"/>
                </a:lnTo>
                <a:lnTo>
                  <a:pt x="401637" y="214312"/>
                </a:lnTo>
                <a:lnTo>
                  <a:pt x="401637" y="211137"/>
                </a:lnTo>
                <a:lnTo>
                  <a:pt x="409196" y="206818"/>
                </a:lnTo>
                <a:lnTo>
                  <a:pt x="419100" y="195263"/>
                </a:lnTo>
                <a:lnTo>
                  <a:pt x="377825" y="222250"/>
                </a:lnTo>
                <a:lnTo>
                  <a:pt x="377825" y="217488"/>
                </a:lnTo>
                <a:lnTo>
                  <a:pt x="404813" y="198438"/>
                </a:lnTo>
                <a:lnTo>
                  <a:pt x="374650" y="217488"/>
                </a:lnTo>
                <a:lnTo>
                  <a:pt x="371475" y="198438"/>
                </a:lnTo>
                <a:lnTo>
                  <a:pt x="371468" y="198443"/>
                </a:lnTo>
                <a:lnTo>
                  <a:pt x="311150" y="255587"/>
                </a:lnTo>
                <a:lnTo>
                  <a:pt x="344488" y="236537"/>
                </a:lnTo>
                <a:lnTo>
                  <a:pt x="303579" y="289133"/>
                </a:lnTo>
                <a:lnTo>
                  <a:pt x="300037" y="293687"/>
                </a:lnTo>
                <a:lnTo>
                  <a:pt x="301346" y="292892"/>
                </a:lnTo>
                <a:lnTo>
                  <a:pt x="295275" y="296862"/>
                </a:lnTo>
                <a:lnTo>
                  <a:pt x="295275" y="293687"/>
                </a:lnTo>
                <a:lnTo>
                  <a:pt x="341313" y="239712"/>
                </a:lnTo>
                <a:lnTo>
                  <a:pt x="307975" y="263525"/>
                </a:lnTo>
                <a:lnTo>
                  <a:pt x="303212" y="263525"/>
                </a:lnTo>
                <a:lnTo>
                  <a:pt x="303212" y="258762"/>
                </a:lnTo>
                <a:lnTo>
                  <a:pt x="353343" y="211138"/>
                </a:lnTo>
                <a:lnTo>
                  <a:pt x="352425" y="211138"/>
                </a:lnTo>
                <a:lnTo>
                  <a:pt x="355600" y="206375"/>
                </a:lnTo>
                <a:lnTo>
                  <a:pt x="362742" y="202209"/>
                </a:lnTo>
                <a:lnTo>
                  <a:pt x="366713" y="198437"/>
                </a:lnTo>
                <a:lnTo>
                  <a:pt x="280987" y="252412"/>
                </a:lnTo>
                <a:lnTo>
                  <a:pt x="280987" y="247650"/>
                </a:lnTo>
                <a:lnTo>
                  <a:pt x="341313" y="192087"/>
                </a:lnTo>
                <a:lnTo>
                  <a:pt x="254000" y="244475"/>
                </a:lnTo>
                <a:lnTo>
                  <a:pt x="250825" y="244475"/>
                </a:lnTo>
                <a:lnTo>
                  <a:pt x="250825" y="239712"/>
                </a:lnTo>
                <a:lnTo>
                  <a:pt x="303212" y="206375"/>
                </a:lnTo>
                <a:lnTo>
                  <a:pt x="247650" y="239712"/>
                </a:lnTo>
                <a:lnTo>
                  <a:pt x="242887" y="239712"/>
                </a:lnTo>
                <a:lnTo>
                  <a:pt x="242887" y="236537"/>
                </a:lnTo>
                <a:lnTo>
                  <a:pt x="292100" y="198437"/>
                </a:lnTo>
                <a:lnTo>
                  <a:pt x="249612" y="221502"/>
                </a:lnTo>
                <a:lnTo>
                  <a:pt x="300037" y="192087"/>
                </a:lnTo>
                <a:lnTo>
                  <a:pt x="300037" y="195262"/>
                </a:lnTo>
                <a:lnTo>
                  <a:pt x="254000" y="233362"/>
                </a:lnTo>
                <a:lnTo>
                  <a:pt x="319087" y="195262"/>
                </a:lnTo>
                <a:lnTo>
                  <a:pt x="322262" y="195262"/>
                </a:lnTo>
                <a:lnTo>
                  <a:pt x="269875" y="228600"/>
                </a:lnTo>
                <a:close/>
                <a:moveTo>
                  <a:pt x="442913" y="184150"/>
                </a:moveTo>
                <a:lnTo>
                  <a:pt x="446088" y="184150"/>
                </a:lnTo>
                <a:lnTo>
                  <a:pt x="434976" y="203200"/>
                </a:lnTo>
                <a:lnTo>
                  <a:pt x="446088" y="198438"/>
                </a:lnTo>
                <a:lnTo>
                  <a:pt x="434976" y="217488"/>
                </a:lnTo>
                <a:lnTo>
                  <a:pt x="442913" y="203200"/>
                </a:lnTo>
                <a:lnTo>
                  <a:pt x="434976" y="206375"/>
                </a:lnTo>
                <a:lnTo>
                  <a:pt x="431801" y="206375"/>
                </a:lnTo>
                <a:close/>
                <a:moveTo>
                  <a:pt x="127000" y="184150"/>
                </a:moveTo>
                <a:lnTo>
                  <a:pt x="125436" y="185323"/>
                </a:lnTo>
                <a:lnTo>
                  <a:pt x="123043" y="187118"/>
                </a:lnTo>
                <a:lnTo>
                  <a:pt x="3175" y="258763"/>
                </a:lnTo>
                <a:lnTo>
                  <a:pt x="117156" y="190081"/>
                </a:lnTo>
                <a:close/>
                <a:moveTo>
                  <a:pt x="190500" y="180974"/>
                </a:moveTo>
                <a:lnTo>
                  <a:pt x="176212" y="206374"/>
                </a:lnTo>
                <a:lnTo>
                  <a:pt x="220663" y="180974"/>
                </a:lnTo>
                <a:lnTo>
                  <a:pt x="220663" y="184150"/>
                </a:lnTo>
                <a:lnTo>
                  <a:pt x="220662" y="184150"/>
                </a:lnTo>
                <a:lnTo>
                  <a:pt x="220662" y="187325"/>
                </a:lnTo>
                <a:lnTo>
                  <a:pt x="214207" y="193780"/>
                </a:lnTo>
                <a:lnTo>
                  <a:pt x="168275" y="217487"/>
                </a:lnTo>
                <a:lnTo>
                  <a:pt x="168275" y="214312"/>
                </a:lnTo>
                <a:lnTo>
                  <a:pt x="168275" y="211137"/>
                </a:lnTo>
                <a:lnTo>
                  <a:pt x="171450" y="211137"/>
                </a:lnTo>
                <a:lnTo>
                  <a:pt x="171450" y="214312"/>
                </a:lnTo>
                <a:lnTo>
                  <a:pt x="220610" y="184182"/>
                </a:lnTo>
                <a:lnTo>
                  <a:pt x="176212" y="211137"/>
                </a:lnTo>
                <a:lnTo>
                  <a:pt x="171450" y="211137"/>
                </a:lnTo>
                <a:lnTo>
                  <a:pt x="186191" y="183129"/>
                </a:lnTo>
                <a:close/>
                <a:moveTo>
                  <a:pt x="187325" y="180974"/>
                </a:moveTo>
                <a:lnTo>
                  <a:pt x="186191" y="183129"/>
                </a:lnTo>
                <a:lnTo>
                  <a:pt x="176212" y="188118"/>
                </a:lnTo>
                <a:close/>
                <a:moveTo>
                  <a:pt x="295796" y="177807"/>
                </a:moveTo>
                <a:lnTo>
                  <a:pt x="243649" y="224739"/>
                </a:lnTo>
                <a:lnTo>
                  <a:pt x="236537" y="228600"/>
                </a:lnTo>
                <a:close/>
                <a:moveTo>
                  <a:pt x="141287" y="176213"/>
                </a:moveTo>
                <a:lnTo>
                  <a:pt x="17462" y="266700"/>
                </a:lnTo>
                <a:lnTo>
                  <a:pt x="141287" y="195263"/>
                </a:lnTo>
                <a:lnTo>
                  <a:pt x="141287" y="198438"/>
                </a:lnTo>
                <a:lnTo>
                  <a:pt x="22225" y="293688"/>
                </a:lnTo>
                <a:lnTo>
                  <a:pt x="153987" y="214313"/>
                </a:lnTo>
                <a:lnTo>
                  <a:pt x="157162" y="214313"/>
                </a:lnTo>
                <a:lnTo>
                  <a:pt x="157162" y="217488"/>
                </a:lnTo>
                <a:lnTo>
                  <a:pt x="41275" y="293688"/>
                </a:lnTo>
                <a:lnTo>
                  <a:pt x="160337" y="222250"/>
                </a:lnTo>
                <a:lnTo>
                  <a:pt x="160337" y="225425"/>
                </a:lnTo>
                <a:lnTo>
                  <a:pt x="37063" y="315511"/>
                </a:lnTo>
                <a:lnTo>
                  <a:pt x="25400" y="322263"/>
                </a:lnTo>
                <a:lnTo>
                  <a:pt x="22225" y="322263"/>
                </a:lnTo>
                <a:lnTo>
                  <a:pt x="146050" y="233363"/>
                </a:lnTo>
                <a:lnTo>
                  <a:pt x="17462" y="307975"/>
                </a:lnTo>
                <a:lnTo>
                  <a:pt x="14287" y="307975"/>
                </a:lnTo>
                <a:lnTo>
                  <a:pt x="130175" y="233363"/>
                </a:lnTo>
                <a:lnTo>
                  <a:pt x="14287" y="300038"/>
                </a:lnTo>
                <a:lnTo>
                  <a:pt x="14287" y="296863"/>
                </a:lnTo>
                <a:lnTo>
                  <a:pt x="130175" y="203200"/>
                </a:lnTo>
                <a:lnTo>
                  <a:pt x="6350" y="277813"/>
                </a:lnTo>
                <a:lnTo>
                  <a:pt x="6350" y="274638"/>
                </a:lnTo>
                <a:lnTo>
                  <a:pt x="123043" y="187118"/>
                </a:lnTo>
                <a:close/>
                <a:moveTo>
                  <a:pt x="141287" y="173038"/>
                </a:moveTo>
                <a:lnTo>
                  <a:pt x="22225" y="244475"/>
                </a:lnTo>
                <a:lnTo>
                  <a:pt x="25082" y="242494"/>
                </a:lnTo>
                <a:close/>
                <a:moveTo>
                  <a:pt x="119062" y="173038"/>
                </a:moveTo>
                <a:lnTo>
                  <a:pt x="117676" y="174026"/>
                </a:lnTo>
                <a:lnTo>
                  <a:pt x="112210" y="177262"/>
                </a:lnTo>
                <a:close/>
                <a:moveTo>
                  <a:pt x="412750" y="173037"/>
                </a:moveTo>
                <a:lnTo>
                  <a:pt x="390525" y="195262"/>
                </a:lnTo>
                <a:lnTo>
                  <a:pt x="423862" y="176212"/>
                </a:lnTo>
                <a:lnTo>
                  <a:pt x="385762" y="198437"/>
                </a:lnTo>
                <a:close/>
                <a:moveTo>
                  <a:pt x="179387" y="173037"/>
                </a:moveTo>
                <a:lnTo>
                  <a:pt x="182562" y="173037"/>
                </a:lnTo>
                <a:lnTo>
                  <a:pt x="168275" y="192087"/>
                </a:lnTo>
                <a:lnTo>
                  <a:pt x="176212" y="188118"/>
                </a:lnTo>
                <a:lnTo>
                  <a:pt x="165100" y="195262"/>
                </a:lnTo>
                <a:lnTo>
                  <a:pt x="176212" y="176212"/>
                </a:lnTo>
                <a:lnTo>
                  <a:pt x="168275" y="180974"/>
                </a:lnTo>
                <a:close/>
                <a:moveTo>
                  <a:pt x="236537" y="169862"/>
                </a:moveTo>
                <a:lnTo>
                  <a:pt x="237114" y="173038"/>
                </a:lnTo>
                <a:lnTo>
                  <a:pt x="236537" y="173038"/>
                </a:lnTo>
                <a:close/>
                <a:moveTo>
                  <a:pt x="236537" y="169862"/>
                </a:moveTo>
                <a:lnTo>
                  <a:pt x="239712" y="169862"/>
                </a:lnTo>
                <a:lnTo>
                  <a:pt x="239712" y="173038"/>
                </a:lnTo>
                <a:close/>
                <a:moveTo>
                  <a:pt x="437357" y="167481"/>
                </a:moveTo>
                <a:lnTo>
                  <a:pt x="434976" y="184150"/>
                </a:lnTo>
                <a:lnTo>
                  <a:pt x="442913" y="180975"/>
                </a:lnTo>
                <a:lnTo>
                  <a:pt x="438151" y="187325"/>
                </a:lnTo>
                <a:lnTo>
                  <a:pt x="442913" y="184150"/>
                </a:lnTo>
                <a:lnTo>
                  <a:pt x="431801" y="192088"/>
                </a:lnTo>
                <a:lnTo>
                  <a:pt x="438151" y="184150"/>
                </a:lnTo>
                <a:lnTo>
                  <a:pt x="431801" y="187325"/>
                </a:lnTo>
                <a:lnTo>
                  <a:pt x="431801" y="184150"/>
                </a:lnTo>
                <a:close/>
                <a:moveTo>
                  <a:pt x="438151" y="165100"/>
                </a:moveTo>
                <a:lnTo>
                  <a:pt x="437357" y="167481"/>
                </a:lnTo>
                <a:lnTo>
                  <a:pt x="437643" y="165481"/>
                </a:lnTo>
                <a:close/>
                <a:moveTo>
                  <a:pt x="407987" y="165100"/>
                </a:moveTo>
                <a:lnTo>
                  <a:pt x="412750" y="165100"/>
                </a:lnTo>
                <a:lnTo>
                  <a:pt x="396875" y="180974"/>
                </a:lnTo>
                <a:lnTo>
                  <a:pt x="415925" y="169862"/>
                </a:lnTo>
                <a:lnTo>
                  <a:pt x="412750" y="173037"/>
                </a:lnTo>
                <a:lnTo>
                  <a:pt x="393700" y="184150"/>
                </a:lnTo>
                <a:lnTo>
                  <a:pt x="390525" y="184150"/>
                </a:lnTo>
                <a:lnTo>
                  <a:pt x="404812" y="169862"/>
                </a:lnTo>
                <a:lnTo>
                  <a:pt x="390525" y="180974"/>
                </a:lnTo>
                <a:lnTo>
                  <a:pt x="390525" y="176212"/>
                </a:lnTo>
                <a:close/>
                <a:moveTo>
                  <a:pt x="434976" y="161925"/>
                </a:moveTo>
                <a:lnTo>
                  <a:pt x="431801" y="165100"/>
                </a:lnTo>
                <a:lnTo>
                  <a:pt x="438151" y="161925"/>
                </a:lnTo>
                <a:lnTo>
                  <a:pt x="437643" y="165481"/>
                </a:lnTo>
                <a:lnTo>
                  <a:pt x="431801" y="169862"/>
                </a:lnTo>
                <a:lnTo>
                  <a:pt x="427038" y="169862"/>
                </a:lnTo>
                <a:close/>
                <a:moveTo>
                  <a:pt x="314325" y="161925"/>
                </a:moveTo>
                <a:lnTo>
                  <a:pt x="295796" y="177807"/>
                </a:lnTo>
                <a:lnTo>
                  <a:pt x="311945" y="163273"/>
                </a:lnTo>
                <a:close/>
                <a:moveTo>
                  <a:pt x="138112" y="161925"/>
                </a:moveTo>
                <a:lnTo>
                  <a:pt x="141287" y="161925"/>
                </a:lnTo>
                <a:lnTo>
                  <a:pt x="25082" y="242494"/>
                </a:lnTo>
                <a:lnTo>
                  <a:pt x="3175" y="255588"/>
                </a:lnTo>
                <a:lnTo>
                  <a:pt x="117676" y="174026"/>
                </a:lnTo>
                <a:close/>
                <a:moveTo>
                  <a:pt x="65851" y="155787"/>
                </a:moveTo>
                <a:lnTo>
                  <a:pt x="19066" y="189472"/>
                </a:lnTo>
                <a:lnTo>
                  <a:pt x="14287" y="192088"/>
                </a:lnTo>
                <a:close/>
                <a:moveTo>
                  <a:pt x="382587" y="153987"/>
                </a:moveTo>
                <a:lnTo>
                  <a:pt x="385762" y="158750"/>
                </a:lnTo>
                <a:lnTo>
                  <a:pt x="385762" y="153987"/>
                </a:lnTo>
                <a:lnTo>
                  <a:pt x="390525" y="176212"/>
                </a:lnTo>
                <a:close/>
                <a:moveTo>
                  <a:pt x="319087" y="150812"/>
                </a:moveTo>
                <a:lnTo>
                  <a:pt x="322262" y="150812"/>
                </a:lnTo>
                <a:lnTo>
                  <a:pt x="322262" y="153987"/>
                </a:lnTo>
                <a:lnTo>
                  <a:pt x="322262" y="153988"/>
                </a:lnTo>
                <a:lnTo>
                  <a:pt x="322260" y="153989"/>
                </a:lnTo>
                <a:lnTo>
                  <a:pt x="311945" y="163273"/>
                </a:lnTo>
                <a:lnTo>
                  <a:pt x="182562" y="236537"/>
                </a:lnTo>
                <a:lnTo>
                  <a:pt x="182562" y="233362"/>
                </a:lnTo>
                <a:lnTo>
                  <a:pt x="212725" y="211137"/>
                </a:lnTo>
                <a:lnTo>
                  <a:pt x="179387" y="233362"/>
                </a:lnTo>
                <a:lnTo>
                  <a:pt x="179387" y="228600"/>
                </a:lnTo>
                <a:lnTo>
                  <a:pt x="182885" y="225248"/>
                </a:lnTo>
                <a:lnTo>
                  <a:pt x="231775" y="198437"/>
                </a:lnTo>
                <a:lnTo>
                  <a:pt x="231775" y="203200"/>
                </a:lnTo>
                <a:lnTo>
                  <a:pt x="198437" y="222250"/>
                </a:lnTo>
                <a:lnTo>
                  <a:pt x="236537" y="200694"/>
                </a:lnTo>
                <a:lnTo>
                  <a:pt x="236537" y="198438"/>
                </a:lnTo>
                <a:lnTo>
                  <a:pt x="298457" y="157157"/>
                </a:lnTo>
                <a:lnTo>
                  <a:pt x="250824" y="192088"/>
                </a:lnTo>
                <a:close/>
                <a:moveTo>
                  <a:pt x="307974" y="150812"/>
                </a:moveTo>
                <a:lnTo>
                  <a:pt x="298457" y="157157"/>
                </a:lnTo>
                <a:lnTo>
                  <a:pt x="304777" y="152522"/>
                </a:lnTo>
                <a:close/>
                <a:moveTo>
                  <a:pt x="431801" y="142875"/>
                </a:moveTo>
                <a:lnTo>
                  <a:pt x="434976" y="142875"/>
                </a:lnTo>
                <a:lnTo>
                  <a:pt x="431801" y="161925"/>
                </a:lnTo>
                <a:lnTo>
                  <a:pt x="434976" y="158750"/>
                </a:lnTo>
                <a:lnTo>
                  <a:pt x="438151" y="158750"/>
                </a:lnTo>
                <a:lnTo>
                  <a:pt x="434976" y="161925"/>
                </a:lnTo>
                <a:lnTo>
                  <a:pt x="427038" y="165100"/>
                </a:lnTo>
                <a:lnTo>
                  <a:pt x="427038" y="161925"/>
                </a:lnTo>
                <a:lnTo>
                  <a:pt x="431801" y="146050"/>
                </a:lnTo>
                <a:lnTo>
                  <a:pt x="423863" y="150812"/>
                </a:lnTo>
                <a:lnTo>
                  <a:pt x="424899" y="145636"/>
                </a:lnTo>
                <a:close/>
                <a:moveTo>
                  <a:pt x="322262" y="139700"/>
                </a:moveTo>
                <a:lnTo>
                  <a:pt x="304777" y="152522"/>
                </a:lnTo>
                <a:lnTo>
                  <a:pt x="239712" y="187325"/>
                </a:lnTo>
                <a:lnTo>
                  <a:pt x="237114" y="173038"/>
                </a:lnTo>
                <a:lnTo>
                  <a:pt x="239712" y="173038"/>
                </a:lnTo>
                <a:lnTo>
                  <a:pt x="239712" y="184150"/>
                </a:lnTo>
                <a:close/>
                <a:moveTo>
                  <a:pt x="385763" y="136827"/>
                </a:moveTo>
                <a:lnTo>
                  <a:pt x="385763" y="139700"/>
                </a:lnTo>
                <a:lnTo>
                  <a:pt x="382588" y="139700"/>
                </a:lnTo>
                <a:close/>
                <a:moveTo>
                  <a:pt x="427038" y="134938"/>
                </a:moveTo>
                <a:lnTo>
                  <a:pt x="424899" y="145636"/>
                </a:lnTo>
                <a:lnTo>
                  <a:pt x="423863" y="146050"/>
                </a:lnTo>
                <a:lnTo>
                  <a:pt x="426233" y="135385"/>
                </a:lnTo>
                <a:close/>
                <a:moveTo>
                  <a:pt x="385763" y="134937"/>
                </a:moveTo>
                <a:lnTo>
                  <a:pt x="385763" y="136327"/>
                </a:lnTo>
                <a:lnTo>
                  <a:pt x="382588" y="139700"/>
                </a:lnTo>
                <a:close/>
                <a:moveTo>
                  <a:pt x="367086" y="134461"/>
                </a:moveTo>
                <a:lnTo>
                  <a:pt x="366792" y="134896"/>
                </a:lnTo>
                <a:lnTo>
                  <a:pt x="366712" y="134937"/>
                </a:lnTo>
                <a:close/>
                <a:moveTo>
                  <a:pt x="126917" y="133836"/>
                </a:moveTo>
                <a:lnTo>
                  <a:pt x="126237" y="134310"/>
                </a:lnTo>
                <a:lnTo>
                  <a:pt x="112712" y="142875"/>
                </a:lnTo>
                <a:close/>
                <a:moveTo>
                  <a:pt x="299207" y="133717"/>
                </a:moveTo>
                <a:lnTo>
                  <a:pt x="290513" y="139297"/>
                </a:lnTo>
                <a:lnTo>
                  <a:pt x="284162" y="142875"/>
                </a:lnTo>
                <a:close/>
                <a:moveTo>
                  <a:pt x="427038" y="131762"/>
                </a:moveTo>
                <a:lnTo>
                  <a:pt x="426233" y="135385"/>
                </a:lnTo>
                <a:lnTo>
                  <a:pt x="412750" y="142875"/>
                </a:lnTo>
                <a:lnTo>
                  <a:pt x="412750" y="139700"/>
                </a:lnTo>
                <a:close/>
                <a:moveTo>
                  <a:pt x="397861" y="118860"/>
                </a:moveTo>
                <a:lnTo>
                  <a:pt x="363537" y="139700"/>
                </a:lnTo>
                <a:lnTo>
                  <a:pt x="366792" y="134896"/>
                </a:lnTo>
                <a:close/>
                <a:moveTo>
                  <a:pt x="419100" y="117475"/>
                </a:moveTo>
                <a:lnTo>
                  <a:pt x="412750" y="139700"/>
                </a:lnTo>
                <a:lnTo>
                  <a:pt x="415714" y="118957"/>
                </a:lnTo>
                <a:close/>
                <a:moveTo>
                  <a:pt x="415925" y="117475"/>
                </a:moveTo>
                <a:lnTo>
                  <a:pt x="415714" y="118957"/>
                </a:lnTo>
                <a:lnTo>
                  <a:pt x="409159" y="121824"/>
                </a:lnTo>
                <a:close/>
                <a:moveTo>
                  <a:pt x="160337" y="112713"/>
                </a:moveTo>
                <a:lnTo>
                  <a:pt x="17462" y="211138"/>
                </a:lnTo>
                <a:lnTo>
                  <a:pt x="149225" y="134938"/>
                </a:lnTo>
                <a:lnTo>
                  <a:pt x="149225" y="139700"/>
                </a:lnTo>
                <a:lnTo>
                  <a:pt x="17462" y="233363"/>
                </a:lnTo>
                <a:lnTo>
                  <a:pt x="112210" y="177262"/>
                </a:lnTo>
                <a:lnTo>
                  <a:pt x="3175" y="244475"/>
                </a:lnTo>
                <a:lnTo>
                  <a:pt x="0" y="244475"/>
                </a:lnTo>
                <a:lnTo>
                  <a:pt x="0" y="239713"/>
                </a:lnTo>
                <a:lnTo>
                  <a:pt x="134937" y="146050"/>
                </a:lnTo>
                <a:lnTo>
                  <a:pt x="0" y="225425"/>
                </a:lnTo>
                <a:lnTo>
                  <a:pt x="0" y="222250"/>
                </a:lnTo>
                <a:lnTo>
                  <a:pt x="126237" y="134310"/>
                </a:lnTo>
                <a:close/>
                <a:moveTo>
                  <a:pt x="407988" y="112712"/>
                </a:moveTo>
                <a:lnTo>
                  <a:pt x="406301" y="114504"/>
                </a:lnTo>
                <a:lnTo>
                  <a:pt x="397861" y="118860"/>
                </a:lnTo>
                <a:close/>
                <a:moveTo>
                  <a:pt x="165100" y="109538"/>
                </a:moveTo>
                <a:lnTo>
                  <a:pt x="126917" y="133836"/>
                </a:lnTo>
                <a:lnTo>
                  <a:pt x="141287" y="123825"/>
                </a:lnTo>
                <a:lnTo>
                  <a:pt x="3175" y="206375"/>
                </a:lnTo>
                <a:lnTo>
                  <a:pt x="0" y="206375"/>
                </a:lnTo>
                <a:lnTo>
                  <a:pt x="55562" y="173038"/>
                </a:lnTo>
                <a:lnTo>
                  <a:pt x="3175" y="203200"/>
                </a:lnTo>
                <a:lnTo>
                  <a:pt x="0" y="203200"/>
                </a:lnTo>
                <a:lnTo>
                  <a:pt x="19066" y="189472"/>
                </a:lnTo>
                <a:close/>
                <a:moveTo>
                  <a:pt x="415925" y="109537"/>
                </a:moveTo>
                <a:lnTo>
                  <a:pt x="395964" y="127598"/>
                </a:lnTo>
                <a:lnTo>
                  <a:pt x="409159" y="121824"/>
                </a:lnTo>
                <a:lnTo>
                  <a:pt x="393700" y="131762"/>
                </a:lnTo>
                <a:lnTo>
                  <a:pt x="393700" y="129646"/>
                </a:lnTo>
                <a:lnTo>
                  <a:pt x="385763" y="136827"/>
                </a:lnTo>
                <a:lnTo>
                  <a:pt x="385763" y="136327"/>
                </a:lnTo>
                <a:lnTo>
                  <a:pt x="406301" y="114504"/>
                </a:lnTo>
                <a:close/>
                <a:moveTo>
                  <a:pt x="57150" y="104206"/>
                </a:moveTo>
                <a:lnTo>
                  <a:pt x="47423" y="110997"/>
                </a:lnTo>
                <a:lnTo>
                  <a:pt x="44450" y="112713"/>
                </a:lnTo>
                <a:close/>
                <a:moveTo>
                  <a:pt x="261937" y="101600"/>
                </a:moveTo>
                <a:lnTo>
                  <a:pt x="265112" y="123825"/>
                </a:lnTo>
                <a:lnTo>
                  <a:pt x="261937" y="123825"/>
                </a:lnTo>
                <a:close/>
                <a:moveTo>
                  <a:pt x="401638" y="87312"/>
                </a:moveTo>
                <a:lnTo>
                  <a:pt x="401638" y="90487"/>
                </a:lnTo>
                <a:lnTo>
                  <a:pt x="367086" y="134461"/>
                </a:lnTo>
                <a:lnTo>
                  <a:pt x="396875" y="90487"/>
                </a:lnTo>
                <a:lnTo>
                  <a:pt x="330200" y="131762"/>
                </a:lnTo>
                <a:lnTo>
                  <a:pt x="325437" y="131762"/>
                </a:lnTo>
                <a:close/>
                <a:moveTo>
                  <a:pt x="217487" y="82550"/>
                </a:moveTo>
                <a:lnTo>
                  <a:pt x="220662" y="82550"/>
                </a:lnTo>
                <a:lnTo>
                  <a:pt x="220662" y="87312"/>
                </a:lnTo>
                <a:lnTo>
                  <a:pt x="217487" y="87312"/>
                </a:lnTo>
                <a:close/>
                <a:moveTo>
                  <a:pt x="396875" y="79375"/>
                </a:moveTo>
                <a:lnTo>
                  <a:pt x="396875" y="82550"/>
                </a:lnTo>
                <a:lnTo>
                  <a:pt x="242887" y="169863"/>
                </a:lnTo>
                <a:lnTo>
                  <a:pt x="290513" y="139297"/>
                </a:lnTo>
                <a:close/>
                <a:moveTo>
                  <a:pt x="390525" y="76200"/>
                </a:moveTo>
                <a:lnTo>
                  <a:pt x="393700" y="76200"/>
                </a:lnTo>
                <a:lnTo>
                  <a:pt x="299207" y="133717"/>
                </a:lnTo>
                <a:lnTo>
                  <a:pt x="349250" y="101600"/>
                </a:lnTo>
                <a:lnTo>
                  <a:pt x="253999" y="158750"/>
                </a:lnTo>
                <a:lnTo>
                  <a:pt x="253999" y="153988"/>
                </a:lnTo>
                <a:lnTo>
                  <a:pt x="273049" y="120650"/>
                </a:lnTo>
                <a:lnTo>
                  <a:pt x="265112" y="123825"/>
                </a:lnTo>
                <a:lnTo>
                  <a:pt x="273049" y="117475"/>
                </a:lnTo>
                <a:lnTo>
                  <a:pt x="277812" y="117475"/>
                </a:lnTo>
                <a:lnTo>
                  <a:pt x="258762" y="153988"/>
                </a:lnTo>
                <a:close/>
                <a:moveTo>
                  <a:pt x="231774" y="76200"/>
                </a:moveTo>
                <a:lnTo>
                  <a:pt x="231774" y="79374"/>
                </a:lnTo>
                <a:lnTo>
                  <a:pt x="220662" y="87312"/>
                </a:lnTo>
                <a:close/>
                <a:moveTo>
                  <a:pt x="287652" y="59059"/>
                </a:moveTo>
                <a:lnTo>
                  <a:pt x="284591" y="63286"/>
                </a:lnTo>
                <a:lnTo>
                  <a:pt x="284162" y="63500"/>
                </a:lnTo>
                <a:close/>
                <a:moveTo>
                  <a:pt x="355601" y="52388"/>
                </a:moveTo>
                <a:lnTo>
                  <a:pt x="349690" y="57521"/>
                </a:lnTo>
                <a:lnTo>
                  <a:pt x="305361" y="84118"/>
                </a:lnTo>
                <a:close/>
                <a:moveTo>
                  <a:pt x="363538" y="49212"/>
                </a:moveTo>
                <a:lnTo>
                  <a:pt x="303212" y="101600"/>
                </a:lnTo>
                <a:lnTo>
                  <a:pt x="374651" y="60325"/>
                </a:lnTo>
                <a:lnTo>
                  <a:pt x="377826" y="60325"/>
                </a:lnTo>
                <a:lnTo>
                  <a:pt x="311150" y="104775"/>
                </a:lnTo>
                <a:lnTo>
                  <a:pt x="382588" y="63500"/>
                </a:lnTo>
                <a:lnTo>
                  <a:pt x="284162" y="120650"/>
                </a:lnTo>
                <a:lnTo>
                  <a:pt x="352426" y="76200"/>
                </a:lnTo>
                <a:lnTo>
                  <a:pt x="295275" y="109538"/>
                </a:lnTo>
                <a:lnTo>
                  <a:pt x="292100" y="109538"/>
                </a:lnTo>
                <a:lnTo>
                  <a:pt x="295275" y="104775"/>
                </a:lnTo>
                <a:lnTo>
                  <a:pt x="349690" y="57521"/>
                </a:lnTo>
                <a:close/>
                <a:moveTo>
                  <a:pt x="231774" y="49212"/>
                </a:moveTo>
                <a:lnTo>
                  <a:pt x="229305" y="52387"/>
                </a:lnTo>
                <a:lnTo>
                  <a:pt x="228599" y="52387"/>
                </a:lnTo>
                <a:close/>
                <a:moveTo>
                  <a:pt x="104540" y="37972"/>
                </a:moveTo>
                <a:lnTo>
                  <a:pt x="41275" y="98425"/>
                </a:lnTo>
                <a:lnTo>
                  <a:pt x="69049" y="82480"/>
                </a:lnTo>
                <a:lnTo>
                  <a:pt x="36512" y="101600"/>
                </a:lnTo>
                <a:lnTo>
                  <a:pt x="33337" y="101600"/>
                </a:lnTo>
                <a:close/>
                <a:moveTo>
                  <a:pt x="341313" y="34925"/>
                </a:moveTo>
                <a:lnTo>
                  <a:pt x="300037" y="87312"/>
                </a:lnTo>
                <a:lnTo>
                  <a:pt x="305361" y="84118"/>
                </a:lnTo>
                <a:lnTo>
                  <a:pt x="295275" y="90488"/>
                </a:lnTo>
                <a:lnTo>
                  <a:pt x="295275" y="87312"/>
                </a:lnTo>
                <a:lnTo>
                  <a:pt x="336551" y="38100"/>
                </a:lnTo>
                <a:lnTo>
                  <a:pt x="280987" y="68262"/>
                </a:lnTo>
                <a:lnTo>
                  <a:pt x="284591" y="63286"/>
                </a:lnTo>
                <a:close/>
                <a:moveTo>
                  <a:pt x="107950" y="34925"/>
                </a:moveTo>
                <a:lnTo>
                  <a:pt x="104540" y="37972"/>
                </a:lnTo>
                <a:lnTo>
                  <a:pt x="107634" y="35015"/>
                </a:lnTo>
                <a:close/>
                <a:moveTo>
                  <a:pt x="112712" y="30163"/>
                </a:moveTo>
                <a:lnTo>
                  <a:pt x="107634" y="35015"/>
                </a:lnTo>
                <a:lnTo>
                  <a:pt x="96837" y="38100"/>
                </a:lnTo>
                <a:close/>
                <a:moveTo>
                  <a:pt x="190500" y="11113"/>
                </a:moveTo>
                <a:lnTo>
                  <a:pt x="177230" y="20377"/>
                </a:lnTo>
                <a:lnTo>
                  <a:pt x="69049" y="82480"/>
                </a:lnTo>
                <a:close/>
                <a:moveTo>
                  <a:pt x="284162" y="7937"/>
                </a:moveTo>
                <a:lnTo>
                  <a:pt x="261937" y="34924"/>
                </a:lnTo>
                <a:lnTo>
                  <a:pt x="300037" y="11112"/>
                </a:lnTo>
                <a:lnTo>
                  <a:pt x="300037" y="13581"/>
                </a:lnTo>
                <a:lnTo>
                  <a:pt x="288925" y="22224"/>
                </a:lnTo>
                <a:lnTo>
                  <a:pt x="300037" y="15874"/>
                </a:lnTo>
                <a:lnTo>
                  <a:pt x="300037" y="13581"/>
                </a:lnTo>
                <a:lnTo>
                  <a:pt x="303212" y="11112"/>
                </a:lnTo>
                <a:lnTo>
                  <a:pt x="303212" y="15874"/>
                </a:lnTo>
                <a:lnTo>
                  <a:pt x="274635" y="41730"/>
                </a:lnTo>
                <a:lnTo>
                  <a:pt x="314259" y="19088"/>
                </a:lnTo>
                <a:lnTo>
                  <a:pt x="314325" y="19050"/>
                </a:lnTo>
                <a:lnTo>
                  <a:pt x="314317" y="19055"/>
                </a:lnTo>
                <a:lnTo>
                  <a:pt x="314325" y="19050"/>
                </a:lnTo>
                <a:lnTo>
                  <a:pt x="319088" y="19050"/>
                </a:lnTo>
                <a:lnTo>
                  <a:pt x="287652" y="59059"/>
                </a:lnTo>
                <a:lnTo>
                  <a:pt x="314325" y="22225"/>
                </a:lnTo>
                <a:lnTo>
                  <a:pt x="236537" y="68262"/>
                </a:lnTo>
                <a:lnTo>
                  <a:pt x="232833" y="68262"/>
                </a:lnTo>
                <a:lnTo>
                  <a:pt x="223837" y="76200"/>
                </a:lnTo>
                <a:lnTo>
                  <a:pt x="231774" y="71437"/>
                </a:lnTo>
                <a:lnTo>
                  <a:pt x="217487" y="82550"/>
                </a:lnTo>
                <a:lnTo>
                  <a:pt x="217487" y="79374"/>
                </a:lnTo>
                <a:lnTo>
                  <a:pt x="232303" y="68262"/>
                </a:lnTo>
                <a:lnTo>
                  <a:pt x="231775" y="68262"/>
                </a:lnTo>
                <a:lnTo>
                  <a:pt x="231775" y="65881"/>
                </a:lnTo>
                <a:lnTo>
                  <a:pt x="220662" y="71437"/>
                </a:lnTo>
                <a:lnTo>
                  <a:pt x="217487" y="71437"/>
                </a:lnTo>
                <a:lnTo>
                  <a:pt x="231774" y="60324"/>
                </a:lnTo>
                <a:lnTo>
                  <a:pt x="220662" y="63500"/>
                </a:lnTo>
                <a:lnTo>
                  <a:pt x="229305" y="52387"/>
                </a:lnTo>
                <a:lnTo>
                  <a:pt x="231774" y="52387"/>
                </a:lnTo>
                <a:lnTo>
                  <a:pt x="223837" y="60324"/>
                </a:lnTo>
                <a:lnTo>
                  <a:pt x="239712" y="52387"/>
                </a:lnTo>
                <a:lnTo>
                  <a:pt x="228599" y="63500"/>
                </a:lnTo>
                <a:lnTo>
                  <a:pt x="247650" y="52387"/>
                </a:lnTo>
                <a:lnTo>
                  <a:pt x="250825" y="52387"/>
                </a:lnTo>
                <a:lnTo>
                  <a:pt x="243879" y="58516"/>
                </a:lnTo>
                <a:lnTo>
                  <a:pt x="248818" y="56483"/>
                </a:lnTo>
                <a:lnTo>
                  <a:pt x="241342" y="60754"/>
                </a:lnTo>
                <a:lnTo>
                  <a:pt x="240446" y="61545"/>
                </a:lnTo>
                <a:lnTo>
                  <a:pt x="236545" y="63496"/>
                </a:lnTo>
                <a:lnTo>
                  <a:pt x="236537" y="63500"/>
                </a:lnTo>
                <a:lnTo>
                  <a:pt x="240445" y="61546"/>
                </a:lnTo>
                <a:lnTo>
                  <a:pt x="240446" y="61545"/>
                </a:lnTo>
                <a:lnTo>
                  <a:pt x="242887" y="60324"/>
                </a:lnTo>
                <a:lnTo>
                  <a:pt x="242883" y="60327"/>
                </a:lnTo>
                <a:lnTo>
                  <a:pt x="258762" y="52388"/>
                </a:lnTo>
                <a:lnTo>
                  <a:pt x="248818" y="56483"/>
                </a:lnTo>
                <a:lnTo>
                  <a:pt x="262616" y="48598"/>
                </a:lnTo>
                <a:lnTo>
                  <a:pt x="295275" y="19050"/>
                </a:lnTo>
                <a:lnTo>
                  <a:pt x="258762" y="41274"/>
                </a:lnTo>
                <a:lnTo>
                  <a:pt x="258762" y="38100"/>
                </a:lnTo>
                <a:lnTo>
                  <a:pt x="280987" y="11112"/>
                </a:lnTo>
                <a:lnTo>
                  <a:pt x="254000" y="26987"/>
                </a:lnTo>
                <a:close/>
                <a:moveTo>
                  <a:pt x="239713" y="0"/>
                </a:moveTo>
                <a:lnTo>
                  <a:pt x="242888" y="0"/>
                </a:lnTo>
                <a:lnTo>
                  <a:pt x="25400" y="153988"/>
                </a:lnTo>
                <a:lnTo>
                  <a:pt x="280988" y="7938"/>
                </a:lnTo>
                <a:lnTo>
                  <a:pt x="212725" y="49271"/>
                </a:lnTo>
                <a:lnTo>
                  <a:pt x="212725" y="49213"/>
                </a:lnTo>
                <a:lnTo>
                  <a:pt x="107950" y="112713"/>
                </a:lnTo>
                <a:lnTo>
                  <a:pt x="212725" y="49271"/>
                </a:lnTo>
                <a:lnTo>
                  <a:pt x="212725" y="52388"/>
                </a:lnTo>
                <a:lnTo>
                  <a:pt x="65851" y="155787"/>
                </a:lnTo>
                <a:lnTo>
                  <a:pt x="198438" y="60325"/>
                </a:lnTo>
                <a:lnTo>
                  <a:pt x="6350" y="173038"/>
                </a:lnTo>
                <a:lnTo>
                  <a:pt x="6350" y="169863"/>
                </a:lnTo>
                <a:lnTo>
                  <a:pt x="179387" y="68263"/>
                </a:lnTo>
                <a:lnTo>
                  <a:pt x="6350" y="165100"/>
                </a:lnTo>
                <a:lnTo>
                  <a:pt x="223838" y="11113"/>
                </a:lnTo>
                <a:lnTo>
                  <a:pt x="22225" y="128588"/>
                </a:lnTo>
                <a:lnTo>
                  <a:pt x="47423" y="110997"/>
                </a:lnTo>
                <a:close/>
                <a:moveTo>
                  <a:pt x="212725" y="0"/>
                </a:moveTo>
                <a:lnTo>
                  <a:pt x="57150" y="104206"/>
                </a:lnTo>
                <a:lnTo>
                  <a:pt x="177230" y="20377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93" name="PA_任意多边形 92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3776747" y="2183691"/>
            <a:ext cx="479426" cy="333375"/>
          </a:xfrm>
          <a:custGeom>
            <a:avLst/>
            <a:gdLst>
              <a:gd name="connsiteX0" fmla="*/ 265114 w 479426"/>
              <a:gd name="connsiteY0" fmla="*/ 306388 h 333375"/>
              <a:gd name="connsiteX1" fmla="*/ 269876 w 479426"/>
              <a:gd name="connsiteY1" fmla="*/ 306388 h 333375"/>
              <a:gd name="connsiteX2" fmla="*/ 269876 w 479426"/>
              <a:gd name="connsiteY2" fmla="*/ 306388 h 333375"/>
              <a:gd name="connsiteX3" fmla="*/ 269876 w 479426"/>
              <a:gd name="connsiteY3" fmla="*/ 306388 h 333375"/>
              <a:gd name="connsiteX4" fmla="*/ 242888 w 479426"/>
              <a:gd name="connsiteY4" fmla="*/ 333375 h 333375"/>
              <a:gd name="connsiteX5" fmla="*/ 242888 w 479426"/>
              <a:gd name="connsiteY5" fmla="*/ 330200 h 333375"/>
              <a:gd name="connsiteX6" fmla="*/ 261938 w 479426"/>
              <a:gd name="connsiteY6" fmla="*/ 311151 h 333375"/>
              <a:gd name="connsiteX7" fmla="*/ 245503 w 479426"/>
              <a:gd name="connsiteY7" fmla="*/ 320395 h 333375"/>
              <a:gd name="connsiteX8" fmla="*/ 245505 w 479426"/>
              <a:gd name="connsiteY8" fmla="*/ 320394 h 333375"/>
              <a:gd name="connsiteX9" fmla="*/ 245503 w 479426"/>
              <a:gd name="connsiteY9" fmla="*/ 320395 h 333375"/>
              <a:gd name="connsiteX10" fmla="*/ 284164 w 479426"/>
              <a:gd name="connsiteY10" fmla="*/ 242888 h 333375"/>
              <a:gd name="connsiteX11" fmla="*/ 288926 w 479426"/>
              <a:gd name="connsiteY11" fmla="*/ 242888 h 333375"/>
              <a:gd name="connsiteX12" fmla="*/ 288926 w 479426"/>
              <a:gd name="connsiteY12" fmla="*/ 242888 h 333375"/>
              <a:gd name="connsiteX13" fmla="*/ 288926 w 479426"/>
              <a:gd name="connsiteY13" fmla="*/ 247650 h 333375"/>
              <a:gd name="connsiteX14" fmla="*/ 223838 w 479426"/>
              <a:gd name="connsiteY14" fmla="*/ 292100 h 333375"/>
              <a:gd name="connsiteX15" fmla="*/ 295276 w 479426"/>
              <a:gd name="connsiteY15" fmla="*/ 250825 h 333375"/>
              <a:gd name="connsiteX16" fmla="*/ 277832 w 479426"/>
              <a:gd name="connsiteY16" fmla="*/ 264531 h 333375"/>
              <a:gd name="connsiteX17" fmla="*/ 288926 w 479426"/>
              <a:gd name="connsiteY17" fmla="*/ 258763 h 333375"/>
              <a:gd name="connsiteX18" fmla="*/ 288924 w 479426"/>
              <a:gd name="connsiteY18" fmla="*/ 258764 h 333375"/>
              <a:gd name="connsiteX19" fmla="*/ 288926 w 479426"/>
              <a:gd name="connsiteY19" fmla="*/ 258763 h 333375"/>
              <a:gd name="connsiteX20" fmla="*/ 237502 w 479426"/>
              <a:gd name="connsiteY20" fmla="*/ 298228 h 333375"/>
              <a:gd name="connsiteX21" fmla="*/ 307976 w 479426"/>
              <a:gd name="connsiteY21" fmla="*/ 258763 h 333375"/>
              <a:gd name="connsiteX22" fmla="*/ 311151 w 479426"/>
              <a:gd name="connsiteY22" fmla="*/ 258763 h 333375"/>
              <a:gd name="connsiteX23" fmla="*/ 311151 w 479426"/>
              <a:gd name="connsiteY23" fmla="*/ 258763 h 333375"/>
              <a:gd name="connsiteX24" fmla="*/ 311151 w 479426"/>
              <a:gd name="connsiteY24" fmla="*/ 261938 h 333375"/>
              <a:gd name="connsiteX25" fmla="*/ 311151 w 479426"/>
              <a:gd name="connsiteY25" fmla="*/ 261938 h 333375"/>
              <a:gd name="connsiteX26" fmla="*/ 244125 w 479426"/>
              <a:gd name="connsiteY26" fmla="*/ 321170 h 333375"/>
              <a:gd name="connsiteX27" fmla="*/ 245503 w 479426"/>
              <a:gd name="connsiteY27" fmla="*/ 320395 h 333375"/>
              <a:gd name="connsiteX28" fmla="*/ 245501 w 479426"/>
              <a:gd name="connsiteY28" fmla="*/ 320397 h 333375"/>
              <a:gd name="connsiteX29" fmla="*/ 245503 w 479426"/>
              <a:gd name="connsiteY29" fmla="*/ 320395 h 333375"/>
              <a:gd name="connsiteX30" fmla="*/ 242888 w 479426"/>
              <a:gd name="connsiteY30" fmla="*/ 322263 h 333375"/>
              <a:gd name="connsiteX31" fmla="*/ 242891 w 479426"/>
              <a:gd name="connsiteY31" fmla="*/ 322261 h 333375"/>
              <a:gd name="connsiteX32" fmla="*/ 242888 w 479426"/>
              <a:gd name="connsiteY32" fmla="*/ 322263 h 333375"/>
              <a:gd name="connsiteX33" fmla="*/ 244123 w 479426"/>
              <a:gd name="connsiteY33" fmla="*/ 321172 h 333375"/>
              <a:gd name="connsiteX34" fmla="*/ 236538 w 479426"/>
              <a:gd name="connsiteY34" fmla="*/ 325438 h 333375"/>
              <a:gd name="connsiteX35" fmla="*/ 236540 w 479426"/>
              <a:gd name="connsiteY35" fmla="*/ 325437 h 333375"/>
              <a:gd name="connsiteX36" fmla="*/ 236538 w 479426"/>
              <a:gd name="connsiteY36" fmla="*/ 325438 h 333375"/>
              <a:gd name="connsiteX37" fmla="*/ 303211 w 479426"/>
              <a:gd name="connsiteY37" fmla="*/ 265115 h 333375"/>
              <a:gd name="connsiteX38" fmla="*/ 220663 w 479426"/>
              <a:gd name="connsiteY38" fmla="*/ 311150 h 333375"/>
              <a:gd name="connsiteX39" fmla="*/ 237498 w 479426"/>
              <a:gd name="connsiteY39" fmla="*/ 298230 h 333375"/>
              <a:gd name="connsiteX40" fmla="*/ 228601 w 479426"/>
              <a:gd name="connsiteY40" fmla="*/ 303213 h 333375"/>
              <a:gd name="connsiteX41" fmla="*/ 228605 w 479426"/>
              <a:gd name="connsiteY41" fmla="*/ 303211 h 333375"/>
              <a:gd name="connsiteX42" fmla="*/ 228601 w 479426"/>
              <a:gd name="connsiteY42" fmla="*/ 303213 h 333375"/>
              <a:gd name="connsiteX43" fmla="*/ 277830 w 479426"/>
              <a:gd name="connsiteY43" fmla="*/ 264533 h 333375"/>
              <a:gd name="connsiteX44" fmla="*/ 209551 w 479426"/>
              <a:gd name="connsiteY44" fmla="*/ 300038 h 333375"/>
              <a:gd name="connsiteX45" fmla="*/ 209555 w 479426"/>
              <a:gd name="connsiteY45" fmla="*/ 300036 h 333375"/>
              <a:gd name="connsiteX46" fmla="*/ 209551 w 479426"/>
              <a:gd name="connsiteY46" fmla="*/ 300038 h 333375"/>
              <a:gd name="connsiteX47" fmla="*/ 273051 w 479426"/>
              <a:gd name="connsiteY47" fmla="*/ 254000 h 333375"/>
              <a:gd name="connsiteX48" fmla="*/ 222197 w 479426"/>
              <a:gd name="connsiteY48" fmla="*/ 281123 h 333375"/>
              <a:gd name="connsiteX49" fmla="*/ 222206 w 479426"/>
              <a:gd name="connsiteY49" fmla="*/ 281118 h 333375"/>
              <a:gd name="connsiteX50" fmla="*/ 222197 w 479426"/>
              <a:gd name="connsiteY50" fmla="*/ 281123 h 333375"/>
              <a:gd name="connsiteX51" fmla="*/ 201613 w 479426"/>
              <a:gd name="connsiteY51" fmla="*/ 242888 h 333375"/>
              <a:gd name="connsiteX52" fmla="*/ 201613 w 479426"/>
              <a:gd name="connsiteY52" fmla="*/ 242889 h 333375"/>
              <a:gd name="connsiteX53" fmla="*/ 201613 w 479426"/>
              <a:gd name="connsiteY53" fmla="*/ 242888 h 333375"/>
              <a:gd name="connsiteX54" fmla="*/ 189015 w 479426"/>
              <a:gd name="connsiteY54" fmla="*/ 269485 h 333375"/>
              <a:gd name="connsiteX55" fmla="*/ 226956 w 479426"/>
              <a:gd name="connsiteY55" fmla="*/ 248517 h 333375"/>
              <a:gd name="connsiteX56" fmla="*/ 187326 w 479426"/>
              <a:gd name="connsiteY56" fmla="*/ 273050 h 333375"/>
              <a:gd name="connsiteX57" fmla="*/ 187326 w 479426"/>
              <a:gd name="connsiteY57" fmla="*/ 273050 h 333375"/>
              <a:gd name="connsiteX58" fmla="*/ 187326 w 479426"/>
              <a:gd name="connsiteY58" fmla="*/ 273050 h 333375"/>
              <a:gd name="connsiteX59" fmla="*/ 189015 w 479426"/>
              <a:gd name="connsiteY59" fmla="*/ 269486 h 333375"/>
              <a:gd name="connsiteX60" fmla="*/ 182563 w 479426"/>
              <a:gd name="connsiteY60" fmla="*/ 273050 h 333375"/>
              <a:gd name="connsiteX61" fmla="*/ 198438 w 479426"/>
              <a:gd name="connsiteY61" fmla="*/ 247650 h 333375"/>
              <a:gd name="connsiteX62" fmla="*/ 195263 w 479426"/>
              <a:gd name="connsiteY62" fmla="*/ 247650 h 333375"/>
              <a:gd name="connsiteX63" fmla="*/ 269876 w 479426"/>
              <a:gd name="connsiteY63" fmla="*/ 236538 h 333375"/>
              <a:gd name="connsiteX64" fmla="*/ 269876 w 479426"/>
              <a:gd name="connsiteY64" fmla="*/ 236538 h 333375"/>
              <a:gd name="connsiteX65" fmla="*/ 269876 w 479426"/>
              <a:gd name="connsiteY65" fmla="*/ 239713 h 333375"/>
              <a:gd name="connsiteX66" fmla="*/ 269876 w 479426"/>
              <a:gd name="connsiteY66" fmla="*/ 239713 h 333375"/>
              <a:gd name="connsiteX67" fmla="*/ 213301 w 479426"/>
              <a:gd name="connsiteY67" fmla="*/ 285867 h 333375"/>
              <a:gd name="connsiteX68" fmla="*/ 222197 w 479426"/>
              <a:gd name="connsiteY68" fmla="*/ 281123 h 333375"/>
              <a:gd name="connsiteX69" fmla="*/ 222188 w 479426"/>
              <a:gd name="connsiteY69" fmla="*/ 281128 h 333375"/>
              <a:gd name="connsiteX70" fmla="*/ 222197 w 479426"/>
              <a:gd name="connsiteY70" fmla="*/ 281123 h 333375"/>
              <a:gd name="connsiteX71" fmla="*/ 209551 w 479426"/>
              <a:gd name="connsiteY71" fmla="*/ 288925 h 333375"/>
              <a:gd name="connsiteX72" fmla="*/ 209553 w 479426"/>
              <a:gd name="connsiteY72" fmla="*/ 288924 h 333375"/>
              <a:gd name="connsiteX73" fmla="*/ 209551 w 479426"/>
              <a:gd name="connsiteY73" fmla="*/ 288925 h 333375"/>
              <a:gd name="connsiteX74" fmla="*/ 213295 w 479426"/>
              <a:gd name="connsiteY74" fmla="*/ 285871 h 333375"/>
              <a:gd name="connsiteX75" fmla="*/ 201613 w 479426"/>
              <a:gd name="connsiteY75" fmla="*/ 292100 h 333375"/>
              <a:gd name="connsiteX76" fmla="*/ 261935 w 479426"/>
              <a:gd name="connsiteY76" fmla="*/ 242890 h 333375"/>
              <a:gd name="connsiteX77" fmla="*/ 204237 w 479426"/>
              <a:gd name="connsiteY77" fmla="*/ 276226 h 333375"/>
              <a:gd name="connsiteX78" fmla="*/ 134937 w 479426"/>
              <a:gd name="connsiteY78" fmla="*/ 231776 h 333375"/>
              <a:gd name="connsiteX79" fmla="*/ 137557 w 479426"/>
              <a:gd name="connsiteY79" fmla="*/ 231776 h 333375"/>
              <a:gd name="connsiteX80" fmla="*/ 137556 w 479426"/>
              <a:gd name="connsiteY80" fmla="*/ 231776 h 333375"/>
              <a:gd name="connsiteX81" fmla="*/ 137557 w 479426"/>
              <a:gd name="connsiteY81" fmla="*/ 231776 h 333375"/>
              <a:gd name="connsiteX82" fmla="*/ 130175 w 479426"/>
              <a:gd name="connsiteY82" fmla="*/ 236538 h 333375"/>
              <a:gd name="connsiteX83" fmla="*/ 134937 w 479426"/>
              <a:gd name="connsiteY83" fmla="*/ 231776 h 333375"/>
              <a:gd name="connsiteX84" fmla="*/ 134937 w 479426"/>
              <a:gd name="connsiteY84" fmla="*/ 231776 h 333375"/>
              <a:gd name="connsiteX85" fmla="*/ 254001 w 479426"/>
              <a:gd name="connsiteY85" fmla="*/ 231775 h 333375"/>
              <a:gd name="connsiteX86" fmla="*/ 254001 w 479426"/>
              <a:gd name="connsiteY86" fmla="*/ 236538 h 333375"/>
              <a:gd name="connsiteX87" fmla="*/ 254001 w 479426"/>
              <a:gd name="connsiteY87" fmla="*/ 236538 h 333375"/>
              <a:gd name="connsiteX88" fmla="*/ 201951 w 479426"/>
              <a:gd name="connsiteY88" fmla="*/ 277547 h 333375"/>
              <a:gd name="connsiteX89" fmla="*/ 204237 w 479426"/>
              <a:gd name="connsiteY89" fmla="*/ 276226 h 333375"/>
              <a:gd name="connsiteX90" fmla="*/ 201613 w 479426"/>
              <a:gd name="connsiteY90" fmla="*/ 277813 h 333375"/>
              <a:gd name="connsiteX91" fmla="*/ 201616 w 479426"/>
              <a:gd name="connsiteY91" fmla="*/ 277811 h 333375"/>
              <a:gd name="connsiteX92" fmla="*/ 201613 w 479426"/>
              <a:gd name="connsiteY92" fmla="*/ 277813 h 333375"/>
              <a:gd name="connsiteX93" fmla="*/ 201947 w 479426"/>
              <a:gd name="connsiteY93" fmla="*/ 277549 h 333375"/>
              <a:gd name="connsiteX94" fmla="*/ 190501 w 479426"/>
              <a:gd name="connsiteY94" fmla="*/ 284163 h 333375"/>
              <a:gd name="connsiteX95" fmla="*/ 190501 w 479426"/>
              <a:gd name="connsiteY95" fmla="*/ 284162 h 333375"/>
              <a:gd name="connsiteX96" fmla="*/ 190501 w 479426"/>
              <a:gd name="connsiteY96" fmla="*/ 284163 h 333375"/>
              <a:gd name="connsiteX97" fmla="*/ 190501 w 479426"/>
              <a:gd name="connsiteY97" fmla="*/ 280988 h 333375"/>
              <a:gd name="connsiteX98" fmla="*/ 242886 w 479426"/>
              <a:gd name="connsiteY98" fmla="*/ 239714 h 333375"/>
              <a:gd name="connsiteX99" fmla="*/ 226956 w 479426"/>
              <a:gd name="connsiteY99" fmla="*/ 248517 h 333375"/>
              <a:gd name="connsiteX100" fmla="*/ 336651 w 479426"/>
              <a:gd name="connsiteY100" fmla="*/ 156533 h 333375"/>
              <a:gd name="connsiteX101" fmla="*/ 336640 w 479426"/>
              <a:gd name="connsiteY101" fmla="*/ 156539 h 333375"/>
              <a:gd name="connsiteX102" fmla="*/ 336651 w 479426"/>
              <a:gd name="connsiteY102" fmla="*/ 156533 h 333375"/>
              <a:gd name="connsiteX103" fmla="*/ 269875 w 479426"/>
              <a:gd name="connsiteY103" fmla="*/ 195263 h 333375"/>
              <a:gd name="connsiteX104" fmla="*/ 297529 w 479426"/>
              <a:gd name="connsiteY104" fmla="*/ 173831 h 333375"/>
              <a:gd name="connsiteX105" fmla="*/ 280989 w 479426"/>
              <a:gd name="connsiteY105" fmla="*/ 187325 h 333375"/>
              <a:gd name="connsiteX106" fmla="*/ 305960 w 479426"/>
              <a:gd name="connsiteY106" fmla="*/ 173511 h 333375"/>
              <a:gd name="connsiteX107" fmla="*/ 55562 w 479426"/>
              <a:gd name="connsiteY107" fmla="*/ 155053 h 333375"/>
              <a:gd name="connsiteX108" fmla="*/ 55562 w 479426"/>
              <a:gd name="connsiteY108" fmla="*/ 155054 h 333375"/>
              <a:gd name="connsiteX109" fmla="*/ 55562 w 479426"/>
              <a:gd name="connsiteY109" fmla="*/ 155053 h 333375"/>
              <a:gd name="connsiteX110" fmla="*/ 55562 w 479426"/>
              <a:gd name="connsiteY110" fmla="*/ 157163 h 333375"/>
              <a:gd name="connsiteX111" fmla="*/ 55562 w 479426"/>
              <a:gd name="connsiteY111" fmla="*/ 157163 h 333375"/>
              <a:gd name="connsiteX112" fmla="*/ 52387 w 479426"/>
              <a:gd name="connsiteY112" fmla="*/ 157163 h 333375"/>
              <a:gd name="connsiteX113" fmla="*/ 52387 w 479426"/>
              <a:gd name="connsiteY113" fmla="*/ 157163 h 333375"/>
              <a:gd name="connsiteX114" fmla="*/ 355601 w 479426"/>
              <a:gd name="connsiteY114" fmla="*/ 146050 h 333375"/>
              <a:gd name="connsiteX115" fmla="*/ 355600 w 479426"/>
              <a:gd name="connsiteY115" fmla="*/ 146050 h 333375"/>
              <a:gd name="connsiteX116" fmla="*/ 355601 w 479426"/>
              <a:gd name="connsiteY116" fmla="*/ 146050 h 333375"/>
              <a:gd name="connsiteX117" fmla="*/ 303213 w 479426"/>
              <a:gd name="connsiteY117" fmla="*/ 198438 h 333375"/>
              <a:gd name="connsiteX118" fmla="*/ 374651 w 479426"/>
              <a:gd name="connsiteY118" fmla="*/ 157162 h 333375"/>
              <a:gd name="connsiteX119" fmla="*/ 377826 w 479426"/>
              <a:gd name="connsiteY119" fmla="*/ 157162 h 333375"/>
              <a:gd name="connsiteX120" fmla="*/ 377826 w 479426"/>
              <a:gd name="connsiteY120" fmla="*/ 160337 h 333375"/>
              <a:gd name="connsiteX121" fmla="*/ 333376 w 479426"/>
              <a:gd name="connsiteY121" fmla="*/ 212725 h 333375"/>
              <a:gd name="connsiteX122" fmla="*/ 396876 w 479426"/>
              <a:gd name="connsiteY122" fmla="*/ 176212 h 333375"/>
              <a:gd name="connsiteX123" fmla="*/ 401638 w 479426"/>
              <a:gd name="connsiteY123" fmla="*/ 176212 h 333375"/>
              <a:gd name="connsiteX124" fmla="*/ 401637 w 479426"/>
              <a:gd name="connsiteY124" fmla="*/ 176212 h 333375"/>
              <a:gd name="connsiteX125" fmla="*/ 401638 w 479426"/>
              <a:gd name="connsiteY125" fmla="*/ 176212 h 333375"/>
              <a:gd name="connsiteX126" fmla="*/ 363538 w 479426"/>
              <a:gd name="connsiteY126" fmla="*/ 198438 h 333375"/>
              <a:gd name="connsiteX127" fmla="*/ 401638 w 479426"/>
              <a:gd name="connsiteY127" fmla="*/ 179387 h 333375"/>
              <a:gd name="connsiteX128" fmla="*/ 401635 w 479426"/>
              <a:gd name="connsiteY128" fmla="*/ 179389 h 333375"/>
              <a:gd name="connsiteX129" fmla="*/ 401638 w 479426"/>
              <a:gd name="connsiteY129" fmla="*/ 179387 h 333375"/>
              <a:gd name="connsiteX130" fmla="*/ 352428 w 479426"/>
              <a:gd name="connsiteY130" fmla="*/ 212724 h 333375"/>
              <a:gd name="connsiteX131" fmla="*/ 404813 w 479426"/>
              <a:gd name="connsiteY131" fmla="*/ 182562 h 333375"/>
              <a:gd name="connsiteX132" fmla="*/ 407988 w 479426"/>
              <a:gd name="connsiteY132" fmla="*/ 182562 h 333375"/>
              <a:gd name="connsiteX133" fmla="*/ 407988 w 479426"/>
              <a:gd name="connsiteY133" fmla="*/ 182562 h 333375"/>
              <a:gd name="connsiteX134" fmla="*/ 407988 w 479426"/>
              <a:gd name="connsiteY134" fmla="*/ 182562 h 333375"/>
              <a:gd name="connsiteX135" fmla="*/ 384176 w 479426"/>
              <a:gd name="connsiteY135" fmla="*/ 207169 h 333375"/>
              <a:gd name="connsiteX136" fmla="*/ 360363 w 479426"/>
              <a:gd name="connsiteY136" fmla="*/ 231776 h 333375"/>
              <a:gd name="connsiteX137" fmla="*/ 355602 w 479426"/>
              <a:gd name="connsiteY137" fmla="*/ 236538 h 333375"/>
              <a:gd name="connsiteX138" fmla="*/ 363538 w 479426"/>
              <a:gd name="connsiteY138" fmla="*/ 231776 h 333375"/>
              <a:gd name="connsiteX139" fmla="*/ 363537 w 479426"/>
              <a:gd name="connsiteY139" fmla="*/ 231777 h 333375"/>
              <a:gd name="connsiteX140" fmla="*/ 363538 w 479426"/>
              <a:gd name="connsiteY140" fmla="*/ 231776 h 333375"/>
              <a:gd name="connsiteX141" fmla="*/ 358776 w 479426"/>
              <a:gd name="connsiteY141" fmla="*/ 236538 h 333375"/>
              <a:gd name="connsiteX142" fmla="*/ 360363 w 479426"/>
              <a:gd name="connsiteY142" fmla="*/ 236538 h 333375"/>
              <a:gd name="connsiteX143" fmla="*/ 355601 w 479426"/>
              <a:gd name="connsiteY143" fmla="*/ 239713 h 333375"/>
              <a:gd name="connsiteX144" fmla="*/ 355602 w 479426"/>
              <a:gd name="connsiteY144" fmla="*/ 239712 h 333375"/>
              <a:gd name="connsiteX145" fmla="*/ 355601 w 479426"/>
              <a:gd name="connsiteY145" fmla="*/ 239713 h 333375"/>
              <a:gd name="connsiteX146" fmla="*/ 358776 w 479426"/>
              <a:gd name="connsiteY146" fmla="*/ 236538 h 333375"/>
              <a:gd name="connsiteX147" fmla="*/ 355601 w 479426"/>
              <a:gd name="connsiteY147" fmla="*/ 236538 h 333375"/>
              <a:gd name="connsiteX148" fmla="*/ 355601 w 479426"/>
              <a:gd name="connsiteY148" fmla="*/ 236538 h 333375"/>
              <a:gd name="connsiteX149" fmla="*/ 352426 w 479426"/>
              <a:gd name="connsiteY149" fmla="*/ 236538 h 333375"/>
              <a:gd name="connsiteX150" fmla="*/ 352426 w 479426"/>
              <a:gd name="connsiteY150" fmla="*/ 236538 h 333375"/>
              <a:gd name="connsiteX151" fmla="*/ 376992 w 479426"/>
              <a:gd name="connsiteY151" fmla="*/ 211972 h 333375"/>
              <a:gd name="connsiteX152" fmla="*/ 401637 w 479426"/>
              <a:gd name="connsiteY152" fmla="*/ 187326 h 333375"/>
              <a:gd name="connsiteX153" fmla="*/ 359892 w 479426"/>
              <a:gd name="connsiteY153" fmla="*/ 210744 h 333375"/>
              <a:gd name="connsiteX154" fmla="*/ 336551 w 479426"/>
              <a:gd name="connsiteY154" fmla="*/ 223838 h 333375"/>
              <a:gd name="connsiteX155" fmla="*/ 336553 w 479426"/>
              <a:gd name="connsiteY155" fmla="*/ 223837 h 333375"/>
              <a:gd name="connsiteX156" fmla="*/ 336551 w 479426"/>
              <a:gd name="connsiteY156" fmla="*/ 223838 h 333375"/>
              <a:gd name="connsiteX157" fmla="*/ 355961 w 479426"/>
              <a:gd name="connsiteY157" fmla="*/ 209782 h 333375"/>
              <a:gd name="connsiteX158" fmla="*/ 382585 w 479426"/>
              <a:gd name="connsiteY158" fmla="*/ 190502 h 333375"/>
              <a:gd name="connsiteX159" fmla="*/ 349423 w 479426"/>
              <a:gd name="connsiteY159" fmla="*/ 209595 h 333375"/>
              <a:gd name="connsiteX160" fmla="*/ 330201 w 479426"/>
              <a:gd name="connsiteY160" fmla="*/ 220663 h 333375"/>
              <a:gd name="connsiteX161" fmla="*/ 330201 w 479426"/>
              <a:gd name="connsiteY161" fmla="*/ 220662 h 333375"/>
              <a:gd name="connsiteX162" fmla="*/ 330201 w 479426"/>
              <a:gd name="connsiteY162" fmla="*/ 220663 h 333375"/>
              <a:gd name="connsiteX163" fmla="*/ 330201 w 479426"/>
              <a:gd name="connsiteY163" fmla="*/ 217488 h 333375"/>
              <a:gd name="connsiteX164" fmla="*/ 325438 w 479426"/>
              <a:gd name="connsiteY164" fmla="*/ 217488 h 333375"/>
              <a:gd name="connsiteX165" fmla="*/ 374651 w 479426"/>
              <a:gd name="connsiteY165" fmla="*/ 160337 h 333375"/>
              <a:gd name="connsiteX166" fmla="*/ 303213 w 479426"/>
              <a:gd name="connsiteY166" fmla="*/ 206375 h 333375"/>
              <a:gd name="connsiteX167" fmla="*/ 300038 w 479426"/>
              <a:gd name="connsiteY167" fmla="*/ 201613 h 333375"/>
              <a:gd name="connsiteX168" fmla="*/ 307975 w 479426"/>
              <a:gd name="connsiteY168" fmla="*/ 198438 h 333375"/>
              <a:gd name="connsiteX169" fmla="*/ 304801 w 479426"/>
              <a:gd name="connsiteY169" fmla="*/ 199232 h 333375"/>
              <a:gd name="connsiteX170" fmla="*/ 295276 w 479426"/>
              <a:gd name="connsiteY170" fmla="*/ 201613 h 333375"/>
              <a:gd name="connsiteX171" fmla="*/ 295276 w 479426"/>
              <a:gd name="connsiteY171" fmla="*/ 201613 h 333375"/>
              <a:gd name="connsiteX172" fmla="*/ 295276 w 479426"/>
              <a:gd name="connsiteY172" fmla="*/ 201613 h 333375"/>
              <a:gd name="connsiteX173" fmla="*/ 321551 w 479426"/>
              <a:gd name="connsiteY173" fmla="*/ 176110 h 333375"/>
              <a:gd name="connsiteX174" fmla="*/ 348440 w 479426"/>
              <a:gd name="connsiteY174" fmla="*/ 150011 h 333375"/>
              <a:gd name="connsiteX175" fmla="*/ 340868 w 479426"/>
              <a:gd name="connsiteY175" fmla="*/ 154200 h 333375"/>
              <a:gd name="connsiteX176" fmla="*/ 336651 w 479426"/>
              <a:gd name="connsiteY176" fmla="*/ 156533 h 333375"/>
              <a:gd name="connsiteX177" fmla="*/ 336662 w 479426"/>
              <a:gd name="connsiteY177" fmla="*/ 156527 h 333375"/>
              <a:gd name="connsiteX178" fmla="*/ 336651 w 479426"/>
              <a:gd name="connsiteY178" fmla="*/ 156533 h 333375"/>
              <a:gd name="connsiteX179" fmla="*/ 349251 w 479426"/>
              <a:gd name="connsiteY179" fmla="*/ 149225 h 333375"/>
              <a:gd name="connsiteX180" fmla="*/ 349250 w 479426"/>
              <a:gd name="connsiteY180" fmla="*/ 149225 h 333375"/>
              <a:gd name="connsiteX181" fmla="*/ 349251 w 479426"/>
              <a:gd name="connsiteY181" fmla="*/ 149225 h 333375"/>
              <a:gd name="connsiteX182" fmla="*/ 348851 w 479426"/>
              <a:gd name="connsiteY182" fmla="*/ 149613 h 333375"/>
              <a:gd name="connsiteX183" fmla="*/ 348442 w 479426"/>
              <a:gd name="connsiteY183" fmla="*/ 150009 h 333375"/>
              <a:gd name="connsiteX184" fmla="*/ 353040 w 479426"/>
              <a:gd name="connsiteY184" fmla="*/ 147466 h 333375"/>
              <a:gd name="connsiteX185" fmla="*/ 314326 w 479426"/>
              <a:gd name="connsiteY185" fmla="*/ 127000 h 333375"/>
              <a:gd name="connsiteX186" fmla="*/ 314325 w 479426"/>
              <a:gd name="connsiteY186" fmla="*/ 127000 h 333375"/>
              <a:gd name="connsiteX187" fmla="*/ 314326 w 479426"/>
              <a:gd name="connsiteY187" fmla="*/ 127000 h 333375"/>
              <a:gd name="connsiteX188" fmla="*/ 283442 w 479426"/>
              <a:gd name="connsiteY188" fmla="*/ 156339 h 333375"/>
              <a:gd name="connsiteX189" fmla="*/ 250826 w 479426"/>
              <a:gd name="connsiteY189" fmla="*/ 187324 h 333375"/>
              <a:gd name="connsiteX190" fmla="*/ 341313 w 479426"/>
              <a:gd name="connsiteY190" fmla="*/ 138112 h 333375"/>
              <a:gd name="connsiteX191" fmla="*/ 341311 w 479426"/>
              <a:gd name="connsiteY191" fmla="*/ 138113 h 333375"/>
              <a:gd name="connsiteX192" fmla="*/ 341313 w 479426"/>
              <a:gd name="connsiteY192" fmla="*/ 138112 h 333375"/>
              <a:gd name="connsiteX193" fmla="*/ 328459 w 479426"/>
              <a:gd name="connsiteY193" fmla="*/ 148599 h 333375"/>
              <a:gd name="connsiteX194" fmla="*/ 331689 w 479426"/>
              <a:gd name="connsiteY194" fmla="*/ 146924 h 333375"/>
              <a:gd name="connsiteX195" fmla="*/ 333376 w 479426"/>
              <a:gd name="connsiteY195" fmla="*/ 146050 h 333375"/>
              <a:gd name="connsiteX196" fmla="*/ 333375 w 479426"/>
              <a:gd name="connsiteY196" fmla="*/ 146051 h 333375"/>
              <a:gd name="connsiteX197" fmla="*/ 333376 w 479426"/>
              <a:gd name="connsiteY197" fmla="*/ 146050 h 333375"/>
              <a:gd name="connsiteX198" fmla="*/ 297529 w 479426"/>
              <a:gd name="connsiteY198" fmla="*/ 173831 h 333375"/>
              <a:gd name="connsiteX199" fmla="*/ 328456 w 479426"/>
              <a:gd name="connsiteY199" fmla="*/ 148601 h 333375"/>
              <a:gd name="connsiteX200" fmla="*/ 247650 w 479426"/>
              <a:gd name="connsiteY200" fmla="*/ 190500 h 333375"/>
              <a:gd name="connsiteX201" fmla="*/ 247651 w 479426"/>
              <a:gd name="connsiteY201" fmla="*/ 190499 h 333375"/>
              <a:gd name="connsiteX202" fmla="*/ 247650 w 479426"/>
              <a:gd name="connsiteY202" fmla="*/ 190500 h 333375"/>
              <a:gd name="connsiteX203" fmla="*/ 250825 w 479426"/>
              <a:gd name="connsiteY203" fmla="*/ 187325 h 333375"/>
              <a:gd name="connsiteX204" fmla="*/ 250826 w 479426"/>
              <a:gd name="connsiteY204" fmla="*/ 187324 h 333375"/>
              <a:gd name="connsiteX205" fmla="*/ 250835 w 479426"/>
              <a:gd name="connsiteY205" fmla="*/ 187315 h 333375"/>
              <a:gd name="connsiteX206" fmla="*/ 250825 w 479426"/>
              <a:gd name="connsiteY206" fmla="*/ 187325 h 333375"/>
              <a:gd name="connsiteX207" fmla="*/ 279069 w 479426"/>
              <a:gd name="connsiteY207" fmla="*/ 159081 h 333375"/>
              <a:gd name="connsiteX208" fmla="*/ 307219 w 479426"/>
              <a:gd name="connsiteY208" fmla="*/ 130931 h 333375"/>
              <a:gd name="connsiteX209" fmla="*/ 302606 w 479426"/>
              <a:gd name="connsiteY209" fmla="*/ 133483 h 333375"/>
              <a:gd name="connsiteX210" fmla="*/ 294237 w 479426"/>
              <a:gd name="connsiteY210" fmla="*/ 138112 h 333375"/>
              <a:gd name="connsiteX211" fmla="*/ 294258 w 479426"/>
              <a:gd name="connsiteY211" fmla="*/ 138100 h 333375"/>
              <a:gd name="connsiteX212" fmla="*/ 294237 w 479426"/>
              <a:gd name="connsiteY212" fmla="*/ 138112 h 333375"/>
              <a:gd name="connsiteX213" fmla="*/ 302956 w 479426"/>
              <a:gd name="connsiteY213" fmla="*/ 133075 h 333375"/>
              <a:gd name="connsiteX214" fmla="*/ 307976 w 479426"/>
              <a:gd name="connsiteY214" fmla="*/ 130175 h 333375"/>
              <a:gd name="connsiteX215" fmla="*/ 307975 w 479426"/>
              <a:gd name="connsiteY215" fmla="*/ 130175 h 333375"/>
              <a:gd name="connsiteX216" fmla="*/ 307976 w 479426"/>
              <a:gd name="connsiteY216" fmla="*/ 130175 h 333375"/>
              <a:gd name="connsiteX217" fmla="*/ 307221 w 479426"/>
              <a:gd name="connsiteY217" fmla="*/ 130930 h 333375"/>
              <a:gd name="connsiteX218" fmla="*/ 212725 w 479426"/>
              <a:gd name="connsiteY218" fmla="*/ 115888 h 333375"/>
              <a:gd name="connsiteX219" fmla="*/ 217488 w 479426"/>
              <a:gd name="connsiteY219" fmla="*/ 115888 h 333375"/>
              <a:gd name="connsiteX220" fmla="*/ 217488 w 479426"/>
              <a:gd name="connsiteY220" fmla="*/ 115888 h 333375"/>
              <a:gd name="connsiteX221" fmla="*/ 217488 w 479426"/>
              <a:gd name="connsiteY221" fmla="*/ 119063 h 333375"/>
              <a:gd name="connsiteX222" fmla="*/ 187179 w 479426"/>
              <a:gd name="connsiteY222" fmla="*/ 139727 h 333375"/>
              <a:gd name="connsiteX223" fmla="*/ 112721 w 479426"/>
              <a:gd name="connsiteY223" fmla="*/ 190495 h 333375"/>
              <a:gd name="connsiteX224" fmla="*/ 205663 w 479426"/>
              <a:gd name="connsiteY224" fmla="*/ 135892 h 333375"/>
              <a:gd name="connsiteX225" fmla="*/ 239713 w 479426"/>
              <a:gd name="connsiteY225" fmla="*/ 115888 h 333375"/>
              <a:gd name="connsiteX226" fmla="*/ 239710 w 479426"/>
              <a:gd name="connsiteY226" fmla="*/ 115889 h 333375"/>
              <a:gd name="connsiteX227" fmla="*/ 239713 w 479426"/>
              <a:gd name="connsiteY227" fmla="*/ 115888 h 333375"/>
              <a:gd name="connsiteX228" fmla="*/ 179821 w 479426"/>
              <a:gd name="connsiteY228" fmla="*/ 158442 h 333375"/>
              <a:gd name="connsiteX229" fmla="*/ 119065 w 479426"/>
              <a:gd name="connsiteY229" fmla="*/ 201611 h 333375"/>
              <a:gd name="connsiteX230" fmla="*/ 192088 w 479426"/>
              <a:gd name="connsiteY230" fmla="*/ 158750 h 333375"/>
              <a:gd name="connsiteX231" fmla="*/ 265113 w 479426"/>
              <a:gd name="connsiteY231" fmla="*/ 115888 h 333375"/>
              <a:gd name="connsiteX232" fmla="*/ 265113 w 479426"/>
              <a:gd name="connsiteY232" fmla="*/ 115888 h 333375"/>
              <a:gd name="connsiteX233" fmla="*/ 269875 w 479426"/>
              <a:gd name="connsiteY233" fmla="*/ 115888 h 333375"/>
              <a:gd name="connsiteX234" fmla="*/ 138116 w 479426"/>
              <a:gd name="connsiteY234" fmla="*/ 201610 h 333375"/>
              <a:gd name="connsiteX235" fmla="*/ 209550 w 479426"/>
              <a:gd name="connsiteY235" fmla="*/ 160338 h 333375"/>
              <a:gd name="connsiteX236" fmla="*/ 280988 w 479426"/>
              <a:gd name="connsiteY236" fmla="*/ 119063 h 333375"/>
              <a:gd name="connsiteX237" fmla="*/ 280988 w 479426"/>
              <a:gd name="connsiteY237" fmla="*/ 119063 h 333375"/>
              <a:gd name="connsiteX238" fmla="*/ 284163 w 479426"/>
              <a:gd name="connsiteY238" fmla="*/ 119063 h 333375"/>
              <a:gd name="connsiteX239" fmla="*/ 284163 w 479426"/>
              <a:gd name="connsiteY239" fmla="*/ 119063 h 333375"/>
              <a:gd name="connsiteX240" fmla="*/ 211138 w 479426"/>
              <a:gd name="connsiteY240" fmla="*/ 168275 h 333375"/>
              <a:gd name="connsiteX241" fmla="*/ 138115 w 479426"/>
              <a:gd name="connsiteY241" fmla="*/ 217486 h 333375"/>
              <a:gd name="connsiteX242" fmla="*/ 303213 w 479426"/>
              <a:gd name="connsiteY242" fmla="*/ 123825 h 333375"/>
              <a:gd name="connsiteX243" fmla="*/ 307975 w 479426"/>
              <a:gd name="connsiteY243" fmla="*/ 123825 h 333375"/>
              <a:gd name="connsiteX244" fmla="*/ 307974 w 479426"/>
              <a:gd name="connsiteY244" fmla="*/ 123825 h 333375"/>
              <a:gd name="connsiteX245" fmla="*/ 307975 w 479426"/>
              <a:gd name="connsiteY245" fmla="*/ 123825 h 333375"/>
              <a:gd name="connsiteX246" fmla="*/ 240147 w 479426"/>
              <a:gd name="connsiteY246" fmla="*/ 168035 h 333375"/>
              <a:gd name="connsiteX247" fmla="*/ 294237 w 479426"/>
              <a:gd name="connsiteY247" fmla="*/ 138112 h 333375"/>
              <a:gd name="connsiteX248" fmla="*/ 294217 w 479426"/>
              <a:gd name="connsiteY248" fmla="*/ 138124 h 333375"/>
              <a:gd name="connsiteX249" fmla="*/ 294237 w 479426"/>
              <a:gd name="connsiteY249" fmla="*/ 138112 h 333375"/>
              <a:gd name="connsiteX250" fmla="*/ 248510 w 479426"/>
              <a:gd name="connsiteY250" fmla="*/ 164533 h 333375"/>
              <a:gd name="connsiteX251" fmla="*/ 222177 w 479426"/>
              <a:gd name="connsiteY251" fmla="*/ 179748 h 333375"/>
              <a:gd name="connsiteX252" fmla="*/ 130175 w 479426"/>
              <a:gd name="connsiteY252" fmla="*/ 239713 h 333375"/>
              <a:gd name="connsiteX253" fmla="*/ 134937 w 479426"/>
              <a:gd name="connsiteY253" fmla="*/ 236538 h 333375"/>
              <a:gd name="connsiteX254" fmla="*/ 138112 w 479426"/>
              <a:gd name="connsiteY254" fmla="*/ 231776 h 333375"/>
              <a:gd name="connsiteX255" fmla="*/ 137557 w 479426"/>
              <a:gd name="connsiteY255" fmla="*/ 231776 h 333375"/>
              <a:gd name="connsiteX256" fmla="*/ 137558 w 479426"/>
              <a:gd name="connsiteY256" fmla="*/ 231776 h 333375"/>
              <a:gd name="connsiteX257" fmla="*/ 137557 w 479426"/>
              <a:gd name="connsiteY257" fmla="*/ 231776 h 333375"/>
              <a:gd name="connsiteX258" fmla="*/ 172020 w 479426"/>
              <a:gd name="connsiteY258" fmla="*/ 209541 h 333375"/>
              <a:gd name="connsiteX259" fmla="*/ 184098 w 479426"/>
              <a:gd name="connsiteY259" fmla="*/ 201749 h 333375"/>
              <a:gd name="connsiteX260" fmla="*/ 165100 w 479426"/>
              <a:gd name="connsiteY260" fmla="*/ 212725 h 333375"/>
              <a:gd name="connsiteX261" fmla="*/ 165100 w 479426"/>
              <a:gd name="connsiteY261" fmla="*/ 212725 h 333375"/>
              <a:gd name="connsiteX262" fmla="*/ 165100 w 479426"/>
              <a:gd name="connsiteY262" fmla="*/ 209550 h 333375"/>
              <a:gd name="connsiteX263" fmla="*/ 165100 w 479426"/>
              <a:gd name="connsiteY263" fmla="*/ 209550 h 333375"/>
              <a:gd name="connsiteX264" fmla="*/ 196217 w 479426"/>
              <a:gd name="connsiteY264" fmla="*/ 192337 h 333375"/>
              <a:gd name="connsiteX265" fmla="*/ 213545 w 479426"/>
              <a:gd name="connsiteY265" fmla="*/ 182751 h 333375"/>
              <a:gd name="connsiteX266" fmla="*/ 277809 w 479426"/>
              <a:gd name="connsiteY266" fmla="*/ 141290 h 333375"/>
              <a:gd name="connsiteX267" fmla="*/ 119062 w 479426"/>
              <a:gd name="connsiteY267" fmla="*/ 231776 h 333375"/>
              <a:gd name="connsiteX268" fmla="*/ 119062 w 479426"/>
              <a:gd name="connsiteY268" fmla="*/ 228600 h 333375"/>
              <a:gd name="connsiteX269" fmla="*/ 261936 w 479426"/>
              <a:gd name="connsiteY269" fmla="*/ 130176 h 333375"/>
              <a:gd name="connsiteX270" fmla="*/ 107950 w 479426"/>
              <a:gd name="connsiteY270" fmla="*/ 220663 h 333375"/>
              <a:gd name="connsiteX271" fmla="*/ 107950 w 479426"/>
              <a:gd name="connsiteY271" fmla="*/ 217488 h 333375"/>
              <a:gd name="connsiteX272" fmla="*/ 239707 w 479426"/>
              <a:gd name="connsiteY272" fmla="*/ 134941 h 333375"/>
              <a:gd name="connsiteX273" fmla="*/ 190612 w 479426"/>
              <a:gd name="connsiteY273" fmla="*/ 163243 h 333375"/>
              <a:gd name="connsiteX274" fmla="*/ 104775 w 479426"/>
              <a:gd name="connsiteY274" fmla="*/ 212725 h 333375"/>
              <a:gd name="connsiteX275" fmla="*/ 100012 w 479426"/>
              <a:gd name="connsiteY275" fmla="*/ 212725 h 333375"/>
              <a:gd name="connsiteX276" fmla="*/ 100013 w 479426"/>
              <a:gd name="connsiteY276" fmla="*/ 212725 h 333375"/>
              <a:gd name="connsiteX277" fmla="*/ 100012 w 479426"/>
              <a:gd name="connsiteY277" fmla="*/ 212725 h 333375"/>
              <a:gd name="connsiteX278" fmla="*/ 223836 w 479426"/>
              <a:gd name="connsiteY278" fmla="*/ 127001 h 333375"/>
              <a:gd name="connsiteX279" fmla="*/ 93662 w 479426"/>
              <a:gd name="connsiteY279" fmla="*/ 201613 h 333375"/>
              <a:gd name="connsiteX280" fmla="*/ 93662 w 479426"/>
              <a:gd name="connsiteY280" fmla="*/ 201613 h 333375"/>
              <a:gd name="connsiteX281" fmla="*/ 88900 w 479426"/>
              <a:gd name="connsiteY281" fmla="*/ 201613 h 333375"/>
              <a:gd name="connsiteX282" fmla="*/ 198436 w 479426"/>
              <a:gd name="connsiteY282" fmla="*/ 127001 h 333375"/>
              <a:gd name="connsiteX283" fmla="*/ 82550 w 479426"/>
              <a:gd name="connsiteY283" fmla="*/ 195263 h 333375"/>
              <a:gd name="connsiteX284" fmla="*/ 82550 w 479426"/>
              <a:gd name="connsiteY284" fmla="*/ 190500 h 333375"/>
              <a:gd name="connsiteX285" fmla="*/ 82550 w 479426"/>
              <a:gd name="connsiteY285" fmla="*/ 190500 h 333375"/>
              <a:gd name="connsiteX286" fmla="*/ 141286 w 479426"/>
              <a:gd name="connsiteY286" fmla="*/ 141288 h 333375"/>
              <a:gd name="connsiteX287" fmla="*/ 107950 w 479426"/>
              <a:gd name="connsiteY287" fmla="*/ 157163 h 333375"/>
              <a:gd name="connsiteX288" fmla="*/ 146050 w 479426"/>
              <a:gd name="connsiteY288" fmla="*/ 134938 h 333375"/>
              <a:gd name="connsiteX289" fmla="*/ 149225 w 479426"/>
              <a:gd name="connsiteY289" fmla="*/ 134938 h 333375"/>
              <a:gd name="connsiteX290" fmla="*/ 88901 w 479426"/>
              <a:gd name="connsiteY290" fmla="*/ 187324 h 333375"/>
              <a:gd name="connsiteX291" fmla="*/ 259907 w 479426"/>
              <a:gd name="connsiteY291" fmla="*/ 70755 h 333375"/>
              <a:gd name="connsiteX292" fmla="*/ 259894 w 479426"/>
              <a:gd name="connsiteY292" fmla="*/ 70762 h 333375"/>
              <a:gd name="connsiteX293" fmla="*/ 259907 w 479426"/>
              <a:gd name="connsiteY293" fmla="*/ 70755 h 333375"/>
              <a:gd name="connsiteX294" fmla="*/ 259227 w 479426"/>
              <a:gd name="connsiteY294" fmla="*/ 71160 h 333375"/>
              <a:gd name="connsiteX295" fmla="*/ 258763 w 479426"/>
              <a:gd name="connsiteY295" fmla="*/ 71437 h 333375"/>
              <a:gd name="connsiteX296" fmla="*/ 258764 w 479426"/>
              <a:gd name="connsiteY296" fmla="*/ 71436 h 333375"/>
              <a:gd name="connsiteX297" fmla="*/ 258763 w 479426"/>
              <a:gd name="connsiteY297" fmla="*/ 71437 h 333375"/>
              <a:gd name="connsiteX298" fmla="*/ 258898 w 479426"/>
              <a:gd name="connsiteY298" fmla="*/ 71334 h 333375"/>
              <a:gd name="connsiteX299" fmla="*/ 431801 w 479426"/>
              <a:gd name="connsiteY299" fmla="*/ 63500 h 333375"/>
              <a:gd name="connsiteX300" fmla="*/ 431800 w 479426"/>
              <a:gd name="connsiteY300" fmla="*/ 63500 h 333375"/>
              <a:gd name="connsiteX301" fmla="*/ 431801 w 479426"/>
              <a:gd name="connsiteY301" fmla="*/ 63500 h 333375"/>
              <a:gd name="connsiteX302" fmla="*/ 407643 w 479426"/>
              <a:gd name="connsiteY302" fmla="*/ 86947 h 333375"/>
              <a:gd name="connsiteX303" fmla="*/ 406828 w 479426"/>
              <a:gd name="connsiteY303" fmla="*/ 87738 h 333375"/>
              <a:gd name="connsiteX304" fmla="*/ 382588 w 479426"/>
              <a:gd name="connsiteY304" fmla="*/ 112713 h 333375"/>
              <a:gd name="connsiteX305" fmla="*/ 454026 w 479426"/>
              <a:gd name="connsiteY305" fmla="*/ 71437 h 333375"/>
              <a:gd name="connsiteX306" fmla="*/ 454026 w 479426"/>
              <a:gd name="connsiteY306" fmla="*/ 74612 h 333375"/>
              <a:gd name="connsiteX307" fmla="*/ 451170 w 479426"/>
              <a:gd name="connsiteY307" fmla="*/ 77653 h 333375"/>
              <a:gd name="connsiteX308" fmla="*/ 404814 w 479426"/>
              <a:gd name="connsiteY308" fmla="*/ 126999 h 333375"/>
              <a:gd name="connsiteX309" fmla="*/ 473076 w 479426"/>
              <a:gd name="connsiteY309" fmla="*/ 88900 h 333375"/>
              <a:gd name="connsiteX310" fmla="*/ 473069 w 479426"/>
              <a:gd name="connsiteY310" fmla="*/ 88904 h 333375"/>
              <a:gd name="connsiteX311" fmla="*/ 473076 w 479426"/>
              <a:gd name="connsiteY311" fmla="*/ 88900 h 333375"/>
              <a:gd name="connsiteX312" fmla="*/ 446096 w 479426"/>
              <a:gd name="connsiteY312" fmla="*/ 104771 h 333375"/>
              <a:gd name="connsiteX313" fmla="*/ 476251 w 479426"/>
              <a:gd name="connsiteY313" fmla="*/ 88900 h 333375"/>
              <a:gd name="connsiteX314" fmla="*/ 476250 w 479426"/>
              <a:gd name="connsiteY314" fmla="*/ 88901 h 333375"/>
              <a:gd name="connsiteX315" fmla="*/ 476251 w 479426"/>
              <a:gd name="connsiteY315" fmla="*/ 88900 h 333375"/>
              <a:gd name="connsiteX316" fmla="*/ 442913 w 479426"/>
              <a:gd name="connsiteY316" fmla="*/ 112713 h 333375"/>
              <a:gd name="connsiteX317" fmla="*/ 476251 w 479426"/>
              <a:gd name="connsiteY317" fmla="*/ 93663 h 333375"/>
              <a:gd name="connsiteX318" fmla="*/ 476251 w 479426"/>
              <a:gd name="connsiteY318" fmla="*/ 93663 h 333375"/>
              <a:gd name="connsiteX319" fmla="*/ 479426 w 479426"/>
              <a:gd name="connsiteY319" fmla="*/ 93663 h 333375"/>
              <a:gd name="connsiteX320" fmla="*/ 479426 w 479426"/>
              <a:gd name="connsiteY320" fmla="*/ 93663 h 333375"/>
              <a:gd name="connsiteX321" fmla="*/ 453276 w 479426"/>
              <a:gd name="connsiteY321" fmla="*/ 119813 h 333375"/>
              <a:gd name="connsiteX322" fmla="*/ 427040 w 479426"/>
              <a:gd name="connsiteY322" fmla="*/ 146049 h 333375"/>
              <a:gd name="connsiteX323" fmla="*/ 459094 w 479426"/>
              <a:gd name="connsiteY323" fmla="*/ 125651 h 333375"/>
              <a:gd name="connsiteX324" fmla="*/ 479426 w 479426"/>
              <a:gd name="connsiteY324" fmla="*/ 112713 h 333375"/>
              <a:gd name="connsiteX325" fmla="*/ 479410 w 479426"/>
              <a:gd name="connsiteY325" fmla="*/ 112723 h 333375"/>
              <a:gd name="connsiteX326" fmla="*/ 479426 w 479426"/>
              <a:gd name="connsiteY326" fmla="*/ 112713 h 333375"/>
              <a:gd name="connsiteX327" fmla="*/ 457437 w 479426"/>
              <a:gd name="connsiteY327" fmla="*/ 127163 h 333375"/>
              <a:gd name="connsiteX328" fmla="*/ 423887 w 479426"/>
              <a:gd name="connsiteY328" fmla="*/ 149209 h 333375"/>
              <a:gd name="connsiteX329" fmla="*/ 455919 w 479426"/>
              <a:gd name="connsiteY329" fmla="*/ 128826 h 333375"/>
              <a:gd name="connsiteX330" fmla="*/ 476251 w 479426"/>
              <a:gd name="connsiteY330" fmla="*/ 115888 h 333375"/>
              <a:gd name="connsiteX331" fmla="*/ 476251 w 479426"/>
              <a:gd name="connsiteY331" fmla="*/ 115888 h 333375"/>
              <a:gd name="connsiteX332" fmla="*/ 479426 w 479426"/>
              <a:gd name="connsiteY332" fmla="*/ 115888 h 333375"/>
              <a:gd name="connsiteX333" fmla="*/ 479426 w 479426"/>
              <a:gd name="connsiteY333" fmla="*/ 115888 h 333375"/>
              <a:gd name="connsiteX334" fmla="*/ 479426 w 479426"/>
              <a:gd name="connsiteY334" fmla="*/ 118520 h 333375"/>
              <a:gd name="connsiteX335" fmla="*/ 479426 w 479426"/>
              <a:gd name="connsiteY335" fmla="*/ 119063 h 333375"/>
              <a:gd name="connsiteX336" fmla="*/ 438680 w 479426"/>
              <a:gd name="connsiteY336" fmla="*/ 153988 h 333375"/>
              <a:gd name="connsiteX337" fmla="*/ 442913 w 479426"/>
              <a:gd name="connsiteY337" fmla="*/ 153988 h 333375"/>
              <a:gd name="connsiteX338" fmla="*/ 442913 w 479426"/>
              <a:gd name="connsiteY338" fmla="*/ 157163 h 333375"/>
              <a:gd name="connsiteX339" fmla="*/ 434976 w 479426"/>
              <a:gd name="connsiteY339" fmla="*/ 157163 h 333375"/>
              <a:gd name="connsiteX340" fmla="*/ 434976 w 479426"/>
              <a:gd name="connsiteY340" fmla="*/ 157163 h 333375"/>
              <a:gd name="connsiteX341" fmla="*/ 434979 w 479426"/>
              <a:gd name="connsiteY341" fmla="*/ 157160 h 333375"/>
              <a:gd name="connsiteX342" fmla="*/ 434980 w 479426"/>
              <a:gd name="connsiteY342" fmla="*/ 157159 h 333375"/>
              <a:gd name="connsiteX343" fmla="*/ 434976 w 479426"/>
              <a:gd name="connsiteY343" fmla="*/ 157163 h 333375"/>
              <a:gd name="connsiteX344" fmla="*/ 438151 w 479426"/>
              <a:gd name="connsiteY344" fmla="*/ 153988 h 333375"/>
              <a:gd name="connsiteX345" fmla="*/ 438151 w 479426"/>
              <a:gd name="connsiteY345" fmla="*/ 153988 h 333375"/>
              <a:gd name="connsiteX346" fmla="*/ 438604 w 479426"/>
              <a:gd name="connsiteY346" fmla="*/ 153988 h 333375"/>
              <a:gd name="connsiteX347" fmla="*/ 435000 w 479426"/>
              <a:gd name="connsiteY347" fmla="*/ 157142 h 333375"/>
              <a:gd name="connsiteX348" fmla="*/ 438680 w 479426"/>
              <a:gd name="connsiteY348" fmla="*/ 153988 h 333375"/>
              <a:gd name="connsiteX349" fmla="*/ 438604 w 479426"/>
              <a:gd name="connsiteY349" fmla="*/ 153988 h 333375"/>
              <a:gd name="connsiteX350" fmla="*/ 473076 w 479426"/>
              <a:gd name="connsiteY350" fmla="*/ 123825 h 333375"/>
              <a:gd name="connsiteX351" fmla="*/ 423863 w 479426"/>
              <a:gd name="connsiteY351" fmla="*/ 149225 h 333375"/>
              <a:gd name="connsiteX352" fmla="*/ 423867 w 479426"/>
              <a:gd name="connsiteY352" fmla="*/ 149223 h 333375"/>
              <a:gd name="connsiteX353" fmla="*/ 423867 w 479426"/>
              <a:gd name="connsiteY353" fmla="*/ 149223 h 333375"/>
              <a:gd name="connsiteX354" fmla="*/ 423863 w 479426"/>
              <a:gd name="connsiteY354" fmla="*/ 149225 h 333375"/>
              <a:gd name="connsiteX355" fmla="*/ 419101 w 479426"/>
              <a:gd name="connsiteY355" fmla="*/ 149225 h 333375"/>
              <a:gd name="connsiteX356" fmla="*/ 419101 w 479426"/>
              <a:gd name="connsiteY356" fmla="*/ 146050 h 333375"/>
              <a:gd name="connsiteX357" fmla="*/ 419101 w 479426"/>
              <a:gd name="connsiteY357" fmla="*/ 146050 h 333375"/>
              <a:gd name="connsiteX358" fmla="*/ 419101 w 479426"/>
              <a:gd name="connsiteY358" fmla="*/ 146050 h 333375"/>
              <a:gd name="connsiteX359" fmla="*/ 424091 w 479426"/>
              <a:gd name="connsiteY359" fmla="*/ 141500 h 333375"/>
              <a:gd name="connsiteX360" fmla="*/ 473075 w 479426"/>
              <a:gd name="connsiteY360" fmla="*/ 96838 h 333375"/>
              <a:gd name="connsiteX361" fmla="*/ 404813 w 479426"/>
              <a:gd name="connsiteY361" fmla="*/ 134938 h 333375"/>
              <a:gd name="connsiteX362" fmla="*/ 401638 w 479426"/>
              <a:gd name="connsiteY362" fmla="*/ 130175 h 333375"/>
              <a:gd name="connsiteX363" fmla="*/ 401638 w 479426"/>
              <a:gd name="connsiteY363" fmla="*/ 130175 h 333375"/>
              <a:gd name="connsiteX364" fmla="*/ 401638 w 479426"/>
              <a:gd name="connsiteY364" fmla="*/ 130175 h 333375"/>
              <a:gd name="connsiteX365" fmla="*/ 449262 w 479426"/>
              <a:gd name="connsiteY365" fmla="*/ 74613 h 333375"/>
              <a:gd name="connsiteX366" fmla="*/ 403932 w 479426"/>
              <a:gd name="connsiteY366" fmla="*/ 100804 h 333375"/>
              <a:gd name="connsiteX367" fmla="*/ 377826 w 479426"/>
              <a:gd name="connsiteY367" fmla="*/ 115888 h 333375"/>
              <a:gd name="connsiteX368" fmla="*/ 377827 w 479426"/>
              <a:gd name="connsiteY368" fmla="*/ 115887 h 333375"/>
              <a:gd name="connsiteX369" fmla="*/ 377826 w 479426"/>
              <a:gd name="connsiteY369" fmla="*/ 115888 h 333375"/>
              <a:gd name="connsiteX370" fmla="*/ 405883 w 479426"/>
              <a:gd name="connsiteY370" fmla="*/ 88655 h 333375"/>
              <a:gd name="connsiteX371" fmla="*/ 406828 w 479426"/>
              <a:gd name="connsiteY371" fmla="*/ 87738 h 333375"/>
              <a:gd name="connsiteX372" fmla="*/ 428505 w 479426"/>
              <a:gd name="connsiteY372" fmla="*/ 65404 h 333375"/>
              <a:gd name="connsiteX373" fmla="*/ 434976 w 479426"/>
              <a:gd name="connsiteY373" fmla="*/ 58737 h 333375"/>
              <a:gd name="connsiteX374" fmla="*/ 428505 w 479426"/>
              <a:gd name="connsiteY374" fmla="*/ 65404 h 333375"/>
              <a:gd name="connsiteX375" fmla="*/ 360363 w 479426"/>
              <a:gd name="connsiteY375" fmla="*/ 104775 h 333375"/>
              <a:gd name="connsiteX376" fmla="*/ 355601 w 479426"/>
              <a:gd name="connsiteY376" fmla="*/ 104775 h 333375"/>
              <a:gd name="connsiteX377" fmla="*/ 355601 w 479426"/>
              <a:gd name="connsiteY377" fmla="*/ 104775 h 333375"/>
              <a:gd name="connsiteX378" fmla="*/ 355601 w 479426"/>
              <a:gd name="connsiteY378" fmla="*/ 104775 h 333375"/>
              <a:gd name="connsiteX379" fmla="*/ 393701 w 479426"/>
              <a:gd name="connsiteY379" fmla="*/ 69849 h 333375"/>
              <a:gd name="connsiteX380" fmla="*/ 393695 w 479426"/>
              <a:gd name="connsiteY380" fmla="*/ 69855 h 333375"/>
              <a:gd name="connsiteX381" fmla="*/ 393701 w 479426"/>
              <a:gd name="connsiteY381" fmla="*/ 69849 h 333375"/>
              <a:gd name="connsiteX382" fmla="*/ 363538 w 479426"/>
              <a:gd name="connsiteY382" fmla="*/ 100013 h 333375"/>
              <a:gd name="connsiteX383" fmla="*/ 88900 w 479426"/>
              <a:gd name="connsiteY383" fmla="*/ 33337 h 333375"/>
              <a:gd name="connsiteX384" fmla="*/ 88900 w 479426"/>
              <a:gd name="connsiteY384" fmla="*/ 33337 h 333375"/>
              <a:gd name="connsiteX385" fmla="*/ 88900 w 479426"/>
              <a:gd name="connsiteY385" fmla="*/ 36512 h 333375"/>
              <a:gd name="connsiteX386" fmla="*/ 88900 w 479426"/>
              <a:gd name="connsiteY386" fmla="*/ 36512 h 333375"/>
              <a:gd name="connsiteX387" fmla="*/ 8225 w 479426"/>
              <a:gd name="connsiteY387" fmla="*/ 103225 h 333375"/>
              <a:gd name="connsiteX388" fmla="*/ 101477 w 479426"/>
              <a:gd name="connsiteY388" fmla="*/ 49654 h 333375"/>
              <a:gd name="connsiteX389" fmla="*/ 101318 w 479426"/>
              <a:gd name="connsiteY389" fmla="*/ 49746 h 333375"/>
              <a:gd name="connsiteX390" fmla="*/ 101477 w 479426"/>
              <a:gd name="connsiteY390" fmla="*/ 49654 h 333375"/>
              <a:gd name="connsiteX391" fmla="*/ 6350 w 479426"/>
              <a:gd name="connsiteY391" fmla="*/ 104775 h 333375"/>
              <a:gd name="connsiteX392" fmla="*/ 6352 w 479426"/>
              <a:gd name="connsiteY392" fmla="*/ 104774 h 333375"/>
              <a:gd name="connsiteX393" fmla="*/ 6350 w 479426"/>
              <a:gd name="connsiteY393" fmla="*/ 104775 h 333375"/>
              <a:gd name="connsiteX394" fmla="*/ 8221 w 479426"/>
              <a:gd name="connsiteY394" fmla="*/ 103227 h 333375"/>
              <a:gd name="connsiteX395" fmla="*/ 0 w 479426"/>
              <a:gd name="connsiteY395" fmla="*/ 107950 h 333375"/>
              <a:gd name="connsiteX396" fmla="*/ 2 w 479426"/>
              <a:gd name="connsiteY396" fmla="*/ 107949 h 333375"/>
              <a:gd name="connsiteX397" fmla="*/ 0 w 479426"/>
              <a:gd name="connsiteY397" fmla="*/ 107950 h 333375"/>
              <a:gd name="connsiteX398" fmla="*/ 82550 w 479426"/>
              <a:gd name="connsiteY398" fmla="*/ 41275 h 333375"/>
              <a:gd name="connsiteX399" fmla="*/ 69850 w 479426"/>
              <a:gd name="connsiteY399" fmla="*/ 47625 h 333375"/>
              <a:gd name="connsiteX400" fmla="*/ 374651 w 479426"/>
              <a:gd name="connsiteY400" fmla="*/ 25400 h 333375"/>
              <a:gd name="connsiteX401" fmla="*/ 370030 w 479426"/>
              <a:gd name="connsiteY401" fmla="*/ 28700 h 333375"/>
              <a:gd name="connsiteX402" fmla="*/ 363539 w 479426"/>
              <a:gd name="connsiteY402" fmla="*/ 33336 h 333375"/>
              <a:gd name="connsiteX403" fmla="*/ 374651 w 479426"/>
              <a:gd name="connsiteY403" fmla="*/ 30162 h 333375"/>
              <a:gd name="connsiteX404" fmla="*/ 374651 w 479426"/>
              <a:gd name="connsiteY404" fmla="*/ 25400 h 333375"/>
              <a:gd name="connsiteX405" fmla="*/ 374651 w 479426"/>
              <a:gd name="connsiteY405" fmla="*/ 25400 h 333375"/>
              <a:gd name="connsiteX406" fmla="*/ 377826 w 479426"/>
              <a:gd name="connsiteY406" fmla="*/ 25400 h 333375"/>
              <a:gd name="connsiteX407" fmla="*/ 377826 w 479426"/>
              <a:gd name="connsiteY407" fmla="*/ 25400 h 333375"/>
              <a:gd name="connsiteX408" fmla="*/ 377826 w 479426"/>
              <a:gd name="connsiteY408" fmla="*/ 30162 h 333375"/>
              <a:gd name="connsiteX409" fmla="*/ 374996 w 479426"/>
              <a:gd name="connsiteY409" fmla="*/ 33164 h 333375"/>
              <a:gd name="connsiteX410" fmla="*/ 325439 w 479426"/>
              <a:gd name="connsiteY410" fmla="*/ 85724 h 333375"/>
              <a:gd name="connsiteX411" fmla="*/ 404813 w 479426"/>
              <a:gd name="connsiteY411" fmla="*/ 41275 h 333375"/>
              <a:gd name="connsiteX412" fmla="*/ 407988 w 479426"/>
              <a:gd name="connsiteY412" fmla="*/ 41275 h 333375"/>
              <a:gd name="connsiteX413" fmla="*/ 407988 w 479426"/>
              <a:gd name="connsiteY413" fmla="*/ 44450 h 333375"/>
              <a:gd name="connsiteX414" fmla="*/ 355602 w 479426"/>
              <a:gd name="connsiteY414" fmla="*/ 82549 h 333375"/>
              <a:gd name="connsiteX415" fmla="*/ 381116 w 479426"/>
              <a:gd name="connsiteY415" fmla="*/ 67778 h 333375"/>
              <a:gd name="connsiteX416" fmla="*/ 415926 w 479426"/>
              <a:gd name="connsiteY416" fmla="*/ 47625 h 333375"/>
              <a:gd name="connsiteX417" fmla="*/ 415925 w 479426"/>
              <a:gd name="connsiteY417" fmla="*/ 47625 h 333375"/>
              <a:gd name="connsiteX418" fmla="*/ 415926 w 479426"/>
              <a:gd name="connsiteY418" fmla="*/ 47625 h 333375"/>
              <a:gd name="connsiteX419" fmla="*/ 409144 w 479426"/>
              <a:gd name="connsiteY419" fmla="*/ 54407 h 333375"/>
              <a:gd name="connsiteX420" fmla="*/ 411157 w 479426"/>
              <a:gd name="connsiteY420" fmla="*/ 53280 h 333375"/>
              <a:gd name="connsiteX421" fmla="*/ 412751 w 479426"/>
              <a:gd name="connsiteY421" fmla="*/ 52387 h 333375"/>
              <a:gd name="connsiteX422" fmla="*/ 412751 w 479426"/>
              <a:gd name="connsiteY422" fmla="*/ 52387 h 333375"/>
              <a:gd name="connsiteX423" fmla="*/ 412751 w 479426"/>
              <a:gd name="connsiteY423" fmla="*/ 52387 h 333375"/>
              <a:gd name="connsiteX424" fmla="*/ 393701 w 479426"/>
              <a:gd name="connsiteY424" fmla="*/ 69849 h 333375"/>
              <a:gd name="connsiteX425" fmla="*/ 393707 w 479426"/>
              <a:gd name="connsiteY425" fmla="*/ 69843 h 333375"/>
              <a:gd name="connsiteX426" fmla="*/ 393701 w 479426"/>
              <a:gd name="connsiteY426" fmla="*/ 69849 h 333375"/>
              <a:gd name="connsiteX427" fmla="*/ 401397 w 479426"/>
              <a:gd name="connsiteY427" fmla="*/ 62154 h 333375"/>
              <a:gd name="connsiteX428" fmla="*/ 409142 w 479426"/>
              <a:gd name="connsiteY428" fmla="*/ 54408 h 333375"/>
              <a:gd name="connsiteX429" fmla="*/ 333376 w 479426"/>
              <a:gd name="connsiteY429" fmla="*/ 96838 h 333375"/>
              <a:gd name="connsiteX430" fmla="*/ 333376 w 479426"/>
              <a:gd name="connsiteY430" fmla="*/ 96837 h 333375"/>
              <a:gd name="connsiteX431" fmla="*/ 333376 w 479426"/>
              <a:gd name="connsiteY431" fmla="*/ 96838 h 333375"/>
              <a:gd name="connsiteX432" fmla="*/ 333376 w 479426"/>
              <a:gd name="connsiteY432" fmla="*/ 93663 h 333375"/>
              <a:gd name="connsiteX433" fmla="*/ 371351 w 479426"/>
              <a:gd name="connsiteY433" fmla="*/ 68346 h 333375"/>
              <a:gd name="connsiteX434" fmla="*/ 390524 w 479426"/>
              <a:gd name="connsiteY434" fmla="*/ 55563 h 333375"/>
              <a:gd name="connsiteX435" fmla="*/ 325438 w 479426"/>
              <a:gd name="connsiteY435" fmla="*/ 93663 h 333375"/>
              <a:gd name="connsiteX436" fmla="*/ 325438 w 479426"/>
              <a:gd name="connsiteY436" fmla="*/ 88900 h 333375"/>
              <a:gd name="connsiteX437" fmla="*/ 325438 w 479426"/>
              <a:gd name="connsiteY437" fmla="*/ 88900 h 333375"/>
              <a:gd name="connsiteX438" fmla="*/ 366713 w 479426"/>
              <a:gd name="connsiteY438" fmla="*/ 66675 h 333375"/>
              <a:gd name="connsiteX439" fmla="*/ 322263 w 479426"/>
              <a:gd name="connsiteY439" fmla="*/ 88900 h 333375"/>
              <a:gd name="connsiteX440" fmla="*/ 322264 w 479426"/>
              <a:gd name="connsiteY440" fmla="*/ 88899 h 333375"/>
              <a:gd name="connsiteX441" fmla="*/ 322263 w 479426"/>
              <a:gd name="connsiteY441" fmla="*/ 88900 h 333375"/>
              <a:gd name="connsiteX442" fmla="*/ 371821 w 479426"/>
              <a:gd name="connsiteY442" fmla="*/ 36339 h 333375"/>
              <a:gd name="connsiteX443" fmla="*/ 374651 w 479426"/>
              <a:gd name="connsiteY443" fmla="*/ 33337 h 333375"/>
              <a:gd name="connsiteX444" fmla="*/ 288925 w 479426"/>
              <a:gd name="connsiteY444" fmla="*/ 82550 h 333375"/>
              <a:gd name="connsiteX445" fmla="*/ 288929 w 479426"/>
              <a:gd name="connsiteY445" fmla="*/ 82548 h 333375"/>
              <a:gd name="connsiteX446" fmla="*/ 288925 w 479426"/>
              <a:gd name="connsiteY446" fmla="*/ 82550 h 333375"/>
              <a:gd name="connsiteX447" fmla="*/ 301908 w 479426"/>
              <a:gd name="connsiteY447" fmla="*/ 73277 h 333375"/>
              <a:gd name="connsiteX448" fmla="*/ 311148 w 479426"/>
              <a:gd name="connsiteY448" fmla="*/ 66676 h 333375"/>
              <a:gd name="connsiteX449" fmla="*/ 295328 w 479426"/>
              <a:gd name="connsiteY449" fmla="*/ 75982 h 333375"/>
              <a:gd name="connsiteX450" fmla="*/ 284163 w 479426"/>
              <a:gd name="connsiteY450" fmla="*/ 82550 h 333375"/>
              <a:gd name="connsiteX451" fmla="*/ 284163 w 479426"/>
              <a:gd name="connsiteY451" fmla="*/ 82550 h 333375"/>
              <a:gd name="connsiteX452" fmla="*/ 284163 w 479426"/>
              <a:gd name="connsiteY452" fmla="*/ 82550 h 333375"/>
              <a:gd name="connsiteX453" fmla="*/ 292098 w 479426"/>
              <a:gd name="connsiteY453" fmla="*/ 74614 h 333375"/>
              <a:gd name="connsiteX454" fmla="*/ 280988 w 479426"/>
              <a:gd name="connsiteY454" fmla="*/ 82550 h 333375"/>
              <a:gd name="connsiteX455" fmla="*/ 280988 w 479426"/>
              <a:gd name="connsiteY455" fmla="*/ 82550 h 333375"/>
              <a:gd name="connsiteX456" fmla="*/ 280988 w 479426"/>
              <a:gd name="connsiteY456" fmla="*/ 82550 h 333375"/>
              <a:gd name="connsiteX457" fmla="*/ 289981 w 479426"/>
              <a:gd name="connsiteY457" fmla="*/ 74006 h 333375"/>
              <a:gd name="connsiteX458" fmla="*/ 288925 w 479426"/>
              <a:gd name="connsiteY458" fmla="*/ 74612 h 333375"/>
              <a:gd name="connsiteX459" fmla="*/ 288927 w 479426"/>
              <a:gd name="connsiteY459" fmla="*/ 74611 h 333375"/>
              <a:gd name="connsiteX460" fmla="*/ 288925 w 479426"/>
              <a:gd name="connsiteY460" fmla="*/ 74612 h 333375"/>
              <a:gd name="connsiteX461" fmla="*/ 293115 w 479426"/>
              <a:gd name="connsiteY461" fmla="*/ 70842 h 333375"/>
              <a:gd name="connsiteX462" fmla="*/ 296872 w 479426"/>
              <a:gd name="connsiteY462" fmla="*/ 67461 h 333375"/>
              <a:gd name="connsiteX463" fmla="*/ 296863 w 479426"/>
              <a:gd name="connsiteY463" fmla="*/ 67469 h 333375"/>
              <a:gd name="connsiteX464" fmla="*/ 296872 w 479426"/>
              <a:gd name="connsiteY464" fmla="*/ 67461 h 333375"/>
              <a:gd name="connsiteX465" fmla="*/ 293504 w 479426"/>
              <a:gd name="connsiteY465" fmla="*/ 70660 h 333375"/>
              <a:gd name="connsiteX466" fmla="*/ 289984 w 479426"/>
              <a:gd name="connsiteY466" fmla="*/ 74004 h 333375"/>
              <a:gd name="connsiteX467" fmla="*/ 343642 w 479426"/>
              <a:gd name="connsiteY467" fmla="*/ 43201 h 333375"/>
              <a:gd name="connsiteX468" fmla="*/ 374651 w 479426"/>
              <a:gd name="connsiteY468" fmla="*/ 25400 h 333375"/>
              <a:gd name="connsiteX469" fmla="*/ 374649 w 479426"/>
              <a:gd name="connsiteY469" fmla="*/ 25401 h 333375"/>
              <a:gd name="connsiteX470" fmla="*/ 374651 w 479426"/>
              <a:gd name="connsiteY470" fmla="*/ 25400 h 333375"/>
              <a:gd name="connsiteX471" fmla="*/ 349251 w 479426"/>
              <a:gd name="connsiteY471" fmla="*/ 17462 h 333375"/>
              <a:gd name="connsiteX472" fmla="*/ 352426 w 479426"/>
              <a:gd name="connsiteY472" fmla="*/ 17462 h 333375"/>
              <a:gd name="connsiteX473" fmla="*/ 352426 w 479426"/>
              <a:gd name="connsiteY473" fmla="*/ 17462 h 333375"/>
              <a:gd name="connsiteX474" fmla="*/ 352426 w 479426"/>
              <a:gd name="connsiteY474" fmla="*/ 17462 h 333375"/>
              <a:gd name="connsiteX475" fmla="*/ 347204 w 479426"/>
              <a:gd name="connsiteY475" fmla="*/ 22162 h 333375"/>
              <a:gd name="connsiteX476" fmla="*/ 296872 w 479426"/>
              <a:gd name="connsiteY476" fmla="*/ 67461 h 333375"/>
              <a:gd name="connsiteX477" fmla="*/ 296881 w 479426"/>
              <a:gd name="connsiteY477" fmla="*/ 67452 h 333375"/>
              <a:gd name="connsiteX478" fmla="*/ 296872 w 479426"/>
              <a:gd name="connsiteY478" fmla="*/ 67461 h 333375"/>
              <a:gd name="connsiteX479" fmla="*/ 344488 w 479426"/>
              <a:gd name="connsiteY479" fmla="*/ 22225 h 333375"/>
              <a:gd name="connsiteX480" fmla="*/ 259907 w 479426"/>
              <a:gd name="connsiteY480" fmla="*/ 70755 h 333375"/>
              <a:gd name="connsiteX481" fmla="*/ 259920 w 479426"/>
              <a:gd name="connsiteY481" fmla="*/ 70747 h 333375"/>
              <a:gd name="connsiteX482" fmla="*/ 259907 w 479426"/>
              <a:gd name="connsiteY482" fmla="*/ 70755 h 333375"/>
              <a:gd name="connsiteX483" fmla="*/ 313555 w 479426"/>
              <a:gd name="connsiteY483" fmla="*/ 38754 h 333375"/>
              <a:gd name="connsiteX484" fmla="*/ 333376 w 479426"/>
              <a:gd name="connsiteY484" fmla="*/ 11112 h 333375"/>
              <a:gd name="connsiteX485" fmla="*/ 333376 w 479426"/>
              <a:gd name="connsiteY485" fmla="*/ 14287 h 333375"/>
              <a:gd name="connsiteX486" fmla="*/ 333376 w 479426"/>
              <a:gd name="connsiteY486" fmla="*/ 14287 h 333375"/>
              <a:gd name="connsiteX487" fmla="*/ 333376 w 479426"/>
              <a:gd name="connsiteY487" fmla="*/ 14287 h 333375"/>
              <a:gd name="connsiteX488" fmla="*/ 258898 w 479426"/>
              <a:gd name="connsiteY488" fmla="*/ 71334 h 333375"/>
              <a:gd name="connsiteX489" fmla="*/ 247650 w 479426"/>
              <a:gd name="connsiteY489" fmla="*/ 77787 h 333375"/>
              <a:gd name="connsiteX490" fmla="*/ 242888 w 479426"/>
              <a:gd name="connsiteY490" fmla="*/ 77787 h 333375"/>
              <a:gd name="connsiteX491" fmla="*/ 242888 w 479426"/>
              <a:gd name="connsiteY491" fmla="*/ 77787 h 333375"/>
              <a:gd name="connsiteX492" fmla="*/ 242888 w 479426"/>
              <a:gd name="connsiteY492" fmla="*/ 77787 h 333375"/>
              <a:gd name="connsiteX493" fmla="*/ 322263 w 479426"/>
              <a:gd name="connsiteY493" fmla="*/ 22225 h 333375"/>
              <a:gd name="connsiteX494" fmla="*/ 217488 w 479426"/>
              <a:gd name="connsiteY494" fmla="*/ 82550 h 333375"/>
              <a:gd name="connsiteX495" fmla="*/ 212725 w 479426"/>
              <a:gd name="connsiteY495" fmla="*/ 82550 h 333375"/>
              <a:gd name="connsiteX496" fmla="*/ 212726 w 479426"/>
              <a:gd name="connsiteY496" fmla="*/ 82550 h 333375"/>
              <a:gd name="connsiteX497" fmla="*/ 212725 w 479426"/>
              <a:gd name="connsiteY497" fmla="*/ 82550 h 333375"/>
              <a:gd name="connsiteX498" fmla="*/ 217457 w 479426"/>
              <a:gd name="connsiteY498" fmla="*/ 77818 h 333375"/>
              <a:gd name="connsiteX499" fmla="*/ 217488 w 479426"/>
              <a:gd name="connsiteY499" fmla="*/ 77787 h 333375"/>
              <a:gd name="connsiteX500" fmla="*/ 217488 w 479426"/>
              <a:gd name="connsiteY500" fmla="*/ 77787 h 333375"/>
              <a:gd name="connsiteX501" fmla="*/ 217488 w 479426"/>
              <a:gd name="connsiteY501" fmla="*/ 77787 h 333375"/>
              <a:gd name="connsiteX502" fmla="*/ 221686 w 479426"/>
              <a:gd name="connsiteY502" fmla="*/ 74036 h 333375"/>
              <a:gd name="connsiteX503" fmla="*/ 220663 w 479426"/>
              <a:gd name="connsiteY503" fmla="*/ 74612 h 333375"/>
              <a:gd name="connsiteX504" fmla="*/ 220663 w 479426"/>
              <a:gd name="connsiteY504" fmla="*/ 74612 h 333375"/>
              <a:gd name="connsiteX505" fmla="*/ 220663 w 479426"/>
              <a:gd name="connsiteY505" fmla="*/ 74612 h 333375"/>
              <a:gd name="connsiteX506" fmla="*/ 230708 w 479426"/>
              <a:gd name="connsiteY506" fmla="*/ 65973 h 333375"/>
              <a:gd name="connsiteX507" fmla="*/ 230693 w 479426"/>
              <a:gd name="connsiteY507" fmla="*/ 65986 h 333375"/>
              <a:gd name="connsiteX508" fmla="*/ 230708 w 479426"/>
              <a:gd name="connsiteY508" fmla="*/ 65973 h 333375"/>
              <a:gd name="connsiteX509" fmla="*/ 221686 w 479426"/>
              <a:gd name="connsiteY509" fmla="*/ 74036 h 333375"/>
              <a:gd name="connsiteX510" fmla="*/ 284163 w 479426"/>
              <a:gd name="connsiteY510" fmla="*/ 3175 h 333375"/>
              <a:gd name="connsiteX511" fmla="*/ 163475 w 479426"/>
              <a:gd name="connsiteY511" fmla="*/ 83357 h 333375"/>
              <a:gd name="connsiteX512" fmla="*/ 300038 w 479426"/>
              <a:gd name="connsiteY512" fmla="*/ 3175 h 333375"/>
              <a:gd name="connsiteX513" fmla="*/ 300038 w 479426"/>
              <a:gd name="connsiteY513" fmla="*/ 6350 h 333375"/>
              <a:gd name="connsiteX514" fmla="*/ 230708 w 479426"/>
              <a:gd name="connsiteY514" fmla="*/ 65973 h 333375"/>
              <a:gd name="connsiteX515" fmla="*/ 230723 w 479426"/>
              <a:gd name="connsiteY515" fmla="*/ 65960 h 333375"/>
              <a:gd name="connsiteX516" fmla="*/ 230708 w 479426"/>
              <a:gd name="connsiteY516" fmla="*/ 65973 h 333375"/>
              <a:gd name="connsiteX517" fmla="*/ 292099 w 479426"/>
              <a:gd name="connsiteY517" fmla="*/ 11113 h 333375"/>
              <a:gd name="connsiteX518" fmla="*/ 156010 w 479426"/>
              <a:gd name="connsiteY518" fmla="*/ 88317 h 333375"/>
              <a:gd name="connsiteX519" fmla="*/ 55562 w 479426"/>
              <a:gd name="connsiteY519" fmla="*/ 155053 h 333375"/>
              <a:gd name="connsiteX520" fmla="*/ 55562 w 479426"/>
              <a:gd name="connsiteY520" fmla="*/ 155052 h 333375"/>
              <a:gd name="connsiteX521" fmla="*/ 55562 w 479426"/>
              <a:gd name="connsiteY521" fmla="*/ 155053 h 333375"/>
              <a:gd name="connsiteX522" fmla="*/ 55562 w 479426"/>
              <a:gd name="connsiteY522" fmla="*/ 153988 h 333375"/>
              <a:gd name="connsiteX523" fmla="*/ 47625 w 479426"/>
              <a:gd name="connsiteY523" fmla="*/ 157163 h 333375"/>
              <a:gd name="connsiteX524" fmla="*/ 254915 w 479426"/>
              <a:gd name="connsiteY524" fmla="*/ 20008 h 333375"/>
              <a:gd name="connsiteX525" fmla="*/ 149514 w 479426"/>
              <a:gd name="connsiteY525" fmla="*/ 80671 h 333375"/>
              <a:gd name="connsiteX526" fmla="*/ 258763 w 479426"/>
              <a:gd name="connsiteY526" fmla="*/ 17462 h 333375"/>
              <a:gd name="connsiteX527" fmla="*/ 258757 w 479426"/>
              <a:gd name="connsiteY527" fmla="*/ 17466 h 333375"/>
              <a:gd name="connsiteX528" fmla="*/ 258763 w 479426"/>
              <a:gd name="connsiteY528" fmla="*/ 17462 h 333375"/>
              <a:gd name="connsiteX529" fmla="*/ 254919 w 479426"/>
              <a:gd name="connsiteY529" fmla="*/ 20006 h 333375"/>
              <a:gd name="connsiteX530" fmla="*/ 239713 w 479426"/>
              <a:gd name="connsiteY530" fmla="*/ 0 h 333375"/>
              <a:gd name="connsiteX531" fmla="*/ 63500 w 479426"/>
              <a:gd name="connsiteY531" fmla="*/ 112713 h 333375"/>
              <a:gd name="connsiteX532" fmla="*/ 258763 w 479426"/>
              <a:gd name="connsiteY532" fmla="*/ 0 h 333375"/>
              <a:gd name="connsiteX533" fmla="*/ 258763 w 479426"/>
              <a:gd name="connsiteY533" fmla="*/ 3175 h 333375"/>
              <a:gd name="connsiteX534" fmla="*/ 63506 w 479426"/>
              <a:gd name="connsiteY534" fmla="*/ 130171 h 333375"/>
              <a:gd name="connsiteX535" fmla="*/ 149514 w 479426"/>
              <a:gd name="connsiteY535" fmla="*/ 80671 h 333375"/>
              <a:gd name="connsiteX536" fmla="*/ 36512 w 479426"/>
              <a:gd name="connsiteY536" fmla="*/ 146050 h 333375"/>
              <a:gd name="connsiteX537" fmla="*/ 36522 w 479426"/>
              <a:gd name="connsiteY537" fmla="*/ 146044 h 333375"/>
              <a:gd name="connsiteX538" fmla="*/ 36512 w 479426"/>
              <a:gd name="connsiteY538" fmla="*/ 146050 h 333375"/>
              <a:gd name="connsiteX539" fmla="*/ 231774 w 479426"/>
              <a:gd name="connsiteY539" fmla="*/ 17463 h 333375"/>
              <a:gd name="connsiteX540" fmla="*/ 25400 w 479426"/>
              <a:gd name="connsiteY540" fmla="*/ 134938 h 333375"/>
              <a:gd name="connsiteX541" fmla="*/ 201147 w 479426"/>
              <a:gd name="connsiteY541" fmla="*/ 22522 h 333375"/>
              <a:gd name="connsiteX542" fmla="*/ 41275 w 479426"/>
              <a:gd name="connsiteY542" fmla="*/ 115888 h 333375"/>
              <a:gd name="connsiteX543" fmla="*/ 62690 w 479426"/>
              <a:gd name="connsiteY543" fmla="*/ 101267 h 333375"/>
              <a:gd name="connsiteX544" fmla="*/ 17462 w 479426"/>
              <a:gd name="connsiteY544" fmla="*/ 127000 h 333375"/>
              <a:gd name="connsiteX545" fmla="*/ 17471 w 479426"/>
              <a:gd name="connsiteY545" fmla="*/ 126995 h 333375"/>
              <a:gd name="connsiteX546" fmla="*/ 17462 w 479426"/>
              <a:gd name="connsiteY546" fmla="*/ 127000 h 333375"/>
              <a:gd name="connsiteX547" fmla="*/ 182557 w 479426"/>
              <a:gd name="connsiteY547" fmla="*/ 17466 h 333375"/>
              <a:gd name="connsiteX548" fmla="*/ 6350 w 479426"/>
              <a:gd name="connsiteY548" fmla="*/ 119063 h 333375"/>
              <a:gd name="connsiteX549" fmla="*/ 6350 w 479426"/>
              <a:gd name="connsiteY549" fmla="*/ 115888 h 333375"/>
              <a:gd name="connsiteX550" fmla="*/ 149221 w 479426"/>
              <a:gd name="connsiteY550" fmla="*/ 22227 h 333375"/>
              <a:gd name="connsiteX551" fmla="*/ 101477 w 479426"/>
              <a:gd name="connsiteY551" fmla="*/ 49654 h 333375"/>
              <a:gd name="connsiteX552" fmla="*/ 101636 w 479426"/>
              <a:gd name="connsiteY552" fmla="*/ 49563 h 333375"/>
              <a:gd name="connsiteX553" fmla="*/ 101477 w 479426"/>
              <a:gd name="connsiteY553" fmla="*/ 49654 h 333375"/>
              <a:gd name="connsiteX554" fmla="*/ 176213 w 479426"/>
              <a:gd name="connsiteY554" fmla="*/ 6350 h 333375"/>
              <a:gd name="connsiteX555" fmla="*/ 33340 w 479426"/>
              <a:gd name="connsiteY555" fmla="*/ 100011 h 333375"/>
              <a:gd name="connsiteX556" fmla="*/ 119856 w 479426"/>
              <a:gd name="connsiteY556" fmla="*/ 51594 h 333375"/>
              <a:gd name="connsiteX557" fmla="*/ 206376 w 479426"/>
              <a:gd name="connsiteY557" fmla="*/ 3175 h 333375"/>
              <a:gd name="connsiteX558" fmla="*/ 206373 w 479426"/>
              <a:gd name="connsiteY558" fmla="*/ 3176 h 333375"/>
              <a:gd name="connsiteX559" fmla="*/ 206376 w 479426"/>
              <a:gd name="connsiteY559" fmla="*/ 3175 h 333375"/>
              <a:gd name="connsiteX560" fmla="*/ 148197 w 479426"/>
              <a:gd name="connsiteY560" fmla="*/ 42893 h 333375"/>
              <a:gd name="connsiteX561" fmla="*/ 62699 w 479426"/>
              <a:gd name="connsiteY561" fmla="*/ 101261 h 333375"/>
              <a:gd name="connsiteX562" fmla="*/ 201613 w 479426"/>
              <a:gd name="connsiteY562" fmla="*/ 22225 h 333375"/>
              <a:gd name="connsiteX563" fmla="*/ 201165 w 479426"/>
              <a:gd name="connsiteY563" fmla="*/ 22512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</a:cxnLst>
            <a:rect l="l" t="t" r="r" b="b"/>
            <a:pathLst>
              <a:path w="479426" h="333375">
                <a:moveTo>
                  <a:pt x="265114" y="306388"/>
                </a:moveTo>
                <a:lnTo>
                  <a:pt x="269876" y="306388"/>
                </a:lnTo>
                <a:lnTo>
                  <a:pt x="269876" y="306388"/>
                </a:lnTo>
                <a:lnTo>
                  <a:pt x="269876" y="306388"/>
                </a:lnTo>
                <a:lnTo>
                  <a:pt x="242888" y="333375"/>
                </a:lnTo>
                <a:lnTo>
                  <a:pt x="242888" y="330200"/>
                </a:lnTo>
                <a:lnTo>
                  <a:pt x="261938" y="311151"/>
                </a:lnTo>
                <a:lnTo>
                  <a:pt x="245503" y="320395"/>
                </a:lnTo>
                <a:lnTo>
                  <a:pt x="245505" y="320394"/>
                </a:lnTo>
                <a:lnTo>
                  <a:pt x="245503" y="320395"/>
                </a:lnTo>
                <a:close/>
                <a:moveTo>
                  <a:pt x="284164" y="242888"/>
                </a:moveTo>
                <a:lnTo>
                  <a:pt x="288926" y="242888"/>
                </a:lnTo>
                <a:lnTo>
                  <a:pt x="288926" y="242888"/>
                </a:lnTo>
                <a:lnTo>
                  <a:pt x="288926" y="247650"/>
                </a:lnTo>
                <a:lnTo>
                  <a:pt x="223838" y="292100"/>
                </a:lnTo>
                <a:lnTo>
                  <a:pt x="295276" y="250825"/>
                </a:lnTo>
                <a:lnTo>
                  <a:pt x="277832" y="264531"/>
                </a:lnTo>
                <a:lnTo>
                  <a:pt x="288926" y="258763"/>
                </a:lnTo>
                <a:lnTo>
                  <a:pt x="288924" y="258764"/>
                </a:lnTo>
                <a:lnTo>
                  <a:pt x="288926" y="258763"/>
                </a:lnTo>
                <a:lnTo>
                  <a:pt x="237502" y="298228"/>
                </a:lnTo>
                <a:lnTo>
                  <a:pt x="307976" y="258763"/>
                </a:lnTo>
                <a:lnTo>
                  <a:pt x="311151" y="258763"/>
                </a:lnTo>
                <a:lnTo>
                  <a:pt x="311151" y="258763"/>
                </a:lnTo>
                <a:lnTo>
                  <a:pt x="311151" y="261938"/>
                </a:lnTo>
                <a:lnTo>
                  <a:pt x="311151" y="261938"/>
                </a:lnTo>
                <a:lnTo>
                  <a:pt x="244125" y="321170"/>
                </a:lnTo>
                <a:lnTo>
                  <a:pt x="245503" y="320395"/>
                </a:lnTo>
                <a:lnTo>
                  <a:pt x="245501" y="320397"/>
                </a:lnTo>
                <a:lnTo>
                  <a:pt x="245503" y="320395"/>
                </a:lnTo>
                <a:lnTo>
                  <a:pt x="242888" y="322263"/>
                </a:lnTo>
                <a:lnTo>
                  <a:pt x="242891" y="322261"/>
                </a:lnTo>
                <a:lnTo>
                  <a:pt x="242888" y="322263"/>
                </a:lnTo>
                <a:lnTo>
                  <a:pt x="244123" y="321172"/>
                </a:lnTo>
                <a:lnTo>
                  <a:pt x="236538" y="325438"/>
                </a:lnTo>
                <a:lnTo>
                  <a:pt x="236540" y="325437"/>
                </a:lnTo>
                <a:lnTo>
                  <a:pt x="236538" y="325438"/>
                </a:lnTo>
                <a:lnTo>
                  <a:pt x="303211" y="265115"/>
                </a:lnTo>
                <a:lnTo>
                  <a:pt x="220663" y="311150"/>
                </a:lnTo>
                <a:lnTo>
                  <a:pt x="237498" y="298230"/>
                </a:lnTo>
                <a:lnTo>
                  <a:pt x="228601" y="303213"/>
                </a:lnTo>
                <a:lnTo>
                  <a:pt x="228605" y="303211"/>
                </a:lnTo>
                <a:lnTo>
                  <a:pt x="228601" y="303213"/>
                </a:lnTo>
                <a:lnTo>
                  <a:pt x="277830" y="264533"/>
                </a:lnTo>
                <a:lnTo>
                  <a:pt x="209551" y="300038"/>
                </a:lnTo>
                <a:lnTo>
                  <a:pt x="209555" y="300036"/>
                </a:lnTo>
                <a:lnTo>
                  <a:pt x="209551" y="300038"/>
                </a:lnTo>
                <a:lnTo>
                  <a:pt x="273051" y="254000"/>
                </a:lnTo>
                <a:lnTo>
                  <a:pt x="222197" y="281123"/>
                </a:lnTo>
                <a:lnTo>
                  <a:pt x="222206" y="281118"/>
                </a:lnTo>
                <a:lnTo>
                  <a:pt x="222197" y="281123"/>
                </a:lnTo>
                <a:close/>
                <a:moveTo>
                  <a:pt x="201613" y="242888"/>
                </a:moveTo>
                <a:lnTo>
                  <a:pt x="201613" y="242889"/>
                </a:lnTo>
                <a:lnTo>
                  <a:pt x="201613" y="242888"/>
                </a:lnTo>
                <a:lnTo>
                  <a:pt x="189015" y="269485"/>
                </a:lnTo>
                <a:lnTo>
                  <a:pt x="226956" y="248517"/>
                </a:lnTo>
                <a:lnTo>
                  <a:pt x="187326" y="273050"/>
                </a:lnTo>
                <a:lnTo>
                  <a:pt x="187326" y="273050"/>
                </a:lnTo>
                <a:lnTo>
                  <a:pt x="187326" y="273050"/>
                </a:lnTo>
                <a:lnTo>
                  <a:pt x="189015" y="269486"/>
                </a:lnTo>
                <a:lnTo>
                  <a:pt x="182563" y="273050"/>
                </a:lnTo>
                <a:lnTo>
                  <a:pt x="198438" y="247650"/>
                </a:lnTo>
                <a:lnTo>
                  <a:pt x="195263" y="247650"/>
                </a:lnTo>
                <a:close/>
                <a:moveTo>
                  <a:pt x="269876" y="236538"/>
                </a:moveTo>
                <a:lnTo>
                  <a:pt x="269876" y="236538"/>
                </a:lnTo>
                <a:lnTo>
                  <a:pt x="269876" y="239713"/>
                </a:lnTo>
                <a:lnTo>
                  <a:pt x="269876" y="239713"/>
                </a:lnTo>
                <a:lnTo>
                  <a:pt x="213301" y="285867"/>
                </a:lnTo>
                <a:lnTo>
                  <a:pt x="222197" y="281123"/>
                </a:lnTo>
                <a:lnTo>
                  <a:pt x="222188" y="281128"/>
                </a:lnTo>
                <a:lnTo>
                  <a:pt x="222197" y="281123"/>
                </a:lnTo>
                <a:lnTo>
                  <a:pt x="209551" y="288925"/>
                </a:lnTo>
                <a:lnTo>
                  <a:pt x="209553" y="288924"/>
                </a:lnTo>
                <a:lnTo>
                  <a:pt x="209551" y="288925"/>
                </a:lnTo>
                <a:lnTo>
                  <a:pt x="213295" y="285871"/>
                </a:lnTo>
                <a:lnTo>
                  <a:pt x="201613" y="292100"/>
                </a:lnTo>
                <a:lnTo>
                  <a:pt x="261935" y="242890"/>
                </a:lnTo>
                <a:lnTo>
                  <a:pt x="204237" y="276226"/>
                </a:lnTo>
                <a:close/>
                <a:moveTo>
                  <a:pt x="134937" y="231776"/>
                </a:moveTo>
                <a:lnTo>
                  <a:pt x="137557" y="231776"/>
                </a:lnTo>
                <a:lnTo>
                  <a:pt x="137556" y="231776"/>
                </a:lnTo>
                <a:lnTo>
                  <a:pt x="137557" y="231776"/>
                </a:lnTo>
                <a:lnTo>
                  <a:pt x="130175" y="236538"/>
                </a:lnTo>
                <a:lnTo>
                  <a:pt x="134937" y="231776"/>
                </a:lnTo>
                <a:lnTo>
                  <a:pt x="134937" y="231776"/>
                </a:lnTo>
                <a:close/>
                <a:moveTo>
                  <a:pt x="254001" y="231775"/>
                </a:moveTo>
                <a:lnTo>
                  <a:pt x="254001" y="236538"/>
                </a:lnTo>
                <a:lnTo>
                  <a:pt x="254001" y="236538"/>
                </a:lnTo>
                <a:lnTo>
                  <a:pt x="201951" y="277547"/>
                </a:lnTo>
                <a:lnTo>
                  <a:pt x="204237" y="276226"/>
                </a:lnTo>
                <a:lnTo>
                  <a:pt x="201613" y="277813"/>
                </a:lnTo>
                <a:lnTo>
                  <a:pt x="201616" y="277811"/>
                </a:lnTo>
                <a:lnTo>
                  <a:pt x="201613" y="277813"/>
                </a:lnTo>
                <a:lnTo>
                  <a:pt x="201947" y="277549"/>
                </a:lnTo>
                <a:lnTo>
                  <a:pt x="190501" y="284163"/>
                </a:lnTo>
                <a:lnTo>
                  <a:pt x="190501" y="284162"/>
                </a:lnTo>
                <a:lnTo>
                  <a:pt x="190501" y="284163"/>
                </a:lnTo>
                <a:lnTo>
                  <a:pt x="190501" y="280988"/>
                </a:lnTo>
                <a:lnTo>
                  <a:pt x="242886" y="239714"/>
                </a:lnTo>
                <a:lnTo>
                  <a:pt x="226956" y="248517"/>
                </a:lnTo>
                <a:close/>
                <a:moveTo>
                  <a:pt x="336651" y="156533"/>
                </a:moveTo>
                <a:lnTo>
                  <a:pt x="336640" y="156539"/>
                </a:lnTo>
                <a:lnTo>
                  <a:pt x="336651" y="156533"/>
                </a:lnTo>
                <a:lnTo>
                  <a:pt x="269875" y="195263"/>
                </a:lnTo>
                <a:lnTo>
                  <a:pt x="297529" y="173831"/>
                </a:lnTo>
                <a:lnTo>
                  <a:pt x="280989" y="187325"/>
                </a:lnTo>
                <a:lnTo>
                  <a:pt x="305960" y="173511"/>
                </a:lnTo>
                <a:close/>
                <a:moveTo>
                  <a:pt x="55562" y="155053"/>
                </a:moveTo>
                <a:lnTo>
                  <a:pt x="55562" y="155054"/>
                </a:lnTo>
                <a:lnTo>
                  <a:pt x="55562" y="155053"/>
                </a:lnTo>
                <a:lnTo>
                  <a:pt x="55562" y="157163"/>
                </a:lnTo>
                <a:lnTo>
                  <a:pt x="55562" y="157163"/>
                </a:lnTo>
                <a:lnTo>
                  <a:pt x="52387" y="157163"/>
                </a:lnTo>
                <a:lnTo>
                  <a:pt x="52387" y="157163"/>
                </a:lnTo>
                <a:close/>
                <a:moveTo>
                  <a:pt x="355601" y="146050"/>
                </a:moveTo>
                <a:lnTo>
                  <a:pt x="355600" y="146050"/>
                </a:lnTo>
                <a:lnTo>
                  <a:pt x="355601" y="146050"/>
                </a:lnTo>
                <a:lnTo>
                  <a:pt x="303213" y="198438"/>
                </a:lnTo>
                <a:lnTo>
                  <a:pt x="374651" y="157162"/>
                </a:lnTo>
                <a:lnTo>
                  <a:pt x="377826" y="157162"/>
                </a:lnTo>
                <a:lnTo>
                  <a:pt x="377826" y="160337"/>
                </a:lnTo>
                <a:lnTo>
                  <a:pt x="333376" y="212725"/>
                </a:lnTo>
                <a:lnTo>
                  <a:pt x="396876" y="176212"/>
                </a:lnTo>
                <a:lnTo>
                  <a:pt x="401638" y="176212"/>
                </a:lnTo>
                <a:lnTo>
                  <a:pt x="401637" y="176212"/>
                </a:lnTo>
                <a:lnTo>
                  <a:pt x="401638" y="176212"/>
                </a:lnTo>
                <a:lnTo>
                  <a:pt x="363538" y="198438"/>
                </a:lnTo>
                <a:lnTo>
                  <a:pt x="401638" y="179387"/>
                </a:lnTo>
                <a:lnTo>
                  <a:pt x="401635" y="179389"/>
                </a:lnTo>
                <a:lnTo>
                  <a:pt x="401638" y="179387"/>
                </a:lnTo>
                <a:lnTo>
                  <a:pt x="352428" y="212724"/>
                </a:lnTo>
                <a:lnTo>
                  <a:pt x="404813" y="182562"/>
                </a:lnTo>
                <a:lnTo>
                  <a:pt x="407988" y="182562"/>
                </a:lnTo>
                <a:lnTo>
                  <a:pt x="407988" y="182562"/>
                </a:lnTo>
                <a:lnTo>
                  <a:pt x="407988" y="182562"/>
                </a:lnTo>
                <a:lnTo>
                  <a:pt x="384176" y="207169"/>
                </a:lnTo>
                <a:lnTo>
                  <a:pt x="360363" y="231776"/>
                </a:lnTo>
                <a:lnTo>
                  <a:pt x="355602" y="236538"/>
                </a:lnTo>
                <a:lnTo>
                  <a:pt x="363538" y="231776"/>
                </a:lnTo>
                <a:lnTo>
                  <a:pt x="363537" y="231777"/>
                </a:lnTo>
                <a:lnTo>
                  <a:pt x="363538" y="231776"/>
                </a:lnTo>
                <a:lnTo>
                  <a:pt x="358776" y="236538"/>
                </a:lnTo>
                <a:lnTo>
                  <a:pt x="360363" y="236538"/>
                </a:lnTo>
                <a:lnTo>
                  <a:pt x="355601" y="239713"/>
                </a:lnTo>
                <a:lnTo>
                  <a:pt x="355602" y="239712"/>
                </a:lnTo>
                <a:lnTo>
                  <a:pt x="355601" y="239713"/>
                </a:lnTo>
                <a:lnTo>
                  <a:pt x="358776" y="236538"/>
                </a:lnTo>
                <a:lnTo>
                  <a:pt x="355601" y="236538"/>
                </a:lnTo>
                <a:lnTo>
                  <a:pt x="355601" y="236538"/>
                </a:lnTo>
                <a:lnTo>
                  <a:pt x="352426" y="236538"/>
                </a:lnTo>
                <a:lnTo>
                  <a:pt x="352426" y="236538"/>
                </a:lnTo>
                <a:lnTo>
                  <a:pt x="376992" y="211972"/>
                </a:lnTo>
                <a:lnTo>
                  <a:pt x="401637" y="187326"/>
                </a:lnTo>
                <a:lnTo>
                  <a:pt x="359892" y="210744"/>
                </a:lnTo>
                <a:lnTo>
                  <a:pt x="336551" y="223838"/>
                </a:lnTo>
                <a:lnTo>
                  <a:pt x="336553" y="223837"/>
                </a:lnTo>
                <a:lnTo>
                  <a:pt x="336551" y="223838"/>
                </a:lnTo>
                <a:lnTo>
                  <a:pt x="355961" y="209782"/>
                </a:lnTo>
                <a:lnTo>
                  <a:pt x="382585" y="190502"/>
                </a:lnTo>
                <a:lnTo>
                  <a:pt x="349423" y="209595"/>
                </a:lnTo>
                <a:lnTo>
                  <a:pt x="330201" y="220663"/>
                </a:lnTo>
                <a:lnTo>
                  <a:pt x="330201" y="220662"/>
                </a:lnTo>
                <a:lnTo>
                  <a:pt x="330201" y="220663"/>
                </a:lnTo>
                <a:lnTo>
                  <a:pt x="330201" y="217488"/>
                </a:lnTo>
                <a:lnTo>
                  <a:pt x="325438" y="217488"/>
                </a:lnTo>
                <a:lnTo>
                  <a:pt x="374651" y="160337"/>
                </a:lnTo>
                <a:lnTo>
                  <a:pt x="303213" y="206375"/>
                </a:lnTo>
                <a:lnTo>
                  <a:pt x="300038" y="201613"/>
                </a:lnTo>
                <a:lnTo>
                  <a:pt x="307975" y="198438"/>
                </a:lnTo>
                <a:lnTo>
                  <a:pt x="304801" y="199232"/>
                </a:lnTo>
                <a:lnTo>
                  <a:pt x="295276" y="201613"/>
                </a:lnTo>
                <a:lnTo>
                  <a:pt x="295276" y="201613"/>
                </a:lnTo>
                <a:lnTo>
                  <a:pt x="295276" y="201613"/>
                </a:lnTo>
                <a:lnTo>
                  <a:pt x="321551" y="176110"/>
                </a:lnTo>
                <a:lnTo>
                  <a:pt x="348440" y="150011"/>
                </a:lnTo>
                <a:lnTo>
                  <a:pt x="340868" y="154200"/>
                </a:lnTo>
                <a:lnTo>
                  <a:pt x="336651" y="156533"/>
                </a:lnTo>
                <a:lnTo>
                  <a:pt x="336662" y="156527"/>
                </a:lnTo>
                <a:lnTo>
                  <a:pt x="336651" y="156533"/>
                </a:lnTo>
                <a:lnTo>
                  <a:pt x="349251" y="149225"/>
                </a:lnTo>
                <a:lnTo>
                  <a:pt x="349250" y="149225"/>
                </a:lnTo>
                <a:lnTo>
                  <a:pt x="349251" y="149225"/>
                </a:lnTo>
                <a:lnTo>
                  <a:pt x="348851" y="149613"/>
                </a:lnTo>
                <a:lnTo>
                  <a:pt x="348442" y="150009"/>
                </a:lnTo>
                <a:lnTo>
                  <a:pt x="353040" y="147466"/>
                </a:lnTo>
                <a:close/>
                <a:moveTo>
                  <a:pt x="314326" y="127000"/>
                </a:moveTo>
                <a:lnTo>
                  <a:pt x="314325" y="127000"/>
                </a:lnTo>
                <a:lnTo>
                  <a:pt x="314326" y="127000"/>
                </a:lnTo>
                <a:lnTo>
                  <a:pt x="283442" y="156339"/>
                </a:lnTo>
                <a:lnTo>
                  <a:pt x="250826" y="187324"/>
                </a:lnTo>
                <a:lnTo>
                  <a:pt x="341313" y="138112"/>
                </a:lnTo>
                <a:lnTo>
                  <a:pt x="341311" y="138113"/>
                </a:lnTo>
                <a:lnTo>
                  <a:pt x="341313" y="138112"/>
                </a:lnTo>
                <a:lnTo>
                  <a:pt x="328459" y="148599"/>
                </a:lnTo>
                <a:lnTo>
                  <a:pt x="331689" y="146924"/>
                </a:lnTo>
                <a:lnTo>
                  <a:pt x="333376" y="146050"/>
                </a:lnTo>
                <a:lnTo>
                  <a:pt x="333375" y="146051"/>
                </a:lnTo>
                <a:lnTo>
                  <a:pt x="333376" y="146050"/>
                </a:lnTo>
                <a:lnTo>
                  <a:pt x="297529" y="173831"/>
                </a:lnTo>
                <a:lnTo>
                  <a:pt x="328456" y="148601"/>
                </a:lnTo>
                <a:lnTo>
                  <a:pt x="247650" y="190500"/>
                </a:lnTo>
                <a:lnTo>
                  <a:pt x="247651" y="190499"/>
                </a:lnTo>
                <a:lnTo>
                  <a:pt x="247650" y="190500"/>
                </a:lnTo>
                <a:lnTo>
                  <a:pt x="250825" y="187325"/>
                </a:lnTo>
                <a:lnTo>
                  <a:pt x="250826" y="187324"/>
                </a:lnTo>
                <a:lnTo>
                  <a:pt x="250835" y="187315"/>
                </a:lnTo>
                <a:lnTo>
                  <a:pt x="250825" y="187325"/>
                </a:lnTo>
                <a:lnTo>
                  <a:pt x="279069" y="159081"/>
                </a:lnTo>
                <a:lnTo>
                  <a:pt x="307219" y="130931"/>
                </a:lnTo>
                <a:lnTo>
                  <a:pt x="302606" y="133483"/>
                </a:lnTo>
                <a:lnTo>
                  <a:pt x="294237" y="138112"/>
                </a:lnTo>
                <a:lnTo>
                  <a:pt x="294258" y="138100"/>
                </a:lnTo>
                <a:lnTo>
                  <a:pt x="294237" y="138112"/>
                </a:lnTo>
                <a:lnTo>
                  <a:pt x="302956" y="133075"/>
                </a:lnTo>
                <a:lnTo>
                  <a:pt x="307976" y="130175"/>
                </a:lnTo>
                <a:lnTo>
                  <a:pt x="307975" y="130175"/>
                </a:lnTo>
                <a:lnTo>
                  <a:pt x="307976" y="130175"/>
                </a:lnTo>
                <a:lnTo>
                  <a:pt x="307221" y="130930"/>
                </a:lnTo>
                <a:close/>
                <a:moveTo>
                  <a:pt x="212725" y="115888"/>
                </a:moveTo>
                <a:lnTo>
                  <a:pt x="217488" y="115888"/>
                </a:lnTo>
                <a:lnTo>
                  <a:pt x="217488" y="115888"/>
                </a:lnTo>
                <a:lnTo>
                  <a:pt x="217488" y="119063"/>
                </a:lnTo>
                <a:lnTo>
                  <a:pt x="187179" y="139727"/>
                </a:lnTo>
                <a:lnTo>
                  <a:pt x="112721" y="190495"/>
                </a:lnTo>
                <a:lnTo>
                  <a:pt x="205663" y="135892"/>
                </a:lnTo>
                <a:lnTo>
                  <a:pt x="239713" y="115888"/>
                </a:lnTo>
                <a:lnTo>
                  <a:pt x="239710" y="115889"/>
                </a:lnTo>
                <a:lnTo>
                  <a:pt x="239713" y="115888"/>
                </a:lnTo>
                <a:lnTo>
                  <a:pt x="179821" y="158442"/>
                </a:lnTo>
                <a:lnTo>
                  <a:pt x="119065" y="201611"/>
                </a:lnTo>
                <a:lnTo>
                  <a:pt x="192088" y="158750"/>
                </a:lnTo>
                <a:lnTo>
                  <a:pt x="265113" y="115888"/>
                </a:lnTo>
                <a:lnTo>
                  <a:pt x="265113" y="115888"/>
                </a:lnTo>
                <a:lnTo>
                  <a:pt x="269875" y="115888"/>
                </a:lnTo>
                <a:lnTo>
                  <a:pt x="138116" y="201610"/>
                </a:lnTo>
                <a:lnTo>
                  <a:pt x="209550" y="160338"/>
                </a:lnTo>
                <a:lnTo>
                  <a:pt x="280988" y="119063"/>
                </a:lnTo>
                <a:lnTo>
                  <a:pt x="280988" y="119063"/>
                </a:lnTo>
                <a:lnTo>
                  <a:pt x="284163" y="119063"/>
                </a:lnTo>
                <a:lnTo>
                  <a:pt x="284163" y="119063"/>
                </a:lnTo>
                <a:lnTo>
                  <a:pt x="211138" y="168275"/>
                </a:lnTo>
                <a:lnTo>
                  <a:pt x="138115" y="217486"/>
                </a:lnTo>
                <a:lnTo>
                  <a:pt x="303213" y="123825"/>
                </a:lnTo>
                <a:lnTo>
                  <a:pt x="307975" y="123825"/>
                </a:lnTo>
                <a:lnTo>
                  <a:pt x="307974" y="123825"/>
                </a:lnTo>
                <a:lnTo>
                  <a:pt x="307975" y="123825"/>
                </a:lnTo>
                <a:lnTo>
                  <a:pt x="240147" y="168035"/>
                </a:lnTo>
                <a:lnTo>
                  <a:pt x="294237" y="138112"/>
                </a:lnTo>
                <a:lnTo>
                  <a:pt x="294217" y="138124"/>
                </a:lnTo>
                <a:lnTo>
                  <a:pt x="294237" y="138112"/>
                </a:lnTo>
                <a:lnTo>
                  <a:pt x="248510" y="164533"/>
                </a:lnTo>
                <a:lnTo>
                  <a:pt x="222177" y="179748"/>
                </a:lnTo>
                <a:lnTo>
                  <a:pt x="130175" y="239713"/>
                </a:lnTo>
                <a:lnTo>
                  <a:pt x="134937" y="236538"/>
                </a:lnTo>
                <a:lnTo>
                  <a:pt x="138112" y="231776"/>
                </a:lnTo>
                <a:lnTo>
                  <a:pt x="137557" y="231776"/>
                </a:lnTo>
                <a:lnTo>
                  <a:pt x="137558" y="231776"/>
                </a:lnTo>
                <a:lnTo>
                  <a:pt x="137557" y="231776"/>
                </a:lnTo>
                <a:lnTo>
                  <a:pt x="172020" y="209541"/>
                </a:lnTo>
                <a:lnTo>
                  <a:pt x="184098" y="201749"/>
                </a:lnTo>
                <a:lnTo>
                  <a:pt x="165100" y="212725"/>
                </a:lnTo>
                <a:lnTo>
                  <a:pt x="165100" y="212725"/>
                </a:lnTo>
                <a:lnTo>
                  <a:pt x="165100" y="209550"/>
                </a:lnTo>
                <a:lnTo>
                  <a:pt x="165100" y="209550"/>
                </a:lnTo>
                <a:lnTo>
                  <a:pt x="196217" y="192337"/>
                </a:lnTo>
                <a:lnTo>
                  <a:pt x="213545" y="182751"/>
                </a:lnTo>
                <a:lnTo>
                  <a:pt x="277809" y="141290"/>
                </a:lnTo>
                <a:lnTo>
                  <a:pt x="119062" y="231776"/>
                </a:lnTo>
                <a:lnTo>
                  <a:pt x="119062" y="228600"/>
                </a:lnTo>
                <a:lnTo>
                  <a:pt x="261936" y="130176"/>
                </a:lnTo>
                <a:lnTo>
                  <a:pt x="107950" y="220663"/>
                </a:lnTo>
                <a:lnTo>
                  <a:pt x="107950" y="217488"/>
                </a:lnTo>
                <a:lnTo>
                  <a:pt x="239707" y="134941"/>
                </a:lnTo>
                <a:lnTo>
                  <a:pt x="190612" y="163243"/>
                </a:lnTo>
                <a:lnTo>
                  <a:pt x="104775" y="212725"/>
                </a:lnTo>
                <a:lnTo>
                  <a:pt x="100012" y="212725"/>
                </a:lnTo>
                <a:lnTo>
                  <a:pt x="100013" y="212725"/>
                </a:lnTo>
                <a:lnTo>
                  <a:pt x="100012" y="212725"/>
                </a:lnTo>
                <a:lnTo>
                  <a:pt x="223836" y="127001"/>
                </a:lnTo>
                <a:lnTo>
                  <a:pt x="93662" y="201613"/>
                </a:lnTo>
                <a:lnTo>
                  <a:pt x="93662" y="201613"/>
                </a:lnTo>
                <a:lnTo>
                  <a:pt x="88900" y="201613"/>
                </a:lnTo>
                <a:lnTo>
                  <a:pt x="198436" y="127001"/>
                </a:lnTo>
                <a:lnTo>
                  <a:pt x="82550" y="195263"/>
                </a:lnTo>
                <a:lnTo>
                  <a:pt x="82550" y="190500"/>
                </a:lnTo>
                <a:lnTo>
                  <a:pt x="82550" y="190500"/>
                </a:lnTo>
                <a:lnTo>
                  <a:pt x="141286" y="141288"/>
                </a:lnTo>
                <a:lnTo>
                  <a:pt x="107950" y="157163"/>
                </a:lnTo>
                <a:lnTo>
                  <a:pt x="146050" y="134938"/>
                </a:lnTo>
                <a:lnTo>
                  <a:pt x="149225" y="134938"/>
                </a:lnTo>
                <a:lnTo>
                  <a:pt x="88901" y="187324"/>
                </a:lnTo>
                <a:close/>
                <a:moveTo>
                  <a:pt x="259907" y="70755"/>
                </a:moveTo>
                <a:lnTo>
                  <a:pt x="259894" y="70762"/>
                </a:lnTo>
                <a:lnTo>
                  <a:pt x="259907" y="70755"/>
                </a:lnTo>
                <a:lnTo>
                  <a:pt x="259227" y="71160"/>
                </a:lnTo>
                <a:lnTo>
                  <a:pt x="258763" y="71437"/>
                </a:lnTo>
                <a:lnTo>
                  <a:pt x="258764" y="71436"/>
                </a:lnTo>
                <a:lnTo>
                  <a:pt x="258763" y="71437"/>
                </a:lnTo>
                <a:lnTo>
                  <a:pt x="258898" y="71334"/>
                </a:lnTo>
                <a:close/>
                <a:moveTo>
                  <a:pt x="431801" y="63500"/>
                </a:moveTo>
                <a:lnTo>
                  <a:pt x="431800" y="63500"/>
                </a:lnTo>
                <a:lnTo>
                  <a:pt x="431801" y="63500"/>
                </a:lnTo>
                <a:lnTo>
                  <a:pt x="407643" y="86947"/>
                </a:lnTo>
                <a:lnTo>
                  <a:pt x="406828" y="87738"/>
                </a:lnTo>
                <a:lnTo>
                  <a:pt x="382588" y="112713"/>
                </a:lnTo>
                <a:lnTo>
                  <a:pt x="454026" y="71437"/>
                </a:lnTo>
                <a:lnTo>
                  <a:pt x="454026" y="74612"/>
                </a:lnTo>
                <a:lnTo>
                  <a:pt x="451170" y="77653"/>
                </a:lnTo>
                <a:lnTo>
                  <a:pt x="404814" y="126999"/>
                </a:lnTo>
                <a:lnTo>
                  <a:pt x="473076" y="88900"/>
                </a:lnTo>
                <a:lnTo>
                  <a:pt x="473069" y="88904"/>
                </a:lnTo>
                <a:lnTo>
                  <a:pt x="473076" y="88900"/>
                </a:lnTo>
                <a:lnTo>
                  <a:pt x="446096" y="104771"/>
                </a:lnTo>
                <a:lnTo>
                  <a:pt x="476251" y="88900"/>
                </a:lnTo>
                <a:lnTo>
                  <a:pt x="476250" y="88901"/>
                </a:lnTo>
                <a:lnTo>
                  <a:pt x="476251" y="88900"/>
                </a:lnTo>
                <a:lnTo>
                  <a:pt x="442913" y="112713"/>
                </a:lnTo>
                <a:lnTo>
                  <a:pt x="476251" y="93663"/>
                </a:lnTo>
                <a:lnTo>
                  <a:pt x="476251" y="93663"/>
                </a:lnTo>
                <a:lnTo>
                  <a:pt x="479426" y="93663"/>
                </a:lnTo>
                <a:lnTo>
                  <a:pt x="479426" y="93663"/>
                </a:lnTo>
                <a:lnTo>
                  <a:pt x="453276" y="119813"/>
                </a:lnTo>
                <a:lnTo>
                  <a:pt x="427040" y="146049"/>
                </a:lnTo>
                <a:lnTo>
                  <a:pt x="459094" y="125651"/>
                </a:lnTo>
                <a:lnTo>
                  <a:pt x="479426" y="112713"/>
                </a:lnTo>
                <a:lnTo>
                  <a:pt x="479410" y="112723"/>
                </a:lnTo>
                <a:lnTo>
                  <a:pt x="479426" y="112713"/>
                </a:lnTo>
                <a:lnTo>
                  <a:pt x="457437" y="127163"/>
                </a:lnTo>
                <a:lnTo>
                  <a:pt x="423887" y="149209"/>
                </a:lnTo>
                <a:lnTo>
                  <a:pt x="455919" y="128826"/>
                </a:lnTo>
                <a:lnTo>
                  <a:pt x="476251" y="115888"/>
                </a:lnTo>
                <a:lnTo>
                  <a:pt x="476251" y="115888"/>
                </a:lnTo>
                <a:lnTo>
                  <a:pt x="479426" y="115888"/>
                </a:lnTo>
                <a:lnTo>
                  <a:pt x="479426" y="115888"/>
                </a:lnTo>
                <a:lnTo>
                  <a:pt x="479426" y="118520"/>
                </a:lnTo>
                <a:lnTo>
                  <a:pt x="479426" y="119063"/>
                </a:lnTo>
                <a:lnTo>
                  <a:pt x="438680" y="153988"/>
                </a:lnTo>
                <a:lnTo>
                  <a:pt x="442913" y="153988"/>
                </a:lnTo>
                <a:lnTo>
                  <a:pt x="442913" y="157163"/>
                </a:lnTo>
                <a:lnTo>
                  <a:pt x="434976" y="157163"/>
                </a:lnTo>
                <a:lnTo>
                  <a:pt x="434976" y="157163"/>
                </a:lnTo>
                <a:lnTo>
                  <a:pt x="434979" y="157160"/>
                </a:lnTo>
                <a:lnTo>
                  <a:pt x="434980" y="157159"/>
                </a:lnTo>
                <a:lnTo>
                  <a:pt x="434976" y="157163"/>
                </a:lnTo>
                <a:lnTo>
                  <a:pt x="438151" y="153988"/>
                </a:lnTo>
                <a:lnTo>
                  <a:pt x="438151" y="153988"/>
                </a:lnTo>
                <a:lnTo>
                  <a:pt x="438604" y="153988"/>
                </a:lnTo>
                <a:lnTo>
                  <a:pt x="435000" y="157142"/>
                </a:lnTo>
                <a:lnTo>
                  <a:pt x="438680" y="153988"/>
                </a:lnTo>
                <a:lnTo>
                  <a:pt x="438604" y="153988"/>
                </a:lnTo>
                <a:lnTo>
                  <a:pt x="473076" y="123825"/>
                </a:lnTo>
                <a:lnTo>
                  <a:pt x="423863" y="149225"/>
                </a:lnTo>
                <a:lnTo>
                  <a:pt x="423867" y="149223"/>
                </a:lnTo>
                <a:lnTo>
                  <a:pt x="423867" y="149223"/>
                </a:lnTo>
                <a:lnTo>
                  <a:pt x="423863" y="149225"/>
                </a:lnTo>
                <a:lnTo>
                  <a:pt x="419101" y="149225"/>
                </a:lnTo>
                <a:lnTo>
                  <a:pt x="419101" y="146050"/>
                </a:lnTo>
                <a:lnTo>
                  <a:pt x="419101" y="146050"/>
                </a:lnTo>
                <a:lnTo>
                  <a:pt x="419101" y="146050"/>
                </a:lnTo>
                <a:lnTo>
                  <a:pt x="424091" y="141500"/>
                </a:lnTo>
                <a:lnTo>
                  <a:pt x="473075" y="96838"/>
                </a:lnTo>
                <a:lnTo>
                  <a:pt x="404813" y="134938"/>
                </a:lnTo>
                <a:lnTo>
                  <a:pt x="401638" y="130175"/>
                </a:lnTo>
                <a:lnTo>
                  <a:pt x="401638" y="130175"/>
                </a:lnTo>
                <a:lnTo>
                  <a:pt x="401638" y="130175"/>
                </a:lnTo>
                <a:lnTo>
                  <a:pt x="449262" y="74613"/>
                </a:lnTo>
                <a:lnTo>
                  <a:pt x="403932" y="100804"/>
                </a:lnTo>
                <a:lnTo>
                  <a:pt x="377826" y="115888"/>
                </a:lnTo>
                <a:lnTo>
                  <a:pt x="377827" y="115887"/>
                </a:lnTo>
                <a:lnTo>
                  <a:pt x="377826" y="115888"/>
                </a:lnTo>
                <a:lnTo>
                  <a:pt x="405883" y="88655"/>
                </a:lnTo>
                <a:lnTo>
                  <a:pt x="406828" y="87738"/>
                </a:lnTo>
                <a:lnTo>
                  <a:pt x="428505" y="65404"/>
                </a:lnTo>
                <a:close/>
                <a:moveTo>
                  <a:pt x="434976" y="58737"/>
                </a:moveTo>
                <a:lnTo>
                  <a:pt x="428505" y="65404"/>
                </a:lnTo>
                <a:lnTo>
                  <a:pt x="360363" y="104775"/>
                </a:lnTo>
                <a:lnTo>
                  <a:pt x="355601" y="104775"/>
                </a:lnTo>
                <a:lnTo>
                  <a:pt x="355601" y="104775"/>
                </a:lnTo>
                <a:lnTo>
                  <a:pt x="355601" y="104775"/>
                </a:lnTo>
                <a:lnTo>
                  <a:pt x="393701" y="69849"/>
                </a:lnTo>
                <a:lnTo>
                  <a:pt x="393695" y="69855"/>
                </a:lnTo>
                <a:lnTo>
                  <a:pt x="393701" y="69849"/>
                </a:lnTo>
                <a:lnTo>
                  <a:pt x="363538" y="100013"/>
                </a:lnTo>
                <a:close/>
                <a:moveTo>
                  <a:pt x="88900" y="33337"/>
                </a:moveTo>
                <a:lnTo>
                  <a:pt x="88900" y="33337"/>
                </a:lnTo>
                <a:lnTo>
                  <a:pt x="88900" y="36512"/>
                </a:lnTo>
                <a:lnTo>
                  <a:pt x="88900" y="36512"/>
                </a:lnTo>
                <a:lnTo>
                  <a:pt x="8225" y="103225"/>
                </a:lnTo>
                <a:lnTo>
                  <a:pt x="101477" y="49654"/>
                </a:lnTo>
                <a:lnTo>
                  <a:pt x="101318" y="49746"/>
                </a:lnTo>
                <a:lnTo>
                  <a:pt x="101477" y="49654"/>
                </a:lnTo>
                <a:lnTo>
                  <a:pt x="6350" y="104775"/>
                </a:lnTo>
                <a:lnTo>
                  <a:pt x="6352" y="104774"/>
                </a:lnTo>
                <a:lnTo>
                  <a:pt x="6350" y="104775"/>
                </a:lnTo>
                <a:lnTo>
                  <a:pt x="8221" y="103227"/>
                </a:lnTo>
                <a:lnTo>
                  <a:pt x="0" y="107950"/>
                </a:lnTo>
                <a:lnTo>
                  <a:pt x="2" y="107949"/>
                </a:lnTo>
                <a:lnTo>
                  <a:pt x="0" y="107950"/>
                </a:lnTo>
                <a:lnTo>
                  <a:pt x="82550" y="41275"/>
                </a:lnTo>
                <a:lnTo>
                  <a:pt x="69850" y="47625"/>
                </a:lnTo>
                <a:close/>
                <a:moveTo>
                  <a:pt x="374651" y="25400"/>
                </a:moveTo>
                <a:lnTo>
                  <a:pt x="370030" y="28700"/>
                </a:lnTo>
                <a:lnTo>
                  <a:pt x="363539" y="33336"/>
                </a:lnTo>
                <a:lnTo>
                  <a:pt x="374651" y="30162"/>
                </a:lnTo>
                <a:close/>
                <a:moveTo>
                  <a:pt x="374651" y="25400"/>
                </a:moveTo>
                <a:lnTo>
                  <a:pt x="374651" y="25400"/>
                </a:lnTo>
                <a:lnTo>
                  <a:pt x="377826" y="25400"/>
                </a:lnTo>
                <a:lnTo>
                  <a:pt x="377826" y="25400"/>
                </a:lnTo>
                <a:lnTo>
                  <a:pt x="377826" y="30162"/>
                </a:lnTo>
                <a:lnTo>
                  <a:pt x="374996" y="33164"/>
                </a:lnTo>
                <a:lnTo>
                  <a:pt x="325439" y="85724"/>
                </a:lnTo>
                <a:lnTo>
                  <a:pt x="404813" y="41275"/>
                </a:lnTo>
                <a:lnTo>
                  <a:pt x="407988" y="41275"/>
                </a:lnTo>
                <a:lnTo>
                  <a:pt x="407988" y="44450"/>
                </a:lnTo>
                <a:lnTo>
                  <a:pt x="355602" y="82549"/>
                </a:lnTo>
                <a:lnTo>
                  <a:pt x="381116" y="67778"/>
                </a:lnTo>
                <a:lnTo>
                  <a:pt x="415926" y="47625"/>
                </a:lnTo>
                <a:lnTo>
                  <a:pt x="415925" y="47625"/>
                </a:lnTo>
                <a:lnTo>
                  <a:pt x="415926" y="47625"/>
                </a:lnTo>
                <a:lnTo>
                  <a:pt x="409144" y="54407"/>
                </a:lnTo>
                <a:lnTo>
                  <a:pt x="411157" y="53280"/>
                </a:lnTo>
                <a:lnTo>
                  <a:pt x="412751" y="52387"/>
                </a:lnTo>
                <a:lnTo>
                  <a:pt x="412751" y="52387"/>
                </a:lnTo>
                <a:lnTo>
                  <a:pt x="412751" y="52387"/>
                </a:lnTo>
                <a:lnTo>
                  <a:pt x="393701" y="69849"/>
                </a:lnTo>
                <a:lnTo>
                  <a:pt x="393707" y="69843"/>
                </a:lnTo>
                <a:lnTo>
                  <a:pt x="393701" y="69849"/>
                </a:lnTo>
                <a:lnTo>
                  <a:pt x="401397" y="62154"/>
                </a:lnTo>
                <a:lnTo>
                  <a:pt x="409142" y="54408"/>
                </a:lnTo>
                <a:lnTo>
                  <a:pt x="333376" y="96838"/>
                </a:lnTo>
                <a:lnTo>
                  <a:pt x="333376" y="96837"/>
                </a:lnTo>
                <a:lnTo>
                  <a:pt x="333376" y="96838"/>
                </a:lnTo>
                <a:lnTo>
                  <a:pt x="333376" y="93663"/>
                </a:lnTo>
                <a:lnTo>
                  <a:pt x="371351" y="68346"/>
                </a:lnTo>
                <a:lnTo>
                  <a:pt x="390524" y="55563"/>
                </a:lnTo>
                <a:lnTo>
                  <a:pt x="325438" y="93663"/>
                </a:lnTo>
                <a:lnTo>
                  <a:pt x="325438" y="88900"/>
                </a:lnTo>
                <a:lnTo>
                  <a:pt x="325438" y="88900"/>
                </a:lnTo>
                <a:lnTo>
                  <a:pt x="366713" y="66675"/>
                </a:lnTo>
                <a:lnTo>
                  <a:pt x="322263" y="88900"/>
                </a:lnTo>
                <a:lnTo>
                  <a:pt x="322264" y="88899"/>
                </a:lnTo>
                <a:lnTo>
                  <a:pt x="322263" y="88900"/>
                </a:lnTo>
                <a:lnTo>
                  <a:pt x="371821" y="36339"/>
                </a:lnTo>
                <a:lnTo>
                  <a:pt x="374651" y="33337"/>
                </a:lnTo>
                <a:lnTo>
                  <a:pt x="288925" y="82550"/>
                </a:lnTo>
                <a:lnTo>
                  <a:pt x="288929" y="82548"/>
                </a:lnTo>
                <a:lnTo>
                  <a:pt x="288925" y="82550"/>
                </a:lnTo>
                <a:lnTo>
                  <a:pt x="301908" y="73277"/>
                </a:lnTo>
                <a:lnTo>
                  <a:pt x="311148" y="66676"/>
                </a:lnTo>
                <a:lnTo>
                  <a:pt x="295328" y="75982"/>
                </a:lnTo>
                <a:lnTo>
                  <a:pt x="284163" y="82550"/>
                </a:lnTo>
                <a:lnTo>
                  <a:pt x="284163" y="82550"/>
                </a:lnTo>
                <a:lnTo>
                  <a:pt x="284163" y="82550"/>
                </a:lnTo>
                <a:lnTo>
                  <a:pt x="292098" y="74614"/>
                </a:lnTo>
                <a:lnTo>
                  <a:pt x="280988" y="82550"/>
                </a:lnTo>
                <a:lnTo>
                  <a:pt x="280988" y="82550"/>
                </a:lnTo>
                <a:lnTo>
                  <a:pt x="280988" y="82550"/>
                </a:lnTo>
                <a:lnTo>
                  <a:pt x="289981" y="74006"/>
                </a:lnTo>
                <a:lnTo>
                  <a:pt x="288925" y="74612"/>
                </a:lnTo>
                <a:lnTo>
                  <a:pt x="288927" y="74611"/>
                </a:lnTo>
                <a:lnTo>
                  <a:pt x="288925" y="74612"/>
                </a:lnTo>
                <a:lnTo>
                  <a:pt x="293115" y="70842"/>
                </a:lnTo>
                <a:lnTo>
                  <a:pt x="296872" y="67461"/>
                </a:lnTo>
                <a:lnTo>
                  <a:pt x="296863" y="67469"/>
                </a:lnTo>
                <a:lnTo>
                  <a:pt x="296872" y="67461"/>
                </a:lnTo>
                <a:lnTo>
                  <a:pt x="293504" y="70660"/>
                </a:lnTo>
                <a:lnTo>
                  <a:pt x="289984" y="74004"/>
                </a:lnTo>
                <a:lnTo>
                  <a:pt x="343642" y="43201"/>
                </a:lnTo>
                <a:lnTo>
                  <a:pt x="374651" y="25400"/>
                </a:lnTo>
                <a:lnTo>
                  <a:pt x="374649" y="25401"/>
                </a:lnTo>
                <a:lnTo>
                  <a:pt x="374651" y="25400"/>
                </a:lnTo>
                <a:close/>
                <a:moveTo>
                  <a:pt x="349251" y="17462"/>
                </a:moveTo>
                <a:lnTo>
                  <a:pt x="352426" y="17462"/>
                </a:lnTo>
                <a:lnTo>
                  <a:pt x="352426" y="17462"/>
                </a:lnTo>
                <a:lnTo>
                  <a:pt x="352426" y="17462"/>
                </a:lnTo>
                <a:lnTo>
                  <a:pt x="347204" y="22162"/>
                </a:lnTo>
                <a:lnTo>
                  <a:pt x="296872" y="67461"/>
                </a:lnTo>
                <a:lnTo>
                  <a:pt x="296881" y="67452"/>
                </a:lnTo>
                <a:lnTo>
                  <a:pt x="296872" y="67461"/>
                </a:lnTo>
                <a:lnTo>
                  <a:pt x="344488" y="22225"/>
                </a:lnTo>
                <a:lnTo>
                  <a:pt x="259907" y="70755"/>
                </a:lnTo>
                <a:lnTo>
                  <a:pt x="259920" y="70747"/>
                </a:lnTo>
                <a:lnTo>
                  <a:pt x="259907" y="70755"/>
                </a:lnTo>
                <a:lnTo>
                  <a:pt x="313555" y="38754"/>
                </a:lnTo>
                <a:close/>
                <a:moveTo>
                  <a:pt x="333376" y="11112"/>
                </a:moveTo>
                <a:lnTo>
                  <a:pt x="333376" y="14287"/>
                </a:lnTo>
                <a:lnTo>
                  <a:pt x="333376" y="14287"/>
                </a:lnTo>
                <a:lnTo>
                  <a:pt x="333376" y="14287"/>
                </a:lnTo>
                <a:lnTo>
                  <a:pt x="258898" y="71334"/>
                </a:lnTo>
                <a:lnTo>
                  <a:pt x="247650" y="77787"/>
                </a:lnTo>
                <a:lnTo>
                  <a:pt x="242888" y="77787"/>
                </a:lnTo>
                <a:lnTo>
                  <a:pt x="242888" y="77787"/>
                </a:lnTo>
                <a:lnTo>
                  <a:pt x="242888" y="77787"/>
                </a:lnTo>
                <a:lnTo>
                  <a:pt x="322263" y="22225"/>
                </a:lnTo>
                <a:lnTo>
                  <a:pt x="217488" y="82550"/>
                </a:lnTo>
                <a:lnTo>
                  <a:pt x="212725" y="82550"/>
                </a:lnTo>
                <a:lnTo>
                  <a:pt x="212726" y="82550"/>
                </a:lnTo>
                <a:lnTo>
                  <a:pt x="212725" y="82550"/>
                </a:lnTo>
                <a:lnTo>
                  <a:pt x="217457" y="77818"/>
                </a:lnTo>
                <a:lnTo>
                  <a:pt x="217488" y="77787"/>
                </a:lnTo>
                <a:lnTo>
                  <a:pt x="217488" y="77787"/>
                </a:lnTo>
                <a:lnTo>
                  <a:pt x="217488" y="77787"/>
                </a:lnTo>
                <a:lnTo>
                  <a:pt x="221686" y="74036"/>
                </a:lnTo>
                <a:lnTo>
                  <a:pt x="220663" y="74612"/>
                </a:lnTo>
                <a:lnTo>
                  <a:pt x="220663" y="74612"/>
                </a:lnTo>
                <a:lnTo>
                  <a:pt x="220663" y="74612"/>
                </a:lnTo>
                <a:lnTo>
                  <a:pt x="230708" y="65973"/>
                </a:lnTo>
                <a:lnTo>
                  <a:pt x="230693" y="65986"/>
                </a:lnTo>
                <a:lnTo>
                  <a:pt x="230708" y="65973"/>
                </a:lnTo>
                <a:lnTo>
                  <a:pt x="221686" y="74036"/>
                </a:lnTo>
                <a:close/>
                <a:moveTo>
                  <a:pt x="284163" y="3175"/>
                </a:moveTo>
                <a:lnTo>
                  <a:pt x="163475" y="83357"/>
                </a:lnTo>
                <a:lnTo>
                  <a:pt x="300038" y="3175"/>
                </a:lnTo>
                <a:lnTo>
                  <a:pt x="300038" y="6350"/>
                </a:lnTo>
                <a:lnTo>
                  <a:pt x="230708" y="65973"/>
                </a:lnTo>
                <a:lnTo>
                  <a:pt x="230723" y="65960"/>
                </a:lnTo>
                <a:lnTo>
                  <a:pt x="230708" y="65973"/>
                </a:lnTo>
                <a:lnTo>
                  <a:pt x="292099" y="11113"/>
                </a:lnTo>
                <a:lnTo>
                  <a:pt x="156010" y="88317"/>
                </a:lnTo>
                <a:lnTo>
                  <a:pt x="55562" y="155053"/>
                </a:lnTo>
                <a:lnTo>
                  <a:pt x="55562" y="155052"/>
                </a:lnTo>
                <a:lnTo>
                  <a:pt x="55562" y="155053"/>
                </a:lnTo>
                <a:lnTo>
                  <a:pt x="55562" y="153988"/>
                </a:lnTo>
                <a:lnTo>
                  <a:pt x="47625" y="157163"/>
                </a:lnTo>
                <a:lnTo>
                  <a:pt x="254915" y="20008"/>
                </a:lnTo>
                <a:lnTo>
                  <a:pt x="149514" y="80671"/>
                </a:lnTo>
                <a:lnTo>
                  <a:pt x="258763" y="17462"/>
                </a:lnTo>
                <a:lnTo>
                  <a:pt x="258757" y="17466"/>
                </a:lnTo>
                <a:lnTo>
                  <a:pt x="258763" y="17462"/>
                </a:lnTo>
                <a:lnTo>
                  <a:pt x="254919" y="20006"/>
                </a:lnTo>
                <a:close/>
                <a:moveTo>
                  <a:pt x="239713" y="0"/>
                </a:moveTo>
                <a:lnTo>
                  <a:pt x="63500" y="112713"/>
                </a:lnTo>
                <a:lnTo>
                  <a:pt x="258763" y="0"/>
                </a:lnTo>
                <a:lnTo>
                  <a:pt x="258763" y="3175"/>
                </a:lnTo>
                <a:lnTo>
                  <a:pt x="63506" y="130171"/>
                </a:lnTo>
                <a:lnTo>
                  <a:pt x="149514" y="80671"/>
                </a:lnTo>
                <a:lnTo>
                  <a:pt x="36512" y="146050"/>
                </a:lnTo>
                <a:lnTo>
                  <a:pt x="36522" y="146044"/>
                </a:lnTo>
                <a:lnTo>
                  <a:pt x="36512" y="146050"/>
                </a:lnTo>
                <a:lnTo>
                  <a:pt x="231774" y="17463"/>
                </a:lnTo>
                <a:lnTo>
                  <a:pt x="25400" y="134938"/>
                </a:lnTo>
                <a:lnTo>
                  <a:pt x="201147" y="22522"/>
                </a:lnTo>
                <a:lnTo>
                  <a:pt x="41275" y="115888"/>
                </a:lnTo>
                <a:lnTo>
                  <a:pt x="62690" y="101267"/>
                </a:lnTo>
                <a:lnTo>
                  <a:pt x="17462" y="127000"/>
                </a:lnTo>
                <a:lnTo>
                  <a:pt x="17471" y="126995"/>
                </a:lnTo>
                <a:lnTo>
                  <a:pt x="17462" y="127000"/>
                </a:lnTo>
                <a:lnTo>
                  <a:pt x="182557" y="17466"/>
                </a:lnTo>
                <a:lnTo>
                  <a:pt x="6350" y="119063"/>
                </a:lnTo>
                <a:lnTo>
                  <a:pt x="6350" y="115888"/>
                </a:lnTo>
                <a:lnTo>
                  <a:pt x="149221" y="22227"/>
                </a:lnTo>
                <a:lnTo>
                  <a:pt x="101477" y="49654"/>
                </a:lnTo>
                <a:lnTo>
                  <a:pt x="101636" y="49563"/>
                </a:lnTo>
                <a:lnTo>
                  <a:pt x="101477" y="49654"/>
                </a:lnTo>
                <a:lnTo>
                  <a:pt x="176213" y="6350"/>
                </a:lnTo>
                <a:lnTo>
                  <a:pt x="33340" y="100011"/>
                </a:lnTo>
                <a:lnTo>
                  <a:pt x="119856" y="51594"/>
                </a:lnTo>
                <a:lnTo>
                  <a:pt x="206376" y="3175"/>
                </a:lnTo>
                <a:lnTo>
                  <a:pt x="206373" y="3176"/>
                </a:lnTo>
                <a:lnTo>
                  <a:pt x="206376" y="3175"/>
                </a:lnTo>
                <a:lnTo>
                  <a:pt x="148197" y="42893"/>
                </a:lnTo>
                <a:lnTo>
                  <a:pt x="62699" y="101261"/>
                </a:lnTo>
                <a:lnTo>
                  <a:pt x="201613" y="22225"/>
                </a:lnTo>
                <a:lnTo>
                  <a:pt x="201165" y="2251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99" name="PA_任意多边形 98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3277002" y="1627272"/>
            <a:ext cx="168276" cy="555626"/>
          </a:xfrm>
          <a:custGeom>
            <a:avLst/>
            <a:gdLst>
              <a:gd name="connsiteX0" fmla="*/ 168275 w 168276"/>
              <a:gd name="connsiteY0" fmla="*/ 550864 h 555626"/>
              <a:gd name="connsiteX1" fmla="*/ 168275 w 168276"/>
              <a:gd name="connsiteY1" fmla="*/ 555626 h 555626"/>
              <a:gd name="connsiteX2" fmla="*/ 165100 w 168276"/>
              <a:gd name="connsiteY2" fmla="*/ 555626 h 555626"/>
              <a:gd name="connsiteX3" fmla="*/ 22226 w 168276"/>
              <a:gd name="connsiteY3" fmla="*/ 550864 h 555626"/>
              <a:gd name="connsiteX4" fmla="*/ 26988 w 168276"/>
              <a:gd name="connsiteY4" fmla="*/ 555626 h 555626"/>
              <a:gd name="connsiteX5" fmla="*/ 22226 w 168276"/>
              <a:gd name="connsiteY5" fmla="*/ 555626 h 555626"/>
              <a:gd name="connsiteX6" fmla="*/ 168275 w 168276"/>
              <a:gd name="connsiteY6" fmla="*/ 547689 h 555626"/>
              <a:gd name="connsiteX7" fmla="*/ 168275 w 168276"/>
              <a:gd name="connsiteY7" fmla="*/ 550864 h 555626"/>
              <a:gd name="connsiteX8" fmla="*/ 161925 w 168276"/>
              <a:gd name="connsiteY8" fmla="*/ 555626 h 555626"/>
              <a:gd name="connsiteX9" fmla="*/ 157163 w 168276"/>
              <a:gd name="connsiteY9" fmla="*/ 555626 h 555626"/>
              <a:gd name="connsiteX10" fmla="*/ 22226 w 168276"/>
              <a:gd name="connsiteY10" fmla="*/ 547689 h 555626"/>
              <a:gd name="connsiteX11" fmla="*/ 14288 w 168276"/>
              <a:gd name="connsiteY11" fmla="*/ 555626 h 555626"/>
              <a:gd name="connsiteX12" fmla="*/ 15689 w 168276"/>
              <a:gd name="connsiteY12" fmla="*/ 550303 h 555626"/>
              <a:gd name="connsiteX13" fmla="*/ 168275 w 168276"/>
              <a:gd name="connsiteY13" fmla="*/ 544514 h 555626"/>
              <a:gd name="connsiteX14" fmla="*/ 153988 w 168276"/>
              <a:gd name="connsiteY14" fmla="*/ 555626 h 555626"/>
              <a:gd name="connsiteX15" fmla="*/ 155753 w 168276"/>
              <a:gd name="connsiteY15" fmla="*/ 550079 h 555626"/>
              <a:gd name="connsiteX16" fmla="*/ 17630 w 168276"/>
              <a:gd name="connsiteY16" fmla="*/ 542926 h 555626"/>
              <a:gd name="connsiteX17" fmla="*/ 15689 w 168276"/>
              <a:gd name="connsiteY17" fmla="*/ 550303 h 555626"/>
              <a:gd name="connsiteX18" fmla="*/ 14288 w 168276"/>
              <a:gd name="connsiteY18" fmla="*/ 550864 h 555626"/>
              <a:gd name="connsiteX19" fmla="*/ 159871 w 168276"/>
              <a:gd name="connsiteY19" fmla="*/ 537137 h 555626"/>
              <a:gd name="connsiteX20" fmla="*/ 155753 w 168276"/>
              <a:gd name="connsiteY20" fmla="*/ 550079 h 555626"/>
              <a:gd name="connsiteX21" fmla="*/ 153988 w 168276"/>
              <a:gd name="connsiteY21" fmla="*/ 550864 h 555626"/>
              <a:gd name="connsiteX22" fmla="*/ 112713 w 168276"/>
              <a:gd name="connsiteY22" fmla="*/ 531814 h 555626"/>
              <a:gd name="connsiteX23" fmla="*/ 112713 w 168276"/>
              <a:gd name="connsiteY23" fmla="*/ 555626 h 555626"/>
              <a:gd name="connsiteX24" fmla="*/ 109538 w 168276"/>
              <a:gd name="connsiteY24" fmla="*/ 555626 h 555626"/>
              <a:gd name="connsiteX25" fmla="*/ 109538 w 168276"/>
              <a:gd name="connsiteY25" fmla="*/ 533719 h 555626"/>
              <a:gd name="connsiteX26" fmla="*/ 109538 w 168276"/>
              <a:gd name="connsiteY26" fmla="*/ 531814 h 555626"/>
              <a:gd name="connsiteX27" fmla="*/ 109538 w 168276"/>
              <a:gd name="connsiteY27" fmla="*/ 533719 h 555626"/>
              <a:gd name="connsiteX28" fmla="*/ 104776 w 168276"/>
              <a:gd name="connsiteY28" fmla="*/ 536576 h 555626"/>
              <a:gd name="connsiteX29" fmla="*/ 22226 w 168276"/>
              <a:gd name="connsiteY29" fmla="*/ 520701 h 555626"/>
              <a:gd name="connsiteX30" fmla="*/ 26988 w 168276"/>
              <a:gd name="connsiteY30" fmla="*/ 520701 h 555626"/>
              <a:gd name="connsiteX31" fmla="*/ 17630 w 168276"/>
              <a:gd name="connsiteY31" fmla="*/ 542926 h 555626"/>
              <a:gd name="connsiteX32" fmla="*/ 22226 w 168276"/>
              <a:gd name="connsiteY32" fmla="*/ 525464 h 555626"/>
              <a:gd name="connsiteX33" fmla="*/ 0 w 168276"/>
              <a:gd name="connsiteY33" fmla="*/ 536576 h 555626"/>
              <a:gd name="connsiteX34" fmla="*/ 3175 w 168276"/>
              <a:gd name="connsiteY34" fmla="*/ 531814 h 555626"/>
              <a:gd name="connsiteX35" fmla="*/ 168275 w 168276"/>
              <a:gd name="connsiteY35" fmla="*/ 517526 h 555626"/>
              <a:gd name="connsiteX36" fmla="*/ 159871 w 168276"/>
              <a:gd name="connsiteY36" fmla="*/ 537137 h 555626"/>
              <a:gd name="connsiteX37" fmla="*/ 165100 w 168276"/>
              <a:gd name="connsiteY37" fmla="*/ 520701 h 555626"/>
              <a:gd name="connsiteX38" fmla="*/ 142875 w 168276"/>
              <a:gd name="connsiteY38" fmla="*/ 536576 h 555626"/>
              <a:gd name="connsiteX39" fmla="*/ 139700 w 168276"/>
              <a:gd name="connsiteY39" fmla="*/ 536576 h 555626"/>
              <a:gd name="connsiteX40" fmla="*/ 142875 w 168276"/>
              <a:gd name="connsiteY40" fmla="*/ 531814 h 555626"/>
              <a:gd name="connsiteX41" fmla="*/ 12701 w 168276"/>
              <a:gd name="connsiteY41" fmla="*/ 494771 h 555626"/>
              <a:gd name="connsiteX42" fmla="*/ 7938 w 168276"/>
              <a:gd name="connsiteY42" fmla="*/ 498476 h 555626"/>
              <a:gd name="connsiteX43" fmla="*/ 8732 w 168276"/>
              <a:gd name="connsiteY43" fmla="*/ 497418 h 555626"/>
              <a:gd name="connsiteX44" fmla="*/ 22226 w 168276"/>
              <a:gd name="connsiteY44" fmla="*/ 487364 h 555626"/>
              <a:gd name="connsiteX45" fmla="*/ 7938 w 168276"/>
              <a:gd name="connsiteY45" fmla="*/ 506414 h 555626"/>
              <a:gd name="connsiteX46" fmla="*/ 22226 w 168276"/>
              <a:gd name="connsiteY46" fmla="*/ 498476 h 555626"/>
              <a:gd name="connsiteX47" fmla="*/ 22226 w 168276"/>
              <a:gd name="connsiteY47" fmla="*/ 503239 h 555626"/>
              <a:gd name="connsiteX48" fmla="*/ 0 w 168276"/>
              <a:gd name="connsiteY48" fmla="*/ 514351 h 555626"/>
              <a:gd name="connsiteX49" fmla="*/ 0 w 168276"/>
              <a:gd name="connsiteY49" fmla="*/ 509589 h 555626"/>
              <a:gd name="connsiteX50" fmla="*/ 19050 w 168276"/>
              <a:gd name="connsiteY50" fmla="*/ 490539 h 555626"/>
              <a:gd name="connsiteX51" fmla="*/ 12701 w 168276"/>
              <a:gd name="connsiteY51" fmla="*/ 494771 h 555626"/>
              <a:gd name="connsiteX52" fmla="*/ 18144 w 168276"/>
              <a:gd name="connsiteY52" fmla="*/ 484869 h 555626"/>
              <a:gd name="connsiteX53" fmla="*/ 8732 w 168276"/>
              <a:gd name="connsiteY53" fmla="*/ 497418 h 555626"/>
              <a:gd name="connsiteX54" fmla="*/ 0 w 168276"/>
              <a:gd name="connsiteY54" fmla="*/ 503239 h 555626"/>
              <a:gd name="connsiteX55" fmla="*/ 0 w 168276"/>
              <a:gd name="connsiteY55" fmla="*/ 498476 h 555626"/>
              <a:gd name="connsiteX56" fmla="*/ 19050 w 168276"/>
              <a:gd name="connsiteY56" fmla="*/ 484189 h 555626"/>
              <a:gd name="connsiteX57" fmla="*/ 18144 w 168276"/>
              <a:gd name="connsiteY57" fmla="*/ 484869 h 555626"/>
              <a:gd name="connsiteX58" fmla="*/ 18521 w 168276"/>
              <a:gd name="connsiteY58" fmla="*/ 484365 h 555626"/>
              <a:gd name="connsiteX59" fmla="*/ 109538 w 168276"/>
              <a:gd name="connsiteY59" fmla="*/ 476251 h 555626"/>
              <a:gd name="connsiteX60" fmla="*/ 52388 w 168276"/>
              <a:gd name="connsiteY60" fmla="*/ 514351 h 555626"/>
              <a:gd name="connsiteX61" fmla="*/ 52388 w 168276"/>
              <a:gd name="connsiteY61" fmla="*/ 509589 h 555626"/>
              <a:gd name="connsiteX62" fmla="*/ 100013 w 168276"/>
              <a:gd name="connsiteY62" fmla="*/ 477327 h 555626"/>
              <a:gd name="connsiteX63" fmla="*/ 63501 w 168276"/>
              <a:gd name="connsiteY63" fmla="*/ 503239 h 555626"/>
              <a:gd name="connsiteX64" fmla="*/ 109538 w 168276"/>
              <a:gd name="connsiteY64" fmla="*/ 476251 h 555626"/>
              <a:gd name="connsiteX65" fmla="*/ 112713 w 168276"/>
              <a:gd name="connsiteY65" fmla="*/ 479426 h 555626"/>
              <a:gd name="connsiteX66" fmla="*/ 60326 w 168276"/>
              <a:gd name="connsiteY66" fmla="*/ 531814 h 555626"/>
              <a:gd name="connsiteX67" fmla="*/ 109538 w 168276"/>
              <a:gd name="connsiteY67" fmla="*/ 503239 h 555626"/>
              <a:gd name="connsiteX68" fmla="*/ 112713 w 168276"/>
              <a:gd name="connsiteY68" fmla="*/ 503239 h 555626"/>
              <a:gd name="connsiteX69" fmla="*/ 71438 w 168276"/>
              <a:gd name="connsiteY69" fmla="*/ 550864 h 555626"/>
              <a:gd name="connsiteX70" fmla="*/ 109538 w 168276"/>
              <a:gd name="connsiteY70" fmla="*/ 528639 h 555626"/>
              <a:gd name="connsiteX71" fmla="*/ 112713 w 168276"/>
              <a:gd name="connsiteY71" fmla="*/ 528639 h 555626"/>
              <a:gd name="connsiteX72" fmla="*/ 112713 w 168276"/>
              <a:gd name="connsiteY72" fmla="*/ 531814 h 555626"/>
              <a:gd name="connsiteX73" fmla="*/ 109538 w 168276"/>
              <a:gd name="connsiteY73" fmla="*/ 531814 h 555626"/>
              <a:gd name="connsiteX74" fmla="*/ 71438 w 168276"/>
              <a:gd name="connsiteY74" fmla="*/ 555626 h 555626"/>
              <a:gd name="connsiteX75" fmla="*/ 76345 w 168276"/>
              <a:gd name="connsiteY75" fmla="*/ 550719 h 555626"/>
              <a:gd name="connsiteX76" fmla="*/ 77435 w 168276"/>
              <a:gd name="connsiteY76" fmla="*/ 549629 h 555626"/>
              <a:gd name="connsiteX77" fmla="*/ 79376 w 168276"/>
              <a:gd name="connsiteY77" fmla="*/ 547689 h 555626"/>
              <a:gd name="connsiteX78" fmla="*/ 68263 w 168276"/>
              <a:gd name="connsiteY78" fmla="*/ 555626 h 555626"/>
              <a:gd name="connsiteX79" fmla="*/ 63501 w 168276"/>
              <a:gd name="connsiteY79" fmla="*/ 555626 h 555626"/>
              <a:gd name="connsiteX80" fmla="*/ 104776 w 168276"/>
              <a:gd name="connsiteY80" fmla="*/ 506414 h 555626"/>
              <a:gd name="connsiteX81" fmla="*/ 52388 w 168276"/>
              <a:gd name="connsiteY81" fmla="*/ 536576 h 555626"/>
              <a:gd name="connsiteX82" fmla="*/ 104776 w 168276"/>
              <a:gd name="connsiteY82" fmla="*/ 484189 h 555626"/>
              <a:gd name="connsiteX83" fmla="*/ 52388 w 168276"/>
              <a:gd name="connsiteY83" fmla="*/ 514351 h 555626"/>
              <a:gd name="connsiteX84" fmla="*/ 109538 w 168276"/>
              <a:gd name="connsiteY84" fmla="*/ 479426 h 555626"/>
              <a:gd name="connsiteX85" fmla="*/ 101601 w 168276"/>
              <a:gd name="connsiteY85" fmla="*/ 476251 h 555626"/>
              <a:gd name="connsiteX86" fmla="*/ 100013 w 168276"/>
              <a:gd name="connsiteY86" fmla="*/ 477327 h 555626"/>
              <a:gd name="connsiteX87" fmla="*/ 101283 w 168276"/>
              <a:gd name="connsiteY87" fmla="*/ 476425 h 555626"/>
              <a:gd name="connsiteX88" fmla="*/ 80011 w 168276"/>
              <a:gd name="connsiteY88" fmla="*/ 475299 h 555626"/>
              <a:gd name="connsiteX89" fmla="*/ 60326 w 168276"/>
              <a:gd name="connsiteY89" fmla="*/ 487364 h 555626"/>
              <a:gd name="connsiteX90" fmla="*/ 63012 w 168276"/>
              <a:gd name="connsiteY90" fmla="*/ 484677 h 555626"/>
              <a:gd name="connsiteX91" fmla="*/ 109538 w 168276"/>
              <a:gd name="connsiteY91" fmla="*/ 457201 h 555626"/>
              <a:gd name="connsiteX92" fmla="*/ 112713 w 168276"/>
              <a:gd name="connsiteY92" fmla="*/ 457201 h 555626"/>
              <a:gd name="connsiteX93" fmla="*/ 63501 w 168276"/>
              <a:gd name="connsiteY93" fmla="*/ 495301 h 555626"/>
              <a:gd name="connsiteX94" fmla="*/ 109538 w 168276"/>
              <a:gd name="connsiteY94" fmla="*/ 468314 h 555626"/>
              <a:gd name="connsiteX95" fmla="*/ 112713 w 168276"/>
              <a:gd name="connsiteY95" fmla="*/ 468314 h 555626"/>
              <a:gd name="connsiteX96" fmla="*/ 101283 w 168276"/>
              <a:gd name="connsiteY96" fmla="*/ 476425 h 555626"/>
              <a:gd name="connsiteX97" fmla="*/ 52388 w 168276"/>
              <a:gd name="connsiteY97" fmla="*/ 503239 h 555626"/>
              <a:gd name="connsiteX98" fmla="*/ 52388 w 168276"/>
              <a:gd name="connsiteY98" fmla="*/ 498476 h 555626"/>
              <a:gd name="connsiteX99" fmla="*/ 98426 w 168276"/>
              <a:gd name="connsiteY99" fmla="*/ 465139 h 555626"/>
              <a:gd name="connsiteX100" fmla="*/ 80011 w 168276"/>
              <a:gd name="connsiteY100" fmla="*/ 475299 h 555626"/>
              <a:gd name="connsiteX101" fmla="*/ 165100 w 168276"/>
              <a:gd name="connsiteY101" fmla="*/ 454026 h 555626"/>
              <a:gd name="connsiteX102" fmla="*/ 142875 w 168276"/>
              <a:gd name="connsiteY102" fmla="*/ 487364 h 555626"/>
              <a:gd name="connsiteX103" fmla="*/ 168275 w 168276"/>
              <a:gd name="connsiteY103" fmla="*/ 473076 h 555626"/>
              <a:gd name="connsiteX104" fmla="*/ 168275 w 168276"/>
              <a:gd name="connsiteY104" fmla="*/ 476251 h 555626"/>
              <a:gd name="connsiteX105" fmla="*/ 146050 w 168276"/>
              <a:gd name="connsiteY105" fmla="*/ 495301 h 555626"/>
              <a:gd name="connsiteX106" fmla="*/ 168275 w 168276"/>
              <a:gd name="connsiteY106" fmla="*/ 484189 h 555626"/>
              <a:gd name="connsiteX107" fmla="*/ 146050 w 168276"/>
              <a:gd name="connsiteY107" fmla="*/ 506414 h 555626"/>
              <a:gd name="connsiteX108" fmla="*/ 168275 w 168276"/>
              <a:gd name="connsiteY108" fmla="*/ 495301 h 555626"/>
              <a:gd name="connsiteX109" fmla="*/ 168275 w 168276"/>
              <a:gd name="connsiteY109" fmla="*/ 498476 h 555626"/>
              <a:gd name="connsiteX110" fmla="*/ 142875 w 168276"/>
              <a:gd name="connsiteY110" fmla="*/ 531814 h 555626"/>
              <a:gd name="connsiteX111" fmla="*/ 165100 w 168276"/>
              <a:gd name="connsiteY111" fmla="*/ 498476 h 555626"/>
              <a:gd name="connsiteX112" fmla="*/ 142875 w 168276"/>
              <a:gd name="connsiteY112" fmla="*/ 514351 h 555626"/>
              <a:gd name="connsiteX113" fmla="*/ 139700 w 168276"/>
              <a:gd name="connsiteY113" fmla="*/ 514351 h 555626"/>
              <a:gd name="connsiteX114" fmla="*/ 139700 w 168276"/>
              <a:gd name="connsiteY114" fmla="*/ 509589 h 555626"/>
              <a:gd name="connsiteX115" fmla="*/ 161925 w 168276"/>
              <a:gd name="connsiteY115" fmla="*/ 487364 h 555626"/>
              <a:gd name="connsiteX116" fmla="*/ 142875 w 168276"/>
              <a:gd name="connsiteY116" fmla="*/ 503239 h 555626"/>
              <a:gd name="connsiteX117" fmla="*/ 139700 w 168276"/>
              <a:gd name="connsiteY117" fmla="*/ 503239 h 555626"/>
              <a:gd name="connsiteX118" fmla="*/ 139700 w 168276"/>
              <a:gd name="connsiteY118" fmla="*/ 498476 h 555626"/>
              <a:gd name="connsiteX119" fmla="*/ 161925 w 168276"/>
              <a:gd name="connsiteY119" fmla="*/ 479426 h 555626"/>
              <a:gd name="connsiteX120" fmla="*/ 142875 w 168276"/>
              <a:gd name="connsiteY120" fmla="*/ 490539 h 555626"/>
              <a:gd name="connsiteX121" fmla="*/ 139700 w 168276"/>
              <a:gd name="connsiteY121" fmla="*/ 490539 h 555626"/>
              <a:gd name="connsiteX122" fmla="*/ 22226 w 168276"/>
              <a:gd name="connsiteY122" fmla="*/ 454026 h 555626"/>
              <a:gd name="connsiteX123" fmla="*/ 7938 w 168276"/>
              <a:gd name="connsiteY123" fmla="*/ 461964 h 555626"/>
              <a:gd name="connsiteX124" fmla="*/ 9237 w 168276"/>
              <a:gd name="connsiteY124" fmla="*/ 460521 h 555626"/>
              <a:gd name="connsiteX125" fmla="*/ 22226 w 168276"/>
              <a:gd name="connsiteY125" fmla="*/ 454026 h 555626"/>
              <a:gd name="connsiteX126" fmla="*/ 3175 w 168276"/>
              <a:gd name="connsiteY126" fmla="*/ 487364 h 555626"/>
              <a:gd name="connsiteX127" fmla="*/ 22226 w 168276"/>
              <a:gd name="connsiteY127" fmla="*/ 476251 h 555626"/>
              <a:gd name="connsiteX128" fmla="*/ 22226 w 168276"/>
              <a:gd name="connsiteY128" fmla="*/ 479426 h 555626"/>
              <a:gd name="connsiteX129" fmla="*/ 18521 w 168276"/>
              <a:gd name="connsiteY129" fmla="*/ 484365 h 555626"/>
              <a:gd name="connsiteX130" fmla="*/ 0 w 168276"/>
              <a:gd name="connsiteY130" fmla="*/ 490539 h 555626"/>
              <a:gd name="connsiteX131" fmla="*/ 22226 w 168276"/>
              <a:gd name="connsiteY131" fmla="*/ 442914 h 555626"/>
              <a:gd name="connsiteX132" fmla="*/ 22226 w 168276"/>
              <a:gd name="connsiteY132" fmla="*/ 446089 h 555626"/>
              <a:gd name="connsiteX133" fmla="*/ 9237 w 168276"/>
              <a:gd name="connsiteY133" fmla="*/ 460521 h 555626"/>
              <a:gd name="connsiteX134" fmla="*/ 0 w 168276"/>
              <a:gd name="connsiteY134" fmla="*/ 465139 h 555626"/>
              <a:gd name="connsiteX135" fmla="*/ 19050 w 168276"/>
              <a:gd name="connsiteY135" fmla="*/ 449264 h 555626"/>
              <a:gd name="connsiteX136" fmla="*/ 0 w 168276"/>
              <a:gd name="connsiteY136" fmla="*/ 457201 h 555626"/>
              <a:gd name="connsiteX137" fmla="*/ 9525 w 168276"/>
              <a:gd name="connsiteY137" fmla="*/ 442914 h 555626"/>
              <a:gd name="connsiteX138" fmla="*/ 3175 w 168276"/>
              <a:gd name="connsiteY138" fmla="*/ 454026 h 555626"/>
              <a:gd name="connsiteX139" fmla="*/ 80011 w 168276"/>
              <a:gd name="connsiteY139" fmla="*/ 441961 h 555626"/>
              <a:gd name="connsiteX140" fmla="*/ 60326 w 168276"/>
              <a:gd name="connsiteY140" fmla="*/ 454026 h 555626"/>
              <a:gd name="connsiteX141" fmla="*/ 63012 w 168276"/>
              <a:gd name="connsiteY141" fmla="*/ 451340 h 555626"/>
              <a:gd name="connsiteX142" fmla="*/ 98612 w 168276"/>
              <a:gd name="connsiteY142" fmla="*/ 438525 h 555626"/>
              <a:gd name="connsiteX143" fmla="*/ 68263 w 168276"/>
              <a:gd name="connsiteY143" fmla="*/ 457201 h 555626"/>
              <a:gd name="connsiteX144" fmla="*/ 75165 w 168276"/>
              <a:gd name="connsiteY144" fmla="*/ 452025 h 555626"/>
              <a:gd name="connsiteX145" fmla="*/ 109538 w 168276"/>
              <a:gd name="connsiteY145" fmla="*/ 431801 h 555626"/>
              <a:gd name="connsiteX146" fmla="*/ 112713 w 168276"/>
              <a:gd name="connsiteY146" fmla="*/ 431801 h 555626"/>
              <a:gd name="connsiteX147" fmla="*/ 112713 w 168276"/>
              <a:gd name="connsiteY147" fmla="*/ 434976 h 555626"/>
              <a:gd name="connsiteX148" fmla="*/ 63012 w 168276"/>
              <a:gd name="connsiteY148" fmla="*/ 484677 h 555626"/>
              <a:gd name="connsiteX149" fmla="*/ 52388 w 168276"/>
              <a:gd name="connsiteY149" fmla="*/ 490539 h 555626"/>
              <a:gd name="connsiteX150" fmla="*/ 104776 w 168276"/>
              <a:gd name="connsiteY150" fmla="*/ 434976 h 555626"/>
              <a:gd name="connsiteX151" fmla="*/ 98612 w 168276"/>
              <a:gd name="connsiteY151" fmla="*/ 438525 h 555626"/>
              <a:gd name="connsiteX152" fmla="*/ 109538 w 168276"/>
              <a:gd name="connsiteY152" fmla="*/ 423864 h 555626"/>
              <a:gd name="connsiteX153" fmla="*/ 112713 w 168276"/>
              <a:gd name="connsiteY153" fmla="*/ 423864 h 555626"/>
              <a:gd name="connsiteX154" fmla="*/ 75165 w 168276"/>
              <a:gd name="connsiteY154" fmla="*/ 452025 h 555626"/>
              <a:gd name="connsiteX155" fmla="*/ 52388 w 168276"/>
              <a:gd name="connsiteY155" fmla="*/ 465139 h 555626"/>
              <a:gd name="connsiteX156" fmla="*/ 98426 w 168276"/>
              <a:gd name="connsiteY156" fmla="*/ 431801 h 555626"/>
              <a:gd name="connsiteX157" fmla="*/ 80011 w 168276"/>
              <a:gd name="connsiteY157" fmla="*/ 441961 h 555626"/>
              <a:gd name="connsiteX158" fmla="*/ 22226 w 168276"/>
              <a:gd name="connsiteY158" fmla="*/ 423864 h 555626"/>
              <a:gd name="connsiteX159" fmla="*/ 9525 w 168276"/>
              <a:gd name="connsiteY159" fmla="*/ 442914 h 555626"/>
              <a:gd name="connsiteX160" fmla="*/ 19686 w 168276"/>
              <a:gd name="connsiteY160" fmla="*/ 425134 h 555626"/>
              <a:gd name="connsiteX161" fmla="*/ 165100 w 168276"/>
              <a:gd name="connsiteY161" fmla="*/ 420689 h 555626"/>
              <a:gd name="connsiteX162" fmla="*/ 142875 w 168276"/>
              <a:gd name="connsiteY162" fmla="*/ 454026 h 555626"/>
              <a:gd name="connsiteX163" fmla="*/ 168275 w 168276"/>
              <a:gd name="connsiteY163" fmla="*/ 438151 h 555626"/>
              <a:gd name="connsiteX164" fmla="*/ 168275 w 168276"/>
              <a:gd name="connsiteY164" fmla="*/ 442914 h 555626"/>
              <a:gd name="connsiteX165" fmla="*/ 146050 w 168276"/>
              <a:gd name="connsiteY165" fmla="*/ 461964 h 555626"/>
              <a:gd name="connsiteX166" fmla="*/ 168275 w 168276"/>
              <a:gd name="connsiteY166" fmla="*/ 449264 h 555626"/>
              <a:gd name="connsiteX167" fmla="*/ 165100 w 168276"/>
              <a:gd name="connsiteY167" fmla="*/ 454026 h 555626"/>
              <a:gd name="connsiteX168" fmla="*/ 142875 w 168276"/>
              <a:gd name="connsiteY168" fmla="*/ 465139 h 555626"/>
              <a:gd name="connsiteX169" fmla="*/ 139700 w 168276"/>
              <a:gd name="connsiteY169" fmla="*/ 465139 h 555626"/>
              <a:gd name="connsiteX170" fmla="*/ 161925 w 168276"/>
              <a:gd name="connsiteY170" fmla="*/ 446089 h 555626"/>
              <a:gd name="connsiteX171" fmla="*/ 142875 w 168276"/>
              <a:gd name="connsiteY171" fmla="*/ 457201 h 555626"/>
              <a:gd name="connsiteX172" fmla="*/ 139700 w 168276"/>
              <a:gd name="connsiteY172" fmla="*/ 457201 h 555626"/>
              <a:gd name="connsiteX173" fmla="*/ 22226 w 168276"/>
              <a:gd name="connsiteY173" fmla="*/ 420689 h 555626"/>
              <a:gd name="connsiteX174" fmla="*/ 19686 w 168276"/>
              <a:gd name="connsiteY174" fmla="*/ 425134 h 555626"/>
              <a:gd name="connsiteX175" fmla="*/ 0 w 168276"/>
              <a:gd name="connsiteY175" fmla="*/ 434976 h 555626"/>
              <a:gd name="connsiteX176" fmla="*/ 0 w 168276"/>
              <a:gd name="connsiteY176" fmla="*/ 431801 h 555626"/>
              <a:gd name="connsiteX177" fmla="*/ 4041 w 168276"/>
              <a:gd name="connsiteY177" fmla="*/ 426750 h 555626"/>
              <a:gd name="connsiteX178" fmla="*/ 12699 w 168276"/>
              <a:gd name="connsiteY178" fmla="*/ 415928 h 555626"/>
              <a:gd name="connsiteX179" fmla="*/ 4041 w 168276"/>
              <a:gd name="connsiteY179" fmla="*/ 426750 h 555626"/>
              <a:gd name="connsiteX180" fmla="*/ 3175 w 168276"/>
              <a:gd name="connsiteY180" fmla="*/ 427039 h 555626"/>
              <a:gd name="connsiteX181" fmla="*/ 12701 w 168276"/>
              <a:gd name="connsiteY181" fmla="*/ 412221 h 555626"/>
              <a:gd name="connsiteX182" fmla="*/ 7938 w 168276"/>
              <a:gd name="connsiteY182" fmla="*/ 415926 h 555626"/>
              <a:gd name="connsiteX183" fmla="*/ 8732 w 168276"/>
              <a:gd name="connsiteY183" fmla="*/ 414868 h 555626"/>
              <a:gd name="connsiteX184" fmla="*/ 22226 w 168276"/>
              <a:gd name="connsiteY184" fmla="*/ 404814 h 555626"/>
              <a:gd name="connsiteX185" fmla="*/ 12699 w 168276"/>
              <a:gd name="connsiteY185" fmla="*/ 415928 h 555626"/>
              <a:gd name="connsiteX186" fmla="*/ 19050 w 168276"/>
              <a:gd name="connsiteY186" fmla="*/ 407989 h 555626"/>
              <a:gd name="connsiteX187" fmla="*/ 12701 w 168276"/>
              <a:gd name="connsiteY187" fmla="*/ 412221 h 555626"/>
              <a:gd name="connsiteX188" fmla="*/ 17464 w 168276"/>
              <a:gd name="connsiteY188" fmla="*/ 403225 h 555626"/>
              <a:gd name="connsiteX189" fmla="*/ 8732 w 168276"/>
              <a:gd name="connsiteY189" fmla="*/ 414868 h 555626"/>
              <a:gd name="connsiteX190" fmla="*/ 0 w 168276"/>
              <a:gd name="connsiteY190" fmla="*/ 420689 h 555626"/>
              <a:gd name="connsiteX191" fmla="*/ 19050 w 168276"/>
              <a:gd name="connsiteY191" fmla="*/ 401639 h 555626"/>
              <a:gd name="connsiteX192" fmla="*/ 17464 w 168276"/>
              <a:gd name="connsiteY192" fmla="*/ 403225 h 555626"/>
              <a:gd name="connsiteX193" fmla="*/ 18521 w 168276"/>
              <a:gd name="connsiteY193" fmla="*/ 401815 h 555626"/>
              <a:gd name="connsiteX194" fmla="*/ 6349 w 168276"/>
              <a:gd name="connsiteY194" fmla="*/ 392644 h 555626"/>
              <a:gd name="connsiteX195" fmla="*/ 3419 w 168276"/>
              <a:gd name="connsiteY195" fmla="*/ 396795 h 555626"/>
              <a:gd name="connsiteX196" fmla="*/ 3175 w 168276"/>
              <a:gd name="connsiteY196" fmla="*/ 396876 h 555626"/>
              <a:gd name="connsiteX197" fmla="*/ 22226 w 168276"/>
              <a:gd name="connsiteY197" fmla="*/ 390526 h 555626"/>
              <a:gd name="connsiteX198" fmla="*/ 7938 w 168276"/>
              <a:gd name="connsiteY198" fmla="*/ 404814 h 555626"/>
              <a:gd name="connsiteX199" fmla="*/ 22226 w 168276"/>
              <a:gd name="connsiteY199" fmla="*/ 393701 h 555626"/>
              <a:gd name="connsiteX200" fmla="*/ 22226 w 168276"/>
              <a:gd name="connsiteY200" fmla="*/ 396876 h 555626"/>
              <a:gd name="connsiteX201" fmla="*/ 18521 w 168276"/>
              <a:gd name="connsiteY201" fmla="*/ 401815 h 555626"/>
              <a:gd name="connsiteX202" fmla="*/ 0 w 168276"/>
              <a:gd name="connsiteY202" fmla="*/ 407989 h 555626"/>
              <a:gd name="connsiteX203" fmla="*/ 14288 w 168276"/>
              <a:gd name="connsiteY203" fmla="*/ 393701 h 555626"/>
              <a:gd name="connsiteX204" fmla="*/ 0 w 168276"/>
              <a:gd name="connsiteY204" fmla="*/ 401639 h 555626"/>
              <a:gd name="connsiteX205" fmla="*/ 3419 w 168276"/>
              <a:gd name="connsiteY205" fmla="*/ 396795 h 555626"/>
              <a:gd name="connsiteX206" fmla="*/ 168275 w 168276"/>
              <a:gd name="connsiteY206" fmla="*/ 385763 h 555626"/>
              <a:gd name="connsiteX207" fmla="*/ 150813 w 168276"/>
              <a:gd name="connsiteY207" fmla="*/ 401639 h 555626"/>
              <a:gd name="connsiteX208" fmla="*/ 168275 w 168276"/>
              <a:gd name="connsiteY208" fmla="*/ 390526 h 555626"/>
              <a:gd name="connsiteX209" fmla="*/ 168275 w 168276"/>
              <a:gd name="connsiteY209" fmla="*/ 393701 h 555626"/>
              <a:gd name="connsiteX210" fmla="*/ 146050 w 168276"/>
              <a:gd name="connsiteY210" fmla="*/ 415926 h 555626"/>
              <a:gd name="connsiteX211" fmla="*/ 168275 w 168276"/>
              <a:gd name="connsiteY211" fmla="*/ 401639 h 555626"/>
              <a:gd name="connsiteX212" fmla="*/ 168275 w 168276"/>
              <a:gd name="connsiteY212" fmla="*/ 404814 h 555626"/>
              <a:gd name="connsiteX213" fmla="*/ 146050 w 168276"/>
              <a:gd name="connsiteY213" fmla="*/ 427039 h 555626"/>
              <a:gd name="connsiteX214" fmla="*/ 168275 w 168276"/>
              <a:gd name="connsiteY214" fmla="*/ 415926 h 555626"/>
              <a:gd name="connsiteX215" fmla="*/ 165100 w 168276"/>
              <a:gd name="connsiteY215" fmla="*/ 420689 h 555626"/>
              <a:gd name="connsiteX216" fmla="*/ 142875 w 168276"/>
              <a:gd name="connsiteY216" fmla="*/ 434976 h 555626"/>
              <a:gd name="connsiteX217" fmla="*/ 139700 w 168276"/>
              <a:gd name="connsiteY217" fmla="*/ 431801 h 555626"/>
              <a:gd name="connsiteX218" fmla="*/ 165100 w 168276"/>
              <a:gd name="connsiteY218" fmla="*/ 404814 h 555626"/>
              <a:gd name="connsiteX219" fmla="*/ 142875 w 168276"/>
              <a:gd name="connsiteY219" fmla="*/ 420689 h 555626"/>
              <a:gd name="connsiteX220" fmla="*/ 139700 w 168276"/>
              <a:gd name="connsiteY220" fmla="*/ 420689 h 555626"/>
              <a:gd name="connsiteX221" fmla="*/ 161925 w 168276"/>
              <a:gd name="connsiteY221" fmla="*/ 396876 h 555626"/>
              <a:gd name="connsiteX222" fmla="*/ 142875 w 168276"/>
              <a:gd name="connsiteY222" fmla="*/ 407989 h 555626"/>
              <a:gd name="connsiteX223" fmla="*/ 139700 w 168276"/>
              <a:gd name="connsiteY223" fmla="*/ 407989 h 555626"/>
              <a:gd name="connsiteX224" fmla="*/ 161925 w 168276"/>
              <a:gd name="connsiteY224" fmla="*/ 390526 h 555626"/>
              <a:gd name="connsiteX225" fmla="*/ 142875 w 168276"/>
              <a:gd name="connsiteY225" fmla="*/ 401639 h 555626"/>
              <a:gd name="connsiteX226" fmla="*/ 139700 w 168276"/>
              <a:gd name="connsiteY226" fmla="*/ 401639 h 555626"/>
              <a:gd name="connsiteX227" fmla="*/ 144198 w 168276"/>
              <a:gd name="connsiteY227" fmla="*/ 396297 h 555626"/>
              <a:gd name="connsiteX228" fmla="*/ 165100 w 168276"/>
              <a:gd name="connsiteY228" fmla="*/ 371476 h 555626"/>
              <a:gd name="connsiteX229" fmla="*/ 144198 w 168276"/>
              <a:gd name="connsiteY229" fmla="*/ 396297 h 555626"/>
              <a:gd name="connsiteX230" fmla="*/ 142875 w 168276"/>
              <a:gd name="connsiteY230" fmla="*/ 396876 h 555626"/>
              <a:gd name="connsiteX231" fmla="*/ 163279 w 168276"/>
              <a:gd name="connsiteY231" fmla="*/ 372647 h 555626"/>
              <a:gd name="connsiteX232" fmla="*/ 69851 w 168276"/>
              <a:gd name="connsiteY232" fmla="*/ 357700 h 555626"/>
              <a:gd name="connsiteX233" fmla="*/ 60326 w 168276"/>
              <a:gd name="connsiteY233" fmla="*/ 363538 h 555626"/>
              <a:gd name="connsiteX234" fmla="*/ 63099 w 168276"/>
              <a:gd name="connsiteY234" fmla="*/ 361185 h 555626"/>
              <a:gd name="connsiteX235" fmla="*/ 168275 w 168276"/>
              <a:gd name="connsiteY235" fmla="*/ 352426 h 555626"/>
              <a:gd name="connsiteX236" fmla="*/ 145666 w 168276"/>
              <a:gd name="connsiteY236" fmla="*/ 379274 h 555626"/>
              <a:gd name="connsiteX237" fmla="*/ 142875 w 168276"/>
              <a:gd name="connsiteY237" fmla="*/ 382588 h 555626"/>
              <a:gd name="connsiteX238" fmla="*/ 168275 w 168276"/>
              <a:gd name="connsiteY238" fmla="*/ 366713 h 555626"/>
              <a:gd name="connsiteX239" fmla="*/ 163279 w 168276"/>
              <a:gd name="connsiteY239" fmla="*/ 372647 h 555626"/>
              <a:gd name="connsiteX240" fmla="*/ 142875 w 168276"/>
              <a:gd name="connsiteY240" fmla="*/ 385763 h 555626"/>
              <a:gd name="connsiteX241" fmla="*/ 139700 w 168276"/>
              <a:gd name="connsiteY241" fmla="*/ 385763 h 555626"/>
              <a:gd name="connsiteX242" fmla="*/ 139700 w 168276"/>
              <a:gd name="connsiteY242" fmla="*/ 382588 h 555626"/>
              <a:gd name="connsiteX243" fmla="*/ 165100 w 168276"/>
              <a:gd name="connsiteY243" fmla="*/ 355601 h 555626"/>
              <a:gd name="connsiteX244" fmla="*/ 142875 w 168276"/>
              <a:gd name="connsiteY244" fmla="*/ 366713 h 555626"/>
              <a:gd name="connsiteX245" fmla="*/ 139700 w 168276"/>
              <a:gd name="connsiteY245" fmla="*/ 366713 h 555626"/>
              <a:gd name="connsiteX246" fmla="*/ 149225 w 168276"/>
              <a:gd name="connsiteY246" fmla="*/ 355998 h 555626"/>
              <a:gd name="connsiteX247" fmla="*/ 142875 w 168276"/>
              <a:gd name="connsiteY247" fmla="*/ 363538 h 555626"/>
              <a:gd name="connsiteX248" fmla="*/ 109538 w 168276"/>
              <a:gd name="connsiteY248" fmla="*/ 352426 h 555626"/>
              <a:gd name="connsiteX249" fmla="*/ 112713 w 168276"/>
              <a:gd name="connsiteY249" fmla="*/ 352426 h 555626"/>
              <a:gd name="connsiteX250" fmla="*/ 60326 w 168276"/>
              <a:gd name="connsiteY250" fmla="*/ 396876 h 555626"/>
              <a:gd name="connsiteX251" fmla="*/ 109538 w 168276"/>
              <a:gd name="connsiteY251" fmla="*/ 366713 h 555626"/>
              <a:gd name="connsiteX252" fmla="*/ 112713 w 168276"/>
              <a:gd name="connsiteY252" fmla="*/ 366713 h 555626"/>
              <a:gd name="connsiteX253" fmla="*/ 112713 w 168276"/>
              <a:gd name="connsiteY253" fmla="*/ 371476 h 555626"/>
              <a:gd name="connsiteX254" fmla="*/ 71438 w 168276"/>
              <a:gd name="connsiteY254" fmla="*/ 396876 h 555626"/>
              <a:gd name="connsiteX255" fmla="*/ 109538 w 168276"/>
              <a:gd name="connsiteY255" fmla="*/ 374651 h 555626"/>
              <a:gd name="connsiteX256" fmla="*/ 112713 w 168276"/>
              <a:gd name="connsiteY256" fmla="*/ 374651 h 555626"/>
              <a:gd name="connsiteX257" fmla="*/ 63501 w 168276"/>
              <a:gd name="connsiteY257" fmla="*/ 412751 h 555626"/>
              <a:gd name="connsiteX258" fmla="*/ 109538 w 168276"/>
              <a:gd name="connsiteY258" fmla="*/ 385763 h 555626"/>
              <a:gd name="connsiteX259" fmla="*/ 112713 w 168276"/>
              <a:gd name="connsiteY259" fmla="*/ 385763 h 555626"/>
              <a:gd name="connsiteX260" fmla="*/ 63501 w 168276"/>
              <a:gd name="connsiteY260" fmla="*/ 427039 h 555626"/>
              <a:gd name="connsiteX261" fmla="*/ 109538 w 168276"/>
              <a:gd name="connsiteY261" fmla="*/ 396876 h 555626"/>
              <a:gd name="connsiteX262" fmla="*/ 112713 w 168276"/>
              <a:gd name="connsiteY262" fmla="*/ 396876 h 555626"/>
              <a:gd name="connsiteX263" fmla="*/ 112713 w 168276"/>
              <a:gd name="connsiteY263" fmla="*/ 401639 h 555626"/>
              <a:gd name="connsiteX264" fmla="*/ 63012 w 168276"/>
              <a:gd name="connsiteY264" fmla="*/ 451340 h 555626"/>
              <a:gd name="connsiteX265" fmla="*/ 52388 w 168276"/>
              <a:gd name="connsiteY265" fmla="*/ 457201 h 555626"/>
              <a:gd name="connsiteX266" fmla="*/ 104776 w 168276"/>
              <a:gd name="connsiteY266" fmla="*/ 404814 h 555626"/>
              <a:gd name="connsiteX267" fmla="*/ 52388 w 168276"/>
              <a:gd name="connsiteY267" fmla="*/ 434976 h 555626"/>
              <a:gd name="connsiteX268" fmla="*/ 52388 w 168276"/>
              <a:gd name="connsiteY268" fmla="*/ 431801 h 555626"/>
              <a:gd name="connsiteX269" fmla="*/ 101601 w 168276"/>
              <a:gd name="connsiteY269" fmla="*/ 393701 h 555626"/>
              <a:gd name="connsiteX270" fmla="*/ 52388 w 168276"/>
              <a:gd name="connsiteY270" fmla="*/ 420689 h 555626"/>
              <a:gd name="connsiteX271" fmla="*/ 98426 w 168276"/>
              <a:gd name="connsiteY271" fmla="*/ 382588 h 555626"/>
              <a:gd name="connsiteX272" fmla="*/ 52388 w 168276"/>
              <a:gd name="connsiteY272" fmla="*/ 407989 h 555626"/>
              <a:gd name="connsiteX273" fmla="*/ 93663 w 168276"/>
              <a:gd name="connsiteY273" fmla="*/ 379413 h 555626"/>
              <a:gd name="connsiteX274" fmla="*/ 52388 w 168276"/>
              <a:gd name="connsiteY274" fmla="*/ 401639 h 555626"/>
              <a:gd name="connsiteX275" fmla="*/ 101061 w 168276"/>
              <a:gd name="connsiteY275" fmla="*/ 358865 h 555626"/>
              <a:gd name="connsiteX276" fmla="*/ 104776 w 168276"/>
              <a:gd name="connsiteY276" fmla="*/ 355601 h 555626"/>
              <a:gd name="connsiteX277" fmla="*/ 52388 w 168276"/>
              <a:gd name="connsiteY277" fmla="*/ 385763 h 555626"/>
              <a:gd name="connsiteX278" fmla="*/ 52388 w 168276"/>
              <a:gd name="connsiteY278" fmla="*/ 382588 h 555626"/>
              <a:gd name="connsiteX279" fmla="*/ 63215 w 168276"/>
              <a:gd name="connsiteY279" fmla="*/ 376874 h 555626"/>
              <a:gd name="connsiteX280" fmla="*/ 60326 w 168276"/>
              <a:gd name="connsiteY280" fmla="*/ 379413 h 555626"/>
              <a:gd name="connsiteX281" fmla="*/ 72240 w 168276"/>
              <a:gd name="connsiteY281" fmla="*/ 372111 h 555626"/>
              <a:gd name="connsiteX282" fmla="*/ 109538 w 168276"/>
              <a:gd name="connsiteY282" fmla="*/ 349251 h 555626"/>
              <a:gd name="connsiteX283" fmla="*/ 72240 w 168276"/>
              <a:gd name="connsiteY283" fmla="*/ 372111 h 555626"/>
              <a:gd name="connsiteX284" fmla="*/ 63215 w 168276"/>
              <a:gd name="connsiteY284" fmla="*/ 376874 h 555626"/>
              <a:gd name="connsiteX285" fmla="*/ 65251 w 168276"/>
              <a:gd name="connsiteY285" fmla="*/ 375085 h 555626"/>
              <a:gd name="connsiteX286" fmla="*/ 6350 w 168276"/>
              <a:gd name="connsiteY286" fmla="*/ 341313 h 555626"/>
              <a:gd name="connsiteX287" fmla="*/ 4041 w 168276"/>
              <a:gd name="connsiteY287" fmla="*/ 344200 h 555626"/>
              <a:gd name="connsiteX288" fmla="*/ 3175 w 168276"/>
              <a:gd name="connsiteY288" fmla="*/ 344488 h 555626"/>
              <a:gd name="connsiteX289" fmla="*/ 70372 w 168276"/>
              <a:gd name="connsiteY289" fmla="*/ 339986 h 555626"/>
              <a:gd name="connsiteX290" fmla="*/ 63501 w 168276"/>
              <a:gd name="connsiteY290" fmla="*/ 344488 h 555626"/>
              <a:gd name="connsiteX291" fmla="*/ 66474 w 168276"/>
              <a:gd name="connsiteY291" fmla="*/ 341994 h 555626"/>
              <a:gd name="connsiteX292" fmla="*/ 165100 w 168276"/>
              <a:gd name="connsiteY292" fmla="*/ 338138 h 555626"/>
              <a:gd name="connsiteX293" fmla="*/ 149225 w 168276"/>
              <a:gd name="connsiteY293" fmla="*/ 355998 h 555626"/>
              <a:gd name="connsiteX294" fmla="*/ 163657 w 168276"/>
              <a:gd name="connsiteY294" fmla="*/ 338860 h 555626"/>
              <a:gd name="connsiteX295" fmla="*/ 22226 w 168276"/>
              <a:gd name="connsiteY295" fmla="*/ 338138 h 555626"/>
              <a:gd name="connsiteX296" fmla="*/ 3175 w 168276"/>
              <a:gd name="connsiteY296" fmla="*/ 363538 h 555626"/>
              <a:gd name="connsiteX297" fmla="*/ 22226 w 168276"/>
              <a:gd name="connsiteY297" fmla="*/ 352426 h 555626"/>
              <a:gd name="connsiteX298" fmla="*/ 22226 w 168276"/>
              <a:gd name="connsiteY298" fmla="*/ 355601 h 555626"/>
              <a:gd name="connsiteX299" fmla="*/ 4907 w 168276"/>
              <a:gd name="connsiteY299" fmla="*/ 380135 h 555626"/>
              <a:gd name="connsiteX300" fmla="*/ 3175 w 168276"/>
              <a:gd name="connsiteY300" fmla="*/ 382588 h 555626"/>
              <a:gd name="connsiteX301" fmla="*/ 22226 w 168276"/>
              <a:gd name="connsiteY301" fmla="*/ 371476 h 555626"/>
              <a:gd name="connsiteX302" fmla="*/ 6349 w 168276"/>
              <a:gd name="connsiteY302" fmla="*/ 392644 h 555626"/>
              <a:gd name="connsiteX303" fmla="*/ 19050 w 168276"/>
              <a:gd name="connsiteY303" fmla="*/ 374651 h 555626"/>
              <a:gd name="connsiteX304" fmla="*/ 0 w 168276"/>
              <a:gd name="connsiteY304" fmla="*/ 385763 h 555626"/>
              <a:gd name="connsiteX305" fmla="*/ 0 w 168276"/>
              <a:gd name="connsiteY305" fmla="*/ 382588 h 555626"/>
              <a:gd name="connsiteX306" fmla="*/ 19050 w 168276"/>
              <a:gd name="connsiteY306" fmla="*/ 355601 h 555626"/>
              <a:gd name="connsiteX307" fmla="*/ 0 w 168276"/>
              <a:gd name="connsiteY307" fmla="*/ 366713 h 555626"/>
              <a:gd name="connsiteX308" fmla="*/ 19050 w 168276"/>
              <a:gd name="connsiteY308" fmla="*/ 341313 h 555626"/>
              <a:gd name="connsiteX309" fmla="*/ 0 w 168276"/>
              <a:gd name="connsiteY309" fmla="*/ 349251 h 555626"/>
              <a:gd name="connsiteX310" fmla="*/ 4041 w 168276"/>
              <a:gd name="connsiteY310" fmla="*/ 344200 h 555626"/>
              <a:gd name="connsiteX311" fmla="*/ 109538 w 168276"/>
              <a:gd name="connsiteY311" fmla="*/ 333376 h 555626"/>
              <a:gd name="connsiteX312" fmla="*/ 112713 w 168276"/>
              <a:gd name="connsiteY312" fmla="*/ 333376 h 555626"/>
              <a:gd name="connsiteX313" fmla="*/ 65251 w 168276"/>
              <a:gd name="connsiteY313" fmla="*/ 375085 h 555626"/>
              <a:gd name="connsiteX314" fmla="*/ 52388 w 168276"/>
              <a:gd name="connsiteY314" fmla="*/ 382588 h 555626"/>
              <a:gd name="connsiteX315" fmla="*/ 101601 w 168276"/>
              <a:gd name="connsiteY315" fmla="*/ 341313 h 555626"/>
              <a:gd name="connsiteX316" fmla="*/ 69851 w 168276"/>
              <a:gd name="connsiteY316" fmla="*/ 357700 h 555626"/>
              <a:gd name="connsiteX317" fmla="*/ 109538 w 168276"/>
              <a:gd name="connsiteY317" fmla="*/ 314326 h 555626"/>
              <a:gd name="connsiteX318" fmla="*/ 112713 w 168276"/>
              <a:gd name="connsiteY318" fmla="*/ 314326 h 555626"/>
              <a:gd name="connsiteX319" fmla="*/ 112713 w 168276"/>
              <a:gd name="connsiteY319" fmla="*/ 319088 h 555626"/>
              <a:gd name="connsiteX320" fmla="*/ 63099 w 168276"/>
              <a:gd name="connsiteY320" fmla="*/ 361185 h 555626"/>
              <a:gd name="connsiteX321" fmla="*/ 52388 w 168276"/>
              <a:gd name="connsiteY321" fmla="*/ 366713 h 555626"/>
              <a:gd name="connsiteX322" fmla="*/ 104776 w 168276"/>
              <a:gd name="connsiteY322" fmla="*/ 322263 h 555626"/>
              <a:gd name="connsiteX323" fmla="*/ 70372 w 168276"/>
              <a:gd name="connsiteY323" fmla="*/ 339986 h 555626"/>
              <a:gd name="connsiteX324" fmla="*/ 22226 w 168276"/>
              <a:gd name="connsiteY324" fmla="*/ 300038 h 555626"/>
              <a:gd name="connsiteX325" fmla="*/ 3175 w 168276"/>
              <a:gd name="connsiteY325" fmla="*/ 333376 h 555626"/>
              <a:gd name="connsiteX326" fmla="*/ 22226 w 168276"/>
              <a:gd name="connsiteY326" fmla="*/ 322263 h 555626"/>
              <a:gd name="connsiteX327" fmla="*/ 22226 w 168276"/>
              <a:gd name="connsiteY327" fmla="*/ 325438 h 555626"/>
              <a:gd name="connsiteX328" fmla="*/ 6350 w 168276"/>
              <a:gd name="connsiteY328" fmla="*/ 341313 h 555626"/>
              <a:gd name="connsiteX329" fmla="*/ 19050 w 168276"/>
              <a:gd name="connsiteY329" fmla="*/ 325438 h 555626"/>
              <a:gd name="connsiteX330" fmla="*/ 0 w 168276"/>
              <a:gd name="connsiteY330" fmla="*/ 338138 h 555626"/>
              <a:gd name="connsiteX331" fmla="*/ 168275 w 168276"/>
              <a:gd name="connsiteY331" fmla="*/ 296863 h 555626"/>
              <a:gd name="connsiteX332" fmla="*/ 142875 w 168276"/>
              <a:gd name="connsiteY332" fmla="*/ 333376 h 555626"/>
              <a:gd name="connsiteX333" fmla="*/ 168275 w 168276"/>
              <a:gd name="connsiteY333" fmla="*/ 319088 h 555626"/>
              <a:gd name="connsiteX334" fmla="*/ 168275 w 168276"/>
              <a:gd name="connsiteY334" fmla="*/ 322263 h 555626"/>
              <a:gd name="connsiteX335" fmla="*/ 146050 w 168276"/>
              <a:gd name="connsiteY335" fmla="*/ 344488 h 555626"/>
              <a:gd name="connsiteX336" fmla="*/ 168275 w 168276"/>
              <a:gd name="connsiteY336" fmla="*/ 333376 h 555626"/>
              <a:gd name="connsiteX337" fmla="*/ 163657 w 168276"/>
              <a:gd name="connsiteY337" fmla="*/ 338860 h 555626"/>
              <a:gd name="connsiteX338" fmla="*/ 142875 w 168276"/>
              <a:gd name="connsiteY338" fmla="*/ 349251 h 555626"/>
              <a:gd name="connsiteX339" fmla="*/ 139700 w 168276"/>
              <a:gd name="connsiteY339" fmla="*/ 349251 h 555626"/>
              <a:gd name="connsiteX340" fmla="*/ 165100 w 168276"/>
              <a:gd name="connsiteY340" fmla="*/ 325438 h 555626"/>
              <a:gd name="connsiteX341" fmla="*/ 142875 w 168276"/>
              <a:gd name="connsiteY341" fmla="*/ 338138 h 555626"/>
              <a:gd name="connsiteX342" fmla="*/ 139700 w 168276"/>
              <a:gd name="connsiteY342" fmla="*/ 338138 h 555626"/>
              <a:gd name="connsiteX343" fmla="*/ 163905 w 168276"/>
              <a:gd name="connsiteY343" fmla="*/ 298806 h 555626"/>
              <a:gd name="connsiteX344" fmla="*/ 165100 w 168276"/>
              <a:gd name="connsiteY344" fmla="*/ 296863 h 555626"/>
              <a:gd name="connsiteX345" fmla="*/ 163905 w 168276"/>
              <a:gd name="connsiteY345" fmla="*/ 298806 h 555626"/>
              <a:gd name="connsiteX346" fmla="*/ 157988 w 168276"/>
              <a:gd name="connsiteY346" fmla="*/ 301435 h 555626"/>
              <a:gd name="connsiteX347" fmla="*/ 17464 w 168276"/>
              <a:gd name="connsiteY347" fmla="*/ 290513 h 555626"/>
              <a:gd name="connsiteX348" fmla="*/ 7938 w 168276"/>
              <a:gd name="connsiteY348" fmla="*/ 303213 h 555626"/>
              <a:gd name="connsiteX349" fmla="*/ 22226 w 168276"/>
              <a:gd name="connsiteY349" fmla="*/ 292101 h 555626"/>
              <a:gd name="connsiteX350" fmla="*/ 22226 w 168276"/>
              <a:gd name="connsiteY350" fmla="*/ 296863 h 555626"/>
              <a:gd name="connsiteX351" fmla="*/ 11113 w 168276"/>
              <a:gd name="connsiteY351" fmla="*/ 303213 h 555626"/>
              <a:gd name="connsiteX352" fmla="*/ 22226 w 168276"/>
              <a:gd name="connsiteY352" fmla="*/ 300038 h 555626"/>
              <a:gd name="connsiteX353" fmla="*/ 0 w 168276"/>
              <a:gd name="connsiteY353" fmla="*/ 311151 h 555626"/>
              <a:gd name="connsiteX354" fmla="*/ 14288 w 168276"/>
              <a:gd name="connsiteY354" fmla="*/ 300038 h 555626"/>
              <a:gd name="connsiteX355" fmla="*/ 0 w 168276"/>
              <a:gd name="connsiteY355" fmla="*/ 307976 h 555626"/>
              <a:gd name="connsiteX356" fmla="*/ 168275 w 168276"/>
              <a:gd name="connsiteY356" fmla="*/ 288926 h 555626"/>
              <a:gd name="connsiteX357" fmla="*/ 168275 w 168276"/>
              <a:gd name="connsiteY357" fmla="*/ 292101 h 555626"/>
              <a:gd name="connsiteX358" fmla="*/ 153988 w 168276"/>
              <a:gd name="connsiteY358" fmla="*/ 303213 h 555626"/>
              <a:gd name="connsiteX359" fmla="*/ 157988 w 168276"/>
              <a:gd name="connsiteY359" fmla="*/ 301435 h 555626"/>
              <a:gd name="connsiteX360" fmla="*/ 142875 w 168276"/>
              <a:gd name="connsiteY360" fmla="*/ 311151 h 555626"/>
              <a:gd name="connsiteX361" fmla="*/ 139700 w 168276"/>
              <a:gd name="connsiteY361" fmla="*/ 311151 h 555626"/>
              <a:gd name="connsiteX362" fmla="*/ 157163 w 168276"/>
              <a:gd name="connsiteY362" fmla="*/ 300038 h 555626"/>
              <a:gd name="connsiteX363" fmla="*/ 142875 w 168276"/>
              <a:gd name="connsiteY363" fmla="*/ 307976 h 555626"/>
              <a:gd name="connsiteX364" fmla="*/ 139700 w 168276"/>
              <a:gd name="connsiteY364" fmla="*/ 307976 h 555626"/>
              <a:gd name="connsiteX365" fmla="*/ 153035 w 168276"/>
              <a:gd name="connsiteY365" fmla="*/ 296546 h 555626"/>
              <a:gd name="connsiteX366" fmla="*/ 161925 w 168276"/>
              <a:gd name="connsiteY366" fmla="*/ 288926 h 555626"/>
              <a:gd name="connsiteX367" fmla="*/ 153035 w 168276"/>
              <a:gd name="connsiteY367" fmla="*/ 296546 h 555626"/>
              <a:gd name="connsiteX368" fmla="*/ 146050 w 168276"/>
              <a:gd name="connsiteY368" fmla="*/ 300038 h 555626"/>
              <a:gd name="connsiteX369" fmla="*/ 160193 w 168276"/>
              <a:gd name="connsiteY369" fmla="*/ 289936 h 555626"/>
              <a:gd name="connsiteX370" fmla="*/ 19050 w 168276"/>
              <a:gd name="connsiteY370" fmla="*/ 288926 h 555626"/>
              <a:gd name="connsiteX371" fmla="*/ 17464 w 168276"/>
              <a:gd name="connsiteY371" fmla="*/ 290513 h 555626"/>
              <a:gd name="connsiteX372" fmla="*/ 18345 w 168276"/>
              <a:gd name="connsiteY372" fmla="*/ 289337 h 555626"/>
              <a:gd name="connsiteX373" fmla="*/ 101782 w 168276"/>
              <a:gd name="connsiteY373" fmla="*/ 282712 h 555626"/>
              <a:gd name="connsiteX374" fmla="*/ 79376 w 168276"/>
              <a:gd name="connsiteY374" fmla="*/ 296863 h 555626"/>
              <a:gd name="connsiteX375" fmla="*/ 88405 w 168276"/>
              <a:gd name="connsiteY375" fmla="*/ 290414 h 555626"/>
              <a:gd name="connsiteX376" fmla="*/ 109538 w 168276"/>
              <a:gd name="connsiteY376" fmla="*/ 277813 h 555626"/>
              <a:gd name="connsiteX377" fmla="*/ 112713 w 168276"/>
              <a:gd name="connsiteY377" fmla="*/ 277813 h 555626"/>
              <a:gd name="connsiteX378" fmla="*/ 60326 w 168276"/>
              <a:gd name="connsiteY378" fmla="*/ 333376 h 555626"/>
              <a:gd name="connsiteX379" fmla="*/ 109538 w 168276"/>
              <a:gd name="connsiteY379" fmla="*/ 303213 h 555626"/>
              <a:gd name="connsiteX380" fmla="*/ 112713 w 168276"/>
              <a:gd name="connsiteY380" fmla="*/ 303213 h 555626"/>
              <a:gd name="connsiteX381" fmla="*/ 66474 w 168276"/>
              <a:gd name="connsiteY381" fmla="*/ 341994 h 555626"/>
              <a:gd name="connsiteX382" fmla="*/ 52388 w 168276"/>
              <a:gd name="connsiteY382" fmla="*/ 349251 h 555626"/>
              <a:gd name="connsiteX383" fmla="*/ 101601 w 168276"/>
              <a:gd name="connsiteY383" fmla="*/ 311151 h 555626"/>
              <a:gd name="connsiteX384" fmla="*/ 52388 w 168276"/>
              <a:gd name="connsiteY384" fmla="*/ 338138 h 555626"/>
              <a:gd name="connsiteX385" fmla="*/ 104776 w 168276"/>
              <a:gd name="connsiteY385" fmla="*/ 280988 h 555626"/>
              <a:gd name="connsiteX386" fmla="*/ 101782 w 168276"/>
              <a:gd name="connsiteY386" fmla="*/ 282712 h 555626"/>
              <a:gd name="connsiteX387" fmla="*/ 158750 w 168276"/>
              <a:gd name="connsiteY387" fmla="*/ 275035 h 555626"/>
              <a:gd name="connsiteX388" fmla="*/ 142875 w 168276"/>
              <a:gd name="connsiteY388" fmla="*/ 296863 h 555626"/>
              <a:gd name="connsiteX389" fmla="*/ 168275 w 168276"/>
              <a:gd name="connsiteY389" fmla="*/ 280988 h 555626"/>
              <a:gd name="connsiteX390" fmla="*/ 168275 w 168276"/>
              <a:gd name="connsiteY390" fmla="*/ 284163 h 555626"/>
              <a:gd name="connsiteX391" fmla="*/ 160193 w 168276"/>
              <a:gd name="connsiteY391" fmla="*/ 289936 h 555626"/>
              <a:gd name="connsiteX392" fmla="*/ 142875 w 168276"/>
              <a:gd name="connsiteY392" fmla="*/ 300038 h 555626"/>
              <a:gd name="connsiteX393" fmla="*/ 139700 w 168276"/>
              <a:gd name="connsiteY393" fmla="*/ 300038 h 555626"/>
              <a:gd name="connsiteX394" fmla="*/ 98426 w 168276"/>
              <a:gd name="connsiteY394" fmla="*/ 273051 h 555626"/>
              <a:gd name="connsiteX395" fmla="*/ 95263 w 168276"/>
              <a:gd name="connsiteY395" fmla="*/ 275450 h 555626"/>
              <a:gd name="connsiteX396" fmla="*/ 60326 w 168276"/>
              <a:gd name="connsiteY396" fmla="*/ 296863 h 555626"/>
              <a:gd name="connsiteX397" fmla="*/ 63654 w 168276"/>
              <a:gd name="connsiteY397" fmla="*/ 293434 h 555626"/>
              <a:gd name="connsiteX398" fmla="*/ 165100 w 168276"/>
              <a:gd name="connsiteY398" fmla="*/ 266701 h 555626"/>
              <a:gd name="connsiteX399" fmla="*/ 158750 w 168276"/>
              <a:gd name="connsiteY399" fmla="*/ 275035 h 555626"/>
              <a:gd name="connsiteX400" fmla="*/ 164647 w 168276"/>
              <a:gd name="connsiteY400" fmla="*/ 266928 h 555626"/>
              <a:gd name="connsiteX401" fmla="*/ 109538 w 168276"/>
              <a:gd name="connsiteY401" fmla="*/ 266701 h 555626"/>
              <a:gd name="connsiteX402" fmla="*/ 112713 w 168276"/>
              <a:gd name="connsiteY402" fmla="*/ 266701 h 555626"/>
              <a:gd name="connsiteX403" fmla="*/ 68263 w 168276"/>
              <a:gd name="connsiteY403" fmla="*/ 296863 h 555626"/>
              <a:gd name="connsiteX404" fmla="*/ 109538 w 168276"/>
              <a:gd name="connsiteY404" fmla="*/ 273051 h 555626"/>
              <a:gd name="connsiteX405" fmla="*/ 112713 w 168276"/>
              <a:gd name="connsiteY405" fmla="*/ 273051 h 555626"/>
              <a:gd name="connsiteX406" fmla="*/ 88405 w 168276"/>
              <a:gd name="connsiteY406" fmla="*/ 290414 h 555626"/>
              <a:gd name="connsiteX407" fmla="*/ 52388 w 168276"/>
              <a:gd name="connsiteY407" fmla="*/ 311151 h 555626"/>
              <a:gd name="connsiteX408" fmla="*/ 85726 w 168276"/>
              <a:gd name="connsiteY408" fmla="*/ 288926 h 555626"/>
              <a:gd name="connsiteX409" fmla="*/ 52388 w 168276"/>
              <a:gd name="connsiteY409" fmla="*/ 307976 h 555626"/>
              <a:gd name="connsiteX410" fmla="*/ 95263 w 168276"/>
              <a:gd name="connsiteY410" fmla="*/ 275450 h 555626"/>
              <a:gd name="connsiteX411" fmla="*/ 60326 w 168276"/>
              <a:gd name="connsiteY411" fmla="*/ 266607 h 555626"/>
              <a:gd name="connsiteX412" fmla="*/ 55892 w 168276"/>
              <a:gd name="connsiteY412" fmla="*/ 272867 h 555626"/>
              <a:gd name="connsiteX413" fmla="*/ 55563 w 168276"/>
              <a:gd name="connsiteY413" fmla="*/ 273051 h 555626"/>
              <a:gd name="connsiteX414" fmla="*/ 168275 w 168276"/>
              <a:gd name="connsiteY414" fmla="*/ 261938 h 555626"/>
              <a:gd name="connsiteX415" fmla="*/ 164647 w 168276"/>
              <a:gd name="connsiteY415" fmla="*/ 266928 h 555626"/>
              <a:gd name="connsiteX416" fmla="*/ 142875 w 168276"/>
              <a:gd name="connsiteY416" fmla="*/ 277813 h 555626"/>
              <a:gd name="connsiteX417" fmla="*/ 139700 w 168276"/>
              <a:gd name="connsiteY417" fmla="*/ 277813 h 555626"/>
              <a:gd name="connsiteX418" fmla="*/ 142875 w 168276"/>
              <a:gd name="connsiteY418" fmla="*/ 273051 h 555626"/>
              <a:gd name="connsiteX419" fmla="*/ 22226 w 168276"/>
              <a:gd name="connsiteY419" fmla="*/ 261938 h 555626"/>
              <a:gd name="connsiteX420" fmla="*/ 22226 w 168276"/>
              <a:gd name="connsiteY420" fmla="*/ 266701 h 555626"/>
              <a:gd name="connsiteX421" fmla="*/ 3175 w 168276"/>
              <a:gd name="connsiteY421" fmla="*/ 296863 h 555626"/>
              <a:gd name="connsiteX422" fmla="*/ 22226 w 168276"/>
              <a:gd name="connsiteY422" fmla="*/ 284163 h 555626"/>
              <a:gd name="connsiteX423" fmla="*/ 18345 w 168276"/>
              <a:gd name="connsiteY423" fmla="*/ 289337 h 555626"/>
              <a:gd name="connsiteX424" fmla="*/ 0 w 168276"/>
              <a:gd name="connsiteY424" fmla="*/ 300038 h 555626"/>
              <a:gd name="connsiteX425" fmla="*/ 19050 w 168276"/>
              <a:gd name="connsiteY425" fmla="*/ 266701 h 555626"/>
              <a:gd name="connsiteX426" fmla="*/ 0 w 168276"/>
              <a:gd name="connsiteY426" fmla="*/ 277813 h 555626"/>
              <a:gd name="connsiteX427" fmla="*/ 4445 w 168276"/>
              <a:gd name="connsiteY427" fmla="*/ 270829 h 555626"/>
              <a:gd name="connsiteX428" fmla="*/ 3175 w 168276"/>
              <a:gd name="connsiteY428" fmla="*/ 273051 h 555626"/>
              <a:gd name="connsiteX429" fmla="*/ 109538 w 168276"/>
              <a:gd name="connsiteY429" fmla="*/ 242888 h 555626"/>
              <a:gd name="connsiteX430" fmla="*/ 112713 w 168276"/>
              <a:gd name="connsiteY430" fmla="*/ 242888 h 555626"/>
              <a:gd name="connsiteX431" fmla="*/ 63654 w 168276"/>
              <a:gd name="connsiteY431" fmla="*/ 293434 h 555626"/>
              <a:gd name="connsiteX432" fmla="*/ 52388 w 168276"/>
              <a:gd name="connsiteY432" fmla="*/ 300038 h 555626"/>
              <a:gd name="connsiteX433" fmla="*/ 104776 w 168276"/>
              <a:gd name="connsiteY433" fmla="*/ 247651 h 555626"/>
              <a:gd name="connsiteX434" fmla="*/ 52388 w 168276"/>
              <a:gd name="connsiteY434" fmla="*/ 277813 h 555626"/>
              <a:gd name="connsiteX435" fmla="*/ 55892 w 168276"/>
              <a:gd name="connsiteY435" fmla="*/ 272867 h 555626"/>
              <a:gd name="connsiteX436" fmla="*/ 22226 w 168276"/>
              <a:gd name="connsiteY436" fmla="*/ 242888 h 555626"/>
              <a:gd name="connsiteX437" fmla="*/ 4445 w 168276"/>
              <a:gd name="connsiteY437" fmla="*/ 270829 h 555626"/>
              <a:gd name="connsiteX438" fmla="*/ 19532 w 168276"/>
              <a:gd name="connsiteY438" fmla="*/ 244428 h 555626"/>
              <a:gd name="connsiteX439" fmla="*/ 146050 w 168276"/>
              <a:gd name="connsiteY439" fmla="*/ 236538 h 555626"/>
              <a:gd name="connsiteX440" fmla="*/ 142875 w 168276"/>
              <a:gd name="connsiteY440" fmla="*/ 250826 h 555626"/>
              <a:gd name="connsiteX441" fmla="*/ 168275 w 168276"/>
              <a:gd name="connsiteY441" fmla="*/ 236538 h 555626"/>
              <a:gd name="connsiteX442" fmla="*/ 142875 w 168276"/>
              <a:gd name="connsiteY442" fmla="*/ 273051 h 555626"/>
              <a:gd name="connsiteX443" fmla="*/ 165100 w 168276"/>
              <a:gd name="connsiteY443" fmla="*/ 239713 h 555626"/>
              <a:gd name="connsiteX444" fmla="*/ 142875 w 168276"/>
              <a:gd name="connsiteY444" fmla="*/ 255588 h 555626"/>
              <a:gd name="connsiteX445" fmla="*/ 139700 w 168276"/>
              <a:gd name="connsiteY445" fmla="*/ 255588 h 555626"/>
              <a:gd name="connsiteX446" fmla="*/ 139700 w 168276"/>
              <a:gd name="connsiteY446" fmla="*/ 250826 h 555626"/>
              <a:gd name="connsiteX447" fmla="*/ 139700 w 168276"/>
              <a:gd name="connsiteY447" fmla="*/ 236538 h 555626"/>
              <a:gd name="connsiteX448" fmla="*/ 142875 w 168276"/>
              <a:gd name="connsiteY448" fmla="*/ 236538 h 555626"/>
              <a:gd name="connsiteX449" fmla="*/ 146050 w 168276"/>
              <a:gd name="connsiteY449" fmla="*/ 236538 h 555626"/>
              <a:gd name="connsiteX450" fmla="*/ 142875 w 168276"/>
              <a:gd name="connsiteY450" fmla="*/ 239713 h 555626"/>
              <a:gd name="connsiteX451" fmla="*/ 139700 w 168276"/>
              <a:gd name="connsiteY451" fmla="*/ 239713 h 555626"/>
              <a:gd name="connsiteX452" fmla="*/ 55563 w 168276"/>
              <a:gd name="connsiteY452" fmla="*/ 236538 h 555626"/>
              <a:gd name="connsiteX453" fmla="*/ 60326 w 168276"/>
              <a:gd name="connsiteY453" fmla="*/ 236538 h 555626"/>
              <a:gd name="connsiteX454" fmla="*/ 55563 w 168276"/>
              <a:gd name="connsiteY454" fmla="*/ 250826 h 555626"/>
              <a:gd name="connsiteX455" fmla="*/ 82551 w 168276"/>
              <a:gd name="connsiteY455" fmla="*/ 236538 h 555626"/>
              <a:gd name="connsiteX456" fmla="*/ 60326 w 168276"/>
              <a:gd name="connsiteY456" fmla="*/ 266607 h 555626"/>
              <a:gd name="connsiteX457" fmla="*/ 79376 w 168276"/>
              <a:gd name="connsiteY457" fmla="*/ 239713 h 555626"/>
              <a:gd name="connsiteX458" fmla="*/ 52388 w 168276"/>
              <a:gd name="connsiteY458" fmla="*/ 255588 h 555626"/>
              <a:gd name="connsiteX459" fmla="*/ 52388 w 168276"/>
              <a:gd name="connsiteY459" fmla="*/ 250826 h 555626"/>
              <a:gd name="connsiteX460" fmla="*/ 52388 w 168276"/>
              <a:gd name="connsiteY460" fmla="*/ 236538 h 555626"/>
              <a:gd name="connsiteX461" fmla="*/ 55563 w 168276"/>
              <a:gd name="connsiteY461" fmla="*/ 236538 h 555626"/>
              <a:gd name="connsiteX462" fmla="*/ 52388 w 168276"/>
              <a:gd name="connsiteY462" fmla="*/ 239713 h 555626"/>
              <a:gd name="connsiteX463" fmla="*/ 7938 w 168276"/>
              <a:gd name="connsiteY463" fmla="*/ 236538 h 555626"/>
              <a:gd name="connsiteX464" fmla="*/ 3175 w 168276"/>
              <a:gd name="connsiteY464" fmla="*/ 250826 h 555626"/>
              <a:gd name="connsiteX465" fmla="*/ 22226 w 168276"/>
              <a:gd name="connsiteY465" fmla="*/ 239713 h 555626"/>
              <a:gd name="connsiteX466" fmla="*/ 19532 w 168276"/>
              <a:gd name="connsiteY466" fmla="*/ 244428 h 555626"/>
              <a:gd name="connsiteX467" fmla="*/ 0 w 168276"/>
              <a:gd name="connsiteY467" fmla="*/ 255588 h 555626"/>
              <a:gd name="connsiteX468" fmla="*/ 0 w 168276"/>
              <a:gd name="connsiteY468" fmla="*/ 250826 h 555626"/>
              <a:gd name="connsiteX469" fmla="*/ 0 w 168276"/>
              <a:gd name="connsiteY469" fmla="*/ 236538 h 555626"/>
              <a:gd name="connsiteX470" fmla="*/ 3175 w 168276"/>
              <a:gd name="connsiteY470" fmla="*/ 236538 h 555626"/>
              <a:gd name="connsiteX471" fmla="*/ 7938 w 168276"/>
              <a:gd name="connsiteY471" fmla="*/ 236538 h 555626"/>
              <a:gd name="connsiteX472" fmla="*/ 0 w 168276"/>
              <a:gd name="connsiteY472" fmla="*/ 239713 h 555626"/>
              <a:gd name="connsiteX473" fmla="*/ 165101 w 168276"/>
              <a:gd name="connsiteY473" fmla="*/ 209550 h 555626"/>
              <a:gd name="connsiteX474" fmla="*/ 168276 w 168276"/>
              <a:gd name="connsiteY474" fmla="*/ 209550 h 555626"/>
              <a:gd name="connsiteX475" fmla="*/ 168276 w 168276"/>
              <a:gd name="connsiteY475" fmla="*/ 214313 h 555626"/>
              <a:gd name="connsiteX476" fmla="*/ 165101 w 168276"/>
              <a:gd name="connsiteY476" fmla="*/ 214313 h 555626"/>
              <a:gd name="connsiteX477" fmla="*/ 137055 w 168276"/>
              <a:gd name="connsiteY477" fmla="*/ 207131 h 555626"/>
              <a:gd name="connsiteX478" fmla="*/ 135487 w 168276"/>
              <a:gd name="connsiteY478" fmla="*/ 209260 h 555626"/>
              <a:gd name="connsiteX479" fmla="*/ 134939 w 168276"/>
              <a:gd name="connsiteY479" fmla="*/ 209550 h 555626"/>
              <a:gd name="connsiteX480" fmla="*/ 165101 w 168276"/>
              <a:gd name="connsiteY480" fmla="*/ 201613 h 555626"/>
              <a:gd name="connsiteX481" fmla="*/ 165101 w 168276"/>
              <a:gd name="connsiteY481" fmla="*/ 209550 h 555626"/>
              <a:gd name="connsiteX482" fmla="*/ 161926 w 168276"/>
              <a:gd name="connsiteY482" fmla="*/ 214313 h 555626"/>
              <a:gd name="connsiteX483" fmla="*/ 161926 w 168276"/>
              <a:gd name="connsiteY483" fmla="*/ 203377 h 555626"/>
              <a:gd name="connsiteX484" fmla="*/ 161926 w 168276"/>
              <a:gd name="connsiteY484" fmla="*/ 201613 h 555626"/>
              <a:gd name="connsiteX485" fmla="*/ 161926 w 168276"/>
              <a:gd name="connsiteY485" fmla="*/ 203377 h 555626"/>
              <a:gd name="connsiteX486" fmla="*/ 154710 w 168276"/>
              <a:gd name="connsiteY486" fmla="*/ 207385 h 555626"/>
              <a:gd name="connsiteX487" fmla="*/ 161926 w 168276"/>
              <a:gd name="connsiteY487" fmla="*/ 195263 h 555626"/>
              <a:gd name="connsiteX488" fmla="*/ 150814 w 168276"/>
              <a:gd name="connsiteY488" fmla="*/ 209550 h 555626"/>
              <a:gd name="connsiteX489" fmla="*/ 154710 w 168276"/>
              <a:gd name="connsiteY489" fmla="*/ 207385 h 555626"/>
              <a:gd name="connsiteX490" fmla="*/ 146051 w 168276"/>
              <a:gd name="connsiteY490" fmla="*/ 214313 h 555626"/>
              <a:gd name="connsiteX491" fmla="*/ 142876 w 168276"/>
              <a:gd name="connsiteY491" fmla="*/ 214313 h 555626"/>
              <a:gd name="connsiteX492" fmla="*/ 157164 w 168276"/>
              <a:gd name="connsiteY492" fmla="*/ 198438 h 555626"/>
              <a:gd name="connsiteX493" fmla="*/ 131764 w 168276"/>
              <a:gd name="connsiteY493" fmla="*/ 214313 h 555626"/>
              <a:gd name="connsiteX494" fmla="*/ 135487 w 168276"/>
              <a:gd name="connsiteY494" fmla="*/ 209260 h 555626"/>
              <a:gd name="connsiteX495" fmla="*/ 94483 w 168276"/>
              <a:gd name="connsiteY495" fmla="*/ 175430 h 555626"/>
              <a:gd name="connsiteX496" fmla="*/ 66612 w 168276"/>
              <a:gd name="connsiteY496" fmla="*/ 195798 h 555626"/>
              <a:gd name="connsiteX497" fmla="*/ 55563 w 168276"/>
              <a:gd name="connsiteY497" fmla="*/ 201613 h 555626"/>
              <a:gd name="connsiteX498" fmla="*/ 146051 w 168276"/>
              <a:gd name="connsiteY498" fmla="*/ 173038 h 555626"/>
              <a:gd name="connsiteX499" fmla="*/ 110149 w 168276"/>
              <a:gd name="connsiteY499" fmla="*/ 208940 h 555626"/>
              <a:gd name="connsiteX500" fmla="*/ 109538 w 168276"/>
              <a:gd name="connsiteY500" fmla="*/ 209550 h 555626"/>
              <a:gd name="connsiteX501" fmla="*/ 157164 w 168276"/>
              <a:gd name="connsiteY501" fmla="*/ 179388 h 555626"/>
              <a:gd name="connsiteX502" fmla="*/ 157164 w 168276"/>
              <a:gd name="connsiteY502" fmla="*/ 184150 h 555626"/>
              <a:gd name="connsiteX503" fmla="*/ 137055 w 168276"/>
              <a:gd name="connsiteY503" fmla="*/ 207131 h 555626"/>
              <a:gd name="connsiteX504" fmla="*/ 151872 w 168276"/>
              <a:gd name="connsiteY504" fmla="*/ 187023 h 555626"/>
              <a:gd name="connsiteX505" fmla="*/ 153989 w 168276"/>
              <a:gd name="connsiteY505" fmla="*/ 184150 h 555626"/>
              <a:gd name="connsiteX506" fmla="*/ 101601 w 168276"/>
              <a:gd name="connsiteY506" fmla="*/ 214313 h 555626"/>
              <a:gd name="connsiteX507" fmla="*/ 49572 w 168276"/>
              <a:gd name="connsiteY507" fmla="*/ 159416 h 555626"/>
              <a:gd name="connsiteX508" fmla="*/ 26988 w 168276"/>
              <a:gd name="connsiteY508" fmla="*/ 173038 h 555626"/>
              <a:gd name="connsiteX509" fmla="*/ 30376 w 168276"/>
              <a:gd name="connsiteY509" fmla="*/ 170281 h 555626"/>
              <a:gd name="connsiteX510" fmla="*/ 146051 w 168276"/>
              <a:gd name="connsiteY510" fmla="*/ 153988 h 555626"/>
              <a:gd name="connsiteX511" fmla="*/ 82551 w 168276"/>
              <a:gd name="connsiteY511" fmla="*/ 206375 h 555626"/>
              <a:gd name="connsiteX512" fmla="*/ 150814 w 168276"/>
              <a:gd name="connsiteY512" fmla="*/ 168275 h 555626"/>
              <a:gd name="connsiteX513" fmla="*/ 146051 w 168276"/>
              <a:gd name="connsiteY513" fmla="*/ 173038 h 555626"/>
              <a:gd name="connsiteX514" fmla="*/ 74613 w 168276"/>
              <a:gd name="connsiteY514" fmla="*/ 214313 h 555626"/>
              <a:gd name="connsiteX515" fmla="*/ 71438 w 168276"/>
              <a:gd name="connsiteY515" fmla="*/ 214313 h 555626"/>
              <a:gd name="connsiteX516" fmla="*/ 134939 w 168276"/>
              <a:gd name="connsiteY516" fmla="*/ 160338 h 555626"/>
              <a:gd name="connsiteX517" fmla="*/ 41276 w 168276"/>
              <a:gd name="connsiteY517" fmla="*/ 214313 h 555626"/>
              <a:gd name="connsiteX518" fmla="*/ 66612 w 168276"/>
              <a:gd name="connsiteY518" fmla="*/ 195798 h 555626"/>
              <a:gd name="connsiteX519" fmla="*/ 98426 w 168276"/>
              <a:gd name="connsiteY519" fmla="*/ 131763 h 555626"/>
              <a:gd name="connsiteX520" fmla="*/ 53519 w 168276"/>
              <a:gd name="connsiteY520" fmla="*/ 160339 h 555626"/>
              <a:gd name="connsiteX521" fmla="*/ 91982 w 168276"/>
              <a:gd name="connsiteY521" fmla="*/ 135410 h 555626"/>
              <a:gd name="connsiteX522" fmla="*/ 123826 w 168276"/>
              <a:gd name="connsiteY522" fmla="*/ 127000 h 555626"/>
              <a:gd name="connsiteX523" fmla="*/ 118304 w 168276"/>
              <a:gd name="connsiteY523" fmla="*/ 131602 h 555626"/>
              <a:gd name="connsiteX524" fmla="*/ 60326 w 168276"/>
              <a:gd name="connsiteY524" fmla="*/ 165100 h 555626"/>
              <a:gd name="connsiteX525" fmla="*/ 81301 w 168276"/>
              <a:gd name="connsiteY525" fmla="*/ 152049 h 555626"/>
              <a:gd name="connsiteX526" fmla="*/ 131764 w 168276"/>
              <a:gd name="connsiteY526" fmla="*/ 123825 h 555626"/>
              <a:gd name="connsiteX527" fmla="*/ 134939 w 168276"/>
              <a:gd name="connsiteY527" fmla="*/ 123825 h 555626"/>
              <a:gd name="connsiteX528" fmla="*/ 30163 w 168276"/>
              <a:gd name="connsiteY528" fmla="*/ 206375 h 555626"/>
              <a:gd name="connsiteX529" fmla="*/ 139701 w 168276"/>
              <a:gd name="connsiteY529" fmla="*/ 142875 h 555626"/>
              <a:gd name="connsiteX530" fmla="*/ 142876 w 168276"/>
              <a:gd name="connsiteY530" fmla="*/ 142875 h 555626"/>
              <a:gd name="connsiteX531" fmla="*/ 94483 w 168276"/>
              <a:gd name="connsiteY531" fmla="*/ 175430 h 555626"/>
              <a:gd name="connsiteX532" fmla="*/ 123826 w 168276"/>
              <a:gd name="connsiteY532" fmla="*/ 153988 h 555626"/>
              <a:gd name="connsiteX533" fmla="*/ 19051 w 168276"/>
              <a:gd name="connsiteY533" fmla="*/ 214313 h 555626"/>
              <a:gd name="connsiteX534" fmla="*/ 118304 w 168276"/>
              <a:gd name="connsiteY534" fmla="*/ 131602 h 555626"/>
              <a:gd name="connsiteX535" fmla="*/ 131764 w 168276"/>
              <a:gd name="connsiteY535" fmla="*/ 120650 h 555626"/>
              <a:gd name="connsiteX536" fmla="*/ 81301 w 168276"/>
              <a:gd name="connsiteY536" fmla="*/ 152049 h 555626"/>
              <a:gd name="connsiteX537" fmla="*/ 7938 w 168276"/>
              <a:gd name="connsiteY537" fmla="*/ 195263 h 555626"/>
              <a:gd name="connsiteX538" fmla="*/ 79376 w 168276"/>
              <a:gd name="connsiteY538" fmla="*/ 149225 h 555626"/>
              <a:gd name="connsiteX539" fmla="*/ 11113 w 168276"/>
              <a:gd name="connsiteY539" fmla="*/ 187325 h 555626"/>
              <a:gd name="connsiteX540" fmla="*/ 53519 w 168276"/>
              <a:gd name="connsiteY540" fmla="*/ 160339 h 555626"/>
              <a:gd name="connsiteX541" fmla="*/ 41276 w 168276"/>
              <a:gd name="connsiteY541" fmla="*/ 168275 h 555626"/>
              <a:gd name="connsiteX542" fmla="*/ 127001 w 168276"/>
              <a:gd name="connsiteY542" fmla="*/ 112713 h 555626"/>
              <a:gd name="connsiteX543" fmla="*/ 91982 w 168276"/>
              <a:gd name="connsiteY543" fmla="*/ 135410 h 555626"/>
              <a:gd name="connsiteX544" fmla="*/ 49572 w 168276"/>
              <a:gd name="connsiteY544" fmla="*/ 159416 h 555626"/>
              <a:gd name="connsiteX545" fmla="*/ 71438 w 168276"/>
              <a:gd name="connsiteY545" fmla="*/ 101600 h 555626"/>
              <a:gd name="connsiteX546" fmla="*/ 36513 w 168276"/>
              <a:gd name="connsiteY546" fmla="*/ 139020 h 555626"/>
              <a:gd name="connsiteX547" fmla="*/ 69110 w 168276"/>
              <a:gd name="connsiteY547" fmla="*/ 102931 h 555626"/>
              <a:gd name="connsiteX548" fmla="*/ 120651 w 168276"/>
              <a:gd name="connsiteY548" fmla="*/ 96838 h 555626"/>
              <a:gd name="connsiteX549" fmla="*/ 30376 w 168276"/>
              <a:gd name="connsiteY549" fmla="*/ 170281 h 555626"/>
              <a:gd name="connsiteX550" fmla="*/ 14288 w 168276"/>
              <a:gd name="connsiteY550" fmla="*/ 179388 h 555626"/>
              <a:gd name="connsiteX551" fmla="*/ 14288 w 168276"/>
              <a:gd name="connsiteY551" fmla="*/ 176213 h 555626"/>
              <a:gd name="connsiteX552" fmla="*/ 109538 w 168276"/>
              <a:gd name="connsiteY552" fmla="*/ 104775 h 555626"/>
              <a:gd name="connsiteX553" fmla="*/ 26988 w 168276"/>
              <a:gd name="connsiteY553" fmla="*/ 149225 h 555626"/>
              <a:gd name="connsiteX554" fmla="*/ 36513 w 168276"/>
              <a:gd name="connsiteY554" fmla="*/ 139020 h 555626"/>
              <a:gd name="connsiteX555" fmla="*/ 30163 w 168276"/>
              <a:gd name="connsiteY555" fmla="*/ 146050 h 555626"/>
              <a:gd name="connsiteX556" fmla="*/ 49213 w 168276"/>
              <a:gd name="connsiteY556" fmla="*/ 96838 h 555626"/>
              <a:gd name="connsiteX557" fmla="*/ 52388 w 168276"/>
              <a:gd name="connsiteY557" fmla="*/ 96838 h 555626"/>
              <a:gd name="connsiteX558" fmla="*/ 41276 w 168276"/>
              <a:gd name="connsiteY558" fmla="*/ 115888 h 555626"/>
              <a:gd name="connsiteX559" fmla="*/ 74613 w 168276"/>
              <a:gd name="connsiteY559" fmla="*/ 96838 h 555626"/>
              <a:gd name="connsiteX560" fmla="*/ 69110 w 168276"/>
              <a:gd name="connsiteY560" fmla="*/ 102931 h 555626"/>
              <a:gd name="connsiteX561" fmla="*/ 38101 w 168276"/>
              <a:gd name="connsiteY561" fmla="*/ 120650 h 555626"/>
              <a:gd name="connsiteX562" fmla="*/ 38101 w 168276"/>
              <a:gd name="connsiteY562" fmla="*/ 115888 h 555626"/>
              <a:gd name="connsiteX563" fmla="*/ 98426 w 168276"/>
              <a:gd name="connsiteY563" fmla="*/ 60325 h 555626"/>
              <a:gd name="connsiteX564" fmla="*/ 88643 w 168276"/>
              <a:gd name="connsiteY564" fmla="*/ 66503 h 555626"/>
              <a:gd name="connsiteX565" fmla="*/ 91746 w 168276"/>
              <a:gd name="connsiteY565" fmla="*/ 63788 h 555626"/>
              <a:gd name="connsiteX566" fmla="*/ 109538 w 168276"/>
              <a:gd name="connsiteY566" fmla="*/ 55562 h 555626"/>
              <a:gd name="connsiteX567" fmla="*/ 109538 w 168276"/>
              <a:gd name="connsiteY567" fmla="*/ 60325 h 555626"/>
              <a:gd name="connsiteX568" fmla="*/ 115888 w 168276"/>
              <a:gd name="connsiteY568" fmla="*/ 79375 h 555626"/>
              <a:gd name="connsiteX569" fmla="*/ 109538 w 168276"/>
              <a:gd name="connsiteY569" fmla="*/ 63500 h 555626"/>
              <a:gd name="connsiteX570" fmla="*/ 79376 w 168276"/>
              <a:gd name="connsiteY570" fmla="*/ 82550 h 555626"/>
              <a:gd name="connsiteX571" fmla="*/ 74613 w 168276"/>
              <a:gd name="connsiteY571" fmla="*/ 82550 h 555626"/>
              <a:gd name="connsiteX572" fmla="*/ 74613 w 168276"/>
              <a:gd name="connsiteY572" fmla="*/ 79375 h 555626"/>
              <a:gd name="connsiteX573" fmla="*/ 93663 w 168276"/>
              <a:gd name="connsiteY573" fmla="*/ 66675 h 555626"/>
              <a:gd name="connsiteX574" fmla="*/ 68263 w 168276"/>
              <a:gd name="connsiteY574" fmla="*/ 82550 h 555626"/>
              <a:gd name="connsiteX575" fmla="*/ 68263 w 168276"/>
              <a:gd name="connsiteY575" fmla="*/ 79375 h 555626"/>
              <a:gd name="connsiteX576" fmla="*/ 88643 w 168276"/>
              <a:gd name="connsiteY576" fmla="*/ 66503 h 555626"/>
              <a:gd name="connsiteX577" fmla="*/ 79376 w 168276"/>
              <a:gd name="connsiteY577" fmla="*/ 74612 h 555626"/>
              <a:gd name="connsiteX578" fmla="*/ 90488 w 168276"/>
              <a:gd name="connsiteY578" fmla="*/ 14287 h 555626"/>
              <a:gd name="connsiteX579" fmla="*/ 68263 w 168276"/>
              <a:gd name="connsiteY579" fmla="*/ 52387 h 555626"/>
              <a:gd name="connsiteX580" fmla="*/ 98426 w 168276"/>
              <a:gd name="connsiteY580" fmla="*/ 33337 h 555626"/>
              <a:gd name="connsiteX581" fmla="*/ 60326 w 168276"/>
              <a:gd name="connsiteY581" fmla="*/ 79375 h 555626"/>
              <a:gd name="connsiteX582" fmla="*/ 104776 w 168276"/>
              <a:gd name="connsiteY582" fmla="*/ 52387 h 555626"/>
              <a:gd name="connsiteX583" fmla="*/ 91746 w 168276"/>
              <a:gd name="connsiteY583" fmla="*/ 63788 h 555626"/>
              <a:gd name="connsiteX584" fmla="*/ 55563 w 168276"/>
              <a:gd name="connsiteY584" fmla="*/ 82550 h 555626"/>
              <a:gd name="connsiteX585" fmla="*/ 52388 w 168276"/>
              <a:gd name="connsiteY585" fmla="*/ 82550 h 555626"/>
              <a:gd name="connsiteX586" fmla="*/ 52388 w 168276"/>
              <a:gd name="connsiteY586" fmla="*/ 79375 h 555626"/>
              <a:gd name="connsiteX587" fmla="*/ 93663 w 168276"/>
              <a:gd name="connsiteY587" fmla="*/ 38100 h 555626"/>
              <a:gd name="connsiteX588" fmla="*/ 63501 w 168276"/>
              <a:gd name="connsiteY588" fmla="*/ 55562 h 555626"/>
              <a:gd name="connsiteX589" fmla="*/ 63501 w 168276"/>
              <a:gd name="connsiteY589" fmla="*/ 52387 h 555626"/>
              <a:gd name="connsiteX590" fmla="*/ 84138 w 168276"/>
              <a:gd name="connsiteY590" fmla="*/ 17009 h 555626"/>
              <a:gd name="connsiteX591" fmla="*/ 85726 w 168276"/>
              <a:gd name="connsiteY591" fmla="*/ 14287 h 555626"/>
              <a:gd name="connsiteX592" fmla="*/ 84138 w 168276"/>
              <a:gd name="connsiteY592" fmla="*/ 17009 h 555626"/>
              <a:gd name="connsiteX593" fmla="*/ 79376 w 168276"/>
              <a:gd name="connsiteY593" fmla="*/ 19050 h 555626"/>
              <a:gd name="connsiteX594" fmla="*/ 79503 w 168276"/>
              <a:gd name="connsiteY594" fmla="*/ 18732 h 555626"/>
              <a:gd name="connsiteX595" fmla="*/ 82551 w 168276"/>
              <a:gd name="connsiteY595" fmla="*/ 0 h 555626"/>
              <a:gd name="connsiteX596" fmla="*/ 85726 w 168276"/>
              <a:gd name="connsiteY596" fmla="*/ 3175 h 555626"/>
              <a:gd name="connsiteX597" fmla="*/ 79503 w 168276"/>
              <a:gd name="connsiteY597" fmla="*/ 18732 h 555626"/>
              <a:gd name="connsiteX598" fmla="*/ 74613 w 168276"/>
              <a:gd name="connsiteY598" fmla="*/ 22225 h 555626"/>
              <a:gd name="connsiteX599" fmla="*/ 82551 w 168276"/>
              <a:gd name="connsiteY599" fmla="*/ 7937 h 555626"/>
              <a:gd name="connsiteX600" fmla="*/ 82551 w 168276"/>
              <a:gd name="connsiteY600" fmla="*/ 3175 h 555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</a:cxnLst>
            <a:rect l="l" t="t" r="r" b="b"/>
            <a:pathLst>
              <a:path w="168276" h="555626">
                <a:moveTo>
                  <a:pt x="168275" y="550864"/>
                </a:moveTo>
                <a:lnTo>
                  <a:pt x="168275" y="555626"/>
                </a:lnTo>
                <a:lnTo>
                  <a:pt x="165100" y="555626"/>
                </a:lnTo>
                <a:close/>
                <a:moveTo>
                  <a:pt x="22226" y="550864"/>
                </a:moveTo>
                <a:lnTo>
                  <a:pt x="26988" y="555626"/>
                </a:lnTo>
                <a:lnTo>
                  <a:pt x="22226" y="555626"/>
                </a:lnTo>
                <a:close/>
                <a:moveTo>
                  <a:pt x="168275" y="547689"/>
                </a:moveTo>
                <a:lnTo>
                  <a:pt x="168275" y="550864"/>
                </a:lnTo>
                <a:lnTo>
                  <a:pt x="161925" y="555626"/>
                </a:lnTo>
                <a:lnTo>
                  <a:pt x="157163" y="555626"/>
                </a:lnTo>
                <a:close/>
                <a:moveTo>
                  <a:pt x="22226" y="547689"/>
                </a:moveTo>
                <a:lnTo>
                  <a:pt x="14288" y="555626"/>
                </a:lnTo>
                <a:lnTo>
                  <a:pt x="15689" y="550303"/>
                </a:lnTo>
                <a:close/>
                <a:moveTo>
                  <a:pt x="168275" y="544514"/>
                </a:moveTo>
                <a:lnTo>
                  <a:pt x="153988" y="555626"/>
                </a:lnTo>
                <a:lnTo>
                  <a:pt x="155753" y="550079"/>
                </a:lnTo>
                <a:close/>
                <a:moveTo>
                  <a:pt x="17630" y="542926"/>
                </a:moveTo>
                <a:lnTo>
                  <a:pt x="15689" y="550303"/>
                </a:lnTo>
                <a:lnTo>
                  <a:pt x="14288" y="550864"/>
                </a:lnTo>
                <a:close/>
                <a:moveTo>
                  <a:pt x="159871" y="537137"/>
                </a:moveTo>
                <a:lnTo>
                  <a:pt x="155753" y="550079"/>
                </a:lnTo>
                <a:lnTo>
                  <a:pt x="153988" y="550864"/>
                </a:lnTo>
                <a:close/>
                <a:moveTo>
                  <a:pt x="112713" y="531814"/>
                </a:moveTo>
                <a:lnTo>
                  <a:pt x="112713" y="555626"/>
                </a:lnTo>
                <a:lnTo>
                  <a:pt x="109538" y="555626"/>
                </a:lnTo>
                <a:lnTo>
                  <a:pt x="109538" y="533719"/>
                </a:lnTo>
                <a:close/>
                <a:moveTo>
                  <a:pt x="109538" y="531814"/>
                </a:moveTo>
                <a:lnTo>
                  <a:pt x="109538" y="533719"/>
                </a:lnTo>
                <a:lnTo>
                  <a:pt x="104776" y="536576"/>
                </a:lnTo>
                <a:close/>
                <a:moveTo>
                  <a:pt x="22226" y="520701"/>
                </a:moveTo>
                <a:lnTo>
                  <a:pt x="26988" y="520701"/>
                </a:lnTo>
                <a:lnTo>
                  <a:pt x="17630" y="542926"/>
                </a:lnTo>
                <a:lnTo>
                  <a:pt x="22226" y="525464"/>
                </a:lnTo>
                <a:lnTo>
                  <a:pt x="0" y="536576"/>
                </a:lnTo>
                <a:lnTo>
                  <a:pt x="3175" y="531814"/>
                </a:lnTo>
                <a:close/>
                <a:moveTo>
                  <a:pt x="168275" y="517526"/>
                </a:moveTo>
                <a:lnTo>
                  <a:pt x="159871" y="537137"/>
                </a:lnTo>
                <a:lnTo>
                  <a:pt x="165100" y="520701"/>
                </a:lnTo>
                <a:lnTo>
                  <a:pt x="142875" y="536576"/>
                </a:lnTo>
                <a:lnTo>
                  <a:pt x="139700" y="536576"/>
                </a:lnTo>
                <a:lnTo>
                  <a:pt x="142875" y="531814"/>
                </a:lnTo>
                <a:close/>
                <a:moveTo>
                  <a:pt x="12701" y="494771"/>
                </a:moveTo>
                <a:lnTo>
                  <a:pt x="7938" y="498476"/>
                </a:lnTo>
                <a:lnTo>
                  <a:pt x="8732" y="497418"/>
                </a:lnTo>
                <a:close/>
                <a:moveTo>
                  <a:pt x="22226" y="487364"/>
                </a:moveTo>
                <a:lnTo>
                  <a:pt x="7938" y="506414"/>
                </a:lnTo>
                <a:lnTo>
                  <a:pt x="22226" y="498476"/>
                </a:lnTo>
                <a:lnTo>
                  <a:pt x="22226" y="503239"/>
                </a:lnTo>
                <a:lnTo>
                  <a:pt x="0" y="514351"/>
                </a:lnTo>
                <a:lnTo>
                  <a:pt x="0" y="509589"/>
                </a:lnTo>
                <a:lnTo>
                  <a:pt x="19050" y="490539"/>
                </a:lnTo>
                <a:lnTo>
                  <a:pt x="12701" y="494771"/>
                </a:lnTo>
                <a:close/>
                <a:moveTo>
                  <a:pt x="18144" y="484869"/>
                </a:moveTo>
                <a:lnTo>
                  <a:pt x="8732" y="497418"/>
                </a:lnTo>
                <a:lnTo>
                  <a:pt x="0" y="503239"/>
                </a:lnTo>
                <a:lnTo>
                  <a:pt x="0" y="498476"/>
                </a:lnTo>
                <a:close/>
                <a:moveTo>
                  <a:pt x="19050" y="484189"/>
                </a:moveTo>
                <a:lnTo>
                  <a:pt x="18144" y="484869"/>
                </a:lnTo>
                <a:lnTo>
                  <a:pt x="18521" y="484365"/>
                </a:lnTo>
                <a:close/>
                <a:moveTo>
                  <a:pt x="109538" y="476251"/>
                </a:moveTo>
                <a:lnTo>
                  <a:pt x="52388" y="514351"/>
                </a:lnTo>
                <a:lnTo>
                  <a:pt x="52388" y="509589"/>
                </a:lnTo>
                <a:lnTo>
                  <a:pt x="100013" y="477327"/>
                </a:lnTo>
                <a:lnTo>
                  <a:pt x="63501" y="503239"/>
                </a:lnTo>
                <a:close/>
                <a:moveTo>
                  <a:pt x="109538" y="476251"/>
                </a:moveTo>
                <a:lnTo>
                  <a:pt x="112713" y="479426"/>
                </a:lnTo>
                <a:lnTo>
                  <a:pt x="60326" y="531814"/>
                </a:lnTo>
                <a:lnTo>
                  <a:pt x="109538" y="503239"/>
                </a:lnTo>
                <a:lnTo>
                  <a:pt x="112713" y="503239"/>
                </a:lnTo>
                <a:lnTo>
                  <a:pt x="71438" y="550864"/>
                </a:lnTo>
                <a:lnTo>
                  <a:pt x="109538" y="528639"/>
                </a:lnTo>
                <a:lnTo>
                  <a:pt x="112713" y="528639"/>
                </a:lnTo>
                <a:lnTo>
                  <a:pt x="112713" y="531814"/>
                </a:lnTo>
                <a:lnTo>
                  <a:pt x="109538" y="531814"/>
                </a:lnTo>
                <a:lnTo>
                  <a:pt x="71438" y="555626"/>
                </a:lnTo>
                <a:lnTo>
                  <a:pt x="76345" y="550719"/>
                </a:lnTo>
                <a:lnTo>
                  <a:pt x="77435" y="549629"/>
                </a:lnTo>
                <a:lnTo>
                  <a:pt x="79376" y="547689"/>
                </a:lnTo>
                <a:lnTo>
                  <a:pt x="68263" y="555626"/>
                </a:lnTo>
                <a:lnTo>
                  <a:pt x="63501" y="555626"/>
                </a:lnTo>
                <a:lnTo>
                  <a:pt x="104776" y="506414"/>
                </a:lnTo>
                <a:lnTo>
                  <a:pt x="52388" y="536576"/>
                </a:lnTo>
                <a:lnTo>
                  <a:pt x="104776" y="484189"/>
                </a:lnTo>
                <a:lnTo>
                  <a:pt x="52388" y="514351"/>
                </a:lnTo>
                <a:lnTo>
                  <a:pt x="109538" y="479426"/>
                </a:lnTo>
                <a:close/>
                <a:moveTo>
                  <a:pt x="101601" y="476251"/>
                </a:moveTo>
                <a:lnTo>
                  <a:pt x="100013" y="477327"/>
                </a:lnTo>
                <a:lnTo>
                  <a:pt x="101283" y="476425"/>
                </a:lnTo>
                <a:close/>
                <a:moveTo>
                  <a:pt x="80011" y="475299"/>
                </a:moveTo>
                <a:lnTo>
                  <a:pt x="60326" y="487364"/>
                </a:lnTo>
                <a:lnTo>
                  <a:pt x="63012" y="484677"/>
                </a:lnTo>
                <a:close/>
                <a:moveTo>
                  <a:pt x="109538" y="457201"/>
                </a:moveTo>
                <a:lnTo>
                  <a:pt x="112713" y="457201"/>
                </a:lnTo>
                <a:lnTo>
                  <a:pt x="63501" y="495301"/>
                </a:lnTo>
                <a:lnTo>
                  <a:pt x="109538" y="468314"/>
                </a:lnTo>
                <a:lnTo>
                  <a:pt x="112713" y="468314"/>
                </a:lnTo>
                <a:lnTo>
                  <a:pt x="101283" y="476425"/>
                </a:lnTo>
                <a:lnTo>
                  <a:pt x="52388" y="503239"/>
                </a:lnTo>
                <a:lnTo>
                  <a:pt x="52388" y="498476"/>
                </a:lnTo>
                <a:lnTo>
                  <a:pt x="98426" y="465139"/>
                </a:lnTo>
                <a:lnTo>
                  <a:pt x="80011" y="475299"/>
                </a:lnTo>
                <a:close/>
                <a:moveTo>
                  <a:pt x="165100" y="454026"/>
                </a:moveTo>
                <a:lnTo>
                  <a:pt x="142875" y="487364"/>
                </a:lnTo>
                <a:lnTo>
                  <a:pt x="168275" y="473076"/>
                </a:lnTo>
                <a:lnTo>
                  <a:pt x="168275" y="476251"/>
                </a:lnTo>
                <a:lnTo>
                  <a:pt x="146050" y="495301"/>
                </a:lnTo>
                <a:lnTo>
                  <a:pt x="168275" y="484189"/>
                </a:lnTo>
                <a:lnTo>
                  <a:pt x="146050" y="506414"/>
                </a:lnTo>
                <a:lnTo>
                  <a:pt x="168275" y="495301"/>
                </a:lnTo>
                <a:lnTo>
                  <a:pt x="168275" y="498476"/>
                </a:lnTo>
                <a:lnTo>
                  <a:pt x="142875" y="531814"/>
                </a:lnTo>
                <a:lnTo>
                  <a:pt x="165100" y="498476"/>
                </a:lnTo>
                <a:lnTo>
                  <a:pt x="142875" y="514351"/>
                </a:lnTo>
                <a:lnTo>
                  <a:pt x="139700" y="514351"/>
                </a:lnTo>
                <a:lnTo>
                  <a:pt x="139700" y="509589"/>
                </a:lnTo>
                <a:lnTo>
                  <a:pt x="161925" y="487364"/>
                </a:lnTo>
                <a:lnTo>
                  <a:pt x="142875" y="503239"/>
                </a:lnTo>
                <a:lnTo>
                  <a:pt x="139700" y="503239"/>
                </a:lnTo>
                <a:lnTo>
                  <a:pt x="139700" y="498476"/>
                </a:lnTo>
                <a:lnTo>
                  <a:pt x="161925" y="479426"/>
                </a:lnTo>
                <a:lnTo>
                  <a:pt x="142875" y="490539"/>
                </a:lnTo>
                <a:lnTo>
                  <a:pt x="139700" y="490539"/>
                </a:lnTo>
                <a:close/>
                <a:moveTo>
                  <a:pt x="22226" y="454026"/>
                </a:moveTo>
                <a:lnTo>
                  <a:pt x="7938" y="461964"/>
                </a:lnTo>
                <a:lnTo>
                  <a:pt x="9237" y="460521"/>
                </a:lnTo>
                <a:close/>
                <a:moveTo>
                  <a:pt x="22226" y="454026"/>
                </a:moveTo>
                <a:lnTo>
                  <a:pt x="3175" y="487364"/>
                </a:lnTo>
                <a:lnTo>
                  <a:pt x="22226" y="476251"/>
                </a:lnTo>
                <a:lnTo>
                  <a:pt x="22226" y="479426"/>
                </a:lnTo>
                <a:lnTo>
                  <a:pt x="18521" y="484365"/>
                </a:lnTo>
                <a:lnTo>
                  <a:pt x="0" y="490539"/>
                </a:lnTo>
                <a:close/>
                <a:moveTo>
                  <a:pt x="22226" y="442914"/>
                </a:moveTo>
                <a:lnTo>
                  <a:pt x="22226" y="446089"/>
                </a:lnTo>
                <a:lnTo>
                  <a:pt x="9237" y="460521"/>
                </a:lnTo>
                <a:lnTo>
                  <a:pt x="0" y="465139"/>
                </a:lnTo>
                <a:lnTo>
                  <a:pt x="19050" y="449264"/>
                </a:lnTo>
                <a:lnTo>
                  <a:pt x="0" y="457201"/>
                </a:lnTo>
                <a:lnTo>
                  <a:pt x="9525" y="442914"/>
                </a:lnTo>
                <a:lnTo>
                  <a:pt x="3175" y="454026"/>
                </a:lnTo>
                <a:close/>
                <a:moveTo>
                  <a:pt x="80011" y="441961"/>
                </a:moveTo>
                <a:lnTo>
                  <a:pt x="60326" y="454026"/>
                </a:lnTo>
                <a:lnTo>
                  <a:pt x="63012" y="451340"/>
                </a:lnTo>
                <a:close/>
                <a:moveTo>
                  <a:pt x="98612" y="438525"/>
                </a:moveTo>
                <a:lnTo>
                  <a:pt x="68263" y="457201"/>
                </a:lnTo>
                <a:lnTo>
                  <a:pt x="75165" y="452025"/>
                </a:lnTo>
                <a:close/>
                <a:moveTo>
                  <a:pt x="109538" y="431801"/>
                </a:moveTo>
                <a:lnTo>
                  <a:pt x="112713" y="431801"/>
                </a:lnTo>
                <a:lnTo>
                  <a:pt x="112713" y="434976"/>
                </a:lnTo>
                <a:lnTo>
                  <a:pt x="63012" y="484677"/>
                </a:lnTo>
                <a:lnTo>
                  <a:pt x="52388" y="490539"/>
                </a:lnTo>
                <a:lnTo>
                  <a:pt x="104776" y="434976"/>
                </a:lnTo>
                <a:lnTo>
                  <a:pt x="98612" y="438525"/>
                </a:lnTo>
                <a:close/>
                <a:moveTo>
                  <a:pt x="109538" y="423864"/>
                </a:moveTo>
                <a:lnTo>
                  <a:pt x="112713" y="423864"/>
                </a:lnTo>
                <a:lnTo>
                  <a:pt x="75165" y="452025"/>
                </a:lnTo>
                <a:lnTo>
                  <a:pt x="52388" y="465139"/>
                </a:lnTo>
                <a:lnTo>
                  <a:pt x="98426" y="431801"/>
                </a:lnTo>
                <a:lnTo>
                  <a:pt x="80011" y="441961"/>
                </a:lnTo>
                <a:close/>
                <a:moveTo>
                  <a:pt x="22226" y="423864"/>
                </a:moveTo>
                <a:lnTo>
                  <a:pt x="9525" y="442914"/>
                </a:lnTo>
                <a:lnTo>
                  <a:pt x="19686" y="425134"/>
                </a:lnTo>
                <a:close/>
                <a:moveTo>
                  <a:pt x="165100" y="420689"/>
                </a:moveTo>
                <a:lnTo>
                  <a:pt x="142875" y="454026"/>
                </a:lnTo>
                <a:lnTo>
                  <a:pt x="168275" y="438151"/>
                </a:lnTo>
                <a:lnTo>
                  <a:pt x="168275" y="442914"/>
                </a:lnTo>
                <a:lnTo>
                  <a:pt x="146050" y="461964"/>
                </a:lnTo>
                <a:lnTo>
                  <a:pt x="168275" y="449264"/>
                </a:lnTo>
                <a:lnTo>
                  <a:pt x="165100" y="454026"/>
                </a:lnTo>
                <a:lnTo>
                  <a:pt x="142875" y="465139"/>
                </a:lnTo>
                <a:lnTo>
                  <a:pt x="139700" y="465139"/>
                </a:lnTo>
                <a:lnTo>
                  <a:pt x="161925" y="446089"/>
                </a:lnTo>
                <a:lnTo>
                  <a:pt x="142875" y="457201"/>
                </a:lnTo>
                <a:lnTo>
                  <a:pt x="139700" y="457201"/>
                </a:lnTo>
                <a:close/>
                <a:moveTo>
                  <a:pt x="22226" y="420689"/>
                </a:moveTo>
                <a:lnTo>
                  <a:pt x="19686" y="425134"/>
                </a:lnTo>
                <a:lnTo>
                  <a:pt x="0" y="434976"/>
                </a:lnTo>
                <a:lnTo>
                  <a:pt x="0" y="431801"/>
                </a:lnTo>
                <a:lnTo>
                  <a:pt x="4041" y="426750"/>
                </a:lnTo>
                <a:close/>
                <a:moveTo>
                  <a:pt x="12699" y="415928"/>
                </a:moveTo>
                <a:lnTo>
                  <a:pt x="4041" y="426750"/>
                </a:lnTo>
                <a:lnTo>
                  <a:pt x="3175" y="427039"/>
                </a:lnTo>
                <a:close/>
                <a:moveTo>
                  <a:pt x="12701" y="412221"/>
                </a:moveTo>
                <a:lnTo>
                  <a:pt x="7938" y="415926"/>
                </a:lnTo>
                <a:lnTo>
                  <a:pt x="8732" y="414868"/>
                </a:lnTo>
                <a:close/>
                <a:moveTo>
                  <a:pt x="22226" y="404814"/>
                </a:moveTo>
                <a:lnTo>
                  <a:pt x="12699" y="415928"/>
                </a:lnTo>
                <a:lnTo>
                  <a:pt x="19050" y="407989"/>
                </a:lnTo>
                <a:lnTo>
                  <a:pt x="12701" y="412221"/>
                </a:lnTo>
                <a:close/>
                <a:moveTo>
                  <a:pt x="17464" y="403225"/>
                </a:moveTo>
                <a:lnTo>
                  <a:pt x="8732" y="414868"/>
                </a:lnTo>
                <a:lnTo>
                  <a:pt x="0" y="420689"/>
                </a:lnTo>
                <a:close/>
                <a:moveTo>
                  <a:pt x="19050" y="401639"/>
                </a:moveTo>
                <a:lnTo>
                  <a:pt x="17464" y="403225"/>
                </a:lnTo>
                <a:lnTo>
                  <a:pt x="18521" y="401815"/>
                </a:lnTo>
                <a:close/>
                <a:moveTo>
                  <a:pt x="6349" y="392644"/>
                </a:moveTo>
                <a:lnTo>
                  <a:pt x="3419" y="396795"/>
                </a:lnTo>
                <a:lnTo>
                  <a:pt x="3175" y="396876"/>
                </a:lnTo>
                <a:close/>
                <a:moveTo>
                  <a:pt x="22226" y="390526"/>
                </a:moveTo>
                <a:lnTo>
                  <a:pt x="7938" y="404814"/>
                </a:lnTo>
                <a:lnTo>
                  <a:pt x="22226" y="393701"/>
                </a:lnTo>
                <a:lnTo>
                  <a:pt x="22226" y="396876"/>
                </a:lnTo>
                <a:lnTo>
                  <a:pt x="18521" y="401815"/>
                </a:lnTo>
                <a:lnTo>
                  <a:pt x="0" y="407989"/>
                </a:lnTo>
                <a:lnTo>
                  <a:pt x="14288" y="393701"/>
                </a:lnTo>
                <a:lnTo>
                  <a:pt x="0" y="401639"/>
                </a:lnTo>
                <a:lnTo>
                  <a:pt x="3419" y="396795"/>
                </a:lnTo>
                <a:close/>
                <a:moveTo>
                  <a:pt x="168275" y="385763"/>
                </a:moveTo>
                <a:lnTo>
                  <a:pt x="150813" y="401639"/>
                </a:lnTo>
                <a:lnTo>
                  <a:pt x="168275" y="390526"/>
                </a:lnTo>
                <a:lnTo>
                  <a:pt x="168275" y="393701"/>
                </a:lnTo>
                <a:lnTo>
                  <a:pt x="146050" y="415926"/>
                </a:lnTo>
                <a:lnTo>
                  <a:pt x="168275" y="401639"/>
                </a:lnTo>
                <a:lnTo>
                  <a:pt x="168275" y="404814"/>
                </a:lnTo>
                <a:lnTo>
                  <a:pt x="146050" y="427039"/>
                </a:lnTo>
                <a:lnTo>
                  <a:pt x="168275" y="415926"/>
                </a:lnTo>
                <a:lnTo>
                  <a:pt x="165100" y="420689"/>
                </a:lnTo>
                <a:lnTo>
                  <a:pt x="142875" y="434976"/>
                </a:lnTo>
                <a:lnTo>
                  <a:pt x="139700" y="431801"/>
                </a:lnTo>
                <a:lnTo>
                  <a:pt x="165100" y="404814"/>
                </a:lnTo>
                <a:lnTo>
                  <a:pt x="142875" y="420689"/>
                </a:lnTo>
                <a:lnTo>
                  <a:pt x="139700" y="420689"/>
                </a:lnTo>
                <a:lnTo>
                  <a:pt x="161925" y="396876"/>
                </a:lnTo>
                <a:lnTo>
                  <a:pt x="142875" y="407989"/>
                </a:lnTo>
                <a:lnTo>
                  <a:pt x="139700" y="407989"/>
                </a:lnTo>
                <a:lnTo>
                  <a:pt x="161925" y="390526"/>
                </a:lnTo>
                <a:lnTo>
                  <a:pt x="142875" y="401639"/>
                </a:lnTo>
                <a:lnTo>
                  <a:pt x="139700" y="401639"/>
                </a:lnTo>
                <a:lnTo>
                  <a:pt x="144198" y="396297"/>
                </a:lnTo>
                <a:close/>
                <a:moveTo>
                  <a:pt x="165100" y="371476"/>
                </a:moveTo>
                <a:lnTo>
                  <a:pt x="144198" y="396297"/>
                </a:lnTo>
                <a:lnTo>
                  <a:pt x="142875" y="396876"/>
                </a:lnTo>
                <a:lnTo>
                  <a:pt x="163279" y="372647"/>
                </a:lnTo>
                <a:close/>
                <a:moveTo>
                  <a:pt x="69851" y="357700"/>
                </a:moveTo>
                <a:lnTo>
                  <a:pt x="60326" y="363538"/>
                </a:lnTo>
                <a:lnTo>
                  <a:pt x="63099" y="361185"/>
                </a:lnTo>
                <a:close/>
                <a:moveTo>
                  <a:pt x="168275" y="352426"/>
                </a:moveTo>
                <a:lnTo>
                  <a:pt x="145666" y="379274"/>
                </a:lnTo>
                <a:lnTo>
                  <a:pt x="142875" y="382588"/>
                </a:lnTo>
                <a:lnTo>
                  <a:pt x="168275" y="366713"/>
                </a:lnTo>
                <a:lnTo>
                  <a:pt x="163279" y="372647"/>
                </a:lnTo>
                <a:lnTo>
                  <a:pt x="142875" y="385763"/>
                </a:lnTo>
                <a:lnTo>
                  <a:pt x="139700" y="385763"/>
                </a:lnTo>
                <a:lnTo>
                  <a:pt x="139700" y="382588"/>
                </a:lnTo>
                <a:lnTo>
                  <a:pt x="165100" y="355601"/>
                </a:lnTo>
                <a:lnTo>
                  <a:pt x="142875" y="366713"/>
                </a:lnTo>
                <a:lnTo>
                  <a:pt x="139700" y="366713"/>
                </a:lnTo>
                <a:lnTo>
                  <a:pt x="149225" y="355998"/>
                </a:lnTo>
                <a:lnTo>
                  <a:pt x="142875" y="363538"/>
                </a:lnTo>
                <a:close/>
                <a:moveTo>
                  <a:pt x="109538" y="352426"/>
                </a:moveTo>
                <a:lnTo>
                  <a:pt x="112713" y="352426"/>
                </a:lnTo>
                <a:lnTo>
                  <a:pt x="60326" y="396876"/>
                </a:lnTo>
                <a:lnTo>
                  <a:pt x="109538" y="366713"/>
                </a:lnTo>
                <a:lnTo>
                  <a:pt x="112713" y="366713"/>
                </a:lnTo>
                <a:lnTo>
                  <a:pt x="112713" y="371476"/>
                </a:lnTo>
                <a:lnTo>
                  <a:pt x="71438" y="396876"/>
                </a:lnTo>
                <a:lnTo>
                  <a:pt x="109538" y="374651"/>
                </a:lnTo>
                <a:lnTo>
                  <a:pt x="112713" y="374651"/>
                </a:lnTo>
                <a:lnTo>
                  <a:pt x="63501" y="412751"/>
                </a:lnTo>
                <a:lnTo>
                  <a:pt x="109538" y="385763"/>
                </a:lnTo>
                <a:lnTo>
                  <a:pt x="112713" y="385763"/>
                </a:lnTo>
                <a:lnTo>
                  <a:pt x="63501" y="427039"/>
                </a:lnTo>
                <a:lnTo>
                  <a:pt x="109538" y="396876"/>
                </a:lnTo>
                <a:lnTo>
                  <a:pt x="112713" y="396876"/>
                </a:lnTo>
                <a:lnTo>
                  <a:pt x="112713" y="401639"/>
                </a:lnTo>
                <a:lnTo>
                  <a:pt x="63012" y="451340"/>
                </a:lnTo>
                <a:lnTo>
                  <a:pt x="52388" y="457201"/>
                </a:lnTo>
                <a:lnTo>
                  <a:pt x="104776" y="404814"/>
                </a:lnTo>
                <a:lnTo>
                  <a:pt x="52388" y="434976"/>
                </a:lnTo>
                <a:lnTo>
                  <a:pt x="52388" y="431801"/>
                </a:lnTo>
                <a:lnTo>
                  <a:pt x="101601" y="393701"/>
                </a:lnTo>
                <a:lnTo>
                  <a:pt x="52388" y="420689"/>
                </a:lnTo>
                <a:lnTo>
                  <a:pt x="98426" y="382588"/>
                </a:lnTo>
                <a:lnTo>
                  <a:pt x="52388" y="407989"/>
                </a:lnTo>
                <a:lnTo>
                  <a:pt x="93663" y="379413"/>
                </a:lnTo>
                <a:lnTo>
                  <a:pt x="52388" y="401639"/>
                </a:lnTo>
                <a:lnTo>
                  <a:pt x="101061" y="358865"/>
                </a:lnTo>
                <a:lnTo>
                  <a:pt x="104776" y="355601"/>
                </a:lnTo>
                <a:lnTo>
                  <a:pt x="52388" y="385763"/>
                </a:lnTo>
                <a:lnTo>
                  <a:pt x="52388" y="382588"/>
                </a:lnTo>
                <a:lnTo>
                  <a:pt x="63215" y="376874"/>
                </a:lnTo>
                <a:lnTo>
                  <a:pt x="60326" y="379413"/>
                </a:lnTo>
                <a:lnTo>
                  <a:pt x="72240" y="372111"/>
                </a:lnTo>
                <a:close/>
                <a:moveTo>
                  <a:pt x="109538" y="349251"/>
                </a:moveTo>
                <a:lnTo>
                  <a:pt x="72240" y="372111"/>
                </a:lnTo>
                <a:lnTo>
                  <a:pt x="63215" y="376874"/>
                </a:lnTo>
                <a:lnTo>
                  <a:pt x="65251" y="375085"/>
                </a:lnTo>
                <a:close/>
                <a:moveTo>
                  <a:pt x="6350" y="341313"/>
                </a:moveTo>
                <a:lnTo>
                  <a:pt x="4041" y="344200"/>
                </a:lnTo>
                <a:lnTo>
                  <a:pt x="3175" y="344488"/>
                </a:lnTo>
                <a:close/>
                <a:moveTo>
                  <a:pt x="70372" y="339986"/>
                </a:moveTo>
                <a:lnTo>
                  <a:pt x="63501" y="344488"/>
                </a:lnTo>
                <a:lnTo>
                  <a:pt x="66474" y="341994"/>
                </a:lnTo>
                <a:close/>
                <a:moveTo>
                  <a:pt x="165100" y="338138"/>
                </a:moveTo>
                <a:lnTo>
                  <a:pt x="149225" y="355998"/>
                </a:lnTo>
                <a:lnTo>
                  <a:pt x="163657" y="338860"/>
                </a:lnTo>
                <a:close/>
                <a:moveTo>
                  <a:pt x="22226" y="338138"/>
                </a:moveTo>
                <a:lnTo>
                  <a:pt x="3175" y="363538"/>
                </a:lnTo>
                <a:lnTo>
                  <a:pt x="22226" y="352426"/>
                </a:lnTo>
                <a:lnTo>
                  <a:pt x="22226" y="355601"/>
                </a:lnTo>
                <a:lnTo>
                  <a:pt x="4907" y="380135"/>
                </a:lnTo>
                <a:lnTo>
                  <a:pt x="3175" y="382588"/>
                </a:lnTo>
                <a:lnTo>
                  <a:pt x="22226" y="371476"/>
                </a:lnTo>
                <a:lnTo>
                  <a:pt x="6349" y="392644"/>
                </a:lnTo>
                <a:lnTo>
                  <a:pt x="19050" y="374651"/>
                </a:lnTo>
                <a:lnTo>
                  <a:pt x="0" y="385763"/>
                </a:lnTo>
                <a:lnTo>
                  <a:pt x="0" y="382588"/>
                </a:lnTo>
                <a:lnTo>
                  <a:pt x="19050" y="355601"/>
                </a:lnTo>
                <a:lnTo>
                  <a:pt x="0" y="366713"/>
                </a:lnTo>
                <a:lnTo>
                  <a:pt x="19050" y="341313"/>
                </a:lnTo>
                <a:lnTo>
                  <a:pt x="0" y="349251"/>
                </a:lnTo>
                <a:lnTo>
                  <a:pt x="4041" y="344200"/>
                </a:lnTo>
                <a:close/>
                <a:moveTo>
                  <a:pt x="109538" y="333376"/>
                </a:moveTo>
                <a:lnTo>
                  <a:pt x="112713" y="333376"/>
                </a:lnTo>
                <a:lnTo>
                  <a:pt x="65251" y="375085"/>
                </a:lnTo>
                <a:lnTo>
                  <a:pt x="52388" y="382588"/>
                </a:lnTo>
                <a:lnTo>
                  <a:pt x="101601" y="341313"/>
                </a:lnTo>
                <a:lnTo>
                  <a:pt x="69851" y="357700"/>
                </a:lnTo>
                <a:close/>
                <a:moveTo>
                  <a:pt x="109538" y="314326"/>
                </a:moveTo>
                <a:lnTo>
                  <a:pt x="112713" y="314326"/>
                </a:lnTo>
                <a:lnTo>
                  <a:pt x="112713" y="319088"/>
                </a:lnTo>
                <a:lnTo>
                  <a:pt x="63099" y="361185"/>
                </a:lnTo>
                <a:lnTo>
                  <a:pt x="52388" y="366713"/>
                </a:lnTo>
                <a:lnTo>
                  <a:pt x="104776" y="322263"/>
                </a:lnTo>
                <a:lnTo>
                  <a:pt x="70372" y="339986"/>
                </a:lnTo>
                <a:close/>
                <a:moveTo>
                  <a:pt x="22226" y="300038"/>
                </a:moveTo>
                <a:lnTo>
                  <a:pt x="3175" y="333376"/>
                </a:lnTo>
                <a:lnTo>
                  <a:pt x="22226" y="322263"/>
                </a:lnTo>
                <a:lnTo>
                  <a:pt x="22226" y="325438"/>
                </a:lnTo>
                <a:lnTo>
                  <a:pt x="6350" y="341313"/>
                </a:lnTo>
                <a:lnTo>
                  <a:pt x="19050" y="325438"/>
                </a:lnTo>
                <a:lnTo>
                  <a:pt x="0" y="338138"/>
                </a:lnTo>
                <a:close/>
                <a:moveTo>
                  <a:pt x="168275" y="296863"/>
                </a:moveTo>
                <a:lnTo>
                  <a:pt x="142875" y="333376"/>
                </a:lnTo>
                <a:lnTo>
                  <a:pt x="168275" y="319088"/>
                </a:lnTo>
                <a:lnTo>
                  <a:pt x="168275" y="322263"/>
                </a:lnTo>
                <a:lnTo>
                  <a:pt x="146050" y="344488"/>
                </a:lnTo>
                <a:lnTo>
                  <a:pt x="168275" y="333376"/>
                </a:lnTo>
                <a:lnTo>
                  <a:pt x="163657" y="338860"/>
                </a:lnTo>
                <a:lnTo>
                  <a:pt x="142875" y="349251"/>
                </a:lnTo>
                <a:lnTo>
                  <a:pt x="139700" y="349251"/>
                </a:lnTo>
                <a:lnTo>
                  <a:pt x="165100" y="325438"/>
                </a:lnTo>
                <a:lnTo>
                  <a:pt x="142875" y="338138"/>
                </a:lnTo>
                <a:lnTo>
                  <a:pt x="139700" y="338138"/>
                </a:lnTo>
                <a:lnTo>
                  <a:pt x="163905" y="298806"/>
                </a:lnTo>
                <a:close/>
                <a:moveTo>
                  <a:pt x="165100" y="296863"/>
                </a:moveTo>
                <a:lnTo>
                  <a:pt x="163905" y="298806"/>
                </a:lnTo>
                <a:lnTo>
                  <a:pt x="157988" y="301435"/>
                </a:lnTo>
                <a:close/>
                <a:moveTo>
                  <a:pt x="17464" y="290513"/>
                </a:moveTo>
                <a:lnTo>
                  <a:pt x="7938" y="303213"/>
                </a:lnTo>
                <a:lnTo>
                  <a:pt x="22226" y="292101"/>
                </a:lnTo>
                <a:lnTo>
                  <a:pt x="22226" y="296863"/>
                </a:lnTo>
                <a:lnTo>
                  <a:pt x="11113" y="303213"/>
                </a:lnTo>
                <a:lnTo>
                  <a:pt x="22226" y="300038"/>
                </a:lnTo>
                <a:lnTo>
                  <a:pt x="0" y="311151"/>
                </a:lnTo>
                <a:lnTo>
                  <a:pt x="14288" y="300038"/>
                </a:lnTo>
                <a:lnTo>
                  <a:pt x="0" y="307976"/>
                </a:lnTo>
                <a:close/>
                <a:moveTo>
                  <a:pt x="168275" y="288926"/>
                </a:moveTo>
                <a:lnTo>
                  <a:pt x="168275" y="292101"/>
                </a:lnTo>
                <a:lnTo>
                  <a:pt x="153988" y="303213"/>
                </a:lnTo>
                <a:lnTo>
                  <a:pt x="157988" y="301435"/>
                </a:lnTo>
                <a:lnTo>
                  <a:pt x="142875" y="311151"/>
                </a:lnTo>
                <a:lnTo>
                  <a:pt x="139700" y="311151"/>
                </a:lnTo>
                <a:lnTo>
                  <a:pt x="157163" y="300038"/>
                </a:lnTo>
                <a:lnTo>
                  <a:pt x="142875" y="307976"/>
                </a:lnTo>
                <a:lnTo>
                  <a:pt x="139700" y="307976"/>
                </a:lnTo>
                <a:lnTo>
                  <a:pt x="153035" y="296546"/>
                </a:lnTo>
                <a:close/>
                <a:moveTo>
                  <a:pt x="161925" y="288926"/>
                </a:moveTo>
                <a:lnTo>
                  <a:pt x="153035" y="296546"/>
                </a:lnTo>
                <a:lnTo>
                  <a:pt x="146050" y="300038"/>
                </a:lnTo>
                <a:lnTo>
                  <a:pt x="160193" y="289936"/>
                </a:lnTo>
                <a:close/>
                <a:moveTo>
                  <a:pt x="19050" y="288926"/>
                </a:moveTo>
                <a:lnTo>
                  <a:pt x="17464" y="290513"/>
                </a:lnTo>
                <a:lnTo>
                  <a:pt x="18345" y="289337"/>
                </a:lnTo>
                <a:close/>
                <a:moveTo>
                  <a:pt x="101782" y="282712"/>
                </a:moveTo>
                <a:lnTo>
                  <a:pt x="79376" y="296863"/>
                </a:lnTo>
                <a:lnTo>
                  <a:pt x="88405" y="290414"/>
                </a:lnTo>
                <a:close/>
                <a:moveTo>
                  <a:pt x="109538" y="277813"/>
                </a:moveTo>
                <a:lnTo>
                  <a:pt x="112713" y="277813"/>
                </a:lnTo>
                <a:lnTo>
                  <a:pt x="60326" y="333376"/>
                </a:lnTo>
                <a:lnTo>
                  <a:pt x="109538" y="303213"/>
                </a:lnTo>
                <a:lnTo>
                  <a:pt x="112713" y="303213"/>
                </a:lnTo>
                <a:lnTo>
                  <a:pt x="66474" y="341994"/>
                </a:lnTo>
                <a:lnTo>
                  <a:pt x="52388" y="349251"/>
                </a:lnTo>
                <a:lnTo>
                  <a:pt x="101601" y="311151"/>
                </a:lnTo>
                <a:lnTo>
                  <a:pt x="52388" y="338138"/>
                </a:lnTo>
                <a:lnTo>
                  <a:pt x="104776" y="280988"/>
                </a:lnTo>
                <a:lnTo>
                  <a:pt x="101782" y="282712"/>
                </a:lnTo>
                <a:close/>
                <a:moveTo>
                  <a:pt x="158750" y="275035"/>
                </a:moveTo>
                <a:lnTo>
                  <a:pt x="142875" y="296863"/>
                </a:lnTo>
                <a:lnTo>
                  <a:pt x="168275" y="280988"/>
                </a:lnTo>
                <a:lnTo>
                  <a:pt x="168275" y="284163"/>
                </a:lnTo>
                <a:lnTo>
                  <a:pt x="160193" y="289936"/>
                </a:lnTo>
                <a:lnTo>
                  <a:pt x="142875" y="300038"/>
                </a:lnTo>
                <a:lnTo>
                  <a:pt x="139700" y="300038"/>
                </a:lnTo>
                <a:close/>
                <a:moveTo>
                  <a:pt x="98426" y="273051"/>
                </a:moveTo>
                <a:lnTo>
                  <a:pt x="95263" y="275450"/>
                </a:lnTo>
                <a:lnTo>
                  <a:pt x="60326" y="296863"/>
                </a:lnTo>
                <a:lnTo>
                  <a:pt x="63654" y="293434"/>
                </a:lnTo>
                <a:close/>
                <a:moveTo>
                  <a:pt x="165100" y="266701"/>
                </a:moveTo>
                <a:lnTo>
                  <a:pt x="158750" y="275035"/>
                </a:lnTo>
                <a:lnTo>
                  <a:pt x="164647" y="266928"/>
                </a:lnTo>
                <a:close/>
                <a:moveTo>
                  <a:pt x="109538" y="266701"/>
                </a:moveTo>
                <a:lnTo>
                  <a:pt x="112713" y="266701"/>
                </a:lnTo>
                <a:lnTo>
                  <a:pt x="68263" y="296863"/>
                </a:lnTo>
                <a:lnTo>
                  <a:pt x="109538" y="273051"/>
                </a:lnTo>
                <a:lnTo>
                  <a:pt x="112713" y="273051"/>
                </a:lnTo>
                <a:lnTo>
                  <a:pt x="88405" y="290414"/>
                </a:lnTo>
                <a:lnTo>
                  <a:pt x="52388" y="311151"/>
                </a:lnTo>
                <a:lnTo>
                  <a:pt x="85726" y="288926"/>
                </a:lnTo>
                <a:lnTo>
                  <a:pt x="52388" y="307976"/>
                </a:lnTo>
                <a:lnTo>
                  <a:pt x="95263" y="275450"/>
                </a:lnTo>
                <a:close/>
                <a:moveTo>
                  <a:pt x="60326" y="266607"/>
                </a:moveTo>
                <a:lnTo>
                  <a:pt x="55892" y="272867"/>
                </a:lnTo>
                <a:lnTo>
                  <a:pt x="55563" y="273051"/>
                </a:lnTo>
                <a:close/>
                <a:moveTo>
                  <a:pt x="168275" y="261938"/>
                </a:moveTo>
                <a:lnTo>
                  <a:pt x="164647" y="266928"/>
                </a:lnTo>
                <a:lnTo>
                  <a:pt x="142875" y="277813"/>
                </a:lnTo>
                <a:lnTo>
                  <a:pt x="139700" y="277813"/>
                </a:lnTo>
                <a:lnTo>
                  <a:pt x="142875" y="273051"/>
                </a:lnTo>
                <a:close/>
                <a:moveTo>
                  <a:pt x="22226" y="261938"/>
                </a:moveTo>
                <a:lnTo>
                  <a:pt x="22226" y="266701"/>
                </a:lnTo>
                <a:lnTo>
                  <a:pt x="3175" y="296863"/>
                </a:lnTo>
                <a:lnTo>
                  <a:pt x="22226" y="284163"/>
                </a:lnTo>
                <a:lnTo>
                  <a:pt x="18345" y="289337"/>
                </a:lnTo>
                <a:lnTo>
                  <a:pt x="0" y="300038"/>
                </a:lnTo>
                <a:lnTo>
                  <a:pt x="19050" y="266701"/>
                </a:lnTo>
                <a:lnTo>
                  <a:pt x="0" y="277813"/>
                </a:lnTo>
                <a:lnTo>
                  <a:pt x="4445" y="270829"/>
                </a:lnTo>
                <a:lnTo>
                  <a:pt x="3175" y="273051"/>
                </a:lnTo>
                <a:close/>
                <a:moveTo>
                  <a:pt x="109538" y="242888"/>
                </a:moveTo>
                <a:lnTo>
                  <a:pt x="112713" y="242888"/>
                </a:lnTo>
                <a:lnTo>
                  <a:pt x="63654" y="293434"/>
                </a:lnTo>
                <a:lnTo>
                  <a:pt x="52388" y="300038"/>
                </a:lnTo>
                <a:lnTo>
                  <a:pt x="104776" y="247651"/>
                </a:lnTo>
                <a:lnTo>
                  <a:pt x="52388" y="277813"/>
                </a:lnTo>
                <a:lnTo>
                  <a:pt x="55892" y="272867"/>
                </a:lnTo>
                <a:close/>
                <a:moveTo>
                  <a:pt x="22226" y="242888"/>
                </a:moveTo>
                <a:lnTo>
                  <a:pt x="4445" y="270829"/>
                </a:lnTo>
                <a:lnTo>
                  <a:pt x="19532" y="244428"/>
                </a:lnTo>
                <a:close/>
                <a:moveTo>
                  <a:pt x="146050" y="236538"/>
                </a:moveTo>
                <a:lnTo>
                  <a:pt x="142875" y="250826"/>
                </a:lnTo>
                <a:lnTo>
                  <a:pt x="168275" y="236538"/>
                </a:lnTo>
                <a:lnTo>
                  <a:pt x="142875" y="273051"/>
                </a:lnTo>
                <a:lnTo>
                  <a:pt x="165100" y="239713"/>
                </a:lnTo>
                <a:lnTo>
                  <a:pt x="142875" y="255588"/>
                </a:lnTo>
                <a:lnTo>
                  <a:pt x="139700" y="255588"/>
                </a:lnTo>
                <a:lnTo>
                  <a:pt x="139700" y="250826"/>
                </a:lnTo>
                <a:close/>
                <a:moveTo>
                  <a:pt x="139700" y="236538"/>
                </a:moveTo>
                <a:lnTo>
                  <a:pt x="142875" y="236538"/>
                </a:lnTo>
                <a:lnTo>
                  <a:pt x="146050" y="236538"/>
                </a:lnTo>
                <a:lnTo>
                  <a:pt x="142875" y="239713"/>
                </a:lnTo>
                <a:lnTo>
                  <a:pt x="139700" y="239713"/>
                </a:lnTo>
                <a:close/>
                <a:moveTo>
                  <a:pt x="55563" y="236538"/>
                </a:moveTo>
                <a:lnTo>
                  <a:pt x="60326" y="236538"/>
                </a:lnTo>
                <a:lnTo>
                  <a:pt x="55563" y="250826"/>
                </a:lnTo>
                <a:lnTo>
                  <a:pt x="82551" y="236538"/>
                </a:lnTo>
                <a:lnTo>
                  <a:pt x="60326" y="266607"/>
                </a:lnTo>
                <a:lnTo>
                  <a:pt x="79376" y="239713"/>
                </a:lnTo>
                <a:lnTo>
                  <a:pt x="52388" y="255588"/>
                </a:lnTo>
                <a:lnTo>
                  <a:pt x="52388" y="250826"/>
                </a:lnTo>
                <a:close/>
                <a:moveTo>
                  <a:pt x="52388" y="236538"/>
                </a:moveTo>
                <a:lnTo>
                  <a:pt x="55563" y="236538"/>
                </a:lnTo>
                <a:lnTo>
                  <a:pt x="52388" y="239713"/>
                </a:lnTo>
                <a:close/>
                <a:moveTo>
                  <a:pt x="7938" y="236538"/>
                </a:moveTo>
                <a:lnTo>
                  <a:pt x="3175" y="250826"/>
                </a:lnTo>
                <a:lnTo>
                  <a:pt x="22226" y="239713"/>
                </a:lnTo>
                <a:lnTo>
                  <a:pt x="19532" y="244428"/>
                </a:lnTo>
                <a:lnTo>
                  <a:pt x="0" y="255588"/>
                </a:lnTo>
                <a:lnTo>
                  <a:pt x="0" y="250826"/>
                </a:lnTo>
                <a:close/>
                <a:moveTo>
                  <a:pt x="0" y="236538"/>
                </a:moveTo>
                <a:lnTo>
                  <a:pt x="3175" y="236538"/>
                </a:lnTo>
                <a:lnTo>
                  <a:pt x="7938" y="236538"/>
                </a:lnTo>
                <a:lnTo>
                  <a:pt x="0" y="239713"/>
                </a:lnTo>
                <a:close/>
                <a:moveTo>
                  <a:pt x="165101" y="209550"/>
                </a:moveTo>
                <a:lnTo>
                  <a:pt x="168276" y="209550"/>
                </a:lnTo>
                <a:lnTo>
                  <a:pt x="168276" y="214313"/>
                </a:lnTo>
                <a:lnTo>
                  <a:pt x="165101" y="214313"/>
                </a:lnTo>
                <a:close/>
                <a:moveTo>
                  <a:pt x="137055" y="207131"/>
                </a:moveTo>
                <a:lnTo>
                  <a:pt x="135487" y="209260"/>
                </a:lnTo>
                <a:lnTo>
                  <a:pt x="134939" y="209550"/>
                </a:lnTo>
                <a:close/>
                <a:moveTo>
                  <a:pt x="165101" y="201613"/>
                </a:moveTo>
                <a:lnTo>
                  <a:pt x="165101" y="209550"/>
                </a:lnTo>
                <a:lnTo>
                  <a:pt x="161926" y="214313"/>
                </a:lnTo>
                <a:lnTo>
                  <a:pt x="161926" y="203377"/>
                </a:lnTo>
                <a:close/>
                <a:moveTo>
                  <a:pt x="161926" y="201613"/>
                </a:moveTo>
                <a:lnTo>
                  <a:pt x="161926" y="203377"/>
                </a:lnTo>
                <a:lnTo>
                  <a:pt x="154710" y="207385"/>
                </a:lnTo>
                <a:close/>
                <a:moveTo>
                  <a:pt x="161926" y="195263"/>
                </a:moveTo>
                <a:lnTo>
                  <a:pt x="150814" y="209550"/>
                </a:lnTo>
                <a:lnTo>
                  <a:pt x="154710" y="207385"/>
                </a:lnTo>
                <a:lnTo>
                  <a:pt x="146051" y="214313"/>
                </a:lnTo>
                <a:lnTo>
                  <a:pt x="142876" y="214313"/>
                </a:lnTo>
                <a:lnTo>
                  <a:pt x="157164" y="198438"/>
                </a:lnTo>
                <a:lnTo>
                  <a:pt x="131764" y="214313"/>
                </a:lnTo>
                <a:lnTo>
                  <a:pt x="135487" y="209260"/>
                </a:lnTo>
                <a:close/>
                <a:moveTo>
                  <a:pt x="94483" y="175430"/>
                </a:moveTo>
                <a:lnTo>
                  <a:pt x="66612" y="195798"/>
                </a:lnTo>
                <a:lnTo>
                  <a:pt x="55563" y="201613"/>
                </a:lnTo>
                <a:close/>
                <a:moveTo>
                  <a:pt x="146051" y="173038"/>
                </a:moveTo>
                <a:lnTo>
                  <a:pt x="110149" y="208940"/>
                </a:lnTo>
                <a:lnTo>
                  <a:pt x="109538" y="209550"/>
                </a:lnTo>
                <a:lnTo>
                  <a:pt x="157164" y="179388"/>
                </a:lnTo>
                <a:lnTo>
                  <a:pt x="157164" y="184150"/>
                </a:lnTo>
                <a:lnTo>
                  <a:pt x="137055" y="207131"/>
                </a:lnTo>
                <a:lnTo>
                  <a:pt x="151872" y="187023"/>
                </a:lnTo>
                <a:lnTo>
                  <a:pt x="153989" y="184150"/>
                </a:lnTo>
                <a:lnTo>
                  <a:pt x="101601" y="214313"/>
                </a:lnTo>
                <a:close/>
                <a:moveTo>
                  <a:pt x="49572" y="159416"/>
                </a:moveTo>
                <a:lnTo>
                  <a:pt x="26988" y="173038"/>
                </a:lnTo>
                <a:lnTo>
                  <a:pt x="30376" y="170281"/>
                </a:lnTo>
                <a:close/>
                <a:moveTo>
                  <a:pt x="146051" y="153988"/>
                </a:moveTo>
                <a:lnTo>
                  <a:pt x="82551" y="206375"/>
                </a:lnTo>
                <a:lnTo>
                  <a:pt x="150814" y="168275"/>
                </a:lnTo>
                <a:lnTo>
                  <a:pt x="146051" y="173038"/>
                </a:lnTo>
                <a:lnTo>
                  <a:pt x="74613" y="214313"/>
                </a:lnTo>
                <a:lnTo>
                  <a:pt x="71438" y="214313"/>
                </a:lnTo>
                <a:lnTo>
                  <a:pt x="134939" y="160338"/>
                </a:lnTo>
                <a:lnTo>
                  <a:pt x="41276" y="214313"/>
                </a:lnTo>
                <a:lnTo>
                  <a:pt x="66612" y="195798"/>
                </a:lnTo>
                <a:close/>
                <a:moveTo>
                  <a:pt x="98426" y="131763"/>
                </a:moveTo>
                <a:lnTo>
                  <a:pt x="53519" y="160339"/>
                </a:lnTo>
                <a:lnTo>
                  <a:pt x="91982" y="135410"/>
                </a:lnTo>
                <a:close/>
                <a:moveTo>
                  <a:pt x="123826" y="127000"/>
                </a:moveTo>
                <a:lnTo>
                  <a:pt x="118304" y="131602"/>
                </a:lnTo>
                <a:lnTo>
                  <a:pt x="60326" y="165100"/>
                </a:lnTo>
                <a:lnTo>
                  <a:pt x="81301" y="152049"/>
                </a:lnTo>
                <a:close/>
                <a:moveTo>
                  <a:pt x="131764" y="123825"/>
                </a:moveTo>
                <a:lnTo>
                  <a:pt x="134939" y="123825"/>
                </a:lnTo>
                <a:lnTo>
                  <a:pt x="30163" y="206375"/>
                </a:lnTo>
                <a:lnTo>
                  <a:pt x="139701" y="142875"/>
                </a:lnTo>
                <a:lnTo>
                  <a:pt x="142876" y="142875"/>
                </a:lnTo>
                <a:lnTo>
                  <a:pt x="94483" y="175430"/>
                </a:lnTo>
                <a:lnTo>
                  <a:pt x="123826" y="153988"/>
                </a:lnTo>
                <a:lnTo>
                  <a:pt x="19051" y="214313"/>
                </a:lnTo>
                <a:lnTo>
                  <a:pt x="118304" y="131602"/>
                </a:lnTo>
                <a:close/>
                <a:moveTo>
                  <a:pt x="131764" y="120650"/>
                </a:moveTo>
                <a:lnTo>
                  <a:pt x="81301" y="152049"/>
                </a:lnTo>
                <a:lnTo>
                  <a:pt x="7938" y="195263"/>
                </a:lnTo>
                <a:lnTo>
                  <a:pt x="79376" y="149225"/>
                </a:lnTo>
                <a:lnTo>
                  <a:pt x="11113" y="187325"/>
                </a:lnTo>
                <a:lnTo>
                  <a:pt x="53519" y="160339"/>
                </a:lnTo>
                <a:lnTo>
                  <a:pt x="41276" y="168275"/>
                </a:lnTo>
                <a:close/>
                <a:moveTo>
                  <a:pt x="127001" y="112713"/>
                </a:moveTo>
                <a:lnTo>
                  <a:pt x="91982" y="135410"/>
                </a:lnTo>
                <a:lnTo>
                  <a:pt x="49572" y="159416"/>
                </a:lnTo>
                <a:close/>
                <a:moveTo>
                  <a:pt x="71438" y="101600"/>
                </a:moveTo>
                <a:lnTo>
                  <a:pt x="36513" y="139020"/>
                </a:lnTo>
                <a:lnTo>
                  <a:pt x="69110" y="102931"/>
                </a:lnTo>
                <a:close/>
                <a:moveTo>
                  <a:pt x="120651" y="96838"/>
                </a:moveTo>
                <a:lnTo>
                  <a:pt x="30376" y="170281"/>
                </a:lnTo>
                <a:lnTo>
                  <a:pt x="14288" y="179388"/>
                </a:lnTo>
                <a:lnTo>
                  <a:pt x="14288" y="176213"/>
                </a:lnTo>
                <a:lnTo>
                  <a:pt x="109538" y="104775"/>
                </a:lnTo>
                <a:lnTo>
                  <a:pt x="26988" y="149225"/>
                </a:lnTo>
                <a:lnTo>
                  <a:pt x="36513" y="139020"/>
                </a:lnTo>
                <a:lnTo>
                  <a:pt x="30163" y="146050"/>
                </a:lnTo>
                <a:close/>
                <a:moveTo>
                  <a:pt x="49213" y="96838"/>
                </a:moveTo>
                <a:lnTo>
                  <a:pt x="52388" y="96838"/>
                </a:lnTo>
                <a:lnTo>
                  <a:pt x="41276" y="115888"/>
                </a:lnTo>
                <a:lnTo>
                  <a:pt x="74613" y="96838"/>
                </a:lnTo>
                <a:lnTo>
                  <a:pt x="69110" y="102931"/>
                </a:lnTo>
                <a:lnTo>
                  <a:pt x="38101" y="120650"/>
                </a:lnTo>
                <a:lnTo>
                  <a:pt x="38101" y="115888"/>
                </a:lnTo>
                <a:close/>
                <a:moveTo>
                  <a:pt x="98426" y="60325"/>
                </a:moveTo>
                <a:lnTo>
                  <a:pt x="88643" y="66503"/>
                </a:lnTo>
                <a:lnTo>
                  <a:pt x="91746" y="63788"/>
                </a:lnTo>
                <a:close/>
                <a:moveTo>
                  <a:pt x="109538" y="55562"/>
                </a:moveTo>
                <a:lnTo>
                  <a:pt x="109538" y="60325"/>
                </a:lnTo>
                <a:lnTo>
                  <a:pt x="115888" y="79375"/>
                </a:lnTo>
                <a:lnTo>
                  <a:pt x="109538" y="63500"/>
                </a:lnTo>
                <a:lnTo>
                  <a:pt x="79376" y="82550"/>
                </a:lnTo>
                <a:lnTo>
                  <a:pt x="74613" y="82550"/>
                </a:lnTo>
                <a:lnTo>
                  <a:pt x="74613" y="79375"/>
                </a:lnTo>
                <a:lnTo>
                  <a:pt x="93663" y="66675"/>
                </a:lnTo>
                <a:lnTo>
                  <a:pt x="68263" y="82550"/>
                </a:lnTo>
                <a:lnTo>
                  <a:pt x="68263" y="79375"/>
                </a:lnTo>
                <a:lnTo>
                  <a:pt x="88643" y="66503"/>
                </a:lnTo>
                <a:lnTo>
                  <a:pt x="79376" y="74612"/>
                </a:lnTo>
                <a:close/>
                <a:moveTo>
                  <a:pt x="90488" y="14287"/>
                </a:moveTo>
                <a:lnTo>
                  <a:pt x="68263" y="52387"/>
                </a:lnTo>
                <a:lnTo>
                  <a:pt x="98426" y="33337"/>
                </a:lnTo>
                <a:lnTo>
                  <a:pt x="60326" y="79375"/>
                </a:lnTo>
                <a:lnTo>
                  <a:pt x="104776" y="52387"/>
                </a:lnTo>
                <a:lnTo>
                  <a:pt x="91746" y="63788"/>
                </a:lnTo>
                <a:lnTo>
                  <a:pt x="55563" y="82550"/>
                </a:lnTo>
                <a:lnTo>
                  <a:pt x="52388" y="82550"/>
                </a:lnTo>
                <a:lnTo>
                  <a:pt x="52388" y="79375"/>
                </a:lnTo>
                <a:lnTo>
                  <a:pt x="93663" y="38100"/>
                </a:lnTo>
                <a:lnTo>
                  <a:pt x="63501" y="55562"/>
                </a:lnTo>
                <a:lnTo>
                  <a:pt x="63501" y="52387"/>
                </a:lnTo>
                <a:lnTo>
                  <a:pt x="84138" y="17009"/>
                </a:lnTo>
                <a:close/>
                <a:moveTo>
                  <a:pt x="85726" y="14287"/>
                </a:moveTo>
                <a:lnTo>
                  <a:pt x="84138" y="17009"/>
                </a:lnTo>
                <a:lnTo>
                  <a:pt x="79376" y="19050"/>
                </a:lnTo>
                <a:lnTo>
                  <a:pt x="79503" y="18732"/>
                </a:lnTo>
                <a:close/>
                <a:moveTo>
                  <a:pt x="82551" y="0"/>
                </a:moveTo>
                <a:lnTo>
                  <a:pt x="85726" y="3175"/>
                </a:lnTo>
                <a:lnTo>
                  <a:pt x="79503" y="18732"/>
                </a:lnTo>
                <a:lnTo>
                  <a:pt x="74613" y="22225"/>
                </a:lnTo>
                <a:lnTo>
                  <a:pt x="82551" y="7937"/>
                </a:lnTo>
                <a:lnTo>
                  <a:pt x="82551" y="317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122" name="23_1"/>
          <p:cNvGrpSpPr/>
          <p:nvPr>
            <p:custDataLst>
              <p:tags r:id="rId18"/>
            </p:custDataLst>
          </p:nvPr>
        </p:nvGrpSpPr>
        <p:grpSpPr>
          <a:xfrm>
            <a:off x="1657375" y="3486649"/>
            <a:ext cx="1181931" cy="1368281"/>
            <a:chOff x="1450144" y="3394869"/>
            <a:chExt cx="1181931" cy="1368281"/>
          </a:xfrm>
        </p:grpSpPr>
        <p:sp>
          <p:nvSpPr>
            <p:cNvPr id="112" name="Freeform 40"/>
            <p:cNvSpPr>
              <a:spLocks/>
            </p:cNvSpPr>
            <p:nvPr/>
          </p:nvSpPr>
          <p:spPr bwMode="auto">
            <a:xfrm>
              <a:off x="2379920" y="4510995"/>
              <a:ext cx="252155" cy="252155"/>
            </a:xfrm>
            <a:custGeom>
              <a:avLst/>
              <a:gdLst>
                <a:gd name="T0" fmla="*/ 32 w 138"/>
                <a:gd name="T1" fmla="*/ 10 h 138"/>
                <a:gd name="T2" fmla="*/ 35 w 138"/>
                <a:gd name="T3" fmla="*/ 8 h 138"/>
                <a:gd name="T4" fmla="*/ 7 w 138"/>
                <a:gd name="T5" fmla="*/ 35 h 138"/>
                <a:gd name="T6" fmla="*/ 70 w 138"/>
                <a:gd name="T7" fmla="*/ 0 h 138"/>
                <a:gd name="T8" fmla="*/ 7 w 138"/>
                <a:gd name="T9" fmla="*/ 38 h 138"/>
                <a:gd name="T10" fmla="*/ 73 w 138"/>
                <a:gd name="T11" fmla="*/ 0 h 138"/>
                <a:gd name="T12" fmla="*/ 5 w 138"/>
                <a:gd name="T13" fmla="*/ 40 h 138"/>
                <a:gd name="T14" fmla="*/ 75 w 138"/>
                <a:gd name="T15" fmla="*/ 0 h 138"/>
                <a:gd name="T16" fmla="*/ 2 w 138"/>
                <a:gd name="T17" fmla="*/ 48 h 138"/>
                <a:gd name="T18" fmla="*/ 83 w 138"/>
                <a:gd name="T19" fmla="*/ 3 h 138"/>
                <a:gd name="T20" fmla="*/ 0 w 138"/>
                <a:gd name="T21" fmla="*/ 55 h 138"/>
                <a:gd name="T22" fmla="*/ 90 w 138"/>
                <a:gd name="T23" fmla="*/ 3 h 138"/>
                <a:gd name="T24" fmla="*/ 0 w 138"/>
                <a:gd name="T25" fmla="*/ 60 h 138"/>
                <a:gd name="T26" fmla="*/ 95 w 138"/>
                <a:gd name="T27" fmla="*/ 5 h 138"/>
                <a:gd name="T28" fmla="*/ 0 w 138"/>
                <a:gd name="T29" fmla="*/ 63 h 138"/>
                <a:gd name="T30" fmla="*/ 98 w 138"/>
                <a:gd name="T31" fmla="*/ 8 h 138"/>
                <a:gd name="T32" fmla="*/ 0 w 138"/>
                <a:gd name="T33" fmla="*/ 68 h 138"/>
                <a:gd name="T34" fmla="*/ 103 w 138"/>
                <a:gd name="T35" fmla="*/ 10 h 138"/>
                <a:gd name="T36" fmla="*/ 0 w 138"/>
                <a:gd name="T37" fmla="*/ 73 h 138"/>
                <a:gd name="T38" fmla="*/ 108 w 138"/>
                <a:gd name="T39" fmla="*/ 13 h 138"/>
                <a:gd name="T40" fmla="*/ 0 w 138"/>
                <a:gd name="T41" fmla="*/ 83 h 138"/>
                <a:gd name="T42" fmla="*/ 113 w 138"/>
                <a:gd name="T43" fmla="*/ 18 h 138"/>
                <a:gd name="T44" fmla="*/ 2 w 138"/>
                <a:gd name="T45" fmla="*/ 90 h 138"/>
                <a:gd name="T46" fmla="*/ 118 w 138"/>
                <a:gd name="T47" fmla="*/ 23 h 138"/>
                <a:gd name="T48" fmla="*/ 2 w 138"/>
                <a:gd name="T49" fmla="*/ 90 h 138"/>
                <a:gd name="T50" fmla="*/ 120 w 138"/>
                <a:gd name="T51" fmla="*/ 23 h 138"/>
                <a:gd name="T52" fmla="*/ 5 w 138"/>
                <a:gd name="T53" fmla="*/ 98 h 138"/>
                <a:gd name="T54" fmla="*/ 123 w 138"/>
                <a:gd name="T55" fmla="*/ 28 h 138"/>
                <a:gd name="T56" fmla="*/ 7 w 138"/>
                <a:gd name="T57" fmla="*/ 103 h 138"/>
                <a:gd name="T58" fmla="*/ 128 w 138"/>
                <a:gd name="T59" fmla="*/ 35 h 138"/>
                <a:gd name="T60" fmla="*/ 10 w 138"/>
                <a:gd name="T61" fmla="*/ 105 h 138"/>
                <a:gd name="T62" fmla="*/ 130 w 138"/>
                <a:gd name="T63" fmla="*/ 38 h 138"/>
                <a:gd name="T64" fmla="*/ 15 w 138"/>
                <a:gd name="T65" fmla="*/ 113 h 138"/>
                <a:gd name="T66" fmla="*/ 133 w 138"/>
                <a:gd name="T67" fmla="*/ 45 h 138"/>
                <a:gd name="T68" fmla="*/ 20 w 138"/>
                <a:gd name="T69" fmla="*/ 118 h 138"/>
                <a:gd name="T70" fmla="*/ 135 w 138"/>
                <a:gd name="T71" fmla="*/ 50 h 138"/>
                <a:gd name="T72" fmla="*/ 25 w 138"/>
                <a:gd name="T73" fmla="*/ 123 h 138"/>
                <a:gd name="T74" fmla="*/ 135 w 138"/>
                <a:gd name="T75" fmla="*/ 60 h 138"/>
                <a:gd name="T76" fmla="*/ 35 w 138"/>
                <a:gd name="T77" fmla="*/ 130 h 138"/>
                <a:gd name="T78" fmla="*/ 138 w 138"/>
                <a:gd name="T79" fmla="*/ 70 h 138"/>
                <a:gd name="T80" fmla="*/ 37 w 138"/>
                <a:gd name="T81" fmla="*/ 130 h 138"/>
                <a:gd name="T82" fmla="*/ 138 w 138"/>
                <a:gd name="T83" fmla="*/ 73 h 138"/>
                <a:gd name="T84" fmla="*/ 50 w 138"/>
                <a:gd name="T85" fmla="*/ 135 h 138"/>
                <a:gd name="T86" fmla="*/ 135 w 138"/>
                <a:gd name="T87" fmla="*/ 85 h 138"/>
                <a:gd name="T88" fmla="*/ 50 w 138"/>
                <a:gd name="T89" fmla="*/ 135 h 138"/>
                <a:gd name="T90" fmla="*/ 135 w 138"/>
                <a:gd name="T91" fmla="*/ 85 h 138"/>
                <a:gd name="T92" fmla="*/ 63 w 138"/>
                <a:gd name="T93" fmla="*/ 138 h 138"/>
                <a:gd name="T94" fmla="*/ 130 w 138"/>
                <a:gd name="T95" fmla="*/ 98 h 138"/>
                <a:gd name="T96" fmla="*/ 78 w 138"/>
                <a:gd name="T97" fmla="*/ 138 h 138"/>
                <a:gd name="T98" fmla="*/ 123 w 138"/>
                <a:gd name="T99" fmla="*/ 110 h 138"/>
                <a:gd name="T100" fmla="*/ 100 w 138"/>
                <a:gd name="T101" fmla="*/ 130 h 138"/>
                <a:gd name="T102" fmla="*/ 105 w 138"/>
                <a:gd name="T103" fmla="*/ 12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8" h="138">
                  <a:moveTo>
                    <a:pt x="32" y="10"/>
                  </a:moveTo>
                  <a:lnTo>
                    <a:pt x="35" y="8"/>
                  </a:lnTo>
                  <a:lnTo>
                    <a:pt x="7" y="35"/>
                  </a:lnTo>
                  <a:lnTo>
                    <a:pt x="70" y="0"/>
                  </a:lnTo>
                  <a:lnTo>
                    <a:pt x="7" y="38"/>
                  </a:lnTo>
                  <a:lnTo>
                    <a:pt x="73" y="0"/>
                  </a:lnTo>
                  <a:lnTo>
                    <a:pt x="5" y="40"/>
                  </a:lnTo>
                  <a:lnTo>
                    <a:pt x="75" y="0"/>
                  </a:lnTo>
                  <a:lnTo>
                    <a:pt x="2" y="48"/>
                  </a:lnTo>
                  <a:lnTo>
                    <a:pt x="83" y="3"/>
                  </a:lnTo>
                  <a:lnTo>
                    <a:pt x="0" y="55"/>
                  </a:lnTo>
                  <a:lnTo>
                    <a:pt x="90" y="3"/>
                  </a:lnTo>
                  <a:lnTo>
                    <a:pt x="0" y="60"/>
                  </a:lnTo>
                  <a:lnTo>
                    <a:pt x="95" y="5"/>
                  </a:lnTo>
                  <a:lnTo>
                    <a:pt x="0" y="63"/>
                  </a:lnTo>
                  <a:lnTo>
                    <a:pt x="98" y="8"/>
                  </a:lnTo>
                  <a:lnTo>
                    <a:pt x="0" y="68"/>
                  </a:lnTo>
                  <a:lnTo>
                    <a:pt x="103" y="10"/>
                  </a:lnTo>
                  <a:lnTo>
                    <a:pt x="0" y="73"/>
                  </a:lnTo>
                  <a:lnTo>
                    <a:pt x="108" y="13"/>
                  </a:lnTo>
                  <a:lnTo>
                    <a:pt x="0" y="83"/>
                  </a:lnTo>
                  <a:lnTo>
                    <a:pt x="113" y="18"/>
                  </a:lnTo>
                  <a:lnTo>
                    <a:pt x="2" y="90"/>
                  </a:lnTo>
                  <a:lnTo>
                    <a:pt x="118" y="23"/>
                  </a:lnTo>
                  <a:lnTo>
                    <a:pt x="2" y="90"/>
                  </a:lnTo>
                  <a:lnTo>
                    <a:pt x="120" y="23"/>
                  </a:lnTo>
                  <a:lnTo>
                    <a:pt x="5" y="98"/>
                  </a:lnTo>
                  <a:lnTo>
                    <a:pt x="123" y="28"/>
                  </a:lnTo>
                  <a:lnTo>
                    <a:pt x="7" y="103"/>
                  </a:lnTo>
                  <a:lnTo>
                    <a:pt x="128" y="35"/>
                  </a:lnTo>
                  <a:lnTo>
                    <a:pt x="10" y="105"/>
                  </a:lnTo>
                  <a:lnTo>
                    <a:pt x="130" y="38"/>
                  </a:lnTo>
                  <a:lnTo>
                    <a:pt x="15" y="113"/>
                  </a:lnTo>
                  <a:lnTo>
                    <a:pt x="133" y="45"/>
                  </a:lnTo>
                  <a:lnTo>
                    <a:pt x="20" y="118"/>
                  </a:lnTo>
                  <a:lnTo>
                    <a:pt x="135" y="50"/>
                  </a:lnTo>
                  <a:lnTo>
                    <a:pt x="25" y="123"/>
                  </a:lnTo>
                  <a:lnTo>
                    <a:pt x="135" y="60"/>
                  </a:lnTo>
                  <a:lnTo>
                    <a:pt x="35" y="130"/>
                  </a:lnTo>
                  <a:lnTo>
                    <a:pt x="138" y="70"/>
                  </a:lnTo>
                  <a:lnTo>
                    <a:pt x="37" y="130"/>
                  </a:lnTo>
                  <a:lnTo>
                    <a:pt x="138" y="73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63" y="138"/>
                  </a:lnTo>
                  <a:lnTo>
                    <a:pt x="130" y="98"/>
                  </a:lnTo>
                  <a:lnTo>
                    <a:pt x="78" y="138"/>
                  </a:lnTo>
                  <a:lnTo>
                    <a:pt x="123" y="110"/>
                  </a:lnTo>
                  <a:lnTo>
                    <a:pt x="100" y="130"/>
                  </a:lnTo>
                  <a:lnTo>
                    <a:pt x="105" y="128"/>
                  </a:lnTo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40"/>
            <p:cNvSpPr>
              <a:spLocks/>
            </p:cNvSpPr>
            <p:nvPr/>
          </p:nvSpPr>
          <p:spPr bwMode="auto">
            <a:xfrm>
              <a:off x="2055826" y="4350889"/>
              <a:ext cx="252155" cy="252155"/>
            </a:xfrm>
            <a:custGeom>
              <a:avLst/>
              <a:gdLst>
                <a:gd name="T0" fmla="*/ 32 w 138"/>
                <a:gd name="T1" fmla="*/ 10 h 138"/>
                <a:gd name="T2" fmla="*/ 35 w 138"/>
                <a:gd name="T3" fmla="*/ 8 h 138"/>
                <a:gd name="T4" fmla="*/ 7 w 138"/>
                <a:gd name="T5" fmla="*/ 35 h 138"/>
                <a:gd name="T6" fmla="*/ 70 w 138"/>
                <a:gd name="T7" fmla="*/ 0 h 138"/>
                <a:gd name="T8" fmla="*/ 7 w 138"/>
                <a:gd name="T9" fmla="*/ 38 h 138"/>
                <a:gd name="T10" fmla="*/ 73 w 138"/>
                <a:gd name="T11" fmla="*/ 0 h 138"/>
                <a:gd name="T12" fmla="*/ 5 w 138"/>
                <a:gd name="T13" fmla="*/ 40 h 138"/>
                <a:gd name="T14" fmla="*/ 75 w 138"/>
                <a:gd name="T15" fmla="*/ 0 h 138"/>
                <a:gd name="T16" fmla="*/ 2 w 138"/>
                <a:gd name="T17" fmla="*/ 48 h 138"/>
                <a:gd name="T18" fmla="*/ 83 w 138"/>
                <a:gd name="T19" fmla="*/ 3 h 138"/>
                <a:gd name="T20" fmla="*/ 0 w 138"/>
                <a:gd name="T21" fmla="*/ 55 h 138"/>
                <a:gd name="T22" fmla="*/ 90 w 138"/>
                <a:gd name="T23" fmla="*/ 3 h 138"/>
                <a:gd name="T24" fmla="*/ 0 w 138"/>
                <a:gd name="T25" fmla="*/ 60 h 138"/>
                <a:gd name="T26" fmla="*/ 95 w 138"/>
                <a:gd name="T27" fmla="*/ 5 h 138"/>
                <a:gd name="T28" fmla="*/ 0 w 138"/>
                <a:gd name="T29" fmla="*/ 63 h 138"/>
                <a:gd name="T30" fmla="*/ 98 w 138"/>
                <a:gd name="T31" fmla="*/ 8 h 138"/>
                <a:gd name="T32" fmla="*/ 0 w 138"/>
                <a:gd name="T33" fmla="*/ 68 h 138"/>
                <a:gd name="T34" fmla="*/ 103 w 138"/>
                <a:gd name="T35" fmla="*/ 10 h 138"/>
                <a:gd name="T36" fmla="*/ 0 w 138"/>
                <a:gd name="T37" fmla="*/ 73 h 138"/>
                <a:gd name="T38" fmla="*/ 108 w 138"/>
                <a:gd name="T39" fmla="*/ 13 h 138"/>
                <a:gd name="T40" fmla="*/ 0 w 138"/>
                <a:gd name="T41" fmla="*/ 83 h 138"/>
                <a:gd name="T42" fmla="*/ 113 w 138"/>
                <a:gd name="T43" fmla="*/ 18 h 138"/>
                <a:gd name="T44" fmla="*/ 2 w 138"/>
                <a:gd name="T45" fmla="*/ 90 h 138"/>
                <a:gd name="T46" fmla="*/ 118 w 138"/>
                <a:gd name="T47" fmla="*/ 23 h 138"/>
                <a:gd name="T48" fmla="*/ 2 w 138"/>
                <a:gd name="T49" fmla="*/ 90 h 138"/>
                <a:gd name="T50" fmla="*/ 120 w 138"/>
                <a:gd name="T51" fmla="*/ 23 h 138"/>
                <a:gd name="T52" fmla="*/ 5 w 138"/>
                <a:gd name="T53" fmla="*/ 98 h 138"/>
                <a:gd name="T54" fmla="*/ 123 w 138"/>
                <a:gd name="T55" fmla="*/ 28 h 138"/>
                <a:gd name="T56" fmla="*/ 7 w 138"/>
                <a:gd name="T57" fmla="*/ 103 h 138"/>
                <a:gd name="T58" fmla="*/ 128 w 138"/>
                <a:gd name="T59" fmla="*/ 35 h 138"/>
                <a:gd name="T60" fmla="*/ 10 w 138"/>
                <a:gd name="T61" fmla="*/ 105 h 138"/>
                <a:gd name="T62" fmla="*/ 130 w 138"/>
                <a:gd name="T63" fmla="*/ 38 h 138"/>
                <a:gd name="T64" fmla="*/ 15 w 138"/>
                <a:gd name="T65" fmla="*/ 113 h 138"/>
                <a:gd name="T66" fmla="*/ 133 w 138"/>
                <a:gd name="T67" fmla="*/ 45 h 138"/>
                <a:gd name="T68" fmla="*/ 20 w 138"/>
                <a:gd name="T69" fmla="*/ 118 h 138"/>
                <a:gd name="T70" fmla="*/ 135 w 138"/>
                <a:gd name="T71" fmla="*/ 50 h 138"/>
                <a:gd name="T72" fmla="*/ 25 w 138"/>
                <a:gd name="T73" fmla="*/ 123 h 138"/>
                <a:gd name="T74" fmla="*/ 135 w 138"/>
                <a:gd name="T75" fmla="*/ 60 h 138"/>
                <a:gd name="T76" fmla="*/ 35 w 138"/>
                <a:gd name="T77" fmla="*/ 130 h 138"/>
                <a:gd name="T78" fmla="*/ 138 w 138"/>
                <a:gd name="T79" fmla="*/ 70 h 138"/>
                <a:gd name="T80" fmla="*/ 37 w 138"/>
                <a:gd name="T81" fmla="*/ 130 h 138"/>
                <a:gd name="T82" fmla="*/ 138 w 138"/>
                <a:gd name="T83" fmla="*/ 73 h 138"/>
                <a:gd name="T84" fmla="*/ 50 w 138"/>
                <a:gd name="T85" fmla="*/ 135 h 138"/>
                <a:gd name="T86" fmla="*/ 135 w 138"/>
                <a:gd name="T87" fmla="*/ 85 h 138"/>
                <a:gd name="T88" fmla="*/ 50 w 138"/>
                <a:gd name="T89" fmla="*/ 135 h 138"/>
                <a:gd name="T90" fmla="*/ 135 w 138"/>
                <a:gd name="T91" fmla="*/ 85 h 138"/>
                <a:gd name="T92" fmla="*/ 63 w 138"/>
                <a:gd name="T93" fmla="*/ 138 h 138"/>
                <a:gd name="T94" fmla="*/ 130 w 138"/>
                <a:gd name="T95" fmla="*/ 98 h 138"/>
                <a:gd name="T96" fmla="*/ 78 w 138"/>
                <a:gd name="T97" fmla="*/ 138 h 138"/>
                <a:gd name="T98" fmla="*/ 123 w 138"/>
                <a:gd name="T99" fmla="*/ 110 h 138"/>
                <a:gd name="T100" fmla="*/ 100 w 138"/>
                <a:gd name="T101" fmla="*/ 130 h 138"/>
                <a:gd name="T102" fmla="*/ 105 w 138"/>
                <a:gd name="T103" fmla="*/ 12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8" h="138">
                  <a:moveTo>
                    <a:pt x="32" y="10"/>
                  </a:moveTo>
                  <a:lnTo>
                    <a:pt x="35" y="8"/>
                  </a:lnTo>
                  <a:lnTo>
                    <a:pt x="7" y="35"/>
                  </a:lnTo>
                  <a:lnTo>
                    <a:pt x="70" y="0"/>
                  </a:lnTo>
                  <a:lnTo>
                    <a:pt x="7" y="38"/>
                  </a:lnTo>
                  <a:lnTo>
                    <a:pt x="73" y="0"/>
                  </a:lnTo>
                  <a:lnTo>
                    <a:pt x="5" y="40"/>
                  </a:lnTo>
                  <a:lnTo>
                    <a:pt x="75" y="0"/>
                  </a:lnTo>
                  <a:lnTo>
                    <a:pt x="2" y="48"/>
                  </a:lnTo>
                  <a:lnTo>
                    <a:pt x="83" y="3"/>
                  </a:lnTo>
                  <a:lnTo>
                    <a:pt x="0" y="55"/>
                  </a:lnTo>
                  <a:lnTo>
                    <a:pt x="90" y="3"/>
                  </a:lnTo>
                  <a:lnTo>
                    <a:pt x="0" y="60"/>
                  </a:lnTo>
                  <a:lnTo>
                    <a:pt x="95" y="5"/>
                  </a:lnTo>
                  <a:lnTo>
                    <a:pt x="0" y="63"/>
                  </a:lnTo>
                  <a:lnTo>
                    <a:pt x="98" y="8"/>
                  </a:lnTo>
                  <a:lnTo>
                    <a:pt x="0" y="68"/>
                  </a:lnTo>
                  <a:lnTo>
                    <a:pt x="103" y="10"/>
                  </a:lnTo>
                  <a:lnTo>
                    <a:pt x="0" y="73"/>
                  </a:lnTo>
                  <a:lnTo>
                    <a:pt x="108" y="13"/>
                  </a:lnTo>
                  <a:lnTo>
                    <a:pt x="0" y="83"/>
                  </a:lnTo>
                  <a:lnTo>
                    <a:pt x="113" y="18"/>
                  </a:lnTo>
                  <a:lnTo>
                    <a:pt x="2" y="90"/>
                  </a:lnTo>
                  <a:lnTo>
                    <a:pt x="118" y="23"/>
                  </a:lnTo>
                  <a:lnTo>
                    <a:pt x="2" y="90"/>
                  </a:lnTo>
                  <a:lnTo>
                    <a:pt x="120" y="23"/>
                  </a:lnTo>
                  <a:lnTo>
                    <a:pt x="5" y="98"/>
                  </a:lnTo>
                  <a:lnTo>
                    <a:pt x="123" y="28"/>
                  </a:lnTo>
                  <a:lnTo>
                    <a:pt x="7" y="103"/>
                  </a:lnTo>
                  <a:lnTo>
                    <a:pt x="128" y="35"/>
                  </a:lnTo>
                  <a:lnTo>
                    <a:pt x="10" y="105"/>
                  </a:lnTo>
                  <a:lnTo>
                    <a:pt x="130" y="38"/>
                  </a:lnTo>
                  <a:lnTo>
                    <a:pt x="15" y="113"/>
                  </a:lnTo>
                  <a:lnTo>
                    <a:pt x="133" y="45"/>
                  </a:lnTo>
                  <a:lnTo>
                    <a:pt x="20" y="118"/>
                  </a:lnTo>
                  <a:lnTo>
                    <a:pt x="135" y="50"/>
                  </a:lnTo>
                  <a:lnTo>
                    <a:pt x="25" y="123"/>
                  </a:lnTo>
                  <a:lnTo>
                    <a:pt x="135" y="60"/>
                  </a:lnTo>
                  <a:lnTo>
                    <a:pt x="35" y="130"/>
                  </a:lnTo>
                  <a:lnTo>
                    <a:pt x="138" y="70"/>
                  </a:lnTo>
                  <a:lnTo>
                    <a:pt x="37" y="130"/>
                  </a:lnTo>
                  <a:lnTo>
                    <a:pt x="138" y="73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63" y="138"/>
                  </a:lnTo>
                  <a:lnTo>
                    <a:pt x="130" y="98"/>
                  </a:lnTo>
                  <a:lnTo>
                    <a:pt x="78" y="138"/>
                  </a:lnTo>
                  <a:lnTo>
                    <a:pt x="123" y="110"/>
                  </a:lnTo>
                  <a:lnTo>
                    <a:pt x="100" y="130"/>
                  </a:lnTo>
                  <a:lnTo>
                    <a:pt x="105" y="128"/>
                  </a:lnTo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40"/>
            <p:cNvSpPr>
              <a:spLocks/>
            </p:cNvSpPr>
            <p:nvPr/>
          </p:nvSpPr>
          <p:spPr bwMode="auto">
            <a:xfrm>
              <a:off x="1772766" y="4087938"/>
              <a:ext cx="252155" cy="252155"/>
            </a:xfrm>
            <a:custGeom>
              <a:avLst/>
              <a:gdLst>
                <a:gd name="T0" fmla="*/ 32 w 138"/>
                <a:gd name="T1" fmla="*/ 10 h 138"/>
                <a:gd name="T2" fmla="*/ 35 w 138"/>
                <a:gd name="T3" fmla="*/ 8 h 138"/>
                <a:gd name="T4" fmla="*/ 7 w 138"/>
                <a:gd name="T5" fmla="*/ 35 h 138"/>
                <a:gd name="T6" fmla="*/ 70 w 138"/>
                <a:gd name="T7" fmla="*/ 0 h 138"/>
                <a:gd name="T8" fmla="*/ 7 w 138"/>
                <a:gd name="T9" fmla="*/ 38 h 138"/>
                <a:gd name="T10" fmla="*/ 73 w 138"/>
                <a:gd name="T11" fmla="*/ 0 h 138"/>
                <a:gd name="T12" fmla="*/ 5 w 138"/>
                <a:gd name="T13" fmla="*/ 40 h 138"/>
                <a:gd name="T14" fmla="*/ 75 w 138"/>
                <a:gd name="T15" fmla="*/ 0 h 138"/>
                <a:gd name="T16" fmla="*/ 2 w 138"/>
                <a:gd name="T17" fmla="*/ 48 h 138"/>
                <a:gd name="T18" fmla="*/ 83 w 138"/>
                <a:gd name="T19" fmla="*/ 3 h 138"/>
                <a:gd name="T20" fmla="*/ 0 w 138"/>
                <a:gd name="T21" fmla="*/ 55 h 138"/>
                <a:gd name="T22" fmla="*/ 90 w 138"/>
                <a:gd name="T23" fmla="*/ 3 h 138"/>
                <a:gd name="T24" fmla="*/ 0 w 138"/>
                <a:gd name="T25" fmla="*/ 60 h 138"/>
                <a:gd name="T26" fmla="*/ 95 w 138"/>
                <a:gd name="T27" fmla="*/ 5 h 138"/>
                <a:gd name="T28" fmla="*/ 0 w 138"/>
                <a:gd name="T29" fmla="*/ 63 h 138"/>
                <a:gd name="T30" fmla="*/ 98 w 138"/>
                <a:gd name="T31" fmla="*/ 8 h 138"/>
                <a:gd name="T32" fmla="*/ 0 w 138"/>
                <a:gd name="T33" fmla="*/ 68 h 138"/>
                <a:gd name="T34" fmla="*/ 103 w 138"/>
                <a:gd name="T35" fmla="*/ 10 h 138"/>
                <a:gd name="T36" fmla="*/ 0 w 138"/>
                <a:gd name="T37" fmla="*/ 73 h 138"/>
                <a:gd name="T38" fmla="*/ 108 w 138"/>
                <a:gd name="T39" fmla="*/ 13 h 138"/>
                <a:gd name="T40" fmla="*/ 0 w 138"/>
                <a:gd name="T41" fmla="*/ 83 h 138"/>
                <a:gd name="T42" fmla="*/ 113 w 138"/>
                <a:gd name="T43" fmla="*/ 18 h 138"/>
                <a:gd name="T44" fmla="*/ 2 w 138"/>
                <a:gd name="T45" fmla="*/ 90 h 138"/>
                <a:gd name="T46" fmla="*/ 118 w 138"/>
                <a:gd name="T47" fmla="*/ 23 h 138"/>
                <a:gd name="T48" fmla="*/ 2 w 138"/>
                <a:gd name="T49" fmla="*/ 90 h 138"/>
                <a:gd name="T50" fmla="*/ 120 w 138"/>
                <a:gd name="T51" fmla="*/ 23 h 138"/>
                <a:gd name="T52" fmla="*/ 5 w 138"/>
                <a:gd name="T53" fmla="*/ 98 h 138"/>
                <a:gd name="T54" fmla="*/ 123 w 138"/>
                <a:gd name="T55" fmla="*/ 28 h 138"/>
                <a:gd name="T56" fmla="*/ 7 w 138"/>
                <a:gd name="T57" fmla="*/ 103 h 138"/>
                <a:gd name="T58" fmla="*/ 128 w 138"/>
                <a:gd name="T59" fmla="*/ 35 h 138"/>
                <a:gd name="T60" fmla="*/ 10 w 138"/>
                <a:gd name="T61" fmla="*/ 105 h 138"/>
                <a:gd name="T62" fmla="*/ 130 w 138"/>
                <a:gd name="T63" fmla="*/ 38 h 138"/>
                <a:gd name="T64" fmla="*/ 15 w 138"/>
                <a:gd name="T65" fmla="*/ 113 h 138"/>
                <a:gd name="T66" fmla="*/ 133 w 138"/>
                <a:gd name="T67" fmla="*/ 45 h 138"/>
                <a:gd name="T68" fmla="*/ 20 w 138"/>
                <a:gd name="T69" fmla="*/ 118 h 138"/>
                <a:gd name="T70" fmla="*/ 135 w 138"/>
                <a:gd name="T71" fmla="*/ 50 h 138"/>
                <a:gd name="T72" fmla="*/ 25 w 138"/>
                <a:gd name="T73" fmla="*/ 123 h 138"/>
                <a:gd name="T74" fmla="*/ 135 w 138"/>
                <a:gd name="T75" fmla="*/ 60 h 138"/>
                <a:gd name="T76" fmla="*/ 35 w 138"/>
                <a:gd name="T77" fmla="*/ 130 h 138"/>
                <a:gd name="T78" fmla="*/ 138 w 138"/>
                <a:gd name="T79" fmla="*/ 70 h 138"/>
                <a:gd name="T80" fmla="*/ 37 w 138"/>
                <a:gd name="T81" fmla="*/ 130 h 138"/>
                <a:gd name="T82" fmla="*/ 138 w 138"/>
                <a:gd name="T83" fmla="*/ 73 h 138"/>
                <a:gd name="T84" fmla="*/ 50 w 138"/>
                <a:gd name="T85" fmla="*/ 135 h 138"/>
                <a:gd name="T86" fmla="*/ 135 w 138"/>
                <a:gd name="T87" fmla="*/ 85 h 138"/>
                <a:gd name="T88" fmla="*/ 50 w 138"/>
                <a:gd name="T89" fmla="*/ 135 h 138"/>
                <a:gd name="T90" fmla="*/ 135 w 138"/>
                <a:gd name="T91" fmla="*/ 85 h 138"/>
                <a:gd name="T92" fmla="*/ 63 w 138"/>
                <a:gd name="T93" fmla="*/ 138 h 138"/>
                <a:gd name="T94" fmla="*/ 130 w 138"/>
                <a:gd name="T95" fmla="*/ 98 h 138"/>
                <a:gd name="T96" fmla="*/ 78 w 138"/>
                <a:gd name="T97" fmla="*/ 138 h 138"/>
                <a:gd name="T98" fmla="*/ 123 w 138"/>
                <a:gd name="T99" fmla="*/ 110 h 138"/>
                <a:gd name="T100" fmla="*/ 100 w 138"/>
                <a:gd name="T101" fmla="*/ 130 h 138"/>
                <a:gd name="T102" fmla="*/ 105 w 138"/>
                <a:gd name="T103" fmla="*/ 12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8" h="138">
                  <a:moveTo>
                    <a:pt x="32" y="10"/>
                  </a:moveTo>
                  <a:lnTo>
                    <a:pt x="35" y="8"/>
                  </a:lnTo>
                  <a:lnTo>
                    <a:pt x="7" y="35"/>
                  </a:lnTo>
                  <a:lnTo>
                    <a:pt x="70" y="0"/>
                  </a:lnTo>
                  <a:lnTo>
                    <a:pt x="7" y="38"/>
                  </a:lnTo>
                  <a:lnTo>
                    <a:pt x="73" y="0"/>
                  </a:lnTo>
                  <a:lnTo>
                    <a:pt x="5" y="40"/>
                  </a:lnTo>
                  <a:lnTo>
                    <a:pt x="75" y="0"/>
                  </a:lnTo>
                  <a:lnTo>
                    <a:pt x="2" y="48"/>
                  </a:lnTo>
                  <a:lnTo>
                    <a:pt x="83" y="3"/>
                  </a:lnTo>
                  <a:lnTo>
                    <a:pt x="0" y="55"/>
                  </a:lnTo>
                  <a:lnTo>
                    <a:pt x="90" y="3"/>
                  </a:lnTo>
                  <a:lnTo>
                    <a:pt x="0" y="60"/>
                  </a:lnTo>
                  <a:lnTo>
                    <a:pt x="95" y="5"/>
                  </a:lnTo>
                  <a:lnTo>
                    <a:pt x="0" y="63"/>
                  </a:lnTo>
                  <a:lnTo>
                    <a:pt x="98" y="8"/>
                  </a:lnTo>
                  <a:lnTo>
                    <a:pt x="0" y="68"/>
                  </a:lnTo>
                  <a:lnTo>
                    <a:pt x="103" y="10"/>
                  </a:lnTo>
                  <a:lnTo>
                    <a:pt x="0" y="73"/>
                  </a:lnTo>
                  <a:lnTo>
                    <a:pt x="108" y="13"/>
                  </a:lnTo>
                  <a:lnTo>
                    <a:pt x="0" y="83"/>
                  </a:lnTo>
                  <a:lnTo>
                    <a:pt x="113" y="18"/>
                  </a:lnTo>
                  <a:lnTo>
                    <a:pt x="2" y="90"/>
                  </a:lnTo>
                  <a:lnTo>
                    <a:pt x="118" y="23"/>
                  </a:lnTo>
                  <a:lnTo>
                    <a:pt x="2" y="90"/>
                  </a:lnTo>
                  <a:lnTo>
                    <a:pt x="120" y="23"/>
                  </a:lnTo>
                  <a:lnTo>
                    <a:pt x="5" y="98"/>
                  </a:lnTo>
                  <a:lnTo>
                    <a:pt x="123" y="28"/>
                  </a:lnTo>
                  <a:lnTo>
                    <a:pt x="7" y="103"/>
                  </a:lnTo>
                  <a:lnTo>
                    <a:pt x="128" y="35"/>
                  </a:lnTo>
                  <a:lnTo>
                    <a:pt x="10" y="105"/>
                  </a:lnTo>
                  <a:lnTo>
                    <a:pt x="130" y="38"/>
                  </a:lnTo>
                  <a:lnTo>
                    <a:pt x="15" y="113"/>
                  </a:lnTo>
                  <a:lnTo>
                    <a:pt x="133" y="45"/>
                  </a:lnTo>
                  <a:lnTo>
                    <a:pt x="20" y="118"/>
                  </a:lnTo>
                  <a:lnTo>
                    <a:pt x="135" y="50"/>
                  </a:lnTo>
                  <a:lnTo>
                    <a:pt x="25" y="123"/>
                  </a:lnTo>
                  <a:lnTo>
                    <a:pt x="135" y="60"/>
                  </a:lnTo>
                  <a:lnTo>
                    <a:pt x="35" y="130"/>
                  </a:lnTo>
                  <a:lnTo>
                    <a:pt x="138" y="70"/>
                  </a:lnTo>
                  <a:lnTo>
                    <a:pt x="37" y="130"/>
                  </a:lnTo>
                  <a:lnTo>
                    <a:pt x="138" y="73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63" y="138"/>
                  </a:lnTo>
                  <a:lnTo>
                    <a:pt x="130" y="98"/>
                  </a:lnTo>
                  <a:lnTo>
                    <a:pt x="78" y="138"/>
                  </a:lnTo>
                  <a:lnTo>
                    <a:pt x="123" y="110"/>
                  </a:lnTo>
                  <a:lnTo>
                    <a:pt x="100" y="130"/>
                  </a:lnTo>
                  <a:lnTo>
                    <a:pt x="105" y="128"/>
                  </a:lnTo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40"/>
            <p:cNvSpPr>
              <a:spLocks/>
            </p:cNvSpPr>
            <p:nvPr/>
          </p:nvSpPr>
          <p:spPr bwMode="auto">
            <a:xfrm>
              <a:off x="1568837" y="3750469"/>
              <a:ext cx="252155" cy="252155"/>
            </a:xfrm>
            <a:custGeom>
              <a:avLst/>
              <a:gdLst>
                <a:gd name="T0" fmla="*/ 32 w 138"/>
                <a:gd name="T1" fmla="*/ 10 h 138"/>
                <a:gd name="T2" fmla="*/ 35 w 138"/>
                <a:gd name="T3" fmla="*/ 8 h 138"/>
                <a:gd name="T4" fmla="*/ 7 w 138"/>
                <a:gd name="T5" fmla="*/ 35 h 138"/>
                <a:gd name="T6" fmla="*/ 70 w 138"/>
                <a:gd name="T7" fmla="*/ 0 h 138"/>
                <a:gd name="T8" fmla="*/ 7 w 138"/>
                <a:gd name="T9" fmla="*/ 38 h 138"/>
                <a:gd name="T10" fmla="*/ 73 w 138"/>
                <a:gd name="T11" fmla="*/ 0 h 138"/>
                <a:gd name="T12" fmla="*/ 5 w 138"/>
                <a:gd name="T13" fmla="*/ 40 h 138"/>
                <a:gd name="T14" fmla="*/ 75 w 138"/>
                <a:gd name="T15" fmla="*/ 0 h 138"/>
                <a:gd name="T16" fmla="*/ 2 w 138"/>
                <a:gd name="T17" fmla="*/ 48 h 138"/>
                <a:gd name="T18" fmla="*/ 83 w 138"/>
                <a:gd name="T19" fmla="*/ 3 h 138"/>
                <a:gd name="T20" fmla="*/ 0 w 138"/>
                <a:gd name="T21" fmla="*/ 55 h 138"/>
                <a:gd name="T22" fmla="*/ 90 w 138"/>
                <a:gd name="T23" fmla="*/ 3 h 138"/>
                <a:gd name="T24" fmla="*/ 0 w 138"/>
                <a:gd name="T25" fmla="*/ 60 h 138"/>
                <a:gd name="T26" fmla="*/ 95 w 138"/>
                <a:gd name="T27" fmla="*/ 5 h 138"/>
                <a:gd name="T28" fmla="*/ 0 w 138"/>
                <a:gd name="T29" fmla="*/ 63 h 138"/>
                <a:gd name="T30" fmla="*/ 98 w 138"/>
                <a:gd name="T31" fmla="*/ 8 h 138"/>
                <a:gd name="T32" fmla="*/ 0 w 138"/>
                <a:gd name="T33" fmla="*/ 68 h 138"/>
                <a:gd name="T34" fmla="*/ 103 w 138"/>
                <a:gd name="T35" fmla="*/ 10 h 138"/>
                <a:gd name="T36" fmla="*/ 0 w 138"/>
                <a:gd name="T37" fmla="*/ 73 h 138"/>
                <a:gd name="T38" fmla="*/ 108 w 138"/>
                <a:gd name="T39" fmla="*/ 13 h 138"/>
                <a:gd name="T40" fmla="*/ 0 w 138"/>
                <a:gd name="T41" fmla="*/ 83 h 138"/>
                <a:gd name="T42" fmla="*/ 113 w 138"/>
                <a:gd name="T43" fmla="*/ 18 h 138"/>
                <a:gd name="T44" fmla="*/ 2 w 138"/>
                <a:gd name="T45" fmla="*/ 90 h 138"/>
                <a:gd name="T46" fmla="*/ 118 w 138"/>
                <a:gd name="T47" fmla="*/ 23 h 138"/>
                <a:gd name="T48" fmla="*/ 2 w 138"/>
                <a:gd name="T49" fmla="*/ 90 h 138"/>
                <a:gd name="T50" fmla="*/ 120 w 138"/>
                <a:gd name="T51" fmla="*/ 23 h 138"/>
                <a:gd name="T52" fmla="*/ 5 w 138"/>
                <a:gd name="T53" fmla="*/ 98 h 138"/>
                <a:gd name="T54" fmla="*/ 123 w 138"/>
                <a:gd name="T55" fmla="*/ 28 h 138"/>
                <a:gd name="T56" fmla="*/ 7 w 138"/>
                <a:gd name="T57" fmla="*/ 103 h 138"/>
                <a:gd name="T58" fmla="*/ 128 w 138"/>
                <a:gd name="T59" fmla="*/ 35 h 138"/>
                <a:gd name="T60" fmla="*/ 10 w 138"/>
                <a:gd name="T61" fmla="*/ 105 h 138"/>
                <a:gd name="T62" fmla="*/ 130 w 138"/>
                <a:gd name="T63" fmla="*/ 38 h 138"/>
                <a:gd name="T64" fmla="*/ 15 w 138"/>
                <a:gd name="T65" fmla="*/ 113 h 138"/>
                <a:gd name="T66" fmla="*/ 133 w 138"/>
                <a:gd name="T67" fmla="*/ 45 h 138"/>
                <a:gd name="T68" fmla="*/ 20 w 138"/>
                <a:gd name="T69" fmla="*/ 118 h 138"/>
                <a:gd name="T70" fmla="*/ 135 w 138"/>
                <a:gd name="T71" fmla="*/ 50 h 138"/>
                <a:gd name="T72" fmla="*/ 25 w 138"/>
                <a:gd name="T73" fmla="*/ 123 h 138"/>
                <a:gd name="T74" fmla="*/ 135 w 138"/>
                <a:gd name="T75" fmla="*/ 60 h 138"/>
                <a:gd name="T76" fmla="*/ 35 w 138"/>
                <a:gd name="T77" fmla="*/ 130 h 138"/>
                <a:gd name="T78" fmla="*/ 138 w 138"/>
                <a:gd name="T79" fmla="*/ 70 h 138"/>
                <a:gd name="T80" fmla="*/ 37 w 138"/>
                <a:gd name="T81" fmla="*/ 130 h 138"/>
                <a:gd name="T82" fmla="*/ 138 w 138"/>
                <a:gd name="T83" fmla="*/ 73 h 138"/>
                <a:gd name="T84" fmla="*/ 50 w 138"/>
                <a:gd name="T85" fmla="*/ 135 h 138"/>
                <a:gd name="T86" fmla="*/ 135 w 138"/>
                <a:gd name="T87" fmla="*/ 85 h 138"/>
                <a:gd name="T88" fmla="*/ 50 w 138"/>
                <a:gd name="T89" fmla="*/ 135 h 138"/>
                <a:gd name="T90" fmla="*/ 135 w 138"/>
                <a:gd name="T91" fmla="*/ 85 h 138"/>
                <a:gd name="T92" fmla="*/ 63 w 138"/>
                <a:gd name="T93" fmla="*/ 138 h 138"/>
                <a:gd name="T94" fmla="*/ 130 w 138"/>
                <a:gd name="T95" fmla="*/ 98 h 138"/>
                <a:gd name="T96" fmla="*/ 78 w 138"/>
                <a:gd name="T97" fmla="*/ 138 h 138"/>
                <a:gd name="T98" fmla="*/ 123 w 138"/>
                <a:gd name="T99" fmla="*/ 110 h 138"/>
                <a:gd name="T100" fmla="*/ 100 w 138"/>
                <a:gd name="T101" fmla="*/ 130 h 138"/>
                <a:gd name="T102" fmla="*/ 105 w 138"/>
                <a:gd name="T103" fmla="*/ 12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8" h="138">
                  <a:moveTo>
                    <a:pt x="32" y="10"/>
                  </a:moveTo>
                  <a:lnTo>
                    <a:pt x="35" y="8"/>
                  </a:lnTo>
                  <a:lnTo>
                    <a:pt x="7" y="35"/>
                  </a:lnTo>
                  <a:lnTo>
                    <a:pt x="70" y="0"/>
                  </a:lnTo>
                  <a:lnTo>
                    <a:pt x="7" y="38"/>
                  </a:lnTo>
                  <a:lnTo>
                    <a:pt x="73" y="0"/>
                  </a:lnTo>
                  <a:lnTo>
                    <a:pt x="5" y="40"/>
                  </a:lnTo>
                  <a:lnTo>
                    <a:pt x="75" y="0"/>
                  </a:lnTo>
                  <a:lnTo>
                    <a:pt x="2" y="48"/>
                  </a:lnTo>
                  <a:lnTo>
                    <a:pt x="83" y="3"/>
                  </a:lnTo>
                  <a:lnTo>
                    <a:pt x="0" y="55"/>
                  </a:lnTo>
                  <a:lnTo>
                    <a:pt x="90" y="3"/>
                  </a:lnTo>
                  <a:lnTo>
                    <a:pt x="0" y="60"/>
                  </a:lnTo>
                  <a:lnTo>
                    <a:pt x="95" y="5"/>
                  </a:lnTo>
                  <a:lnTo>
                    <a:pt x="0" y="63"/>
                  </a:lnTo>
                  <a:lnTo>
                    <a:pt x="98" y="8"/>
                  </a:lnTo>
                  <a:lnTo>
                    <a:pt x="0" y="68"/>
                  </a:lnTo>
                  <a:lnTo>
                    <a:pt x="103" y="10"/>
                  </a:lnTo>
                  <a:lnTo>
                    <a:pt x="0" y="73"/>
                  </a:lnTo>
                  <a:lnTo>
                    <a:pt x="108" y="13"/>
                  </a:lnTo>
                  <a:lnTo>
                    <a:pt x="0" y="83"/>
                  </a:lnTo>
                  <a:lnTo>
                    <a:pt x="113" y="18"/>
                  </a:lnTo>
                  <a:lnTo>
                    <a:pt x="2" y="90"/>
                  </a:lnTo>
                  <a:lnTo>
                    <a:pt x="118" y="23"/>
                  </a:lnTo>
                  <a:lnTo>
                    <a:pt x="2" y="90"/>
                  </a:lnTo>
                  <a:lnTo>
                    <a:pt x="120" y="23"/>
                  </a:lnTo>
                  <a:lnTo>
                    <a:pt x="5" y="98"/>
                  </a:lnTo>
                  <a:lnTo>
                    <a:pt x="123" y="28"/>
                  </a:lnTo>
                  <a:lnTo>
                    <a:pt x="7" y="103"/>
                  </a:lnTo>
                  <a:lnTo>
                    <a:pt x="128" y="35"/>
                  </a:lnTo>
                  <a:lnTo>
                    <a:pt x="10" y="105"/>
                  </a:lnTo>
                  <a:lnTo>
                    <a:pt x="130" y="38"/>
                  </a:lnTo>
                  <a:lnTo>
                    <a:pt x="15" y="113"/>
                  </a:lnTo>
                  <a:lnTo>
                    <a:pt x="133" y="45"/>
                  </a:lnTo>
                  <a:lnTo>
                    <a:pt x="20" y="118"/>
                  </a:lnTo>
                  <a:lnTo>
                    <a:pt x="135" y="50"/>
                  </a:lnTo>
                  <a:lnTo>
                    <a:pt x="25" y="123"/>
                  </a:lnTo>
                  <a:lnTo>
                    <a:pt x="135" y="60"/>
                  </a:lnTo>
                  <a:lnTo>
                    <a:pt x="35" y="130"/>
                  </a:lnTo>
                  <a:lnTo>
                    <a:pt x="138" y="70"/>
                  </a:lnTo>
                  <a:lnTo>
                    <a:pt x="37" y="130"/>
                  </a:lnTo>
                  <a:lnTo>
                    <a:pt x="138" y="73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63" y="138"/>
                  </a:lnTo>
                  <a:lnTo>
                    <a:pt x="130" y="98"/>
                  </a:lnTo>
                  <a:lnTo>
                    <a:pt x="78" y="138"/>
                  </a:lnTo>
                  <a:lnTo>
                    <a:pt x="123" y="110"/>
                  </a:lnTo>
                  <a:lnTo>
                    <a:pt x="100" y="130"/>
                  </a:lnTo>
                  <a:lnTo>
                    <a:pt x="105" y="128"/>
                  </a:lnTo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40"/>
            <p:cNvSpPr>
              <a:spLocks/>
            </p:cNvSpPr>
            <p:nvPr/>
          </p:nvSpPr>
          <p:spPr bwMode="auto">
            <a:xfrm>
              <a:off x="1450144" y="3394869"/>
              <a:ext cx="252155" cy="252155"/>
            </a:xfrm>
            <a:custGeom>
              <a:avLst/>
              <a:gdLst>
                <a:gd name="T0" fmla="*/ 32 w 138"/>
                <a:gd name="T1" fmla="*/ 10 h 138"/>
                <a:gd name="T2" fmla="*/ 35 w 138"/>
                <a:gd name="T3" fmla="*/ 8 h 138"/>
                <a:gd name="T4" fmla="*/ 7 w 138"/>
                <a:gd name="T5" fmla="*/ 35 h 138"/>
                <a:gd name="T6" fmla="*/ 70 w 138"/>
                <a:gd name="T7" fmla="*/ 0 h 138"/>
                <a:gd name="T8" fmla="*/ 7 w 138"/>
                <a:gd name="T9" fmla="*/ 38 h 138"/>
                <a:gd name="T10" fmla="*/ 73 w 138"/>
                <a:gd name="T11" fmla="*/ 0 h 138"/>
                <a:gd name="T12" fmla="*/ 5 w 138"/>
                <a:gd name="T13" fmla="*/ 40 h 138"/>
                <a:gd name="T14" fmla="*/ 75 w 138"/>
                <a:gd name="T15" fmla="*/ 0 h 138"/>
                <a:gd name="T16" fmla="*/ 2 w 138"/>
                <a:gd name="T17" fmla="*/ 48 h 138"/>
                <a:gd name="T18" fmla="*/ 83 w 138"/>
                <a:gd name="T19" fmla="*/ 3 h 138"/>
                <a:gd name="T20" fmla="*/ 0 w 138"/>
                <a:gd name="T21" fmla="*/ 55 h 138"/>
                <a:gd name="T22" fmla="*/ 90 w 138"/>
                <a:gd name="T23" fmla="*/ 3 h 138"/>
                <a:gd name="T24" fmla="*/ 0 w 138"/>
                <a:gd name="T25" fmla="*/ 60 h 138"/>
                <a:gd name="T26" fmla="*/ 95 w 138"/>
                <a:gd name="T27" fmla="*/ 5 h 138"/>
                <a:gd name="T28" fmla="*/ 0 w 138"/>
                <a:gd name="T29" fmla="*/ 63 h 138"/>
                <a:gd name="T30" fmla="*/ 98 w 138"/>
                <a:gd name="T31" fmla="*/ 8 h 138"/>
                <a:gd name="T32" fmla="*/ 0 w 138"/>
                <a:gd name="T33" fmla="*/ 68 h 138"/>
                <a:gd name="T34" fmla="*/ 103 w 138"/>
                <a:gd name="T35" fmla="*/ 10 h 138"/>
                <a:gd name="T36" fmla="*/ 0 w 138"/>
                <a:gd name="T37" fmla="*/ 73 h 138"/>
                <a:gd name="T38" fmla="*/ 108 w 138"/>
                <a:gd name="T39" fmla="*/ 13 h 138"/>
                <a:gd name="T40" fmla="*/ 0 w 138"/>
                <a:gd name="T41" fmla="*/ 83 h 138"/>
                <a:gd name="T42" fmla="*/ 113 w 138"/>
                <a:gd name="T43" fmla="*/ 18 h 138"/>
                <a:gd name="T44" fmla="*/ 2 w 138"/>
                <a:gd name="T45" fmla="*/ 90 h 138"/>
                <a:gd name="T46" fmla="*/ 118 w 138"/>
                <a:gd name="T47" fmla="*/ 23 h 138"/>
                <a:gd name="T48" fmla="*/ 2 w 138"/>
                <a:gd name="T49" fmla="*/ 90 h 138"/>
                <a:gd name="T50" fmla="*/ 120 w 138"/>
                <a:gd name="T51" fmla="*/ 23 h 138"/>
                <a:gd name="T52" fmla="*/ 5 w 138"/>
                <a:gd name="T53" fmla="*/ 98 h 138"/>
                <a:gd name="T54" fmla="*/ 123 w 138"/>
                <a:gd name="T55" fmla="*/ 28 h 138"/>
                <a:gd name="T56" fmla="*/ 7 w 138"/>
                <a:gd name="T57" fmla="*/ 103 h 138"/>
                <a:gd name="T58" fmla="*/ 128 w 138"/>
                <a:gd name="T59" fmla="*/ 35 h 138"/>
                <a:gd name="T60" fmla="*/ 10 w 138"/>
                <a:gd name="T61" fmla="*/ 105 h 138"/>
                <a:gd name="T62" fmla="*/ 130 w 138"/>
                <a:gd name="T63" fmla="*/ 38 h 138"/>
                <a:gd name="T64" fmla="*/ 15 w 138"/>
                <a:gd name="T65" fmla="*/ 113 h 138"/>
                <a:gd name="T66" fmla="*/ 133 w 138"/>
                <a:gd name="T67" fmla="*/ 45 h 138"/>
                <a:gd name="T68" fmla="*/ 20 w 138"/>
                <a:gd name="T69" fmla="*/ 118 h 138"/>
                <a:gd name="T70" fmla="*/ 135 w 138"/>
                <a:gd name="T71" fmla="*/ 50 h 138"/>
                <a:gd name="T72" fmla="*/ 25 w 138"/>
                <a:gd name="T73" fmla="*/ 123 h 138"/>
                <a:gd name="T74" fmla="*/ 135 w 138"/>
                <a:gd name="T75" fmla="*/ 60 h 138"/>
                <a:gd name="T76" fmla="*/ 35 w 138"/>
                <a:gd name="T77" fmla="*/ 130 h 138"/>
                <a:gd name="T78" fmla="*/ 138 w 138"/>
                <a:gd name="T79" fmla="*/ 70 h 138"/>
                <a:gd name="T80" fmla="*/ 37 w 138"/>
                <a:gd name="T81" fmla="*/ 130 h 138"/>
                <a:gd name="T82" fmla="*/ 138 w 138"/>
                <a:gd name="T83" fmla="*/ 73 h 138"/>
                <a:gd name="T84" fmla="*/ 50 w 138"/>
                <a:gd name="T85" fmla="*/ 135 h 138"/>
                <a:gd name="T86" fmla="*/ 135 w 138"/>
                <a:gd name="T87" fmla="*/ 85 h 138"/>
                <a:gd name="T88" fmla="*/ 50 w 138"/>
                <a:gd name="T89" fmla="*/ 135 h 138"/>
                <a:gd name="T90" fmla="*/ 135 w 138"/>
                <a:gd name="T91" fmla="*/ 85 h 138"/>
                <a:gd name="T92" fmla="*/ 63 w 138"/>
                <a:gd name="T93" fmla="*/ 138 h 138"/>
                <a:gd name="T94" fmla="*/ 130 w 138"/>
                <a:gd name="T95" fmla="*/ 98 h 138"/>
                <a:gd name="T96" fmla="*/ 78 w 138"/>
                <a:gd name="T97" fmla="*/ 138 h 138"/>
                <a:gd name="T98" fmla="*/ 123 w 138"/>
                <a:gd name="T99" fmla="*/ 110 h 138"/>
                <a:gd name="T100" fmla="*/ 100 w 138"/>
                <a:gd name="T101" fmla="*/ 130 h 138"/>
                <a:gd name="T102" fmla="*/ 105 w 138"/>
                <a:gd name="T103" fmla="*/ 12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8" h="138">
                  <a:moveTo>
                    <a:pt x="32" y="10"/>
                  </a:moveTo>
                  <a:lnTo>
                    <a:pt x="35" y="8"/>
                  </a:lnTo>
                  <a:lnTo>
                    <a:pt x="7" y="35"/>
                  </a:lnTo>
                  <a:lnTo>
                    <a:pt x="70" y="0"/>
                  </a:lnTo>
                  <a:lnTo>
                    <a:pt x="7" y="38"/>
                  </a:lnTo>
                  <a:lnTo>
                    <a:pt x="73" y="0"/>
                  </a:lnTo>
                  <a:lnTo>
                    <a:pt x="5" y="40"/>
                  </a:lnTo>
                  <a:lnTo>
                    <a:pt x="75" y="0"/>
                  </a:lnTo>
                  <a:lnTo>
                    <a:pt x="2" y="48"/>
                  </a:lnTo>
                  <a:lnTo>
                    <a:pt x="83" y="3"/>
                  </a:lnTo>
                  <a:lnTo>
                    <a:pt x="0" y="55"/>
                  </a:lnTo>
                  <a:lnTo>
                    <a:pt x="90" y="3"/>
                  </a:lnTo>
                  <a:lnTo>
                    <a:pt x="0" y="60"/>
                  </a:lnTo>
                  <a:lnTo>
                    <a:pt x="95" y="5"/>
                  </a:lnTo>
                  <a:lnTo>
                    <a:pt x="0" y="63"/>
                  </a:lnTo>
                  <a:lnTo>
                    <a:pt x="98" y="8"/>
                  </a:lnTo>
                  <a:lnTo>
                    <a:pt x="0" y="68"/>
                  </a:lnTo>
                  <a:lnTo>
                    <a:pt x="103" y="10"/>
                  </a:lnTo>
                  <a:lnTo>
                    <a:pt x="0" y="73"/>
                  </a:lnTo>
                  <a:lnTo>
                    <a:pt x="108" y="13"/>
                  </a:lnTo>
                  <a:lnTo>
                    <a:pt x="0" y="83"/>
                  </a:lnTo>
                  <a:lnTo>
                    <a:pt x="113" y="18"/>
                  </a:lnTo>
                  <a:lnTo>
                    <a:pt x="2" y="90"/>
                  </a:lnTo>
                  <a:lnTo>
                    <a:pt x="118" y="23"/>
                  </a:lnTo>
                  <a:lnTo>
                    <a:pt x="2" y="90"/>
                  </a:lnTo>
                  <a:lnTo>
                    <a:pt x="120" y="23"/>
                  </a:lnTo>
                  <a:lnTo>
                    <a:pt x="5" y="98"/>
                  </a:lnTo>
                  <a:lnTo>
                    <a:pt x="123" y="28"/>
                  </a:lnTo>
                  <a:lnTo>
                    <a:pt x="7" y="103"/>
                  </a:lnTo>
                  <a:lnTo>
                    <a:pt x="128" y="35"/>
                  </a:lnTo>
                  <a:lnTo>
                    <a:pt x="10" y="105"/>
                  </a:lnTo>
                  <a:lnTo>
                    <a:pt x="130" y="38"/>
                  </a:lnTo>
                  <a:lnTo>
                    <a:pt x="15" y="113"/>
                  </a:lnTo>
                  <a:lnTo>
                    <a:pt x="133" y="45"/>
                  </a:lnTo>
                  <a:lnTo>
                    <a:pt x="20" y="118"/>
                  </a:lnTo>
                  <a:lnTo>
                    <a:pt x="135" y="50"/>
                  </a:lnTo>
                  <a:lnTo>
                    <a:pt x="25" y="123"/>
                  </a:lnTo>
                  <a:lnTo>
                    <a:pt x="135" y="60"/>
                  </a:lnTo>
                  <a:lnTo>
                    <a:pt x="35" y="130"/>
                  </a:lnTo>
                  <a:lnTo>
                    <a:pt x="138" y="70"/>
                  </a:lnTo>
                  <a:lnTo>
                    <a:pt x="37" y="130"/>
                  </a:lnTo>
                  <a:lnTo>
                    <a:pt x="138" y="73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63" y="138"/>
                  </a:lnTo>
                  <a:lnTo>
                    <a:pt x="130" y="98"/>
                  </a:lnTo>
                  <a:lnTo>
                    <a:pt x="78" y="138"/>
                  </a:lnTo>
                  <a:lnTo>
                    <a:pt x="123" y="110"/>
                  </a:lnTo>
                  <a:lnTo>
                    <a:pt x="100" y="130"/>
                  </a:lnTo>
                  <a:lnTo>
                    <a:pt x="105" y="128"/>
                  </a:lnTo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8" name="PA_矩形 127"/>
          <p:cNvSpPr/>
          <p:nvPr>
            <p:custDataLst>
              <p:tags r:id="rId19"/>
            </p:custDataLst>
          </p:nvPr>
        </p:nvSpPr>
        <p:spPr>
          <a:xfrm>
            <a:off x="1872647" y="2873965"/>
            <a:ext cx="11913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0" dirty="0">
                <a:solidFill>
                  <a:schemeClr val="accent3"/>
                </a:solidFill>
                <a:latin typeface="微软雅黑"/>
                <a:ea typeface="微软雅黑"/>
              </a:rPr>
              <a:t>IDEA</a:t>
            </a:r>
            <a:endParaRPr lang="zh-CN" altLang="en-US" sz="1100" dirty="0">
              <a:solidFill>
                <a:schemeClr val="accent3"/>
              </a:solidFill>
            </a:endParaRPr>
          </a:p>
        </p:txBody>
      </p:sp>
      <p:sp>
        <p:nvSpPr>
          <p:cNvPr id="132" name="PA_任意多边形 48"/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1657375" y="2705978"/>
            <a:ext cx="174625" cy="622300"/>
          </a:xfrm>
          <a:custGeom>
            <a:avLst/>
            <a:gdLst>
              <a:gd name="T0" fmla="*/ 0 w 110"/>
              <a:gd name="T1" fmla="*/ 0 h 392"/>
              <a:gd name="T2" fmla="*/ 15 w 110"/>
              <a:gd name="T3" fmla="*/ 0 h 392"/>
              <a:gd name="T4" fmla="*/ 30 w 110"/>
              <a:gd name="T5" fmla="*/ 0 h 392"/>
              <a:gd name="T6" fmla="*/ 37 w 110"/>
              <a:gd name="T7" fmla="*/ 0 h 392"/>
              <a:gd name="T8" fmla="*/ 60 w 110"/>
              <a:gd name="T9" fmla="*/ 0 h 392"/>
              <a:gd name="T10" fmla="*/ 75 w 110"/>
              <a:gd name="T11" fmla="*/ 0 h 392"/>
              <a:gd name="T12" fmla="*/ 92 w 110"/>
              <a:gd name="T13" fmla="*/ 0 h 392"/>
              <a:gd name="T14" fmla="*/ 108 w 110"/>
              <a:gd name="T15" fmla="*/ 2 h 392"/>
              <a:gd name="T16" fmla="*/ 108 w 110"/>
              <a:gd name="T17" fmla="*/ 9 h 392"/>
              <a:gd name="T18" fmla="*/ 108 w 110"/>
              <a:gd name="T19" fmla="*/ 21 h 392"/>
              <a:gd name="T20" fmla="*/ 108 w 110"/>
              <a:gd name="T21" fmla="*/ 28 h 392"/>
              <a:gd name="T22" fmla="*/ 108 w 110"/>
              <a:gd name="T23" fmla="*/ 38 h 392"/>
              <a:gd name="T24" fmla="*/ 108 w 110"/>
              <a:gd name="T25" fmla="*/ 45 h 392"/>
              <a:gd name="T26" fmla="*/ 108 w 110"/>
              <a:gd name="T27" fmla="*/ 50 h 392"/>
              <a:gd name="T28" fmla="*/ 108 w 110"/>
              <a:gd name="T29" fmla="*/ 55 h 392"/>
              <a:gd name="T30" fmla="*/ 108 w 110"/>
              <a:gd name="T31" fmla="*/ 57 h 392"/>
              <a:gd name="T32" fmla="*/ 108 w 110"/>
              <a:gd name="T33" fmla="*/ 65 h 392"/>
              <a:gd name="T34" fmla="*/ 108 w 110"/>
              <a:gd name="T35" fmla="*/ 65 h 392"/>
              <a:gd name="T36" fmla="*/ 108 w 110"/>
              <a:gd name="T37" fmla="*/ 77 h 392"/>
              <a:gd name="T38" fmla="*/ 108 w 110"/>
              <a:gd name="T39" fmla="*/ 81 h 392"/>
              <a:gd name="T40" fmla="*/ 108 w 110"/>
              <a:gd name="T41" fmla="*/ 91 h 392"/>
              <a:gd name="T42" fmla="*/ 108 w 110"/>
              <a:gd name="T43" fmla="*/ 96 h 392"/>
              <a:gd name="T44" fmla="*/ 108 w 110"/>
              <a:gd name="T45" fmla="*/ 96 h 392"/>
              <a:gd name="T46" fmla="*/ 108 w 110"/>
              <a:gd name="T47" fmla="*/ 108 h 392"/>
              <a:gd name="T48" fmla="*/ 108 w 110"/>
              <a:gd name="T49" fmla="*/ 118 h 392"/>
              <a:gd name="T50" fmla="*/ 108 w 110"/>
              <a:gd name="T51" fmla="*/ 120 h 392"/>
              <a:gd name="T52" fmla="*/ 108 w 110"/>
              <a:gd name="T53" fmla="*/ 127 h 392"/>
              <a:gd name="T54" fmla="*/ 108 w 110"/>
              <a:gd name="T55" fmla="*/ 132 h 392"/>
              <a:gd name="T56" fmla="*/ 108 w 110"/>
              <a:gd name="T57" fmla="*/ 142 h 392"/>
              <a:gd name="T58" fmla="*/ 108 w 110"/>
              <a:gd name="T59" fmla="*/ 151 h 392"/>
              <a:gd name="T60" fmla="*/ 108 w 110"/>
              <a:gd name="T61" fmla="*/ 161 h 392"/>
              <a:gd name="T62" fmla="*/ 108 w 110"/>
              <a:gd name="T63" fmla="*/ 168 h 392"/>
              <a:gd name="T64" fmla="*/ 108 w 110"/>
              <a:gd name="T65" fmla="*/ 173 h 392"/>
              <a:gd name="T66" fmla="*/ 108 w 110"/>
              <a:gd name="T67" fmla="*/ 183 h 392"/>
              <a:gd name="T68" fmla="*/ 108 w 110"/>
              <a:gd name="T69" fmla="*/ 195 h 392"/>
              <a:gd name="T70" fmla="*/ 108 w 110"/>
              <a:gd name="T71" fmla="*/ 204 h 392"/>
              <a:gd name="T72" fmla="*/ 108 w 110"/>
              <a:gd name="T73" fmla="*/ 216 h 392"/>
              <a:gd name="T74" fmla="*/ 108 w 110"/>
              <a:gd name="T75" fmla="*/ 226 h 392"/>
              <a:gd name="T76" fmla="*/ 108 w 110"/>
              <a:gd name="T77" fmla="*/ 228 h 392"/>
              <a:gd name="T78" fmla="*/ 110 w 110"/>
              <a:gd name="T79" fmla="*/ 233 h 392"/>
              <a:gd name="T80" fmla="*/ 110 w 110"/>
              <a:gd name="T81" fmla="*/ 243 h 392"/>
              <a:gd name="T82" fmla="*/ 110 w 110"/>
              <a:gd name="T83" fmla="*/ 250 h 392"/>
              <a:gd name="T84" fmla="*/ 110 w 110"/>
              <a:gd name="T85" fmla="*/ 255 h 392"/>
              <a:gd name="T86" fmla="*/ 110 w 110"/>
              <a:gd name="T87" fmla="*/ 262 h 392"/>
              <a:gd name="T88" fmla="*/ 110 w 110"/>
              <a:gd name="T89" fmla="*/ 269 h 392"/>
              <a:gd name="T90" fmla="*/ 110 w 110"/>
              <a:gd name="T91" fmla="*/ 281 h 392"/>
              <a:gd name="T92" fmla="*/ 110 w 110"/>
              <a:gd name="T93" fmla="*/ 284 h 392"/>
              <a:gd name="T94" fmla="*/ 110 w 110"/>
              <a:gd name="T95" fmla="*/ 291 h 392"/>
              <a:gd name="T96" fmla="*/ 110 w 110"/>
              <a:gd name="T97" fmla="*/ 298 h 392"/>
              <a:gd name="T98" fmla="*/ 110 w 110"/>
              <a:gd name="T99" fmla="*/ 298 h 392"/>
              <a:gd name="T100" fmla="*/ 110 w 110"/>
              <a:gd name="T101" fmla="*/ 301 h 392"/>
              <a:gd name="T102" fmla="*/ 110 w 110"/>
              <a:gd name="T103" fmla="*/ 310 h 392"/>
              <a:gd name="T104" fmla="*/ 110 w 110"/>
              <a:gd name="T105" fmla="*/ 315 h 392"/>
              <a:gd name="T106" fmla="*/ 110 w 110"/>
              <a:gd name="T107" fmla="*/ 325 h 392"/>
              <a:gd name="T108" fmla="*/ 110 w 110"/>
              <a:gd name="T109" fmla="*/ 337 h 392"/>
              <a:gd name="T110" fmla="*/ 110 w 110"/>
              <a:gd name="T111" fmla="*/ 342 h 392"/>
              <a:gd name="T112" fmla="*/ 110 w 110"/>
              <a:gd name="T113" fmla="*/ 346 h 392"/>
              <a:gd name="T114" fmla="*/ 110 w 110"/>
              <a:gd name="T115" fmla="*/ 354 h 392"/>
              <a:gd name="T116" fmla="*/ 110 w 110"/>
              <a:gd name="T117" fmla="*/ 361 h 392"/>
              <a:gd name="T118" fmla="*/ 110 w 110"/>
              <a:gd name="T119" fmla="*/ 368 h 392"/>
              <a:gd name="T120" fmla="*/ 110 w 110"/>
              <a:gd name="T121" fmla="*/ 378 h 392"/>
              <a:gd name="T122" fmla="*/ 110 w 110"/>
              <a:gd name="T123" fmla="*/ 387 h 392"/>
              <a:gd name="T124" fmla="*/ 110 w 110"/>
              <a:gd name="T125" fmla="*/ 392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0" h="392">
                <a:moveTo>
                  <a:pt x="0" y="0"/>
                </a:moveTo>
                <a:lnTo>
                  <a:pt x="0" y="0"/>
                </a:lnTo>
                <a:lnTo>
                  <a:pt x="0" y="9"/>
                </a:lnTo>
                <a:lnTo>
                  <a:pt x="15" y="0"/>
                </a:lnTo>
                <a:lnTo>
                  <a:pt x="0" y="16"/>
                </a:lnTo>
                <a:lnTo>
                  <a:pt x="30" y="0"/>
                </a:lnTo>
                <a:lnTo>
                  <a:pt x="0" y="21"/>
                </a:lnTo>
                <a:lnTo>
                  <a:pt x="37" y="0"/>
                </a:lnTo>
                <a:lnTo>
                  <a:pt x="0" y="33"/>
                </a:lnTo>
                <a:lnTo>
                  <a:pt x="60" y="0"/>
                </a:lnTo>
                <a:lnTo>
                  <a:pt x="0" y="41"/>
                </a:lnTo>
                <a:lnTo>
                  <a:pt x="75" y="0"/>
                </a:lnTo>
                <a:lnTo>
                  <a:pt x="0" y="50"/>
                </a:lnTo>
                <a:lnTo>
                  <a:pt x="92" y="0"/>
                </a:lnTo>
                <a:lnTo>
                  <a:pt x="0" y="62"/>
                </a:lnTo>
                <a:lnTo>
                  <a:pt x="108" y="2"/>
                </a:lnTo>
                <a:lnTo>
                  <a:pt x="0" y="69"/>
                </a:lnTo>
                <a:lnTo>
                  <a:pt x="108" y="9"/>
                </a:lnTo>
                <a:lnTo>
                  <a:pt x="0" y="81"/>
                </a:lnTo>
                <a:lnTo>
                  <a:pt x="108" y="21"/>
                </a:lnTo>
                <a:lnTo>
                  <a:pt x="0" y="89"/>
                </a:lnTo>
                <a:lnTo>
                  <a:pt x="108" y="28"/>
                </a:lnTo>
                <a:lnTo>
                  <a:pt x="0" y="98"/>
                </a:lnTo>
                <a:lnTo>
                  <a:pt x="108" y="38"/>
                </a:lnTo>
                <a:lnTo>
                  <a:pt x="0" y="106"/>
                </a:lnTo>
                <a:lnTo>
                  <a:pt x="108" y="45"/>
                </a:lnTo>
                <a:lnTo>
                  <a:pt x="0" y="110"/>
                </a:lnTo>
                <a:lnTo>
                  <a:pt x="108" y="50"/>
                </a:lnTo>
                <a:lnTo>
                  <a:pt x="0" y="115"/>
                </a:lnTo>
                <a:lnTo>
                  <a:pt x="108" y="55"/>
                </a:lnTo>
                <a:lnTo>
                  <a:pt x="0" y="118"/>
                </a:lnTo>
                <a:lnTo>
                  <a:pt x="108" y="57"/>
                </a:lnTo>
                <a:lnTo>
                  <a:pt x="0" y="125"/>
                </a:lnTo>
                <a:lnTo>
                  <a:pt x="108" y="65"/>
                </a:lnTo>
                <a:lnTo>
                  <a:pt x="0" y="125"/>
                </a:lnTo>
                <a:lnTo>
                  <a:pt x="108" y="65"/>
                </a:lnTo>
                <a:lnTo>
                  <a:pt x="0" y="137"/>
                </a:lnTo>
                <a:lnTo>
                  <a:pt x="108" y="77"/>
                </a:lnTo>
                <a:lnTo>
                  <a:pt x="0" y="142"/>
                </a:lnTo>
                <a:lnTo>
                  <a:pt x="108" y="81"/>
                </a:lnTo>
                <a:lnTo>
                  <a:pt x="0" y="151"/>
                </a:lnTo>
                <a:lnTo>
                  <a:pt x="108" y="91"/>
                </a:lnTo>
                <a:lnTo>
                  <a:pt x="0" y="156"/>
                </a:lnTo>
                <a:lnTo>
                  <a:pt x="108" y="96"/>
                </a:lnTo>
                <a:lnTo>
                  <a:pt x="0" y="159"/>
                </a:lnTo>
                <a:lnTo>
                  <a:pt x="108" y="96"/>
                </a:lnTo>
                <a:lnTo>
                  <a:pt x="0" y="168"/>
                </a:lnTo>
                <a:lnTo>
                  <a:pt x="108" y="108"/>
                </a:lnTo>
                <a:lnTo>
                  <a:pt x="0" y="178"/>
                </a:lnTo>
                <a:lnTo>
                  <a:pt x="108" y="118"/>
                </a:lnTo>
                <a:lnTo>
                  <a:pt x="0" y="180"/>
                </a:lnTo>
                <a:lnTo>
                  <a:pt x="108" y="120"/>
                </a:lnTo>
                <a:lnTo>
                  <a:pt x="0" y="187"/>
                </a:lnTo>
                <a:lnTo>
                  <a:pt x="108" y="127"/>
                </a:lnTo>
                <a:lnTo>
                  <a:pt x="0" y="192"/>
                </a:lnTo>
                <a:lnTo>
                  <a:pt x="108" y="132"/>
                </a:lnTo>
                <a:lnTo>
                  <a:pt x="0" y="202"/>
                </a:lnTo>
                <a:lnTo>
                  <a:pt x="108" y="142"/>
                </a:lnTo>
                <a:lnTo>
                  <a:pt x="0" y="211"/>
                </a:lnTo>
                <a:lnTo>
                  <a:pt x="108" y="151"/>
                </a:lnTo>
                <a:lnTo>
                  <a:pt x="0" y="221"/>
                </a:lnTo>
                <a:lnTo>
                  <a:pt x="108" y="161"/>
                </a:lnTo>
                <a:lnTo>
                  <a:pt x="0" y="228"/>
                </a:lnTo>
                <a:lnTo>
                  <a:pt x="108" y="168"/>
                </a:lnTo>
                <a:lnTo>
                  <a:pt x="0" y="233"/>
                </a:lnTo>
                <a:lnTo>
                  <a:pt x="108" y="173"/>
                </a:lnTo>
                <a:lnTo>
                  <a:pt x="0" y="243"/>
                </a:lnTo>
                <a:lnTo>
                  <a:pt x="108" y="183"/>
                </a:lnTo>
                <a:lnTo>
                  <a:pt x="0" y="255"/>
                </a:lnTo>
                <a:lnTo>
                  <a:pt x="108" y="195"/>
                </a:lnTo>
                <a:lnTo>
                  <a:pt x="0" y="264"/>
                </a:lnTo>
                <a:lnTo>
                  <a:pt x="108" y="204"/>
                </a:lnTo>
                <a:lnTo>
                  <a:pt x="0" y="277"/>
                </a:lnTo>
                <a:lnTo>
                  <a:pt x="108" y="216"/>
                </a:lnTo>
                <a:lnTo>
                  <a:pt x="0" y="286"/>
                </a:lnTo>
                <a:lnTo>
                  <a:pt x="108" y="226"/>
                </a:lnTo>
                <a:lnTo>
                  <a:pt x="0" y="289"/>
                </a:lnTo>
                <a:lnTo>
                  <a:pt x="108" y="228"/>
                </a:lnTo>
                <a:lnTo>
                  <a:pt x="0" y="293"/>
                </a:lnTo>
                <a:lnTo>
                  <a:pt x="110" y="233"/>
                </a:lnTo>
                <a:lnTo>
                  <a:pt x="0" y="303"/>
                </a:lnTo>
                <a:lnTo>
                  <a:pt x="110" y="243"/>
                </a:lnTo>
                <a:lnTo>
                  <a:pt x="0" y="310"/>
                </a:lnTo>
                <a:lnTo>
                  <a:pt x="110" y="250"/>
                </a:lnTo>
                <a:lnTo>
                  <a:pt x="0" y="315"/>
                </a:lnTo>
                <a:lnTo>
                  <a:pt x="110" y="255"/>
                </a:lnTo>
                <a:lnTo>
                  <a:pt x="0" y="325"/>
                </a:lnTo>
                <a:lnTo>
                  <a:pt x="110" y="262"/>
                </a:lnTo>
                <a:lnTo>
                  <a:pt x="0" y="329"/>
                </a:lnTo>
                <a:lnTo>
                  <a:pt x="110" y="269"/>
                </a:lnTo>
                <a:lnTo>
                  <a:pt x="0" y="342"/>
                </a:lnTo>
                <a:lnTo>
                  <a:pt x="110" y="281"/>
                </a:lnTo>
                <a:lnTo>
                  <a:pt x="0" y="344"/>
                </a:lnTo>
                <a:lnTo>
                  <a:pt x="110" y="284"/>
                </a:lnTo>
                <a:lnTo>
                  <a:pt x="0" y="351"/>
                </a:lnTo>
                <a:lnTo>
                  <a:pt x="110" y="291"/>
                </a:lnTo>
                <a:lnTo>
                  <a:pt x="0" y="358"/>
                </a:lnTo>
                <a:lnTo>
                  <a:pt x="110" y="298"/>
                </a:lnTo>
                <a:lnTo>
                  <a:pt x="0" y="358"/>
                </a:lnTo>
                <a:lnTo>
                  <a:pt x="110" y="298"/>
                </a:lnTo>
                <a:lnTo>
                  <a:pt x="0" y="361"/>
                </a:lnTo>
                <a:lnTo>
                  <a:pt x="110" y="301"/>
                </a:lnTo>
                <a:lnTo>
                  <a:pt x="0" y="370"/>
                </a:lnTo>
                <a:lnTo>
                  <a:pt x="110" y="310"/>
                </a:lnTo>
                <a:lnTo>
                  <a:pt x="0" y="375"/>
                </a:lnTo>
                <a:lnTo>
                  <a:pt x="110" y="315"/>
                </a:lnTo>
                <a:lnTo>
                  <a:pt x="0" y="385"/>
                </a:lnTo>
                <a:lnTo>
                  <a:pt x="110" y="325"/>
                </a:lnTo>
                <a:lnTo>
                  <a:pt x="7" y="392"/>
                </a:lnTo>
                <a:lnTo>
                  <a:pt x="110" y="337"/>
                </a:lnTo>
                <a:lnTo>
                  <a:pt x="20" y="392"/>
                </a:lnTo>
                <a:lnTo>
                  <a:pt x="110" y="342"/>
                </a:lnTo>
                <a:lnTo>
                  <a:pt x="25" y="392"/>
                </a:lnTo>
                <a:lnTo>
                  <a:pt x="110" y="346"/>
                </a:lnTo>
                <a:lnTo>
                  <a:pt x="40" y="392"/>
                </a:lnTo>
                <a:lnTo>
                  <a:pt x="110" y="354"/>
                </a:lnTo>
                <a:lnTo>
                  <a:pt x="52" y="392"/>
                </a:lnTo>
                <a:lnTo>
                  <a:pt x="110" y="361"/>
                </a:lnTo>
                <a:lnTo>
                  <a:pt x="67" y="392"/>
                </a:lnTo>
                <a:lnTo>
                  <a:pt x="110" y="368"/>
                </a:lnTo>
                <a:lnTo>
                  <a:pt x="80" y="392"/>
                </a:lnTo>
                <a:lnTo>
                  <a:pt x="110" y="378"/>
                </a:lnTo>
                <a:lnTo>
                  <a:pt x="97" y="392"/>
                </a:lnTo>
                <a:lnTo>
                  <a:pt x="110" y="387"/>
                </a:lnTo>
                <a:lnTo>
                  <a:pt x="108" y="392"/>
                </a:lnTo>
                <a:lnTo>
                  <a:pt x="110" y="392"/>
                </a:lnTo>
              </a:path>
            </a:pathLst>
          </a:custGeom>
          <a:noFill/>
          <a:ln w="0" cap="rnd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25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46" grpId="0" animBg="1"/>
      <p:bldP spid="50" grpId="0"/>
      <p:bldP spid="63" grpId="0" animBg="1"/>
      <p:bldP spid="70" grpId="0" animBg="1"/>
      <p:bldP spid="86" grpId="0" animBg="1" autoUpdateAnimBg="0"/>
      <p:bldP spid="93" grpId="0" animBg="1" autoUpdateAnimBg="0"/>
      <p:bldP spid="99" grpId="0" animBg="1" autoUpdateAnimBg="0"/>
      <p:bldP spid="128" grpId="0"/>
      <p:bldP spid="1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14_18"/>
          <p:cNvGrpSpPr/>
          <p:nvPr>
            <p:custDataLst>
              <p:tags r:id="rId1"/>
            </p:custDataLst>
          </p:nvPr>
        </p:nvGrpSpPr>
        <p:grpSpPr>
          <a:xfrm>
            <a:off x="1287295" y="494675"/>
            <a:ext cx="648510" cy="752868"/>
            <a:chOff x="5957888" y="3260725"/>
            <a:chExt cx="276225" cy="320675"/>
          </a:xfrm>
          <a:solidFill>
            <a:schemeClr val="accent5"/>
          </a:solidFill>
        </p:grpSpPr>
        <p:sp>
          <p:nvSpPr>
            <p:cNvPr id="5" name="Freeform 40217"/>
            <p:cNvSpPr>
              <a:spLocks noEditPoints="1"/>
            </p:cNvSpPr>
            <p:nvPr/>
          </p:nvSpPr>
          <p:spPr bwMode="auto">
            <a:xfrm>
              <a:off x="5989638" y="3260725"/>
              <a:ext cx="244475" cy="258763"/>
            </a:xfrm>
            <a:custGeom>
              <a:avLst/>
              <a:gdLst>
                <a:gd name="T0" fmla="*/ 33 w 62"/>
                <a:gd name="T1" fmla="*/ 54 h 66"/>
                <a:gd name="T2" fmla="*/ 41 w 62"/>
                <a:gd name="T3" fmla="*/ 26 h 66"/>
                <a:gd name="T4" fmla="*/ 19 w 62"/>
                <a:gd name="T5" fmla="*/ 48 h 66"/>
                <a:gd name="T6" fmla="*/ 17 w 62"/>
                <a:gd name="T7" fmla="*/ 54 h 66"/>
                <a:gd name="T8" fmla="*/ 0 w 62"/>
                <a:gd name="T9" fmla="*/ 48 h 66"/>
                <a:gd name="T10" fmla="*/ 10 w 62"/>
                <a:gd name="T11" fmla="*/ 27 h 66"/>
                <a:gd name="T12" fmla="*/ 57 w 62"/>
                <a:gd name="T13" fmla="*/ 9 h 66"/>
                <a:gd name="T14" fmla="*/ 58 w 62"/>
                <a:gd name="T15" fmla="*/ 48 h 66"/>
                <a:gd name="T16" fmla="*/ 51 w 62"/>
                <a:gd name="T17" fmla="*/ 63 h 66"/>
                <a:gd name="T18" fmla="*/ 42 w 62"/>
                <a:gd name="T19" fmla="*/ 65 h 66"/>
                <a:gd name="T20" fmla="*/ 30 w 62"/>
                <a:gd name="T21" fmla="*/ 60 h 66"/>
                <a:gd name="T22" fmla="*/ 53 w 62"/>
                <a:gd name="T23" fmla="*/ 37 h 66"/>
                <a:gd name="T24" fmla="*/ 50 w 62"/>
                <a:gd name="T25" fmla="*/ 7 h 66"/>
                <a:gd name="T26" fmla="*/ 12 w 62"/>
                <a:gd name="T27" fmla="*/ 26 h 66"/>
                <a:gd name="T28" fmla="*/ 13 w 62"/>
                <a:gd name="T29" fmla="*/ 38 h 66"/>
                <a:gd name="T30" fmla="*/ 31 w 62"/>
                <a:gd name="T31" fmla="*/ 20 h 66"/>
                <a:gd name="T32" fmla="*/ 42 w 62"/>
                <a:gd name="T33" fmla="*/ 36 h 66"/>
                <a:gd name="T34" fmla="*/ 49 w 62"/>
                <a:gd name="T35" fmla="*/ 51 h 66"/>
                <a:gd name="T36" fmla="*/ 57 w 62"/>
                <a:gd name="T37" fmla="*/ 19 h 66"/>
                <a:gd name="T38" fmla="*/ 51 w 62"/>
                <a:gd name="T39" fmla="*/ 51 h 66"/>
                <a:gd name="T40" fmla="*/ 61 w 62"/>
                <a:gd name="T41" fmla="*/ 24 h 66"/>
                <a:gd name="T42" fmla="*/ 43 w 62"/>
                <a:gd name="T43" fmla="*/ 63 h 66"/>
                <a:gd name="T44" fmla="*/ 45 w 62"/>
                <a:gd name="T45" fmla="*/ 51 h 66"/>
                <a:gd name="T46" fmla="*/ 38 w 62"/>
                <a:gd name="T47" fmla="*/ 49 h 66"/>
                <a:gd name="T48" fmla="*/ 43 w 62"/>
                <a:gd name="T49" fmla="*/ 63 h 66"/>
                <a:gd name="T50" fmla="*/ 11 w 62"/>
                <a:gd name="T51" fmla="*/ 50 h 66"/>
                <a:gd name="T52" fmla="*/ 13 w 62"/>
                <a:gd name="T53" fmla="*/ 39 h 66"/>
                <a:gd name="T54" fmla="*/ 5 w 62"/>
                <a:gd name="T55" fmla="*/ 39 h 66"/>
                <a:gd name="T56" fmla="*/ 35 w 62"/>
                <a:gd name="T57" fmla="*/ 21 h 66"/>
                <a:gd name="T58" fmla="*/ 23 w 62"/>
                <a:gd name="T59" fmla="*/ 36 h 66"/>
                <a:gd name="T60" fmla="*/ 45 w 62"/>
                <a:gd name="T61" fmla="*/ 63 h 66"/>
                <a:gd name="T62" fmla="*/ 55 w 62"/>
                <a:gd name="T63" fmla="*/ 53 h 66"/>
                <a:gd name="T64" fmla="*/ 45 w 62"/>
                <a:gd name="T65" fmla="*/ 63 h 66"/>
                <a:gd name="T66" fmla="*/ 21 w 62"/>
                <a:gd name="T67" fmla="*/ 40 h 66"/>
                <a:gd name="T68" fmla="*/ 12 w 62"/>
                <a:gd name="T6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" h="66">
                  <a:moveTo>
                    <a:pt x="30" y="60"/>
                  </a:moveTo>
                  <a:cubicBezTo>
                    <a:pt x="31" y="58"/>
                    <a:pt x="32" y="56"/>
                    <a:pt x="33" y="54"/>
                  </a:cubicBezTo>
                  <a:cubicBezTo>
                    <a:pt x="38" y="47"/>
                    <a:pt x="41" y="39"/>
                    <a:pt x="42" y="31"/>
                  </a:cubicBezTo>
                  <a:cubicBezTo>
                    <a:pt x="42" y="29"/>
                    <a:pt x="42" y="28"/>
                    <a:pt x="41" y="26"/>
                  </a:cubicBezTo>
                  <a:cubicBezTo>
                    <a:pt x="40" y="21"/>
                    <a:pt x="36" y="21"/>
                    <a:pt x="33" y="25"/>
                  </a:cubicBezTo>
                  <a:cubicBezTo>
                    <a:pt x="27" y="31"/>
                    <a:pt x="22" y="39"/>
                    <a:pt x="19" y="48"/>
                  </a:cubicBezTo>
                  <a:cubicBezTo>
                    <a:pt x="18" y="49"/>
                    <a:pt x="18" y="50"/>
                    <a:pt x="18" y="51"/>
                  </a:cubicBezTo>
                  <a:cubicBezTo>
                    <a:pt x="18" y="52"/>
                    <a:pt x="17" y="53"/>
                    <a:pt x="17" y="54"/>
                  </a:cubicBezTo>
                  <a:cubicBezTo>
                    <a:pt x="15" y="52"/>
                    <a:pt x="13" y="52"/>
                    <a:pt x="11" y="53"/>
                  </a:cubicBezTo>
                  <a:cubicBezTo>
                    <a:pt x="9" y="50"/>
                    <a:pt x="4" y="50"/>
                    <a:pt x="0" y="48"/>
                  </a:cubicBezTo>
                  <a:cubicBezTo>
                    <a:pt x="1" y="45"/>
                    <a:pt x="3" y="41"/>
                    <a:pt x="4" y="38"/>
                  </a:cubicBezTo>
                  <a:cubicBezTo>
                    <a:pt x="6" y="34"/>
                    <a:pt x="8" y="30"/>
                    <a:pt x="10" y="27"/>
                  </a:cubicBezTo>
                  <a:cubicBezTo>
                    <a:pt x="13" y="19"/>
                    <a:pt x="19" y="13"/>
                    <a:pt x="25" y="8"/>
                  </a:cubicBezTo>
                  <a:cubicBezTo>
                    <a:pt x="35" y="0"/>
                    <a:pt x="50" y="2"/>
                    <a:pt x="57" y="9"/>
                  </a:cubicBezTo>
                  <a:cubicBezTo>
                    <a:pt x="61" y="14"/>
                    <a:pt x="62" y="20"/>
                    <a:pt x="62" y="27"/>
                  </a:cubicBezTo>
                  <a:cubicBezTo>
                    <a:pt x="62" y="34"/>
                    <a:pt x="60" y="41"/>
                    <a:pt x="58" y="48"/>
                  </a:cubicBezTo>
                  <a:cubicBezTo>
                    <a:pt x="56" y="53"/>
                    <a:pt x="53" y="57"/>
                    <a:pt x="51" y="62"/>
                  </a:cubicBezTo>
                  <a:cubicBezTo>
                    <a:pt x="51" y="62"/>
                    <a:pt x="51" y="63"/>
                    <a:pt x="51" y="63"/>
                  </a:cubicBezTo>
                  <a:cubicBezTo>
                    <a:pt x="51" y="64"/>
                    <a:pt x="50" y="65"/>
                    <a:pt x="50" y="66"/>
                  </a:cubicBezTo>
                  <a:cubicBezTo>
                    <a:pt x="47" y="66"/>
                    <a:pt x="44" y="66"/>
                    <a:pt x="42" y="65"/>
                  </a:cubicBezTo>
                  <a:cubicBezTo>
                    <a:pt x="40" y="63"/>
                    <a:pt x="37" y="62"/>
                    <a:pt x="35" y="61"/>
                  </a:cubicBezTo>
                  <a:cubicBezTo>
                    <a:pt x="33" y="61"/>
                    <a:pt x="32" y="60"/>
                    <a:pt x="30" y="60"/>
                  </a:cubicBezTo>
                  <a:close/>
                  <a:moveTo>
                    <a:pt x="49" y="51"/>
                  </a:moveTo>
                  <a:cubicBezTo>
                    <a:pt x="50" y="46"/>
                    <a:pt x="52" y="41"/>
                    <a:pt x="53" y="37"/>
                  </a:cubicBezTo>
                  <a:cubicBezTo>
                    <a:pt x="55" y="30"/>
                    <a:pt x="56" y="24"/>
                    <a:pt x="55" y="17"/>
                  </a:cubicBezTo>
                  <a:cubicBezTo>
                    <a:pt x="55" y="13"/>
                    <a:pt x="53" y="9"/>
                    <a:pt x="50" y="7"/>
                  </a:cubicBezTo>
                  <a:cubicBezTo>
                    <a:pt x="43" y="4"/>
                    <a:pt x="33" y="3"/>
                    <a:pt x="26" y="9"/>
                  </a:cubicBezTo>
                  <a:cubicBezTo>
                    <a:pt x="20" y="14"/>
                    <a:pt x="16" y="19"/>
                    <a:pt x="12" y="26"/>
                  </a:cubicBezTo>
                  <a:cubicBezTo>
                    <a:pt x="10" y="29"/>
                    <a:pt x="9" y="32"/>
                    <a:pt x="7" y="36"/>
                  </a:cubicBezTo>
                  <a:cubicBezTo>
                    <a:pt x="9" y="36"/>
                    <a:pt x="11" y="37"/>
                    <a:pt x="13" y="38"/>
                  </a:cubicBezTo>
                  <a:cubicBezTo>
                    <a:pt x="15" y="39"/>
                    <a:pt x="15" y="37"/>
                    <a:pt x="16" y="36"/>
                  </a:cubicBezTo>
                  <a:cubicBezTo>
                    <a:pt x="19" y="29"/>
                    <a:pt x="24" y="24"/>
                    <a:pt x="31" y="20"/>
                  </a:cubicBezTo>
                  <a:cubicBezTo>
                    <a:pt x="36" y="18"/>
                    <a:pt x="41" y="19"/>
                    <a:pt x="42" y="25"/>
                  </a:cubicBezTo>
                  <a:cubicBezTo>
                    <a:pt x="43" y="29"/>
                    <a:pt x="43" y="33"/>
                    <a:pt x="42" y="36"/>
                  </a:cubicBezTo>
                  <a:cubicBezTo>
                    <a:pt x="42" y="40"/>
                    <a:pt x="41" y="43"/>
                    <a:pt x="40" y="47"/>
                  </a:cubicBezTo>
                  <a:cubicBezTo>
                    <a:pt x="43" y="48"/>
                    <a:pt x="46" y="50"/>
                    <a:pt x="49" y="51"/>
                  </a:cubicBezTo>
                  <a:close/>
                  <a:moveTo>
                    <a:pt x="55" y="10"/>
                  </a:moveTo>
                  <a:cubicBezTo>
                    <a:pt x="55" y="13"/>
                    <a:pt x="57" y="16"/>
                    <a:pt x="57" y="19"/>
                  </a:cubicBezTo>
                  <a:cubicBezTo>
                    <a:pt x="58" y="27"/>
                    <a:pt x="56" y="34"/>
                    <a:pt x="54" y="41"/>
                  </a:cubicBezTo>
                  <a:cubicBezTo>
                    <a:pt x="53" y="44"/>
                    <a:pt x="52" y="48"/>
                    <a:pt x="51" y="51"/>
                  </a:cubicBezTo>
                  <a:cubicBezTo>
                    <a:pt x="55" y="52"/>
                    <a:pt x="56" y="50"/>
                    <a:pt x="57" y="46"/>
                  </a:cubicBezTo>
                  <a:cubicBezTo>
                    <a:pt x="59" y="39"/>
                    <a:pt x="61" y="32"/>
                    <a:pt x="61" y="24"/>
                  </a:cubicBezTo>
                  <a:cubicBezTo>
                    <a:pt x="60" y="18"/>
                    <a:pt x="59" y="13"/>
                    <a:pt x="55" y="10"/>
                  </a:cubicBezTo>
                  <a:close/>
                  <a:moveTo>
                    <a:pt x="43" y="63"/>
                  </a:moveTo>
                  <a:cubicBezTo>
                    <a:pt x="45" y="60"/>
                    <a:pt x="46" y="57"/>
                    <a:pt x="47" y="55"/>
                  </a:cubicBezTo>
                  <a:cubicBezTo>
                    <a:pt x="47" y="54"/>
                    <a:pt x="47" y="51"/>
                    <a:pt x="45" y="51"/>
                  </a:cubicBezTo>
                  <a:cubicBezTo>
                    <a:pt x="44" y="50"/>
                    <a:pt x="42" y="49"/>
                    <a:pt x="41" y="49"/>
                  </a:cubicBezTo>
                  <a:cubicBezTo>
                    <a:pt x="40" y="49"/>
                    <a:pt x="39" y="48"/>
                    <a:pt x="38" y="49"/>
                  </a:cubicBezTo>
                  <a:cubicBezTo>
                    <a:pt x="36" y="53"/>
                    <a:pt x="35" y="56"/>
                    <a:pt x="33" y="59"/>
                  </a:cubicBezTo>
                  <a:cubicBezTo>
                    <a:pt x="36" y="60"/>
                    <a:pt x="40" y="61"/>
                    <a:pt x="43" y="63"/>
                  </a:cubicBezTo>
                  <a:close/>
                  <a:moveTo>
                    <a:pt x="2" y="48"/>
                  </a:moveTo>
                  <a:cubicBezTo>
                    <a:pt x="5" y="48"/>
                    <a:pt x="8" y="49"/>
                    <a:pt x="11" y="50"/>
                  </a:cubicBezTo>
                  <a:cubicBezTo>
                    <a:pt x="12" y="47"/>
                    <a:pt x="13" y="44"/>
                    <a:pt x="14" y="41"/>
                  </a:cubicBezTo>
                  <a:cubicBezTo>
                    <a:pt x="14" y="41"/>
                    <a:pt x="13" y="40"/>
                    <a:pt x="13" y="39"/>
                  </a:cubicBezTo>
                  <a:cubicBezTo>
                    <a:pt x="11" y="39"/>
                    <a:pt x="9" y="39"/>
                    <a:pt x="6" y="38"/>
                  </a:cubicBezTo>
                  <a:cubicBezTo>
                    <a:pt x="6" y="38"/>
                    <a:pt x="6" y="39"/>
                    <a:pt x="5" y="39"/>
                  </a:cubicBezTo>
                  <a:cubicBezTo>
                    <a:pt x="4" y="42"/>
                    <a:pt x="3" y="44"/>
                    <a:pt x="2" y="48"/>
                  </a:cubicBezTo>
                  <a:close/>
                  <a:moveTo>
                    <a:pt x="35" y="21"/>
                  </a:moveTo>
                  <a:cubicBezTo>
                    <a:pt x="30" y="21"/>
                    <a:pt x="18" y="31"/>
                    <a:pt x="17" y="39"/>
                  </a:cubicBezTo>
                  <a:cubicBezTo>
                    <a:pt x="20" y="39"/>
                    <a:pt x="21" y="39"/>
                    <a:pt x="23" y="36"/>
                  </a:cubicBezTo>
                  <a:cubicBezTo>
                    <a:pt x="26" y="30"/>
                    <a:pt x="30" y="25"/>
                    <a:pt x="35" y="21"/>
                  </a:cubicBezTo>
                  <a:close/>
                  <a:moveTo>
                    <a:pt x="45" y="63"/>
                  </a:moveTo>
                  <a:cubicBezTo>
                    <a:pt x="48" y="65"/>
                    <a:pt x="49" y="64"/>
                    <a:pt x="50" y="62"/>
                  </a:cubicBezTo>
                  <a:cubicBezTo>
                    <a:pt x="52" y="59"/>
                    <a:pt x="53" y="56"/>
                    <a:pt x="55" y="53"/>
                  </a:cubicBezTo>
                  <a:cubicBezTo>
                    <a:pt x="51" y="52"/>
                    <a:pt x="49" y="53"/>
                    <a:pt x="48" y="56"/>
                  </a:cubicBezTo>
                  <a:cubicBezTo>
                    <a:pt x="47" y="59"/>
                    <a:pt x="46" y="61"/>
                    <a:pt x="45" y="63"/>
                  </a:cubicBezTo>
                  <a:close/>
                  <a:moveTo>
                    <a:pt x="16" y="51"/>
                  </a:moveTo>
                  <a:cubicBezTo>
                    <a:pt x="18" y="47"/>
                    <a:pt x="19" y="44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4" y="44"/>
                    <a:pt x="13" y="47"/>
                    <a:pt x="12" y="50"/>
                  </a:cubicBezTo>
                  <a:cubicBezTo>
                    <a:pt x="14" y="50"/>
                    <a:pt x="15" y="50"/>
                    <a:pt x="16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40218"/>
            <p:cNvSpPr>
              <a:spLocks/>
            </p:cNvSpPr>
            <p:nvPr/>
          </p:nvSpPr>
          <p:spPr bwMode="auto">
            <a:xfrm>
              <a:off x="5957888" y="3479800"/>
              <a:ext cx="28575" cy="31750"/>
            </a:xfrm>
            <a:custGeom>
              <a:avLst/>
              <a:gdLst>
                <a:gd name="T0" fmla="*/ 7 w 7"/>
                <a:gd name="T1" fmla="*/ 0 h 8"/>
                <a:gd name="T2" fmla="*/ 0 w 7"/>
                <a:gd name="T3" fmla="*/ 8 h 8"/>
                <a:gd name="T4" fmla="*/ 7 w 7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4"/>
                    <a:pt x="3" y="8"/>
                    <a:pt x="0" y="8"/>
                  </a:cubicBezTo>
                  <a:cubicBezTo>
                    <a:pt x="2" y="6"/>
                    <a:pt x="4" y="3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40219"/>
            <p:cNvSpPr>
              <a:spLocks/>
            </p:cNvSpPr>
            <p:nvPr/>
          </p:nvSpPr>
          <p:spPr bwMode="auto">
            <a:xfrm>
              <a:off x="6167438" y="3533775"/>
              <a:ext cx="11113" cy="47625"/>
            </a:xfrm>
            <a:custGeom>
              <a:avLst/>
              <a:gdLst>
                <a:gd name="T0" fmla="*/ 1 w 3"/>
                <a:gd name="T1" fmla="*/ 0 h 12"/>
                <a:gd name="T2" fmla="*/ 3 w 3"/>
                <a:gd name="T3" fmla="*/ 12 h 12"/>
                <a:gd name="T4" fmla="*/ 0 w 3"/>
                <a:gd name="T5" fmla="*/ 0 h 12"/>
                <a:gd name="T6" fmla="*/ 1 w 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2">
                  <a:moveTo>
                    <a:pt x="1" y="0"/>
                  </a:moveTo>
                  <a:cubicBezTo>
                    <a:pt x="2" y="4"/>
                    <a:pt x="2" y="8"/>
                    <a:pt x="3" y="12"/>
                  </a:cubicBezTo>
                  <a:cubicBezTo>
                    <a:pt x="1" y="11"/>
                    <a:pt x="1" y="1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40220"/>
            <p:cNvSpPr>
              <a:spLocks/>
            </p:cNvSpPr>
            <p:nvPr/>
          </p:nvSpPr>
          <p:spPr bwMode="auto">
            <a:xfrm>
              <a:off x="5986463" y="3498850"/>
              <a:ext cx="11113" cy="39688"/>
            </a:xfrm>
            <a:custGeom>
              <a:avLst/>
              <a:gdLst>
                <a:gd name="T0" fmla="*/ 3 w 3"/>
                <a:gd name="T1" fmla="*/ 0 h 10"/>
                <a:gd name="T2" fmla="*/ 1 w 3"/>
                <a:gd name="T3" fmla="*/ 10 h 10"/>
                <a:gd name="T4" fmla="*/ 3 w 3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0">
                  <a:moveTo>
                    <a:pt x="3" y="0"/>
                  </a:moveTo>
                  <a:cubicBezTo>
                    <a:pt x="3" y="3"/>
                    <a:pt x="2" y="6"/>
                    <a:pt x="1" y="10"/>
                  </a:cubicBezTo>
                  <a:cubicBezTo>
                    <a:pt x="0" y="8"/>
                    <a:pt x="1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40221"/>
            <p:cNvSpPr>
              <a:spLocks/>
            </p:cNvSpPr>
            <p:nvPr/>
          </p:nvSpPr>
          <p:spPr bwMode="auto">
            <a:xfrm>
              <a:off x="6092826" y="3538538"/>
              <a:ext cx="19050" cy="34925"/>
            </a:xfrm>
            <a:custGeom>
              <a:avLst/>
              <a:gdLst>
                <a:gd name="T0" fmla="*/ 0 w 5"/>
                <a:gd name="T1" fmla="*/ 9 h 9"/>
                <a:gd name="T2" fmla="*/ 0 w 5"/>
                <a:gd name="T3" fmla="*/ 7 h 9"/>
                <a:gd name="T4" fmla="*/ 2 w 5"/>
                <a:gd name="T5" fmla="*/ 3 h 9"/>
                <a:gd name="T6" fmla="*/ 5 w 5"/>
                <a:gd name="T7" fmla="*/ 0 h 9"/>
                <a:gd name="T8" fmla="*/ 5 w 5"/>
                <a:gd name="T9" fmla="*/ 0 h 9"/>
                <a:gd name="T10" fmla="*/ 0 w 5"/>
                <a:gd name="T11" fmla="*/ 9 h 9"/>
                <a:gd name="T12" fmla="*/ 0 w 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">
                  <a:moveTo>
                    <a:pt x="0" y="9"/>
                  </a:moveTo>
                  <a:cubicBezTo>
                    <a:pt x="0" y="8"/>
                    <a:pt x="0" y="7"/>
                    <a:pt x="0" y="7"/>
                  </a:cubicBezTo>
                  <a:cubicBezTo>
                    <a:pt x="1" y="6"/>
                    <a:pt x="1" y="4"/>
                    <a:pt x="2" y="3"/>
                  </a:cubicBezTo>
                  <a:cubicBezTo>
                    <a:pt x="3" y="2"/>
                    <a:pt x="4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3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222"/>
            <p:cNvSpPr>
              <a:spLocks/>
            </p:cNvSpPr>
            <p:nvPr/>
          </p:nvSpPr>
          <p:spPr bwMode="auto">
            <a:xfrm>
              <a:off x="6021388" y="3498850"/>
              <a:ext cx="7938" cy="39688"/>
            </a:xfrm>
            <a:custGeom>
              <a:avLst/>
              <a:gdLst>
                <a:gd name="T0" fmla="*/ 1 w 2"/>
                <a:gd name="T1" fmla="*/ 0 h 10"/>
                <a:gd name="T2" fmla="*/ 2 w 2"/>
                <a:gd name="T3" fmla="*/ 10 h 10"/>
                <a:gd name="T4" fmla="*/ 1 w 2"/>
                <a:gd name="T5" fmla="*/ 10 h 10"/>
                <a:gd name="T6" fmla="*/ 1 w 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0">
                  <a:moveTo>
                    <a:pt x="1" y="0"/>
                  </a:moveTo>
                  <a:cubicBezTo>
                    <a:pt x="1" y="4"/>
                    <a:pt x="1" y="7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7"/>
                    <a:pt x="0" y="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223"/>
            <p:cNvSpPr>
              <a:spLocks/>
            </p:cNvSpPr>
            <p:nvPr/>
          </p:nvSpPr>
          <p:spPr bwMode="auto">
            <a:xfrm>
              <a:off x="6061076" y="3525838"/>
              <a:ext cx="26988" cy="23813"/>
            </a:xfrm>
            <a:custGeom>
              <a:avLst/>
              <a:gdLst>
                <a:gd name="T0" fmla="*/ 0 w 7"/>
                <a:gd name="T1" fmla="*/ 5 h 6"/>
                <a:gd name="T2" fmla="*/ 6 w 7"/>
                <a:gd name="T3" fmla="*/ 0 h 6"/>
                <a:gd name="T4" fmla="*/ 7 w 7"/>
                <a:gd name="T5" fmla="*/ 1 h 6"/>
                <a:gd name="T6" fmla="*/ 2 w 7"/>
                <a:gd name="T7" fmla="*/ 6 h 6"/>
                <a:gd name="T8" fmla="*/ 0 w 7"/>
                <a:gd name="T9" fmla="*/ 5 h 6"/>
                <a:gd name="T10" fmla="*/ 0 w 7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0" y="5"/>
                  </a:moveTo>
                  <a:cubicBezTo>
                    <a:pt x="2" y="3"/>
                    <a:pt x="4" y="2"/>
                    <a:pt x="6" y="0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5" y="3"/>
                    <a:pt x="3" y="4"/>
                    <a:pt x="2" y="6"/>
                  </a:cubicBezTo>
                  <a:cubicBezTo>
                    <a:pt x="1" y="6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224"/>
            <p:cNvSpPr>
              <a:spLocks/>
            </p:cNvSpPr>
            <p:nvPr/>
          </p:nvSpPr>
          <p:spPr bwMode="auto">
            <a:xfrm>
              <a:off x="6127751" y="3541713"/>
              <a:ext cx="11113" cy="31750"/>
            </a:xfrm>
            <a:custGeom>
              <a:avLst/>
              <a:gdLst>
                <a:gd name="T0" fmla="*/ 2 w 3"/>
                <a:gd name="T1" fmla="*/ 8 h 8"/>
                <a:gd name="T2" fmla="*/ 2 w 3"/>
                <a:gd name="T3" fmla="*/ 0 h 8"/>
                <a:gd name="T4" fmla="*/ 3 w 3"/>
                <a:gd name="T5" fmla="*/ 0 h 8"/>
                <a:gd name="T6" fmla="*/ 2 w 3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2" y="8"/>
                  </a:moveTo>
                  <a:cubicBezTo>
                    <a:pt x="0" y="7"/>
                    <a:pt x="0" y="7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2"/>
                    <a:pt x="2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40225"/>
            <p:cNvSpPr>
              <a:spLocks/>
            </p:cNvSpPr>
            <p:nvPr/>
          </p:nvSpPr>
          <p:spPr bwMode="auto">
            <a:xfrm>
              <a:off x="6048376" y="3487738"/>
              <a:ext cx="7938" cy="34925"/>
            </a:xfrm>
            <a:custGeom>
              <a:avLst/>
              <a:gdLst>
                <a:gd name="T0" fmla="*/ 1 w 2"/>
                <a:gd name="T1" fmla="*/ 9 h 9"/>
                <a:gd name="T2" fmla="*/ 0 w 2"/>
                <a:gd name="T3" fmla="*/ 0 h 9"/>
                <a:gd name="T4" fmla="*/ 1 w 2"/>
                <a:gd name="T5" fmla="*/ 0 h 9"/>
                <a:gd name="T6" fmla="*/ 2 w 2"/>
                <a:gd name="T7" fmla="*/ 8 h 9"/>
                <a:gd name="T8" fmla="*/ 1 w 2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9">
                  <a:moveTo>
                    <a:pt x="1" y="9"/>
                  </a:moveTo>
                  <a:cubicBezTo>
                    <a:pt x="1" y="6"/>
                    <a:pt x="1" y="3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"/>
                    <a:pt x="2" y="6"/>
                    <a:pt x="2" y="8"/>
                  </a:cubicBezTo>
                  <a:cubicBezTo>
                    <a:pt x="2" y="8"/>
                    <a:pt x="1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" name="14_17"/>
          <p:cNvGrpSpPr/>
          <p:nvPr>
            <p:custDataLst>
              <p:tags r:id="rId2"/>
            </p:custDataLst>
          </p:nvPr>
        </p:nvGrpSpPr>
        <p:grpSpPr>
          <a:xfrm>
            <a:off x="2142093" y="538594"/>
            <a:ext cx="5078028" cy="767403"/>
            <a:chOff x="1470885" y="431590"/>
            <a:chExt cx="5078028" cy="767403"/>
          </a:xfrm>
        </p:grpSpPr>
        <p:sp>
          <p:nvSpPr>
            <p:cNvPr id="15" name="文本框 14"/>
            <p:cNvSpPr txBox="1"/>
            <p:nvPr/>
          </p:nvSpPr>
          <p:spPr>
            <a:xfrm>
              <a:off x="1470885" y="431590"/>
              <a:ext cx="50780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accent5"/>
                  </a:solidFill>
                  <a:latin typeface="+mj-ea"/>
                  <a:ea typeface="+mj-ea"/>
                </a:rPr>
                <a:t>关于代码阶段</a:t>
              </a:r>
              <a:endParaRPr lang="zh-CN" altLang="en-US" sz="32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488142" y="798883"/>
              <a:ext cx="50435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14_16"/>
          <p:cNvGrpSpPr/>
          <p:nvPr>
            <p:custDataLst>
              <p:tags r:id="rId3"/>
            </p:custDataLst>
          </p:nvPr>
        </p:nvGrpSpPr>
        <p:grpSpPr>
          <a:xfrm>
            <a:off x="5762625" y="2024063"/>
            <a:ext cx="1022350" cy="2109788"/>
            <a:chOff x="5291138" y="2160588"/>
            <a:chExt cx="1022350" cy="2109788"/>
          </a:xfrm>
        </p:grpSpPr>
        <p:sp>
          <p:nvSpPr>
            <p:cNvPr id="18" name="Freeform 84"/>
            <p:cNvSpPr>
              <a:spLocks noEditPoints="1"/>
            </p:cNvSpPr>
            <p:nvPr/>
          </p:nvSpPr>
          <p:spPr bwMode="auto">
            <a:xfrm>
              <a:off x="5762625" y="2857500"/>
              <a:ext cx="550863" cy="1377950"/>
            </a:xfrm>
            <a:custGeom>
              <a:avLst/>
              <a:gdLst>
                <a:gd name="T0" fmla="*/ 180 w 347"/>
                <a:gd name="T1" fmla="*/ 60 h 868"/>
                <a:gd name="T2" fmla="*/ 2 w 347"/>
                <a:gd name="T3" fmla="*/ 209 h 868"/>
                <a:gd name="T4" fmla="*/ 4 w 347"/>
                <a:gd name="T5" fmla="*/ 214 h 868"/>
                <a:gd name="T6" fmla="*/ 2 w 347"/>
                <a:gd name="T7" fmla="*/ 233 h 868"/>
                <a:gd name="T8" fmla="*/ 2 w 347"/>
                <a:gd name="T9" fmla="*/ 271 h 868"/>
                <a:gd name="T10" fmla="*/ 2 w 347"/>
                <a:gd name="T11" fmla="*/ 293 h 868"/>
                <a:gd name="T12" fmla="*/ 2 w 347"/>
                <a:gd name="T13" fmla="*/ 325 h 868"/>
                <a:gd name="T14" fmla="*/ 4 w 347"/>
                <a:gd name="T15" fmla="*/ 346 h 868"/>
                <a:gd name="T16" fmla="*/ 4 w 347"/>
                <a:gd name="T17" fmla="*/ 370 h 868"/>
                <a:gd name="T18" fmla="*/ 285 w 347"/>
                <a:gd name="T19" fmla="*/ 209 h 868"/>
                <a:gd name="T20" fmla="*/ 6 w 347"/>
                <a:gd name="T21" fmla="*/ 398 h 868"/>
                <a:gd name="T22" fmla="*/ 321 w 347"/>
                <a:gd name="T23" fmla="*/ 239 h 868"/>
                <a:gd name="T24" fmla="*/ 11 w 347"/>
                <a:gd name="T25" fmla="*/ 436 h 868"/>
                <a:gd name="T26" fmla="*/ 319 w 347"/>
                <a:gd name="T27" fmla="*/ 286 h 868"/>
                <a:gd name="T28" fmla="*/ 17 w 347"/>
                <a:gd name="T29" fmla="*/ 494 h 868"/>
                <a:gd name="T30" fmla="*/ 252 w 347"/>
                <a:gd name="T31" fmla="*/ 368 h 868"/>
                <a:gd name="T32" fmla="*/ 19 w 347"/>
                <a:gd name="T33" fmla="*/ 507 h 868"/>
                <a:gd name="T34" fmla="*/ 21 w 347"/>
                <a:gd name="T35" fmla="*/ 532 h 868"/>
                <a:gd name="T36" fmla="*/ 24 w 347"/>
                <a:gd name="T37" fmla="*/ 550 h 868"/>
                <a:gd name="T38" fmla="*/ 26 w 347"/>
                <a:gd name="T39" fmla="*/ 556 h 868"/>
                <a:gd name="T40" fmla="*/ 178 w 347"/>
                <a:gd name="T41" fmla="*/ 498 h 868"/>
                <a:gd name="T42" fmla="*/ 317 w 347"/>
                <a:gd name="T43" fmla="*/ 419 h 868"/>
                <a:gd name="T44" fmla="*/ 36 w 347"/>
                <a:gd name="T45" fmla="*/ 631 h 868"/>
                <a:gd name="T46" fmla="*/ 293 w 347"/>
                <a:gd name="T47" fmla="*/ 511 h 868"/>
                <a:gd name="T48" fmla="*/ 47 w 347"/>
                <a:gd name="T49" fmla="*/ 695 h 868"/>
                <a:gd name="T50" fmla="*/ 51 w 347"/>
                <a:gd name="T51" fmla="*/ 723 h 868"/>
                <a:gd name="T52" fmla="*/ 56 w 347"/>
                <a:gd name="T53" fmla="*/ 742 h 868"/>
                <a:gd name="T54" fmla="*/ 62 w 347"/>
                <a:gd name="T55" fmla="*/ 776 h 868"/>
                <a:gd name="T56" fmla="*/ 68 w 347"/>
                <a:gd name="T57" fmla="*/ 808 h 868"/>
                <a:gd name="T58" fmla="*/ 73 w 347"/>
                <a:gd name="T59" fmla="*/ 825 h 868"/>
                <a:gd name="T60" fmla="*/ 79 w 347"/>
                <a:gd name="T61" fmla="*/ 860 h 868"/>
                <a:gd name="T62" fmla="*/ 83 w 347"/>
                <a:gd name="T63" fmla="*/ 868 h 868"/>
                <a:gd name="T64" fmla="*/ 120 w 347"/>
                <a:gd name="T65" fmla="*/ 825 h 868"/>
                <a:gd name="T66" fmla="*/ 184 w 347"/>
                <a:gd name="T67" fmla="*/ 744 h 868"/>
                <a:gd name="T68" fmla="*/ 205 w 347"/>
                <a:gd name="T69" fmla="*/ 712 h 868"/>
                <a:gd name="T70" fmla="*/ 244 w 347"/>
                <a:gd name="T71" fmla="*/ 652 h 868"/>
                <a:gd name="T72" fmla="*/ 265 w 347"/>
                <a:gd name="T73" fmla="*/ 609 h 868"/>
                <a:gd name="T74" fmla="*/ 282 w 347"/>
                <a:gd name="T75" fmla="*/ 575 h 868"/>
                <a:gd name="T76" fmla="*/ 297 w 347"/>
                <a:gd name="T77" fmla="*/ 535 h 868"/>
                <a:gd name="T78" fmla="*/ 317 w 347"/>
                <a:gd name="T79" fmla="*/ 481 h 868"/>
                <a:gd name="T80" fmla="*/ 325 w 347"/>
                <a:gd name="T81" fmla="*/ 449 h 868"/>
                <a:gd name="T82" fmla="*/ 334 w 347"/>
                <a:gd name="T83" fmla="*/ 406 h 868"/>
                <a:gd name="T84" fmla="*/ 338 w 347"/>
                <a:gd name="T85" fmla="*/ 387 h 868"/>
                <a:gd name="T86" fmla="*/ 340 w 347"/>
                <a:gd name="T87" fmla="*/ 368 h 868"/>
                <a:gd name="T88" fmla="*/ 342 w 347"/>
                <a:gd name="T89" fmla="*/ 357 h 868"/>
                <a:gd name="T90" fmla="*/ 344 w 347"/>
                <a:gd name="T91" fmla="*/ 331 h 868"/>
                <a:gd name="T92" fmla="*/ 344 w 347"/>
                <a:gd name="T93" fmla="*/ 314 h 868"/>
                <a:gd name="T94" fmla="*/ 60 w 347"/>
                <a:gd name="T95" fmla="*/ 477 h 868"/>
                <a:gd name="T96" fmla="*/ 344 w 347"/>
                <a:gd name="T97" fmla="*/ 301 h 868"/>
                <a:gd name="T98" fmla="*/ 34 w 347"/>
                <a:gd name="T99" fmla="*/ 449 h 868"/>
                <a:gd name="T100" fmla="*/ 344 w 347"/>
                <a:gd name="T101" fmla="*/ 242 h 868"/>
                <a:gd name="T102" fmla="*/ 342 w 347"/>
                <a:gd name="T103" fmla="*/ 227 h 868"/>
                <a:gd name="T104" fmla="*/ 340 w 347"/>
                <a:gd name="T105" fmla="*/ 205 h 868"/>
                <a:gd name="T106" fmla="*/ 336 w 347"/>
                <a:gd name="T107" fmla="*/ 179 h 868"/>
                <a:gd name="T108" fmla="*/ 336 w 347"/>
                <a:gd name="T109" fmla="*/ 177 h 868"/>
                <a:gd name="T110" fmla="*/ 329 w 347"/>
                <a:gd name="T111" fmla="*/ 145 h 868"/>
                <a:gd name="T112" fmla="*/ 327 w 347"/>
                <a:gd name="T113" fmla="*/ 132 h 868"/>
                <a:gd name="T114" fmla="*/ 319 w 347"/>
                <a:gd name="T115" fmla="*/ 96 h 868"/>
                <a:gd name="T116" fmla="*/ 312 w 347"/>
                <a:gd name="T117" fmla="*/ 79 h 868"/>
                <a:gd name="T118" fmla="*/ 302 w 347"/>
                <a:gd name="T119" fmla="*/ 47 h 868"/>
                <a:gd name="T120" fmla="*/ 299 w 347"/>
                <a:gd name="T121" fmla="*/ 40 h 868"/>
                <a:gd name="T122" fmla="*/ 295 w 347"/>
                <a:gd name="T123" fmla="*/ 3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7" h="868">
                  <a:moveTo>
                    <a:pt x="180" y="60"/>
                  </a:moveTo>
                  <a:lnTo>
                    <a:pt x="9" y="158"/>
                  </a:lnTo>
                  <a:lnTo>
                    <a:pt x="9" y="158"/>
                  </a:lnTo>
                  <a:lnTo>
                    <a:pt x="9" y="158"/>
                  </a:lnTo>
                  <a:lnTo>
                    <a:pt x="9" y="158"/>
                  </a:lnTo>
                  <a:lnTo>
                    <a:pt x="145" y="81"/>
                  </a:lnTo>
                  <a:lnTo>
                    <a:pt x="180" y="60"/>
                  </a:lnTo>
                  <a:close/>
                  <a:moveTo>
                    <a:pt x="282" y="0"/>
                  </a:moveTo>
                  <a:lnTo>
                    <a:pt x="216" y="38"/>
                  </a:lnTo>
                  <a:lnTo>
                    <a:pt x="180" y="60"/>
                  </a:lnTo>
                  <a:lnTo>
                    <a:pt x="265" y="11"/>
                  </a:lnTo>
                  <a:lnTo>
                    <a:pt x="6" y="177"/>
                  </a:lnTo>
                  <a:lnTo>
                    <a:pt x="6" y="177"/>
                  </a:lnTo>
                  <a:lnTo>
                    <a:pt x="6" y="179"/>
                  </a:lnTo>
                  <a:lnTo>
                    <a:pt x="272" y="25"/>
                  </a:lnTo>
                  <a:lnTo>
                    <a:pt x="4" y="199"/>
                  </a:lnTo>
                  <a:lnTo>
                    <a:pt x="4" y="199"/>
                  </a:lnTo>
                  <a:lnTo>
                    <a:pt x="4" y="199"/>
                  </a:lnTo>
                  <a:lnTo>
                    <a:pt x="265" y="49"/>
                  </a:lnTo>
                  <a:lnTo>
                    <a:pt x="2" y="209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130" y="139"/>
                  </a:lnTo>
                  <a:lnTo>
                    <a:pt x="2" y="212"/>
                  </a:lnTo>
                  <a:lnTo>
                    <a:pt x="2" y="212"/>
                  </a:lnTo>
                  <a:lnTo>
                    <a:pt x="2" y="212"/>
                  </a:lnTo>
                  <a:lnTo>
                    <a:pt x="2" y="214"/>
                  </a:lnTo>
                  <a:lnTo>
                    <a:pt x="4" y="214"/>
                  </a:lnTo>
                  <a:lnTo>
                    <a:pt x="4" y="214"/>
                  </a:lnTo>
                  <a:lnTo>
                    <a:pt x="4" y="214"/>
                  </a:lnTo>
                  <a:lnTo>
                    <a:pt x="4" y="214"/>
                  </a:lnTo>
                  <a:lnTo>
                    <a:pt x="4" y="214"/>
                  </a:lnTo>
                  <a:lnTo>
                    <a:pt x="250" y="70"/>
                  </a:lnTo>
                  <a:lnTo>
                    <a:pt x="2" y="220"/>
                  </a:lnTo>
                  <a:lnTo>
                    <a:pt x="2" y="220"/>
                  </a:lnTo>
                  <a:lnTo>
                    <a:pt x="2" y="220"/>
                  </a:lnTo>
                  <a:lnTo>
                    <a:pt x="274" y="64"/>
                  </a:lnTo>
                  <a:lnTo>
                    <a:pt x="2" y="233"/>
                  </a:lnTo>
                  <a:lnTo>
                    <a:pt x="2" y="233"/>
                  </a:lnTo>
                  <a:lnTo>
                    <a:pt x="2" y="233"/>
                  </a:lnTo>
                  <a:lnTo>
                    <a:pt x="287" y="68"/>
                  </a:lnTo>
                  <a:lnTo>
                    <a:pt x="2" y="250"/>
                  </a:lnTo>
                  <a:lnTo>
                    <a:pt x="2" y="252"/>
                  </a:lnTo>
                  <a:lnTo>
                    <a:pt x="2" y="252"/>
                  </a:lnTo>
                  <a:lnTo>
                    <a:pt x="261" y="102"/>
                  </a:lnTo>
                  <a:lnTo>
                    <a:pt x="2" y="259"/>
                  </a:lnTo>
                  <a:lnTo>
                    <a:pt x="2" y="259"/>
                  </a:lnTo>
                  <a:lnTo>
                    <a:pt x="2" y="259"/>
                  </a:lnTo>
                  <a:lnTo>
                    <a:pt x="285" y="96"/>
                  </a:lnTo>
                  <a:lnTo>
                    <a:pt x="2" y="271"/>
                  </a:lnTo>
                  <a:lnTo>
                    <a:pt x="0" y="271"/>
                  </a:lnTo>
                  <a:lnTo>
                    <a:pt x="2" y="271"/>
                  </a:lnTo>
                  <a:lnTo>
                    <a:pt x="272" y="115"/>
                  </a:lnTo>
                  <a:lnTo>
                    <a:pt x="2" y="278"/>
                  </a:lnTo>
                  <a:lnTo>
                    <a:pt x="0" y="280"/>
                  </a:lnTo>
                  <a:lnTo>
                    <a:pt x="2" y="280"/>
                  </a:lnTo>
                  <a:lnTo>
                    <a:pt x="291" y="113"/>
                  </a:lnTo>
                  <a:lnTo>
                    <a:pt x="2" y="293"/>
                  </a:lnTo>
                  <a:lnTo>
                    <a:pt x="0" y="293"/>
                  </a:lnTo>
                  <a:lnTo>
                    <a:pt x="2" y="293"/>
                  </a:lnTo>
                  <a:lnTo>
                    <a:pt x="295" y="124"/>
                  </a:lnTo>
                  <a:lnTo>
                    <a:pt x="2" y="306"/>
                  </a:lnTo>
                  <a:lnTo>
                    <a:pt x="2" y="306"/>
                  </a:lnTo>
                  <a:lnTo>
                    <a:pt x="2" y="306"/>
                  </a:lnTo>
                  <a:lnTo>
                    <a:pt x="297" y="137"/>
                  </a:lnTo>
                  <a:lnTo>
                    <a:pt x="2" y="319"/>
                  </a:lnTo>
                  <a:lnTo>
                    <a:pt x="2" y="321"/>
                  </a:lnTo>
                  <a:lnTo>
                    <a:pt x="2" y="321"/>
                  </a:lnTo>
                  <a:lnTo>
                    <a:pt x="272" y="165"/>
                  </a:lnTo>
                  <a:lnTo>
                    <a:pt x="2" y="325"/>
                  </a:lnTo>
                  <a:lnTo>
                    <a:pt x="2" y="327"/>
                  </a:lnTo>
                  <a:lnTo>
                    <a:pt x="2" y="327"/>
                  </a:lnTo>
                  <a:lnTo>
                    <a:pt x="276" y="169"/>
                  </a:lnTo>
                  <a:lnTo>
                    <a:pt x="2" y="331"/>
                  </a:lnTo>
                  <a:lnTo>
                    <a:pt x="2" y="333"/>
                  </a:lnTo>
                  <a:lnTo>
                    <a:pt x="2" y="333"/>
                  </a:lnTo>
                  <a:lnTo>
                    <a:pt x="302" y="160"/>
                  </a:lnTo>
                  <a:lnTo>
                    <a:pt x="2" y="344"/>
                  </a:lnTo>
                  <a:lnTo>
                    <a:pt x="2" y="346"/>
                  </a:lnTo>
                  <a:lnTo>
                    <a:pt x="4" y="346"/>
                  </a:lnTo>
                  <a:lnTo>
                    <a:pt x="278" y="188"/>
                  </a:lnTo>
                  <a:lnTo>
                    <a:pt x="4" y="351"/>
                  </a:lnTo>
                  <a:lnTo>
                    <a:pt x="4" y="353"/>
                  </a:lnTo>
                  <a:lnTo>
                    <a:pt x="4" y="353"/>
                  </a:lnTo>
                  <a:lnTo>
                    <a:pt x="312" y="175"/>
                  </a:lnTo>
                  <a:lnTo>
                    <a:pt x="4" y="368"/>
                  </a:lnTo>
                  <a:lnTo>
                    <a:pt x="4" y="370"/>
                  </a:lnTo>
                  <a:lnTo>
                    <a:pt x="4" y="370"/>
                  </a:lnTo>
                  <a:lnTo>
                    <a:pt x="109" y="310"/>
                  </a:lnTo>
                  <a:lnTo>
                    <a:pt x="4" y="370"/>
                  </a:lnTo>
                  <a:lnTo>
                    <a:pt x="4" y="370"/>
                  </a:lnTo>
                  <a:lnTo>
                    <a:pt x="4" y="370"/>
                  </a:lnTo>
                  <a:lnTo>
                    <a:pt x="4" y="370"/>
                  </a:lnTo>
                  <a:lnTo>
                    <a:pt x="4" y="370"/>
                  </a:lnTo>
                  <a:lnTo>
                    <a:pt x="4" y="370"/>
                  </a:lnTo>
                  <a:lnTo>
                    <a:pt x="4" y="370"/>
                  </a:lnTo>
                  <a:lnTo>
                    <a:pt x="4" y="372"/>
                  </a:lnTo>
                  <a:lnTo>
                    <a:pt x="4" y="372"/>
                  </a:lnTo>
                  <a:lnTo>
                    <a:pt x="6" y="372"/>
                  </a:lnTo>
                  <a:lnTo>
                    <a:pt x="285" y="209"/>
                  </a:lnTo>
                  <a:lnTo>
                    <a:pt x="4" y="376"/>
                  </a:lnTo>
                  <a:lnTo>
                    <a:pt x="4" y="378"/>
                  </a:lnTo>
                  <a:lnTo>
                    <a:pt x="6" y="378"/>
                  </a:lnTo>
                  <a:lnTo>
                    <a:pt x="310" y="203"/>
                  </a:lnTo>
                  <a:lnTo>
                    <a:pt x="6" y="391"/>
                  </a:lnTo>
                  <a:lnTo>
                    <a:pt x="6" y="391"/>
                  </a:lnTo>
                  <a:lnTo>
                    <a:pt x="6" y="391"/>
                  </a:lnTo>
                  <a:lnTo>
                    <a:pt x="285" y="231"/>
                  </a:lnTo>
                  <a:lnTo>
                    <a:pt x="6" y="398"/>
                  </a:lnTo>
                  <a:lnTo>
                    <a:pt x="6" y="398"/>
                  </a:lnTo>
                  <a:lnTo>
                    <a:pt x="6" y="398"/>
                  </a:lnTo>
                  <a:lnTo>
                    <a:pt x="310" y="222"/>
                  </a:lnTo>
                  <a:lnTo>
                    <a:pt x="9" y="408"/>
                  </a:lnTo>
                  <a:lnTo>
                    <a:pt x="9" y="410"/>
                  </a:lnTo>
                  <a:lnTo>
                    <a:pt x="9" y="410"/>
                  </a:lnTo>
                  <a:lnTo>
                    <a:pt x="297" y="242"/>
                  </a:lnTo>
                  <a:lnTo>
                    <a:pt x="9" y="417"/>
                  </a:lnTo>
                  <a:lnTo>
                    <a:pt x="9" y="419"/>
                  </a:lnTo>
                  <a:lnTo>
                    <a:pt x="9" y="419"/>
                  </a:lnTo>
                  <a:lnTo>
                    <a:pt x="321" y="239"/>
                  </a:lnTo>
                  <a:lnTo>
                    <a:pt x="11" y="434"/>
                  </a:lnTo>
                  <a:lnTo>
                    <a:pt x="11" y="434"/>
                  </a:lnTo>
                  <a:lnTo>
                    <a:pt x="11" y="434"/>
                  </a:lnTo>
                  <a:lnTo>
                    <a:pt x="58" y="406"/>
                  </a:lnTo>
                  <a:lnTo>
                    <a:pt x="11" y="434"/>
                  </a:lnTo>
                  <a:lnTo>
                    <a:pt x="11" y="434"/>
                  </a:lnTo>
                  <a:lnTo>
                    <a:pt x="11" y="434"/>
                  </a:lnTo>
                  <a:lnTo>
                    <a:pt x="11" y="436"/>
                  </a:lnTo>
                  <a:lnTo>
                    <a:pt x="11" y="436"/>
                  </a:lnTo>
                  <a:lnTo>
                    <a:pt x="11" y="436"/>
                  </a:lnTo>
                  <a:lnTo>
                    <a:pt x="11" y="436"/>
                  </a:lnTo>
                  <a:lnTo>
                    <a:pt x="306" y="265"/>
                  </a:lnTo>
                  <a:lnTo>
                    <a:pt x="11" y="445"/>
                  </a:lnTo>
                  <a:lnTo>
                    <a:pt x="11" y="445"/>
                  </a:lnTo>
                  <a:lnTo>
                    <a:pt x="11" y="445"/>
                  </a:lnTo>
                  <a:lnTo>
                    <a:pt x="325" y="265"/>
                  </a:lnTo>
                  <a:lnTo>
                    <a:pt x="13" y="462"/>
                  </a:lnTo>
                  <a:lnTo>
                    <a:pt x="13" y="462"/>
                  </a:lnTo>
                  <a:lnTo>
                    <a:pt x="13" y="462"/>
                  </a:lnTo>
                  <a:lnTo>
                    <a:pt x="319" y="286"/>
                  </a:lnTo>
                  <a:lnTo>
                    <a:pt x="15" y="475"/>
                  </a:lnTo>
                  <a:lnTo>
                    <a:pt x="15" y="477"/>
                  </a:lnTo>
                  <a:lnTo>
                    <a:pt x="15" y="477"/>
                  </a:lnTo>
                  <a:lnTo>
                    <a:pt x="323" y="297"/>
                  </a:lnTo>
                  <a:lnTo>
                    <a:pt x="17" y="492"/>
                  </a:lnTo>
                  <a:lnTo>
                    <a:pt x="17" y="492"/>
                  </a:lnTo>
                  <a:lnTo>
                    <a:pt x="17" y="492"/>
                  </a:lnTo>
                  <a:lnTo>
                    <a:pt x="165" y="408"/>
                  </a:lnTo>
                  <a:lnTo>
                    <a:pt x="17" y="494"/>
                  </a:lnTo>
                  <a:lnTo>
                    <a:pt x="17" y="494"/>
                  </a:lnTo>
                  <a:lnTo>
                    <a:pt x="17" y="494"/>
                  </a:lnTo>
                  <a:lnTo>
                    <a:pt x="17" y="494"/>
                  </a:lnTo>
                  <a:lnTo>
                    <a:pt x="17" y="494"/>
                  </a:lnTo>
                  <a:lnTo>
                    <a:pt x="17" y="494"/>
                  </a:lnTo>
                  <a:lnTo>
                    <a:pt x="17" y="494"/>
                  </a:lnTo>
                  <a:lnTo>
                    <a:pt x="304" y="329"/>
                  </a:lnTo>
                  <a:lnTo>
                    <a:pt x="17" y="502"/>
                  </a:lnTo>
                  <a:lnTo>
                    <a:pt x="17" y="502"/>
                  </a:lnTo>
                  <a:lnTo>
                    <a:pt x="19" y="502"/>
                  </a:lnTo>
                  <a:lnTo>
                    <a:pt x="252" y="368"/>
                  </a:lnTo>
                  <a:lnTo>
                    <a:pt x="19" y="505"/>
                  </a:lnTo>
                  <a:lnTo>
                    <a:pt x="19" y="505"/>
                  </a:lnTo>
                  <a:lnTo>
                    <a:pt x="19" y="505"/>
                  </a:lnTo>
                  <a:lnTo>
                    <a:pt x="19" y="505"/>
                  </a:lnTo>
                  <a:lnTo>
                    <a:pt x="19" y="505"/>
                  </a:lnTo>
                  <a:lnTo>
                    <a:pt x="17" y="507"/>
                  </a:lnTo>
                  <a:lnTo>
                    <a:pt x="17" y="507"/>
                  </a:lnTo>
                  <a:lnTo>
                    <a:pt x="19" y="507"/>
                  </a:lnTo>
                  <a:lnTo>
                    <a:pt x="19" y="507"/>
                  </a:lnTo>
                  <a:lnTo>
                    <a:pt x="19" y="507"/>
                  </a:lnTo>
                  <a:lnTo>
                    <a:pt x="317" y="333"/>
                  </a:lnTo>
                  <a:lnTo>
                    <a:pt x="19" y="517"/>
                  </a:lnTo>
                  <a:lnTo>
                    <a:pt x="19" y="520"/>
                  </a:lnTo>
                  <a:lnTo>
                    <a:pt x="21" y="520"/>
                  </a:lnTo>
                  <a:lnTo>
                    <a:pt x="312" y="351"/>
                  </a:lnTo>
                  <a:lnTo>
                    <a:pt x="21" y="528"/>
                  </a:lnTo>
                  <a:lnTo>
                    <a:pt x="21" y="530"/>
                  </a:lnTo>
                  <a:lnTo>
                    <a:pt x="21" y="530"/>
                  </a:lnTo>
                  <a:lnTo>
                    <a:pt x="267" y="387"/>
                  </a:lnTo>
                  <a:lnTo>
                    <a:pt x="21" y="532"/>
                  </a:lnTo>
                  <a:lnTo>
                    <a:pt x="21" y="535"/>
                  </a:lnTo>
                  <a:lnTo>
                    <a:pt x="21" y="535"/>
                  </a:lnTo>
                  <a:lnTo>
                    <a:pt x="297" y="374"/>
                  </a:lnTo>
                  <a:lnTo>
                    <a:pt x="24" y="541"/>
                  </a:lnTo>
                  <a:lnTo>
                    <a:pt x="24" y="541"/>
                  </a:lnTo>
                  <a:lnTo>
                    <a:pt x="24" y="541"/>
                  </a:lnTo>
                  <a:lnTo>
                    <a:pt x="304" y="381"/>
                  </a:lnTo>
                  <a:lnTo>
                    <a:pt x="24" y="550"/>
                  </a:lnTo>
                  <a:lnTo>
                    <a:pt x="24" y="550"/>
                  </a:lnTo>
                  <a:lnTo>
                    <a:pt x="24" y="550"/>
                  </a:lnTo>
                  <a:lnTo>
                    <a:pt x="24" y="550"/>
                  </a:lnTo>
                  <a:lnTo>
                    <a:pt x="24" y="550"/>
                  </a:lnTo>
                  <a:lnTo>
                    <a:pt x="24" y="550"/>
                  </a:lnTo>
                  <a:lnTo>
                    <a:pt x="24" y="552"/>
                  </a:lnTo>
                  <a:lnTo>
                    <a:pt x="24" y="552"/>
                  </a:lnTo>
                  <a:lnTo>
                    <a:pt x="26" y="552"/>
                  </a:lnTo>
                  <a:lnTo>
                    <a:pt x="26" y="552"/>
                  </a:lnTo>
                  <a:lnTo>
                    <a:pt x="270" y="408"/>
                  </a:lnTo>
                  <a:lnTo>
                    <a:pt x="26" y="556"/>
                  </a:lnTo>
                  <a:lnTo>
                    <a:pt x="26" y="556"/>
                  </a:lnTo>
                  <a:lnTo>
                    <a:pt x="26" y="556"/>
                  </a:lnTo>
                  <a:lnTo>
                    <a:pt x="306" y="393"/>
                  </a:lnTo>
                  <a:lnTo>
                    <a:pt x="26" y="564"/>
                  </a:lnTo>
                  <a:lnTo>
                    <a:pt x="26" y="567"/>
                  </a:lnTo>
                  <a:lnTo>
                    <a:pt x="28" y="567"/>
                  </a:lnTo>
                  <a:lnTo>
                    <a:pt x="319" y="398"/>
                  </a:lnTo>
                  <a:lnTo>
                    <a:pt x="30" y="582"/>
                  </a:lnTo>
                  <a:lnTo>
                    <a:pt x="28" y="584"/>
                  </a:lnTo>
                  <a:lnTo>
                    <a:pt x="30" y="584"/>
                  </a:lnTo>
                  <a:lnTo>
                    <a:pt x="178" y="498"/>
                  </a:lnTo>
                  <a:lnTo>
                    <a:pt x="30" y="584"/>
                  </a:lnTo>
                  <a:lnTo>
                    <a:pt x="30" y="584"/>
                  </a:lnTo>
                  <a:lnTo>
                    <a:pt x="30" y="584"/>
                  </a:lnTo>
                  <a:lnTo>
                    <a:pt x="30" y="586"/>
                  </a:lnTo>
                  <a:lnTo>
                    <a:pt x="30" y="586"/>
                  </a:lnTo>
                  <a:lnTo>
                    <a:pt x="30" y="586"/>
                  </a:lnTo>
                  <a:lnTo>
                    <a:pt x="30" y="586"/>
                  </a:lnTo>
                  <a:lnTo>
                    <a:pt x="30" y="586"/>
                  </a:lnTo>
                  <a:lnTo>
                    <a:pt x="30" y="586"/>
                  </a:lnTo>
                  <a:lnTo>
                    <a:pt x="317" y="419"/>
                  </a:lnTo>
                  <a:lnTo>
                    <a:pt x="32" y="603"/>
                  </a:lnTo>
                  <a:lnTo>
                    <a:pt x="32" y="603"/>
                  </a:lnTo>
                  <a:lnTo>
                    <a:pt x="32" y="603"/>
                  </a:lnTo>
                  <a:lnTo>
                    <a:pt x="308" y="443"/>
                  </a:lnTo>
                  <a:lnTo>
                    <a:pt x="34" y="618"/>
                  </a:lnTo>
                  <a:lnTo>
                    <a:pt x="34" y="618"/>
                  </a:lnTo>
                  <a:lnTo>
                    <a:pt x="34" y="618"/>
                  </a:lnTo>
                  <a:lnTo>
                    <a:pt x="302" y="464"/>
                  </a:lnTo>
                  <a:lnTo>
                    <a:pt x="36" y="629"/>
                  </a:lnTo>
                  <a:lnTo>
                    <a:pt x="36" y="631"/>
                  </a:lnTo>
                  <a:lnTo>
                    <a:pt x="36" y="631"/>
                  </a:lnTo>
                  <a:lnTo>
                    <a:pt x="293" y="483"/>
                  </a:lnTo>
                  <a:lnTo>
                    <a:pt x="39" y="639"/>
                  </a:lnTo>
                  <a:lnTo>
                    <a:pt x="39" y="641"/>
                  </a:lnTo>
                  <a:lnTo>
                    <a:pt x="39" y="641"/>
                  </a:lnTo>
                  <a:lnTo>
                    <a:pt x="299" y="492"/>
                  </a:lnTo>
                  <a:lnTo>
                    <a:pt x="41" y="656"/>
                  </a:lnTo>
                  <a:lnTo>
                    <a:pt x="41" y="656"/>
                  </a:lnTo>
                  <a:lnTo>
                    <a:pt x="41" y="656"/>
                  </a:lnTo>
                  <a:lnTo>
                    <a:pt x="293" y="511"/>
                  </a:lnTo>
                  <a:lnTo>
                    <a:pt x="43" y="674"/>
                  </a:lnTo>
                  <a:lnTo>
                    <a:pt x="43" y="674"/>
                  </a:lnTo>
                  <a:lnTo>
                    <a:pt x="45" y="674"/>
                  </a:lnTo>
                  <a:lnTo>
                    <a:pt x="267" y="545"/>
                  </a:lnTo>
                  <a:lnTo>
                    <a:pt x="45" y="680"/>
                  </a:lnTo>
                  <a:lnTo>
                    <a:pt x="45" y="680"/>
                  </a:lnTo>
                  <a:lnTo>
                    <a:pt x="45" y="682"/>
                  </a:lnTo>
                  <a:lnTo>
                    <a:pt x="278" y="545"/>
                  </a:lnTo>
                  <a:lnTo>
                    <a:pt x="47" y="693"/>
                  </a:lnTo>
                  <a:lnTo>
                    <a:pt x="47" y="695"/>
                  </a:lnTo>
                  <a:lnTo>
                    <a:pt x="47" y="695"/>
                  </a:lnTo>
                  <a:lnTo>
                    <a:pt x="274" y="564"/>
                  </a:lnTo>
                  <a:lnTo>
                    <a:pt x="49" y="708"/>
                  </a:lnTo>
                  <a:lnTo>
                    <a:pt x="49" y="710"/>
                  </a:lnTo>
                  <a:lnTo>
                    <a:pt x="49" y="710"/>
                  </a:lnTo>
                  <a:lnTo>
                    <a:pt x="263" y="586"/>
                  </a:lnTo>
                  <a:lnTo>
                    <a:pt x="51" y="723"/>
                  </a:lnTo>
                  <a:lnTo>
                    <a:pt x="51" y="723"/>
                  </a:lnTo>
                  <a:lnTo>
                    <a:pt x="51" y="723"/>
                  </a:lnTo>
                  <a:lnTo>
                    <a:pt x="51" y="723"/>
                  </a:lnTo>
                  <a:lnTo>
                    <a:pt x="51" y="723"/>
                  </a:lnTo>
                  <a:lnTo>
                    <a:pt x="51" y="723"/>
                  </a:lnTo>
                  <a:lnTo>
                    <a:pt x="51" y="723"/>
                  </a:lnTo>
                  <a:lnTo>
                    <a:pt x="53" y="723"/>
                  </a:lnTo>
                  <a:lnTo>
                    <a:pt x="246" y="612"/>
                  </a:lnTo>
                  <a:lnTo>
                    <a:pt x="53" y="731"/>
                  </a:lnTo>
                  <a:lnTo>
                    <a:pt x="53" y="731"/>
                  </a:lnTo>
                  <a:lnTo>
                    <a:pt x="53" y="731"/>
                  </a:lnTo>
                  <a:lnTo>
                    <a:pt x="246" y="622"/>
                  </a:lnTo>
                  <a:lnTo>
                    <a:pt x="56" y="742"/>
                  </a:lnTo>
                  <a:lnTo>
                    <a:pt x="56" y="742"/>
                  </a:lnTo>
                  <a:lnTo>
                    <a:pt x="56" y="744"/>
                  </a:lnTo>
                  <a:lnTo>
                    <a:pt x="242" y="635"/>
                  </a:lnTo>
                  <a:lnTo>
                    <a:pt x="58" y="757"/>
                  </a:lnTo>
                  <a:lnTo>
                    <a:pt x="58" y="757"/>
                  </a:lnTo>
                  <a:lnTo>
                    <a:pt x="60" y="759"/>
                  </a:lnTo>
                  <a:lnTo>
                    <a:pt x="233" y="659"/>
                  </a:lnTo>
                  <a:lnTo>
                    <a:pt x="62" y="776"/>
                  </a:lnTo>
                  <a:lnTo>
                    <a:pt x="62" y="776"/>
                  </a:lnTo>
                  <a:lnTo>
                    <a:pt x="62" y="776"/>
                  </a:lnTo>
                  <a:lnTo>
                    <a:pt x="212" y="691"/>
                  </a:lnTo>
                  <a:lnTo>
                    <a:pt x="64" y="787"/>
                  </a:lnTo>
                  <a:lnTo>
                    <a:pt x="64" y="789"/>
                  </a:lnTo>
                  <a:lnTo>
                    <a:pt x="64" y="789"/>
                  </a:lnTo>
                  <a:lnTo>
                    <a:pt x="182" y="721"/>
                  </a:lnTo>
                  <a:lnTo>
                    <a:pt x="66" y="793"/>
                  </a:lnTo>
                  <a:lnTo>
                    <a:pt x="66" y="793"/>
                  </a:lnTo>
                  <a:lnTo>
                    <a:pt x="66" y="793"/>
                  </a:lnTo>
                  <a:lnTo>
                    <a:pt x="195" y="718"/>
                  </a:lnTo>
                  <a:lnTo>
                    <a:pt x="68" y="808"/>
                  </a:lnTo>
                  <a:lnTo>
                    <a:pt x="68" y="808"/>
                  </a:lnTo>
                  <a:lnTo>
                    <a:pt x="68" y="808"/>
                  </a:lnTo>
                  <a:lnTo>
                    <a:pt x="133" y="772"/>
                  </a:lnTo>
                  <a:lnTo>
                    <a:pt x="68" y="810"/>
                  </a:lnTo>
                  <a:lnTo>
                    <a:pt x="68" y="810"/>
                  </a:lnTo>
                  <a:lnTo>
                    <a:pt x="71" y="810"/>
                  </a:lnTo>
                  <a:lnTo>
                    <a:pt x="175" y="751"/>
                  </a:lnTo>
                  <a:lnTo>
                    <a:pt x="73" y="823"/>
                  </a:lnTo>
                  <a:lnTo>
                    <a:pt x="73" y="825"/>
                  </a:lnTo>
                  <a:lnTo>
                    <a:pt x="73" y="825"/>
                  </a:lnTo>
                  <a:lnTo>
                    <a:pt x="152" y="781"/>
                  </a:lnTo>
                  <a:lnTo>
                    <a:pt x="75" y="834"/>
                  </a:lnTo>
                  <a:lnTo>
                    <a:pt x="75" y="834"/>
                  </a:lnTo>
                  <a:lnTo>
                    <a:pt x="75" y="834"/>
                  </a:lnTo>
                  <a:lnTo>
                    <a:pt x="141" y="795"/>
                  </a:lnTo>
                  <a:lnTo>
                    <a:pt x="77" y="849"/>
                  </a:lnTo>
                  <a:lnTo>
                    <a:pt x="77" y="849"/>
                  </a:lnTo>
                  <a:lnTo>
                    <a:pt x="77" y="849"/>
                  </a:lnTo>
                  <a:lnTo>
                    <a:pt x="116" y="828"/>
                  </a:lnTo>
                  <a:lnTo>
                    <a:pt x="79" y="860"/>
                  </a:lnTo>
                  <a:lnTo>
                    <a:pt x="79" y="860"/>
                  </a:lnTo>
                  <a:lnTo>
                    <a:pt x="79" y="860"/>
                  </a:lnTo>
                  <a:lnTo>
                    <a:pt x="96" y="851"/>
                  </a:lnTo>
                  <a:lnTo>
                    <a:pt x="81" y="866"/>
                  </a:lnTo>
                  <a:lnTo>
                    <a:pt x="81" y="866"/>
                  </a:lnTo>
                  <a:lnTo>
                    <a:pt x="81" y="866"/>
                  </a:lnTo>
                  <a:lnTo>
                    <a:pt x="81" y="868"/>
                  </a:lnTo>
                  <a:lnTo>
                    <a:pt x="81" y="868"/>
                  </a:lnTo>
                  <a:lnTo>
                    <a:pt x="83" y="868"/>
                  </a:lnTo>
                  <a:lnTo>
                    <a:pt x="83" y="868"/>
                  </a:lnTo>
                  <a:lnTo>
                    <a:pt x="83" y="866"/>
                  </a:lnTo>
                  <a:lnTo>
                    <a:pt x="83" y="866"/>
                  </a:lnTo>
                  <a:lnTo>
                    <a:pt x="83" y="866"/>
                  </a:lnTo>
                  <a:lnTo>
                    <a:pt x="98" y="849"/>
                  </a:lnTo>
                  <a:lnTo>
                    <a:pt x="98" y="847"/>
                  </a:lnTo>
                  <a:lnTo>
                    <a:pt x="98" y="847"/>
                  </a:lnTo>
                  <a:lnTo>
                    <a:pt x="83" y="855"/>
                  </a:lnTo>
                  <a:lnTo>
                    <a:pt x="120" y="825"/>
                  </a:lnTo>
                  <a:lnTo>
                    <a:pt x="120" y="825"/>
                  </a:lnTo>
                  <a:lnTo>
                    <a:pt x="120" y="825"/>
                  </a:lnTo>
                  <a:lnTo>
                    <a:pt x="81" y="845"/>
                  </a:lnTo>
                  <a:lnTo>
                    <a:pt x="145" y="793"/>
                  </a:lnTo>
                  <a:lnTo>
                    <a:pt x="148" y="791"/>
                  </a:lnTo>
                  <a:lnTo>
                    <a:pt x="145" y="791"/>
                  </a:lnTo>
                  <a:lnTo>
                    <a:pt x="83" y="828"/>
                  </a:lnTo>
                  <a:lnTo>
                    <a:pt x="160" y="774"/>
                  </a:lnTo>
                  <a:lnTo>
                    <a:pt x="160" y="774"/>
                  </a:lnTo>
                  <a:lnTo>
                    <a:pt x="160" y="774"/>
                  </a:lnTo>
                  <a:lnTo>
                    <a:pt x="79" y="819"/>
                  </a:lnTo>
                  <a:lnTo>
                    <a:pt x="184" y="744"/>
                  </a:lnTo>
                  <a:lnTo>
                    <a:pt x="184" y="744"/>
                  </a:lnTo>
                  <a:lnTo>
                    <a:pt x="182" y="744"/>
                  </a:lnTo>
                  <a:lnTo>
                    <a:pt x="122" y="778"/>
                  </a:lnTo>
                  <a:lnTo>
                    <a:pt x="186" y="740"/>
                  </a:lnTo>
                  <a:lnTo>
                    <a:pt x="186" y="740"/>
                  </a:lnTo>
                  <a:lnTo>
                    <a:pt x="186" y="740"/>
                  </a:lnTo>
                  <a:lnTo>
                    <a:pt x="79" y="802"/>
                  </a:lnTo>
                  <a:lnTo>
                    <a:pt x="205" y="714"/>
                  </a:lnTo>
                  <a:lnTo>
                    <a:pt x="205" y="712"/>
                  </a:lnTo>
                  <a:lnTo>
                    <a:pt x="205" y="712"/>
                  </a:lnTo>
                  <a:lnTo>
                    <a:pt x="94" y="776"/>
                  </a:lnTo>
                  <a:lnTo>
                    <a:pt x="212" y="704"/>
                  </a:lnTo>
                  <a:lnTo>
                    <a:pt x="212" y="704"/>
                  </a:lnTo>
                  <a:lnTo>
                    <a:pt x="212" y="704"/>
                  </a:lnTo>
                  <a:lnTo>
                    <a:pt x="79" y="781"/>
                  </a:lnTo>
                  <a:lnTo>
                    <a:pt x="225" y="682"/>
                  </a:lnTo>
                  <a:lnTo>
                    <a:pt x="225" y="682"/>
                  </a:lnTo>
                  <a:lnTo>
                    <a:pt x="225" y="682"/>
                  </a:lnTo>
                  <a:lnTo>
                    <a:pt x="73" y="770"/>
                  </a:lnTo>
                  <a:lnTo>
                    <a:pt x="244" y="652"/>
                  </a:lnTo>
                  <a:lnTo>
                    <a:pt x="244" y="652"/>
                  </a:lnTo>
                  <a:lnTo>
                    <a:pt x="242" y="652"/>
                  </a:lnTo>
                  <a:lnTo>
                    <a:pt x="73" y="748"/>
                  </a:lnTo>
                  <a:lnTo>
                    <a:pt x="257" y="629"/>
                  </a:lnTo>
                  <a:lnTo>
                    <a:pt x="257" y="627"/>
                  </a:lnTo>
                  <a:lnTo>
                    <a:pt x="255" y="627"/>
                  </a:lnTo>
                  <a:lnTo>
                    <a:pt x="75" y="731"/>
                  </a:lnTo>
                  <a:lnTo>
                    <a:pt x="265" y="609"/>
                  </a:lnTo>
                  <a:lnTo>
                    <a:pt x="265" y="609"/>
                  </a:lnTo>
                  <a:lnTo>
                    <a:pt x="265" y="609"/>
                  </a:lnTo>
                  <a:lnTo>
                    <a:pt x="79" y="716"/>
                  </a:lnTo>
                  <a:lnTo>
                    <a:pt x="272" y="597"/>
                  </a:lnTo>
                  <a:lnTo>
                    <a:pt x="272" y="597"/>
                  </a:lnTo>
                  <a:lnTo>
                    <a:pt x="272" y="597"/>
                  </a:lnTo>
                  <a:lnTo>
                    <a:pt x="272" y="597"/>
                  </a:lnTo>
                  <a:lnTo>
                    <a:pt x="272" y="597"/>
                  </a:lnTo>
                  <a:lnTo>
                    <a:pt x="272" y="594"/>
                  </a:lnTo>
                  <a:lnTo>
                    <a:pt x="272" y="594"/>
                  </a:lnTo>
                  <a:lnTo>
                    <a:pt x="71" y="712"/>
                  </a:lnTo>
                  <a:lnTo>
                    <a:pt x="282" y="575"/>
                  </a:lnTo>
                  <a:lnTo>
                    <a:pt x="282" y="575"/>
                  </a:lnTo>
                  <a:lnTo>
                    <a:pt x="280" y="575"/>
                  </a:lnTo>
                  <a:lnTo>
                    <a:pt x="66" y="699"/>
                  </a:lnTo>
                  <a:lnTo>
                    <a:pt x="291" y="554"/>
                  </a:lnTo>
                  <a:lnTo>
                    <a:pt x="291" y="554"/>
                  </a:lnTo>
                  <a:lnTo>
                    <a:pt x="291" y="554"/>
                  </a:lnTo>
                  <a:lnTo>
                    <a:pt x="66" y="682"/>
                  </a:lnTo>
                  <a:lnTo>
                    <a:pt x="297" y="535"/>
                  </a:lnTo>
                  <a:lnTo>
                    <a:pt x="299" y="535"/>
                  </a:lnTo>
                  <a:lnTo>
                    <a:pt x="297" y="535"/>
                  </a:lnTo>
                  <a:lnTo>
                    <a:pt x="79" y="661"/>
                  </a:lnTo>
                  <a:lnTo>
                    <a:pt x="302" y="524"/>
                  </a:lnTo>
                  <a:lnTo>
                    <a:pt x="302" y="524"/>
                  </a:lnTo>
                  <a:lnTo>
                    <a:pt x="302" y="524"/>
                  </a:lnTo>
                  <a:lnTo>
                    <a:pt x="60" y="663"/>
                  </a:lnTo>
                  <a:lnTo>
                    <a:pt x="310" y="500"/>
                  </a:lnTo>
                  <a:lnTo>
                    <a:pt x="310" y="500"/>
                  </a:lnTo>
                  <a:lnTo>
                    <a:pt x="310" y="500"/>
                  </a:lnTo>
                  <a:lnTo>
                    <a:pt x="60" y="646"/>
                  </a:lnTo>
                  <a:lnTo>
                    <a:pt x="317" y="481"/>
                  </a:lnTo>
                  <a:lnTo>
                    <a:pt x="317" y="479"/>
                  </a:lnTo>
                  <a:lnTo>
                    <a:pt x="317" y="479"/>
                  </a:lnTo>
                  <a:lnTo>
                    <a:pt x="66" y="624"/>
                  </a:lnTo>
                  <a:lnTo>
                    <a:pt x="321" y="466"/>
                  </a:lnTo>
                  <a:lnTo>
                    <a:pt x="321" y="466"/>
                  </a:lnTo>
                  <a:lnTo>
                    <a:pt x="321" y="466"/>
                  </a:lnTo>
                  <a:lnTo>
                    <a:pt x="60" y="616"/>
                  </a:lnTo>
                  <a:lnTo>
                    <a:pt x="325" y="449"/>
                  </a:lnTo>
                  <a:lnTo>
                    <a:pt x="325" y="449"/>
                  </a:lnTo>
                  <a:lnTo>
                    <a:pt x="325" y="449"/>
                  </a:lnTo>
                  <a:lnTo>
                    <a:pt x="56" y="605"/>
                  </a:lnTo>
                  <a:lnTo>
                    <a:pt x="329" y="432"/>
                  </a:lnTo>
                  <a:lnTo>
                    <a:pt x="329" y="430"/>
                  </a:lnTo>
                  <a:lnTo>
                    <a:pt x="329" y="430"/>
                  </a:lnTo>
                  <a:lnTo>
                    <a:pt x="49" y="592"/>
                  </a:lnTo>
                  <a:lnTo>
                    <a:pt x="334" y="410"/>
                  </a:lnTo>
                  <a:lnTo>
                    <a:pt x="334" y="408"/>
                  </a:lnTo>
                  <a:lnTo>
                    <a:pt x="334" y="408"/>
                  </a:lnTo>
                  <a:lnTo>
                    <a:pt x="186" y="494"/>
                  </a:lnTo>
                  <a:lnTo>
                    <a:pt x="334" y="406"/>
                  </a:lnTo>
                  <a:lnTo>
                    <a:pt x="334" y="406"/>
                  </a:lnTo>
                  <a:lnTo>
                    <a:pt x="336" y="406"/>
                  </a:lnTo>
                  <a:lnTo>
                    <a:pt x="336" y="406"/>
                  </a:lnTo>
                  <a:lnTo>
                    <a:pt x="334" y="406"/>
                  </a:lnTo>
                  <a:lnTo>
                    <a:pt x="334" y="406"/>
                  </a:lnTo>
                  <a:lnTo>
                    <a:pt x="334" y="406"/>
                  </a:lnTo>
                  <a:lnTo>
                    <a:pt x="334" y="406"/>
                  </a:lnTo>
                  <a:lnTo>
                    <a:pt x="334" y="406"/>
                  </a:lnTo>
                  <a:lnTo>
                    <a:pt x="47" y="571"/>
                  </a:lnTo>
                  <a:lnTo>
                    <a:pt x="338" y="387"/>
                  </a:lnTo>
                  <a:lnTo>
                    <a:pt x="338" y="385"/>
                  </a:lnTo>
                  <a:lnTo>
                    <a:pt x="338" y="385"/>
                  </a:lnTo>
                  <a:lnTo>
                    <a:pt x="60" y="545"/>
                  </a:lnTo>
                  <a:lnTo>
                    <a:pt x="340" y="374"/>
                  </a:lnTo>
                  <a:lnTo>
                    <a:pt x="340" y="374"/>
                  </a:lnTo>
                  <a:lnTo>
                    <a:pt x="340" y="374"/>
                  </a:lnTo>
                  <a:lnTo>
                    <a:pt x="94" y="515"/>
                  </a:lnTo>
                  <a:lnTo>
                    <a:pt x="340" y="370"/>
                  </a:lnTo>
                  <a:lnTo>
                    <a:pt x="340" y="368"/>
                  </a:lnTo>
                  <a:lnTo>
                    <a:pt x="340" y="368"/>
                  </a:lnTo>
                  <a:lnTo>
                    <a:pt x="340" y="368"/>
                  </a:lnTo>
                  <a:lnTo>
                    <a:pt x="340" y="368"/>
                  </a:lnTo>
                  <a:lnTo>
                    <a:pt x="340" y="368"/>
                  </a:lnTo>
                  <a:lnTo>
                    <a:pt x="340" y="368"/>
                  </a:lnTo>
                  <a:lnTo>
                    <a:pt x="340" y="368"/>
                  </a:lnTo>
                  <a:lnTo>
                    <a:pt x="340" y="368"/>
                  </a:lnTo>
                  <a:lnTo>
                    <a:pt x="62" y="528"/>
                  </a:lnTo>
                  <a:lnTo>
                    <a:pt x="342" y="357"/>
                  </a:lnTo>
                  <a:lnTo>
                    <a:pt x="342" y="357"/>
                  </a:lnTo>
                  <a:lnTo>
                    <a:pt x="342" y="357"/>
                  </a:lnTo>
                  <a:lnTo>
                    <a:pt x="66" y="515"/>
                  </a:lnTo>
                  <a:lnTo>
                    <a:pt x="342" y="348"/>
                  </a:lnTo>
                  <a:lnTo>
                    <a:pt x="342" y="348"/>
                  </a:lnTo>
                  <a:lnTo>
                    <a:pt x="342" y="348"/>
                  </a:lnTo>
                  <a:lnTo>
                    <a:pt x="96" y="490"/>
                  </a:lnTo>
                  <a:lnTo>
                    <a:pt x="342" y="344"/>
                  </a:lnTo>
                  <a:lnTo>
                    <a:pt x="342" y="344"/>
                  </a:lnTo>
                  <a:lnTo>
                    <a:pt x="342" y="344"/>
                  </a:lnTo>
                  <a:lnTo>
                    <a:pt x="53" y="511"/>
                  </a:lnTo>
                  <a:lnTo>
                    <a:pt x="344" y="331"/>
                  </a:lnTo>
                  <a:lnTo>
                    <a:pt x="344" y="331"/>
                  </a:lnTo>
                  <a:lnTo>
                    <a:pt x="342" y="331"/>
                  </a:lnTo>
                  <a:lnTo>
                    <a:pt x="47" y="502"/>
                  </a:lnTo>
                  <a:lnTo>
                    <a:pt x="344" y="319"/>
                  </a:lnTo>
                  <a:lnTo>
                    <a:pt x="344" y="319"/>
                  </a:lnTo>
                  <a:lnTo>
                    <a:pt x="344" y="319"/>
                  </a:lnTo>
                  <a:lnTo>
                    <a:pt x="109" y="453"/>
                  </a:lnTo>
                  <a:lnTo>
                    <a:pt x="344" y="314"/>
                  </a:lnTo>
                  <a:lnTo>
                    <a:pt x="344" y="314"/>
                  </a:lnTo>
                  <a:lnTo>
                    <a:pt x="344" y="314"/>
                  </a:lnTo>
                  <a:lnTo>
                    <a:pt x="344" y="314"/>
                  </a:lnTo>
                  <a:lnTo>
                    <a:pt x="344" y="314"/>
                  </a:lnTo>
                  <a:lnTo>
                    <a:pt x="344" y="314"/>
                  </a:lnTo>
                  <a:lnTo>
                    <a:pt x="344" y="314"/>
                  </a:lnTo>
                  <a:lnTo>
                    <a:pt x="344" y="314"/>
                  </a:lnTo>
                  <a:lnTo>
                    <a:pt x="344" y="314"/>
                  </a:lnTo>
                  <a:lnTo>
                    <a:pt x="344" y="314"/>
                  </a:lnTo>
                  <a:lnTo>
                    <a:pt x="344" y="314"/>
                  </a:lnTo>
                  <a:lnTo>
                    <a:pt x="344" y="314"/>
                  </a:lnTo>
                  <a:lnTo>
                    <a:pt x="60" y="477"/>
                  </a:lnTo>
                  <a:lnTo>
                    <a:pt x="344" y="306"/>
                  </a:lnTo>
                  <a:lnTo>
                    <a:pt x="344" y="304"/>
                  </a:lnTo>
                  <a:lnTo>
                    <a:pt x="344" y="304"/>
                  </a:lnTo>
                  <a:lnTo>
                    <a:pt x="197" y="389"/>
                  </a:lnTo>
                  <a:lnTo>
                    <a:pt x="344" y="304"/>
                  </a:lnTo>
                  <a:lnTo>
                    <a:pt x="344" y="304"/>
                  </a:lnTo>
                  <a:lnTo>
                    <a:pt x="347" y="304"/>
                  </a:lnTo>
                  <a:lnTo>
                    <a:pt x="347" y="301"/>
                  </a:lnTo>
                  <a:lnTo>
                    <a:pt x="344" y="301"/>
                  </a:lnTo>
                  <a:lnTo>
                    <a:pt x="344" y="301"/>
                  </a:lnTo>
                  <a:lnTo>
                    <a:pt x="344" y="301"/>
                  </a:lnTo>
                  <a:lnTo>
                    <a:pt x="39" y="479"/>
                  </a:lnTo>
                  <a:lnTo>
                    <a:pt x="344" y="286"/>
                  </a:lnTo>
                  <a:lnTo>
                    <a:pt x="344" y="284"/>
                  </a:lnTo>
                  <a:lnTo>
                    <a:pt x="344" y="284"/>
                  </a:lnTo>
                  <a:lnTo>
                    <a:pt x="41" y="460"/>
                  </a:lnTo>
                  <a:lnTo>
                    <a:pt x="344" y="271"/>
                  </a:lnTo>
                  <a:lnTo>
                    <a:pt x="344" y="271"/>
                  </a:lnTo>
                  <a:lnTo>
                    <a:pt x="344" y="269"/>
                  </a:lnTo>
                  <a:lnTo>
                    <a:pt x="34" y="449"/>
                  </a:lnTo>
                  <a:lnTo>
                    <a:pt x="344" y="252"/>
                  </a:lnTo>
                  <a:lnTo>
                    <a:pt x="344" y="252"/>
                  </a:lnTo>
                  <a:lnTo>
                    <a:pt x="344" y="252"/>
                  </a:lnTo>
                  <a:lnTo>
                    <a:pt x="51" y="421"/>
                  </a:lnTo>
                  <a:lnTo>
                    <a:pt x="344" y="244"/>
                  </a:lnTo>
                  <a:lnTo>
                    <a:pt x="344" y="242"/>
                  </a:lnTo>
                  <a:lnTo>
                    <a:pt x="344" y="242"/>
                  </a:lnTo>
                  <a:lnTo>
                    <a:pt x="295" y="271"/>
                  </a:lnTo>
                  <a:lnTo>
                    <a:pt x="344" y="242"/>
                  </a:lnTo>
                  <a:lnTo>
                    <a:pt x="344" y="242"/>
                  </a:lnTo>
                  <a:lnTo>
                    <a:pt x="344" y="242"/>
                  </a:lnTo>
                  <a:lnTo>
                    <a:pt x="344" y="242"/>
                  </a:lnTo>
                  <a:lnTo>
                    <a:pt x="344" y="242"/>
                  </a:lnTo>
                  <a:lnTo>
                    <a:pt x="344" y="242"/>
                  </a:lnTo>
                  <a:lnTo>
                    <a:pt x="344" y="242"/>
                  </a:lnTo>
                  <a:lnTo>
                    <a:pt x="344" y="242"/>
                  </a:lnTo>
                  <a:lnTo>
                    <a:pt x="344" y="242"/>
                  </a:lnTo>
                  <a:lnTo>
                    <a:pt x="344" y="242"/>
                  </a:lnTo>
                  <a:lnTo>
                    <a:pt x="32" y="421"/>
                  </a:lnTo>
                  <a:lnTo>
                    <a:pt x="342" y="227"/>
                  </a:lnTo>
                  <a:lnTo>
                    <a:pt x="342" y="224"/>
                  </a:lnTo>
                  <a:lnTo>
                    <a:pt x="342" y="224"/>
                  </a:lnTo>
                  <a:lnTo>
                    <a:pt x="51" y="393"/>
                  </a:lnTo>
                  <a:lnTo>
                    <a:pt x="342" y="218"/>
                  </a:lnTo>
                  <a:lnTo>
                    <a:pt x="342" y="218"/>
                  </a:lnTo>
                  <a:lnTo>
                    <a:pt x="340" y="216"/>
                  </a:lnTo>
                  <a:lnTo>
                    <a:pt x="39" y="391"/>
                  </a:lnTo>
                  <a:lnTo>
                    <a:pt x="340" y="205"/>
                  </a:lnTo>
                  <a:lnTo>
                    <a:pt x="340" y="205"/>
                  </a:lnTo>
                  <a:lnTo>
                    <a:pt x="340" y="205"/>
                  </a:lnTo>
                  <a:lnTo>
                    <a:pt x="62" y="366"/>
                  </a:lnTo>
                  <a:lnTo>
                    <a:pt x="340" y="199"/>
                  </a:lnTo>
                  <a:lnTo>
                    <a:pt x="340" y="199"/>
                  </a:lnTo>
                  <a:lnTo>
                    <a:pt x="338" y="199"/>
                  </a:lnTo>
                  <a:lnTo>
                    <a:pt x="34" y="374"/>
                  </a:lnTo>
                  <a:lnTo>
                    <a:pt x="338" y="186"/>
                  </a:lnTo>
                  <a:lnTo>
                    <a:pt x="338" y="186"/>
                  </a:lnTo>
                  <a:lnTo>
                    <a:pt x="338" y="186"/>
                  </a:lnTo>
                  <a:lnTo>
                    <a:pt x="58" y="346"/>
                  </a:lnTo>
                  <a:lnTo>
                    <a:pt x="336" y="179"/>
                  </a:lnTo>
                  <a:lnTo>
                    <a:pt x="336" y="179"/>
                  </a:lnTo>
                  <a:lnTo>
                    <a:pt x="336" y="179"/>
                  </a:lnTo>
                  <a:lnTo>
                    <a:pt x="233" y="239"/>
                  </a:lnTo>
                  <a:lnTo>
                    <a:pt x="336" y="177"/>
                  </a:lnTo>
                  <a:lnTo>
                    <a:pt x="336" y="177"/>
                  </a:lnTo>
                  <a:lnTo>
                    <a:pt x="336" y="177"/>
                  </a:lnTo>
                  <a:lnTo>
                    <a:pt x="336" y="177"/>
                  </a:lnTo>
                  <a:lnTo>
                    <a:pt x="336" y="177"/>
                  </a:lnTo>
                  <a:lnTo>
                    <a:pt x="336" y="177"/>
                  </a:lnTo>
                  <a:lnTo>
                    <a:pt x="336" y="177"/>
                  </a:lnTo>
                  <a:lnTo>
                    <a:pt x="26" y="357"/>
                  </a:lnTo>
                  <a:lnTo>
                    <a:pt x="334" y="162"/>
                  </a:lnTo>
                  <a:lnTo>
                    <a:pt x="334" y="162"/>
                  </a:lnTo>
                  <a:lnTo>
                    <a:pt x="334" y="162"/>
                  </a:lnTo>
                  <a:lnTo>
                    <a:pt x="58" y="321"/>
                  </a:lnTo>
                  <a:lnTo>
                    <a:pt x="332" y="156"/>
                  </a:lnTo>
                  <a:lnTo>
                    <a:pt x="332" y="156"/>
                  </a:lnTo>
                  <a:lnTo>
                    <a:pt x="332" y="156"/>
                  </a:lnTo>
                  <a:lnTo>
                    <a:pt x="32" y="329"/>
                  </a:lnTo>
                  <a:lnTo>
                    <a:pt x="329" y="145"/>
                  </a:lnTo>
                  <a:lnTo>
                    <a:pt x="329" y="143"/>
                  </a:lnTo>
                  <a:lnTo>
                    <a:pt x="329" y="143"/>
                  </a:lnTo>
                  <a:lnTo>
                    <a:pt x="56" y="301"/>
                  </a:lnTo>
                  <a:lnTo>
                    <a:pt x="329" y="139"/>
                  </a:lnTo>
                  <a:lnTo>
                    <a:pt x="329" y="137"/>
                  </a:lnTo>
                  <a:lnTo>
                    <a:pt x="327" y="137"/>
                  </a:lnTo>
                  <a:lnTo>
                    <a:pt x="58" y="293"/>
                  </a:lnTo>
                  <a:lnTo>
                    <a:pt x="327" y="132"/>
                  </a:lnTo>
                  <a:lnTo>
                    <a:pt x="327" y="132"/>
                  </a:lnTo>
                  <a:lnTo>
                    <a:pt x="327" y="132"/>
                  </a:lnTo>
                  <a:lnTo>
                    <a:pt x="28" y="304"/>
                  </a:lnTo>
                  <a:lnTo>
                    <a:pt x="325" y="120"/>
                  </a:lnTo>
                  <a:lnTo>
                    <a:pt x="325" y="120"/>
                  </a:lnTo>
                  <a:lnTo>
                    <a:pt x="323" y="120"/>
                  </a:lnTo>
                  <a:lnTo>
                    <a:pt x="28" y="291"/>
                  </a:lnTo>
                  <a:lnTo>
                    <a:pt x="321" y="109"/>
                  </a:lnTo>
                  <a:lnTo>
                    <a:pt x="321" y="107"/>
                  </a:lnTo>
                  <a:lnTo>
                    <a:pt x="321" y="107"/>
                  </a:lnTo>
                  <a:lnTo>
                    <a:pt x="28" y="276"/>
                  </a:lnTo>
                  <a:lnTo>
                    <a:pt x="319" y="96"/>
                  </a:lnTo>
                  <a:lnTo>
                    <a:pt x="319" y="96"/>
                  </a:lnTo>
                  <a:lnTo>
                    <a:pt x="317" y="96"/>
                  </a:lnTo>
                  <a:lnTo>
                    <a:pt x="45" y="252"/>
                  </a:lnTo>
                  <a:lnTo>
                    <a:pt x="317" y="90"/>
                  </a:lnTo>
                  <a:lnTo>
                    <a:pt x="317" y="90"/>
                  </a:lnTo>
                  <a:lnTo>
                    <a:pt x="314" y="90"/>
                  </a:lnTo>
                  <a:lnTo>
                    <a:pt x="30" y="254"/>
                  </a:lnTo>
                  <a:lnTo>
                    <a:pt x="312" y="79"/>
                  </a:lnTo>
                  <a:lnTo>
                    <a:pt x="312" y="79"/>
                  </a:lnTo>
                  <a:lnTo>
                    <a:pt x="312" y="79"/>
                  </a:lnTo>
                  <a:lnTo>
                    <a:pt x="51" y="229"/>
                  </a:lnTo>
                  <a:lnTo>
                    <a:pt x="310" y="73"/>
                  </a:lnTo>
                  <a:lnTo>
                    <a:pt x="310" y="73"/>
                  </a:lnTo>
                  <a:lnTo>
                    <a:pt x="310" y="73"/>
                  </a:lnTo>
                  <a:lnTo>
                    <a:pt x="19" y="239"/>
                  </a:lnTo>
                  <a:lnTo>
                    <a:pt x="306" y="58"/>
                  </a:lnTo>
                  <a:lnTo>
                    <a:pt x="306" y="58"/>
                  </a:lnTo>
                  <a:lnTo>
                    <a:pt x="304" y="58"/>
                  </a:lnTo>
                  <a:lnTo>
                    <a:pt x="30" y="216"/>
                  </a:lnTo>
                  <a:lnTo>
                    <a:pt x="302" y="47"/>
                  </a:lnTo>
                  <a:lnTo>
                    <a:pt x="302" y="47"/>
                  </a:lnTo>
                  <a:lnTo>
                    <a:pt x="302" y="47"/>
                  </a:lnTo>
                  <a:lnTo>
                    <a:pt x="53" y="190"/>
                  </a:lnTo>
                  <a:lnTo>
                    <a:pt x="299" y="43"/>
                  </a:lnTo>
                  <a:lnTo>
                    <a:pt x="299" y="40"/>
                  </a:lnTo>
                  <a:lnTo>
                    <a:pt x="299" y="40"/>
                  </a:lnTo>
                  <a:lnTo>
                    <a:pt x="173" y="115"/>
                  </a:lnTo>
                  <a:lnTo>
                    <a:pt x="299" y="40"/>
                  </a:lnTo>
                  <a:lnTo>
                    <a:pt x="299" y="40"/>
                  </a:lnTo>
                  <a:lnTo>
                    <a:pt x="299" y="40"/>
                  </a:lnTo>
                  <a:lnTo>
                    <a:pt x="299" y="40"/>
                  </a:lnTo>
                  <a:lnTo>
                    <a:pt x="299" y="40"/>
                  </a:lnTo>
                  <a:lnTo>
                    <a:pt x="299" y="40"/>
                  </a:lnTo>
                  <a:lnTo>
                    <a:pt x="299" y="40"/>
                  </a:lnTo>
                  <a:lnTo>
                    <a:pt x="299" y="40"/>
                  </a:lnTo>
                  <a:lnTo>
                    <a:pt x="299" y="40"/>
                  </a:lnTo>
                  <a:lnTo>
                    <a:pt x="32" y="192"/>
                  </a:lnTo>
                  <a:lnTo>
                    <a:pt x="295" y="32"/>
                  </a:lnTo>
                  <a:lnTo>
                    <a:pt x="295" y="30"/>
                  </a:lnTo>
                  <a:lnTo>
                    <a:pt x="295" y="30"/>
                  </a:lnTo>
                  <a:lnTo>
                    <a:pt x="21" y="188"/>
                  </a:lnTo>
                  <a:lnTo>
                    <a:pt x="289" y="15"/>
                  </a:lnTo>
                  <a:lnTo>
                    <a:pt x="289" y="15"/>
                  </a:lnTo>
                  <a:lnTo>
                    <a:pt x="289" y="15"/>
                  </a:lnTo>
                  <a:lnTo>
                    <a:pt x="24" y="167"/>
                  </a:lnTo>
                  <a:lnTo>
                    <a:pt x="282" y="2"/>
                  </a:lnTo>
                  <a:lnTo>
                    <a:pt x="282" y="0"/>
                  </a:lnTo>
                  <a:lnTo>
                    <a:pt x="282" y="0"/>
                  </a:lnTo>
                  <a:close/>
                </a:path>
              </a:pathLst>
            </a:custGeom>
            <a:noFill/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6"/>
            <p:cNvSpPr>
              <a:spLocks noEditPoints="1"/>
            </p:cNvSpPr>
            <p:nvPr/>
          </p:nvSpPr>
          <p:spPr bwMode="auto">
            <a:xfrm>
              <a:off x="5291138" y="2160588"/>
              <a:ext cx="919163" cy="2109788"/>
            </a:xfrm>
            <a:custGeom>
              <a:avLst/>
              <a:gdLst>
                <a:gd name="T0" fmla="*/ 13 w 579"/>
                <a:gd name="T1" fmla="*/ 841 h 1329"/>
                <a:gd name="T2" fmla="*/ 252 w 579"/>
                <a:gd name="T3" fmla="*/ 706 h 1329"/>
                <a:gd name="T4" fmla="*/ 250 w 579"/>
                <a:gd name="T5" fmla="*/ 751 h 1329"/>
                <a:gd name="T6" fmla="*/ 252 w 579"/>
                <a:gd name="T7" fmla="*/ 796 h 1329"/>
                <a:gd name="T8" fmla="*/ 241 w 579"/>
                <a:gd name="T9" fmla="*/ 871 h 1329"/>
                <a:gd name="T10" fmla="*/ 237 w 579"/>
                <a:gd name="T11" fmla="*/ 918 h 1329"/>
                <a:gd name="T12" fmla="*/ 229 w 579"/>
                <a:gd name="T13" fmla="*/ 1001 h 1329"/>
                <a:gd name="T14" fmla="*/ 216 w 579"/>
                <a:gd name="T15" fmla="*/ 1072 h 1329"/>
                <a:gd name="T16" fmla="*/ 128 w 579"/>
                <a:gd name="T17" fmla="*/ 1153 h 1329"/>
                <a:gd name="T18" fmla="*/ 152 w 579"/>
                <a:gd name="T19" fmla="*/ 1190 h 1329"/>
                <a:gd name="T20" fmla="*/ 169 w 579"/>
                <a:gd name="T21" fmla="*/ 1213 h 1329"/>
                <a:gd name="T22" fmla="*/ 186 w 579"/>
                <a:gd name="T23" fmla="*/ 1237 h 1329"/>
                <a:gd name="T24" fmla="*/ 214 w 579"/>
                <a:gd name="T25" fmla="*/ 1271 h 1329"/>
                <a:gd name="T26" fmla="*/ 244 w 579"/>
                <a:gd name="T27" fmla="*/ 1305 h 1329"/>
                <a:gd name="T28" fmla="*/ 269 w 579"/>
                <a:gd name="T29" fmla="*/ 1329 h 1329"/>
                <a:gd name="T30" fmla="*/ 254 w 579"/>
                <a:gd name="T31" fmla="*/ 1284 h 1329"/>
                <a:gd name="T32" fmla="*/ 246 w 579"/>
                <a:gd name="T33" fmla="*/ 1243 h 1329"/>
                <a:gd name="T34" fmla="*/ 239 w 579"/>
                <a:gd name="T35" fmla="*/ 1200 h 1329"/>
                <a:gd name="T36" fmla="*/ 239 w 579"/>
                <a:gd name="T37" fmla="*/ 1170 h 1329"/>
                <a:gd name="T38" fmla="*/ 237 w 579"/>
                <a:gd name="T39" fmla="*/ 1113 h 1329"/>
                <a:gd name="T40" fmla="*/ 235 w 579"/>
                <a:gd name="T41" fmla="*/ 1087 h 1329"/>
                <a:gd name="T42" fmla="*/ 237 w 579"/>
                <a:gd name="T43" fmla="*/ 1051 h 1329"/>
                <a:gd name="T44" fmla="*/ 241 w 579"/>
                <a:gd name="T45" fmla="*/ 978 h 1329"/>
                <a:gd name="T46" fmla="*/ 248 w 579"/>
                <a:gd name="T47" fmla="*/ 907 h 1329"/>
                <a:gd name="T48" fmla="*/ 256 w 579"/>
                <a:gd name="T49" fmla="*/ 847 h 1329"/>
                <a:gd name="T50" fmla="*/ 269 w 579"/>
                <a:gd name="T51" fmla="*/ 777 h 1329"/>
                <a:gd name="T52" fmla="*/ 276 w 579"/>
                <a:gd name="T53" fmla="*/ 734 h 1329"/>
                <a:gd name="T54" fmla="*/ 286 w 579"/>
                <a:gd name="T55" fmla="*/ 687 h 1329"/>
                <a:gd name="T56" fmla="*/ 286 w 579"/>
                <a:gd name="T57" fmla="*/ 683 h 1329"/>
                <a:gd name="T58" fmla="*/ 477 w 579"/>
                <a:gd name="T59" fmla="*/ 499 h 1329"/>
                <a:gd name="T60" fmla="*/ 248 w 579"/>
                <a:gd name="T61" fmla="*/ 32 h 1329"/>
                <a:gd name="T62" fmla="*/ 267 w 579"/>
                <a:gd name="T63" fmla="*/ 67 h 1329"/>
                <a:gd name="T64" fmla="*/ 297 w 579"/>
                <a:gd name="T65" fmla="*/ 86 h 1329"/>
                <a:gd name="T66" fmla="*/ 90 w 579"/>
                <a:gd name="T67" fmla="*/ 248 h 1329"/>
                <a:gd name="T68" fmla="*/ 81 w 579"/>
                <a:gd name="T69" fmla="*/ 274 h 1329"/>
                <a:gd name="T70" fmla="*/ 60 w 579"/>
                <a:gd name="T71" fmla="*/ 336 h 1329"/>
                <a:gd name="T72" fmla="*/ 49 w 579"/>
                <a:gd name="T73" fmla="*/ 364 h 1329"/>
                <a:gd name="T74" fmla="*/ 42 w 579"/>
                <a:gd name="T75" fmla="*/ 385 h 1329"/>
                <a:gd name="T76" fmla="*/ 34 w 579"/>
                <a:gd name="T77" fmla="*/ 420 h 1329"/>
                <a:gd name="T78" fmla="*/ 15 w 579"/>
                <a:gd name="T79" fmla="*/ 507 h 1329"/>
                <a:gd name="T80" fmla="*/ 8 w 579"/>
                <a:gd name="T81" fmla="*/ 546 h 1329"/>
                <a:gd name="T82" fmla="*/ 2 w 579"/>
                <a:gd name="T83" fmla="*/ 601 h 1329"/>
                <a:gd name="T84" fmla="*/ 0 w 579"/>
                <a:gd name="T85" fmla="*/ 648 h 1329"/>
                <a:gd name="T86" fmla="*/ 0 w 579"/>
                <a:gd name="T87" fmla="*/ 713 h 1329"/>
                <a:gd name="T88" fmla="*/ 2 w 579"/>
                <a:gd name="T89" fmla="*/ 732 h 1329"/>
                <a:gd name="T90" fmla="*/ 68 w 579"/>
                <a:gd name="T91" fmla="*/ 732 h 1329"/>
                <a:gd name="T92" fmla="*/ 42 w 579"/>
                <a:gd name="T93" fmla="*/ 706 h 1329"/>
                <a:gd name="T94" fmla="*/ 547 w 579"/>
                <a:gd name="T95" fmla="*/ 373 h 1329"/>
                <a:gd name="T96" fmla="*/ 515 w 579"/>
                <a:gd name="T97" fmla="*/ 317 h 1329"/>
                <a:gd name="T98" fmla="*/ 498 w 579"/>
                <a:gd name="T99" fmla="*/ 291 h 1329"/>
                <a:gd name="T100" fmla="*/ 477 w 579"/>
                <a:gd name="T101" fmla="*/ 263 h 1329"/>
                <a:gd name="T102" fmla="*/ 440 w 579"/>
                <a:gd name="T103" fmla="*/ 214 h 1329"/>
                <a:gd name="T104" fmla="*/ 406 w 579"/>
                <a:gd name="T105" fmla="*/ 176 h 1329"/>
                <a:gd name="T106" fmla="*/ 400 w 579"/>
                <a:gd name="T107" fmla="*/ 167 h 1329"/>
                <a:gd name="T108" fmla="*/ 393 w 579"/>
                <a:gd name="T109" fmla="*/ 159 h 1329"/>
                <a:gd name="T110" fmla="*/ 370 w 579"/>
                <a:gd name="T111" fmla="*/ 135 h 1329"/>
                <a:gd name="T112" fmla="*/ 340 w 579"/>
                <a:gd name="T113" fmla="*/ 105 h 1329"/>
                <a:gd name="T114" fmla="*/ 323 w 579"/>
                <a:gd name="T115" fmla="*/ 88 h 1329"/>
                <a:gd name="T116" fmla="*/ 301 w 579"/>
                <a:gd name="T117" fmla="*/ 69 h 1329"/>
                <a:gd name="T118" fmla="*/ 271 w 579"/>
                <a:gd name="T119" fmla="*/ 43 h 1329"/>
                <a:gd name="T120" fmla="*/ 229 w 579"/>
                <a:gd name="T121" fmla="*/ 9 h 1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9" h="1329">
                  <a:moveTo>
                    <a:pt x="477" y="499"/>
                  </a:moveTo>
                  <a:lnTo>
                    <a:pt x="442" y="520"/>
                  </a:lnTo>
                  <a:lnTo>
                    <a:pt x="6" y="785"/>
                  </a:lnTo>
                  <a:lnTo>
                    <a:pt x="6" y="785"/>
                  </a:lnTo>
                  <a:lnTo>
                    <a:pt x="6" y="787"/>
                  </a:lnTo>
                  <a:lnTo>
                    <a:pt x="284" y="627"/>
                  </a:lnTo>
                  <a:lnTo>
                    <a:pt x="8" y="802"/>
                  </a:lnTo>
                  <a:lnTo>
                    <a:pt x="8" y="805"/>
                  </a:lnTo>
                  <a:lnTo>
                    <a:pt x="8" y="805"/>
                  </a:lnTo>
                  <a:lnTo>
                    <a:pt x="267" y="655"/>
                  </a:lnTo>
                  <a:lnTo>
                    <a:pt x="8" y="813"/>
                  </a:lnTo>
                  <a:lnTo>
                    <a:pt x="8" y="813"/>
                  </a:lnTo>
                  <a:lnTo>
                    <a:pt x="8" y="813"/>
                  </a:lnTo>
                  <a:lnTo>
                    <a:pt x="276" y="659"/>
                  </a:lnTo>
                  <a:lnTo>
                    <a:pt x="10" y="830"/>
                  </a:lnTo>
                  <a:lnTo>
                    <a:pt x="10" y="832"/>
                  </a:lnTo>
                  <a:lnTo>
                    <a:pt x="13" y="832"/>
                  </a:lnTo>
                  <a:lnTo>
                    <a:pt x="256" y="691"/>
                  </a:lnTo>
                  <a:lnTo>
                    <a:pt x="13" y="839"/>
                  </a:lnTo>
                  <a:lnTo>
                    <a:pt x="13" y="841"/>
                  </a:lnTo>
                  <a:lnTo>
                    <a:pt x="13" y="841"/>
                  </a:lnTo>
                  <a:lnTo>
                    <a:pt x="62" y="811"/>
                  </a:lnTo>
                  <a:lnTo>
                    <a:pt x="13" y="841"/>
                  </a:lnTo>
                  <a:lnTo>
                    <a:pt x="13" y="841"/>
                  </a:lnTo>
                  <a:lnTo>
                    <a:pt x="13" y="841"/>
                  </a:lnTo>
                  <a:lnTo>
                    <a:pt x="13" y="841"/>
                  </a:lnTo>
                  <a:lnTo>
                    <a:pt x="13" y="841"/>
                  </a:lnTo>
                  <a:lnTo>
                    <a:pt x="15" y="841"/>
                  </a:lnTo>
                  <a:lnTo>
                    <a:pt x="15" y="841"/>
                  </a:lnTo>
                  <a:lnTo>
                    <a:pt x="147" y="764"/>
                  </a:lnTo>
                  <a:lnTo>
                    <a:pt x="13" y="843"/>
                  </a:lnTo>
                  <a:lnTo>
                    <a:pt x="13" y="843"/>
                  </a:lnTo>
                  <a:lnTo>
                    <a:pt x="13" y="843"/>
                  </a:lnTo>
                  <a:lnTo>
                    <a:pt x="13" y="843"/>
                  </a:lnTo>
                  <a:lnTo>
                    <a:pt x="15" y="843"/>
                  </a:lnTo>
                  <a:lnTo>
                    <a:pt x="15" y="843"/>
                  </a:lnTo>
                  <a:lnTo>
                    <a:pt x="15" y="843"/>
                  </a:lnTo>
                  <a:lnTo>
                    <a:pt x="15" y="843"/>
                  </a:lnTo>
                  <a:lnTo>
                    <a:pt x="15" y="843"/>
                  </a:lnTo>
                  <a:lnTo>
                    <a:pt x="252" y="706"/>
                  </a:lnTo>
                  <a:lnTo>
                    <a:pt x="15" y="852"/>
                  </a:lnTo>
                  <a:lnTo>
                    <a:pt x="15" y="852"/>
                  </a:lnTo>
                  <a:lnTo>
                    <a:pt x="15" y="852"/>
                  </a:lnTo>
                  <a:lnTo>
                    <a:pt x="259" y="713"/>
                  </a:lnTo>
                  <a:lnTo>
                    <a:pt x="17" y="862"/>
                  </a:lnTo>
                  <a:lnTo>
                    <a:pt x="17" y="862"/>
                  </a:lnTo>
                  <a:lnTo>
                    <a:pt x="17" y="862"/>
                  </a:lnTo>
                  <a:lnTo>
                    <a:pt x="265" y="721"/>
                  </a:lnTo>
                  <a:lnTo>
                    <a:pt x="21" y="879"/>
                  </a:lnTo>
                  <a:lnTo>
                    <a:pt x="21" y="879"/>
                  </a:lnTo>
                  <a:lnTo>
                    <a:pt x="21" y="879"/>
                  </a:lnTo>
                  <a:lnTo>
                    <a:pt x="21" y="879"/>
                  </a:lnTo>
                  <a:lnTo>
                    <a:pt x="21" y="882"/>
                  </a:lnTo>
                  <a:lnTo>
                    <a:pt x="21" y="882"/>
                  </a:lnTo>
                  <a:lnTo>
                    <a:pt x="21" y="882"/>
                  </a:lnTo>
                  <a:lnTo>
                    <a:pt x="21" y="882"/>
                  </a:lnTo>
                  <a:lnTo>
                    <a:pt x="21" y="882"/>
                  </a:lnTo>
                  <a:lnTo>
                    <a:pt x="21" y="882"/>
                  </a:lnTo>
                  <a:lnTo>
                    <a:pt x="21" y="882"/>
                  </a:lnTo>
                  <a:lnTo>
                    <a:pt x="250" y="751"/>
                  </a:lnTo>
                  <a:lnTo>
                    <a:pt x="23" y="890"/>
                  </a:lnTo>
                  <a:lnTo>
                    <a:pt x="23" y="890"/>
                  </a:lnTo>
                  <a:lnTo>
                    <a:pt x="23" y="890"/>
                  </a:lnTo>
                  <a:lnTo>
                    <a:pt x="254" y="758"/>
                  </a:lnTo>
                  <a:lnTo>
                    <a:pt x="27" y="903"/>
                  </a:lnTo>
                  <a:lnTo>
                    <a:pt x="25" y="905"/>
                  </a:lnTo>
                  <a:lnTo>
                    <a:pt x="27" y="905"/>
                  </a:lnTo>
                  <a:lnTo>
                    <a:pt x="201" y="805"/>
                  </a:lnTo>
                  <a:lnTo>
                    <a:pt x="27" y="907"/>
                  </a:lnTo>
                  <a:lnTo>
                    <a:pt x="27" y="907"/>
                  </a:lnTo>
                  <a:lnTo>
                    <a:pt x="27" y="907"/>
                  </a:lnTo>
                  <a:lnTo>
                    <a:pt x="233" y="790"/>
                  </a:lnTo>
                  <a:lnTo>
                    <a:pt x="30" y="914"/>
                  </a:lnTo>
                  <a:lnTo>
                    <a:pt x="30" y="914"/>
                  </a:lnTo>
                  <a:lnTo>
                    <a:pt x="30" y="914"/>
                  </a:lnTo>
                  <a:lnTo>
                    <a:pt x="241" y="792"/>
                  </a:lnTo>
                  <a:lnTo>
                    <a:pt x="32" y="922"/>
                  </a:lnTo>
                  <a:lnTo>
                    <a:pt x="32" y="922"/>
                  </a:lnTo>
                  <a:lnTo>
                    <a:pt x="32" y="922"/>
                  </a:lnTo>
                  <a:lnTo>
                    <a:pt x="252" y="796"/>
                  </a:lnTo>
                  <a:lnTo>
                    <a:pt x="36" y="939"/>
                  </a:lnTo>
                  <a:lnTo>
                    <a:pt x="36" y="939"/>
                  </a:lnTo>
                  <a:lnTo>
                    <a:pt x="36" y="939"/>
                  </a:lnTo>
                  <a:lnTo>
                    <a:pt x="246" y="817"/>
                  </a:lnTo>
                  <a:lnTo>
                    <a:pt x="40" y="952"/>
                  </a:lnTo>
                  <a:lnTo>
                    <a:pt x="40" y="952"/>
                  </a:lnTo>
                  <a:lnTo>
                    <a:pt x="40" y="952"/>
                  </a:lnTo>
                  <a:lnTo>
                    <a:pt x="214" y="852"/>
                  </a:lnTo>
                  <a:lnTo>
                    <a:pt x="40" y="956"/>
                  </a:lnTo>
                  <a:lnTo>
                    <a:pt x="40" y="956"/>
                  </a:lnTo>
                  <a:lnTo>
                    <a:pt x="42" y="956"/>
                  </a:lnTo>
                  <a:lnTo>
                    <a:pt x="244" y="841"/>
                  </a:lnTo>
                  <a:lnTo>
                    <a:pt x="45" y="969"/>
                  </a:lnTo>
                  <a:lnTo>
                    <a:pt x="45" y="969"/>
                  </a:lnTo>
                  <a:lnTo>
                    <a:pt x="45" y="969"/>
                  </a:lnTo>
                  <a:lnTo>
                    <a:pt x="239" y="858"/>
                  </a:lnTo>
                  <a:lnTo>
                    <a:pt x="49" y="980"/>
                  </a:lnTo>
                  <a:lnTo>
                    <a:pt x="49" y="982"/>
                  </a:lnTo>
                  <a:lnTo>
                    <a:pt x="49" y="982"/>
                  </a:lnTo>
                  <a:lnTo>
                    <a:pt x="241" y="871"/>
                  </a:lnTo>
                  <a:lnTo>
                    <a:pt x="55" y="997"/>
                  </a:lnTo>
                  <a:lnTo>
                    <a:pt x="55" y="997"/>
                  </a:lnTo>
                  <a:lnTo>
                    <a:pt x="55" y="997"/>
                  </a:lnTo>
                  <a:lnTo>
                    <a:pt x="229" y="897"/>
                  </a:lnTo>
                  <a:lnTo>
                    <a:pt x="57" y="1006"/>
                  </a:lnTo>
                  <a:lnTo>
                    <a:pt x="57" y="1006"/>
                  </a:lnTo>
                  <a:lnTo>
                    <a:pt x="60" y="1006"/>
                  </a:lnTo>
                  <a:lnTo>
                    <a:pt x="222" y="912"/>
                  </a:lnTo>
                  <a:lnTo>
                    <a:pt x="62" y="1012"/>
                  </a:lnTo>
                  <a:lnTo>
                    <a:pt x="60" y="1012"/>
                  </a:lnTo>
                  <a:lnTo>
                    <a:pt x="62" y="1012"/>
                  </a:lnTo>
                  <a:lnTo>
                    <a:pt x="190" y="937"/>
                  </a:lnTo>
                  <a:lnTo>
                    <a:pt x="62" y="1014"/>
                  </a:lnTo>
                  <a:lnTo>
                    <a:pt x="62" y="1014"/>
                  </a:lnTo>
                  <a:lnTo>
                    <a:pt x="62" y="1014"/>
                  </a:lnTo>
                  <a:lnTo>
                    <a:pt x="175" y="950"/>
                  </a:lnTo>
                  <a:lnTo>
                    <a:pt x="62" y="1016"/>
                  </a:lnTo>
                  <a:lnTo>
                    <a:pt x="62" y="1018"/>
                  </a:lnTo>
                  <a:lnTo>
                    <a:pt x="64" y="1018"/>
                  </a:lnTo>
                  <a:lnTo>
                    <a:pt x="237" y="918"/>
                  </a:lnTo>
                  <a:lnTo>
                    <a:pt x="68" y="1031"/>
                  </a:lnTo>
                  <a:lnTo>
                    <a:pt x="68" y="1033"/>
                  </a:lnTo>
                  <a:lnTo>
                    <a:pt x="68" y="1033"/>
                  </a:lnTo>
                  <a:lnTo>
                    <a:pt x="233" y="937"/>
                  </a:lnTo>
                  <a:lnTo>
                    <a:pt x="75" y="1044"/>
                  </a:lnTo>
                  <a:lnTo>
                    <a:pt x="75" y="1044"/>
                  </a:lnTo>
                  <a:lnTo>
                    <a:pt x="75" y="1044"/>
                  </a:lnTo>
                  <a:lnTo>
                    <a:pt x="224" y="959"/>
                  </a:lnTo>
                  <a:lnTo>
                    <a:pt x="77" y="1053"/>
                  </a:lnTo>
                  <a:lnTo>
                    <a:pt x="77" y="1053"/>
                  </a:lnTo>
                  <a:lnTo>
                    <a:pt x="77" y="1053"/>
                  </a:lnTo>
                  <a:lnTo>
                    <a:pt x="235" y="963"/>
                  </a:lnTo>
                  <a:lnTo>
                    <a:pt x="85" y="1068"/>
                  </a:lnTo>
                  <a:lnTo>
                    <a:pt x="85" y="1068"/>
                  </a:lnTo>
                  <a:lnTo>
                    <a:pt x="85" y="1068"/>
                  </a:lnTo>
                  <a:lnTo>
                    <a:pt x="231" y="984"/>
                  </a:lnTo>
                  <a:lnTo>
                    <a:pt x="90" y="1080"/>
                  </a:lnTo>
                  <a:lnTo>
                    <a:pt x="90" y="1080"/>
                  </a:lnTo>
                  <a:lnTo>
                    <a:pt x="90" y="1080"/>
                  </a:lnTo>
                  <a:lnTo>
                    <a:pt x="229" y="1001"/>
                  </a:lnTo>
                  <a:lnTo>
                    <a:pt x="96" y="1091"/>
                  </a:lnTo>
                  <a:lnTo>
                    <a:pt x="96" y="1093"/>
                  </a:lnTo>
                  <a:lnTo>
                    <a:pt x="96" y="1093"/>
                  </a:lnTo>
                  <a:lnTo>
                    <a:pt x="231" y="1016"/>
                  </a:lnTo>
                  <a:lnTo>
                    <a:pt x="102" y="1106"/>
                  </a:lnTo>
                  <a:lnTo>
                    <a:pt x="102" y="1106"/>
                  </a:lnTo>
                  <a:lnTo>
                    <a:pt x="104" y="1106"/>
                  </a:lnTo>
                  <a:lnTo>
                    <a:pt x="229" y="1033"/>
                  </a:lnTo>
                  <a:lnTo>
                    <a:pt x="111" y="1119"/>
                  </a:lnTo>
                  <a:lnTo>
                    <a:pt x="109" y="1119"/>
                  </a:lnTo>
                  <a:lnTo>
                    <a:pt x="111" y="1119"/>
                  </a:lnTo>
                  <a:lnTo>
                    <a:pt x="194" y="1072"/>
                  </a:lnTo>
                  <a:lnTo>
                    <a:pt x="111" y="1121"/>
                  </a:lnTo>
                  <a:lnTo>
                    <a:pt x="111" y="1121"/>
                  </a:lnTo>
                  <a:lnTo>
                    <a:pt x="111" y="1121"/>
                  </a:lnTo>
                  <a:lnTo>
                    <a:pt x="222" y="1057"/>
                  </a:lnTo>
                  <a:lnTo>
                    <a:pt x="115" y="1130"/>
                  </a:lnTo>
                  <a:lnTo>
                    <a:pt x="115" y="1130"/>
                  </a:lnTo>
                  <a:lnTo>
                    <a:pt x="115" y="1130"/>
                  </a:lnTo>
                  <a:lnTo>
                    <a:pt x="216" y="1072"/>
                  </a:lnTo>
                  <a:lnTo>
                    <a:pt x="117" y="1134"/>
                  </a:lnTo>
                  <a:lnTo>
                    <a:pt x="117" y="1134"/>
                  </a:lnTo>
                  <a:lnTo>
                    <a:pt x="119" y="1134"/>
                  </a:lnTo>
                  <a:lnTo>
                    <a:pt x="220" y="1076"/>
                  </a:lnTo>
                  <a:lnTo>
                    <a:pt x="122" y="1138"/>
                  </a:lnTo>
                  <a:lnTo>
                    <a:pt x="122" y="1140"/>
                  </a:lnTo>
                  <a:lnTo>
                    <a:pt x="122" y="1140"/>
                  </a:lnTo>
                  <a:lnTo>
                    <a:pt x="220" y="1085"/>
                  </a:lnTo>
                  <a:lnTo>
                    <a:pt x="124" y="1145"/>
                  </a:lnTo>
                  <a:lnTo>
                    <a:pt x="124" y="1145"/>
                  </a:lnTo>
                  <a:lnTo>
                    <a:pt x="126" y="1145"/>
                  </a:lnTo>
                  <a:lnTo>
                    <a:pt x="214" y="1095"/>
                  </a:lnTo>
                  <a:lnTo>
                    <a:pt x="128" y="1149"/>
                  </a:lnTo>
                  <a:lnTo>
                    <a:pt x="126" y="1149"/>
                  </a:lnTo>
                  <a:lnTo>
                    <a:pt x="128" y="1149"/>
                  </a:lnTo>
                  <a:lnTo>
                    <a:pt x="207" y="1104"/>
                  </a:lnTo>
                  <a:lnTo>
                    <a:pt x="128" y="1151"/>
                  </a:lnTo>
                  <a:lnTo>
                    <a:pt x="128" y="1153"/>
                  </a:lnTo>
                  <a:lnTo>
                    <a:pt x="130" y="1153"/>
                  </a:lnTo>
                  <a:lnTo>
                    <a:pt x="128" y="1153"/>
                  </a:lnTo>
                  <a:lnTo>
                    <a:pt x="130" y="1153"/>
                  </a:lnTo>
                  <a:lnTo>
                    <a:pt x="130" y="1153"/>
                  </a:lnTo>
                  <a:lnTo>
                    <a:pt x="130" y="1153"/>
                  </a:lnTo>
                  <a:lnTo>
                    <a:pt x="130" y="1153"/>
                  </a:lnTo>
                  <a:lnTo>
                    <a:pt x="130" y="1153"/>
                  </a:lnTo>
                  <a:lnTo>
                    <a:pt x="130" y="1153"/>
                  </a:lnTo>
                  <a:lnTo>
                    <a:pt x="214" y="1106"/>
                  </a:lnTo>
                  <a:lnTo>
                    <a:pt x="132" y="1155"/>
                  </a:lnTo>
                  <a:lnTo>
                    <a:pt x="132" y="1157"/>
                  </a:lnTo>
                  <a:lnTo>
                    <a:pt x="132" y="1157"/>
                  </a:lnTo>
                  <a:lnTo>
                    <a:pt x="229" y="1102"/>
                  </a:lnTo>
                  <a:lnTo>
                    <a:pt x="139" y="1168"/>
                  </a:lnTo>
                  <a:lnTo>
                    <a:pt x="139" y="1168"/>
                  </a:lnTo>
                  <a:lnTo>
                    <a:pt x="139" y="1170"/>
                  </a:lnTo>
                  <a:lnTo>
                    <a:pt x="229" y="1117"/>
                  </a:lnTo>
                  <a:lnTo>
                    <a:pt x="145" y="1179"/>
                  </a:lnTo>
                  <a:lnTo>
                    <a:pt x="145" y="1181"/>
                  </a:lnTo>
                  <a:lnTo>
                    <a:pt x="147" y="1181"/>
                  </a:lnTo>
                  <a:lnTo>
                    <a:pt x="229" y="1134"/>
                  </a:lnTo>
                  <a:lnTo>
                    <a:pt x="152" y="1190"/>
                  </a:lnTo>
                  <a:lnTo>
                    <a:pt x="152" y="1190"/>
                  </a:lnTo>
                  <a:lnTo>
                    <a:pt x="154" y="1190"/>
                  </a:lnTo>
                  <a:lnTo>
                    <a:pt x="226" y="1149"/>
                  </a:lnTo>
                  <a:lnTo>
                    <a:pt x="156" y="1196"/>
                  </a:lnTo>
                  <a:lnTo>
                    <a:pt x="156" y="1196"/>
                  </a:lnTo>
                  <a:lnTo>
                    <a:pt x="158" y="1196"/>
                  </a:lnTo>
                  <a:lnTo>
                    <a:pt x="233" y="1153"/>
                  </a:lnTo>
                  <a:lnTo>
                    <a:pt x="167" y="1209"/>
                  </a:lnTo>
                  <a:lnTo>
                    <a:pt x="164" y="1209"/>
                  </a:lnTo>
                  <a:lnTo>
                    <a:pt x="167" y="1209"/>
                  </a:lnTo>
                  <a:lnTo>
                    <a:pt x="207" y="1185"/>
                  </a:lnTo>
                  <a:lnTo>
                    <a:pt x="167" y="1211"/>
                  </a:lnTo>
                  <a:lnTo>
                    <a:pt x="167" y="1211"/>
                  </a:lnTo>
                  <a:lnTo>
                    <a:pt x="167" y="1211"/>
                  </a:lnTo>
                  <a:lnTo>
                    <a:pt x="192" y="1198"/>
                  </a:lnTo>
                  <a:lnTo>
                    <a:pt x="169" y="1211"/>
                  </a:lnTo>
                  <a:lnTo>
                    <a:pt x="169" y="1213"/>
                  </a:lnTo>
                  <a:lnTo>
                    <a:pt x="169" y="1213"/>
                  </a:lnTo>
                  <a:lnTo>
                    <a:pt x="169" y="1213"/>
                  </a:lnTo>
                  <a:lnTo>
                    <a:pt x="169" y="1213"/>
                  </a:lnTo>
                  <a:lnTo>
                    <a:pt x="169" y="1213"/>
                  </a:lnTo>
                  <a:lnTo>
                    <a:pt x="169" y="1213"/>
                  </a:lnTo>
                  <a:lnTo>
                    <a:pt x="169" y="1213"/>
                  </a:lnTo>
                  <a:lnTo>
                    <a:pt x="169" y="1213"/>
                  </a:lnTo>
                  <a:lnTo>
                    <a:pt x="169" y="1213"/>
                  </a:lnTo>
                  <a:lnTo>
                    <a:pt x="169" y="1213"/>
                  </a:lnTo>
                  <a:lnTo>
                    <a:pt x="229" y="1179"/>
                  </a:lnTo>
                  <a:lnTo>
                    <a:pt x="173" y="1220"/>
                  </a:lnTo>
                  <a:lnTo>
                    <a:pt x="173" y="1220"/>
                  </a:lnTo>
                  <a:lnTo>
                    <a:pt x="173" y="1220"/>
                  </a:lnTo>
                  <a:lnTo>
                    <a:pt x="226" y="1187"/>
                  </a:lnTo>
                  <a:lnTo>
                    <a:pt x="175" y="1224"/>
                  </a:lnTo>
                  <a:lnTo>
                    <a:pt x="175" y="1224"/>
                  </a:lnTo>
                  <a:lnTo>
                    <a:pt x="177" y="1224"/>
                  </a:lnTo>
                  <a:lnTo>
                    <a:pt x="235" y="1190"/>
                  </a:lnTo>
                  <a:lnTo>
                    <a:pt x="184" y="1232"/>
                  </a:lnTo>
                  <a:lnTo>
                    <a:pt x="184" y="1232"/>
                  </a:lnTo>
                  <a:lnTo>
                    <a:pt x="184" y="1232"/>
                  </a:lnTo>
                  <a:lnTo>
                    <a:pt x="233" y="1205"/>
                  </a:lnTo>
                  <a:lnTo>
                    <a:pt x="186" y="1237"/>
                  </a:lnTo>
                  <a:lnTo>
                    <a:pt x="186" y="1239"/>
                  </a:lnTo>
                  <a:lnTo>
                    <a:pt x="188" y="1239"/>
                  </a:lnTo>
                  <a:lnTo>
                    <a:pt x="235" y="1211"/>
                  </a:lnTo>
                  <a:lnTo>
                    <a:pt x="192" y="1245"/>
                  </a:lnTo>
                  <a:lnTo>
                    <a:pt x="192" y="1245"/>
                  </a:lnTo>
                  <a:lnTo>
                    <a:pt x="192" y="1245"/>
                  </a:lnTo>
                  <a:lnTo>
                    <a:pt x="222" y="1228"/>
                  </a:lnTo>
                  <a:lnTo>
                    <a:pt x="194" y="1247"/>
                  </a:lnTo>
                  <a:lnTo>
                    <a:pt x="194" y="1247"/>
                  </a:lnTo>
                  <a:lnTo>
                    <a:pt x="194" y="1247"/>
                  </a:lnTo>
                  <a:lnTo>
                    <a:pt x="237" y="1222"/>
                  </a:lnTo>
                  <a:lnTo>
                    <a:pt x="199" y="1252"/>
                  </a:lnTo>
                  <a:lnTo>
                    <a:pt x="199" y="1254"/>
                  </a:lnTo>
                  <a:lnTo>
                    <a:pt x="199" y="1254"/>
                  </a:lnTo>
                  <a:lnTo>
                    <a:pt x="241" y="1230"/>
                  </a:lnTo>
                  <a:lnTo>
                    <a:pt x="207" y="1264"/>
                  </a:lnTo>
                  <a:lnTo>
                    <a:pt x="207" y="1264"/>
                  </a:lnTo>
                  <a:lnTo>
                    <a:pt x="209" y="1264"/>
                  </a:lnTo>
                  <a:lnTo>
                    <a:pt x="241" y="1245"/>
                  </a:lnTo>
                  <a:lnTo>
                    <a:pt x="214" y="1271"/>
                  </a:lnTo>
                  <a:lnTo>
                    <a:pt x="214" y="1273"/>
                  </a:lnTo>
                  <a:lnTo>
                    <a:pt x="216" y="1273"/>
                  </a:lnTo>
                  <a:lnTo>
                    <a:pt x="244" y="1256"/>
                  </a:lnTo>
                  <a:lnTo>
                    <a:pt x="220" y="1277"/>
                  </a:lnTo>
                  <a:lnTo>
                    <a:pt x="220" y="1279"/>
                  </a:lnTo>
                  <a:lnTo>
                    <a:pt x="220" y="1279"/>
                  </a:lnTo>
                  <a:lnTo>
                    <a:pt x="246" y="1264"/>
                  </a:lnTo>
                  <a:lnTo>
                    <a:pt x="224" y="1284"/>
                  </a:lnTo>
                  <a:lnTo>
                    <a:pt x="224" y="1284"/>
                  </a:lnTo>
                  <a:lnTo>
                    <a:pt x="224" y="1284"/>
                  </a:lnTo>
                  <a:lnTo>
                    <a:pt x="248" y="1271"/>
                  </a:lnTo>
                  <a:lnTo>
                    <a:pt x="231" y="1290"/>
                  </a:lnTo>
                  <a:lnTo>
                    <a:pt x="231" y="1292"/>
                  </a:lnTo>
                  <a:lnTo>
                    <a:pt x="231" y="1292"/>
                  </a:lnTo>
                  <a:lnTo>
                    <a:pt x="250" y="1279"/>
                  </a:lnTo>
                  <a:lnTo>
                    <a:pt x="235" y="1297"/>
                  </a:lnTo>
                  <a:lnTo>
                    <a:pt x="235" y="1297"/>
                  </a:lnTo>
                  <a:lnTo>
                    <a:pt x="235" y="1297"/>
                  </a:lnTo>
                  <a:lnTo>
                    <a:pt x="254" y="1286"/>
                  </a:lnTo>
                  <a:lnTo>
                    <a:pt x="244" y="1305"/>
                  </a:lnTo>
                  <a:lnTo>
                    <a:pt x="244" y="1305"/>
                  </a:lnTo>
                  <a:lnTo>
                    <a:pt x="244" y="1305"/>
                  </a:lnTo>
                  <a:lnTo>
                    <a:pt x="256" y="1299"/>
                  </a:lnTo>
                  <a:lnTo>
                    <a:pt x="248" y="1309"/>
                  </a:lnTo>
                  <a:lnTo>
                    <a:pt x="248" y="1309"/>
                  </a:lnTo>
                  <a:lnTo>
                    <a:pt x="248" y="1309"/>
                  </a:lnTo>
                  <a:lnTo>
                    <a:pt x="259" y="1303"/>
                  </a:lnTo>
                  <a:lnTo>
                    <a:pt x="261" y="1320"/>
                  </a:lnTo>
                  <a:lnTo>
                    <a:pt x="261" y="1322"/>
                  </a:lnTo>
                  <a:lnTo>
                    <a:pt x="261" y="1322"/>
                  </a:lnTo>
                  <a:lnTo>
                    <a:pt x="265" y="1320"/>
                  </a:lnTo>
                  <a:lnTo>
                    <a:pt x="263" y="1322"/>
                  </a:lnTo>
                  <a:lnTo>
                    <a:pt x="263" y="1324"/>
                  </a:lnTo>
                  <a:lnTo>
                    <a:pt x="263" y="1324"/>
                  </a:lnTo>
                  <a:lnTo>
                    <a:pt x="265" y="1322"/>
                  </a:lnTo>
                  <a:lnTo>
                    <a:pt x="267" y="1329"/>
                  </a:lnTo>
                  <a:lnTo>
                    <a:pt x="267" y="1329"/>
                  </a:lnTo>
                  <a:lnTo>
                    <a:pt x="269" y="1329"/>
                  </a:lnTo>
                  <a:lnTo>
                    <a:pt x="269" y="1329"/>
                  </a:lnTo>
                  <a:lnTo>
                    <a:pt x="269" y="1329"/>
                  </a:lnTo>
                  <a:lnTo>
                    <a:pt x="269" y="1329"/>
                  </a:lnTo>
                  <a:lnTo>
                    <a:pt x="267" y="1322"/>
                  </a:lnTo>
                  <a:lnTo>
                    <a:pt x="267" y="1320"/>
                  </a:lnTo>
                  <a:lnTo>
                    <a:pt x="265" y="1320"/>
                  </a:lnTo>
                  <a:lnTo>
                    <a:pt x="263" y="1322"/>
                  </a:lnTo>
                  <a:lnTo>
                    <a:pt x="265" y="1318"/>
                  </a:lnTo>
                  <a:lnTo>
                    <a:pt x="265" y="1318"/>
                  </a:lnTo>
                  <a:lnTo>
                    <a:pt x="265" y="1318"/>
                  </a:lnTo>
                  <a:lnTo>
                    <a:pt x="261" y="1320"/>
                  </a:lnTo>
                  <a:lnTo>
                    <a:pt x="261" y="1303"/>
                  </a:lnTo>
                  <a:lnTo>
                    <a:pt x="261" y="1303"/>
                  </a:lnTo>
                  <a:lnTo>
                    <a:pt x="261" y="1303"/>
                  </a:lnTo>
                  <a:lnTo>
                    <a:pt x="250" y="1307"/>
                  </a:lnTo>
                  <a:lnTo>
                    <a:pt x="259" y="1297"/>
                  </a:lnTo>
                  <a:lnTo>
                    <a:pt x="259" y="1297"/>
                  </a:lnTo>
                  <a:lnTo>
                    <a:pt x="259" y="1297"/>
                  </a:lnTo>
                  <a:lnTo>
                    <a:pt x="246" y="1303"/>
                  </a:lnTo>
                  <a:lnTo>
                    <a:pt x="254" y="1286"/>
                  </a:lnTo>
                  <a:lnTo>
                    <a:pt x="254" y="1284"/>
                  </a:lnTo>
                  <a:lnTo>
                    <a:pt x="254" y="1284"/>
                  </a:lnTo>
                  <a:lnTo>
                    <a:pt x="239" y="1294"/>
                  </a:lnTo>
                  <a:lnTo>
                    <a:pt x="254" y="1279"/>
                  </a:lnTo>
                  <a:lnTo>
                    <a:pt x="254" y="1277"/>
                  </a:lnTo>
                  <a:lnTo>
                    <a:pt x="252" y="1277"/>
                  </a:lnTo>
                  <a:lnTo>
                    <a:pt x="233" y="1288"/>
                  </a:lnTo>
                  <a:lnTo>
                    <a:pt x="252" y="1269"/>
                  </a:lnTo>
                  <a:lnTo>
                    <a:pt x="252" y="1269"/>
                  </a:lnTo>
                  <a:lnTo>
                    <a:pt x="250" y="1269"/>
                  </a:lnTo>
                  <a:lnTo>
                    <a:pt x="229" y="1282"/>
                  </a:lnTo>
                  <a:lnTo>
                    <a:pt x="250" y="1262"/>
                  </a:lnTo>
                  <a:lnTo>
                    <a:pt x="250" y="1260"/>
                  </a:lnTo>
                  <a:lnTo>
                    <a:pt x="250" y="1260"/>
                  </a:lnTo>
                  <a:lnTo>
                    <a:pt x="224" y="1275"/>
                  </a:lnTo>
                  <a:lnTo>
                    <a:pt x="248" y="1254"/>
                  </a:lnTo>
                  <a:lnTo>
                    <a:pt x="248" y="1252"/>
                  </a:lnTo>
                  <a:lnTo>
                    <a:pt x="248" y="1252"/>
                  </a:lnTo>
                  <a:lnTo>
                    <a:pt x="218" y="1269"/>
                  </a:lnTo>
                  <a:lnTo>
                    <a:pt x="246" y="1243"/>
                  </a:lnTo>
                  <a:lnTo>
                    <a:pt x="246" y="1243"/>
                  </a:lnTo>
                  <a:lnTo>
                    <a:pt x="246" y="1243"/>
                  </a:lnTo>
                  <a:lnTo>
                    <a:pt x="211" y="1262"/>
                  </a:lnTo>
                  <a:lnTo>
                    <a:pt x="244" y="1228"/>
                  </a:lnTo>
                  <a:lnTo>
                    <a:pt x="244" y="1226"/>
                  </a:lnTo>
                  <a:lnTo>
                    <a:pt x="244" y="1226"/>
                  </a:lnTo>
                  <a:lnTo>
                    <a:pt x="205" y="1249"/>
                  </a:lnTo>
                  <a:lnTo>
                    <a:pt x="244" y="1220"/>
                  </a:lnTo>
                  <a:lnTo>
                    <a:pt x="244" y="1217"/>
                  </a:lnTo>
                  <a:lnTo>
                    <a:pt x="241" y="1217"/>
                  </a:lnTo>
                  <a:lnTo>
                    <a:pt x="214" y="1234"/>
                  </a:lnTo>
                  <a:lnTo>
                    <a:pt x="244" y="1217"/>
                  </a:lnTo>
                  <a:lnTo>
                    <a:pt x="244" y="1215"/>
                  </a:lnTo>
                  <a:lnTo>
                    <a:pt x="241" y="1215"/>
                  </a:lnTo>
                  <a:lnTo>
                    <a:pt x="199" y="1241"/>
                  </a:lnTo>
                  <a:lnTo>
                    <a:pt x="241" y="1207"/>
                  </a:lnTo>
                  <a:lnTo>
                    <a:pt x="241" y="1207"/>
                  </a:lnTo>
                  <a:lnTo>
                    <a:pt x="241" y="1207"/>
                  </a:lnTo>
                  <a:lnTo>
                    <a:pt x="194" y="1232"/>
                  </a:lnTo>
                  <a:lnTo>
                    <a:pt x="241" y="1200"/>
                  </a:lnTo>
                  <a:lnTo>
                    <a:pt x="241" y="1200"/>
                  </a:lnTo>
                  <a:lnTo>
                    <a:pt x="239" y="1200"/>
                  </a:lnTo>
                  <a:lnTo>
                    <a:pt x="188" y="1230"/>
                  </a:lnTo>
                  <a:lnTo>
                    <a:pt x="239" y="1187"/>
                  </a:lnTo>
                  <a:lnTo>
                    <a:pt x="239" y="1187"/>
                  </a:lnTo>
                  <a:lnTo>
                    <a:pt x="239" y="1187"/>
                  </a:lnTo>
                  <a:lnTo>
                    <a:pt x="188" y="1215"/>
                  </a:lnTo>
                  <a:lnTo>
                    <a:pt x="239" y="1181"/>
                  </a:lnTo>
                  <a:lnTo>
                    <a:pt x="239" y="1181"/>
                  </a:lnTo>
                  <a:lnTo>
                    <a:pt x="239" y="1181"/>
                  </a:lnTo>
                  <a:lnTo>
                    <a:pt x="181" y="1213"/>
                  </a:lnTo>
                  <a:lnTo>
                    <a:pt x="239" y="1172"/>
                  </a:lnTo>
                  <a:lnTo>
                    <a:pt x="239" y="1172"/>
                  </a:lnTo>
                  <a:lnTo>
                    <a:pt x="239" y="1172"/>
                  </a:lnTo>
                  <a:lnTo>
                    <a:pt x="239" y="1172"/>
                  </a:lnTo>
                  <a:lnTo>
                    <a:pt x="239" y="1172"/>
                  </a:lnTo>
                  <a:lnTo>
                    <a:pt x="237" y="1170"/>
                  </a:lnTo>
                  <a:lnTo>
                    <a:pt x="237" y="1172"/>
                  </a:lnTo>
                  <a:lnTo>
                    <a:pt x="237" y="1172"/>
                  </a:lnTo>
                  <a:lnTo>
                    <a:pt x="214" y="1185"/>
                  </a:lnTo>
                  <a:lnTo>
                    <a:pt x="237" y="1170"/>
                  </a:lnTo>
                  <a:lnTo>
                    <a:pt x="239" y="1170"/>
                  </a:lnTo>
                  <a:lnTo>
                    <a:pt x="237" y="1170"/>
                  </a:lnTo>
                  <a:lnTo>
                    <a:pt x="196" y="1194"/>
                  </a:lnTo>
                  <a:lnTo>
                    <a:pt x="237" y="1168"/>
                  </a:lnTo>
                  <a:lnTo>
                    <a:pt x="237" y="1168"/>
                  </a:lnTo>
                  <a:lnTo>
                    <a:pt x="237" y="1168"/>
                  </a:lnTo>
                  <a:lnTo>
                    <a:pt x="171" y="1207"/>
                  </a:lnTo>
                  <a:lnTo>
                    <a:pt x="237" y="1149"/>
                  </a:lnTo>
                  <a:lnTo>
                    <a:pt x="237" y="1149"/>
                  </a:lnTo>
                  <a:lnTo>
                    <a:pt x="237" y="1149"/>
                  </a:lnTo>
                  <a:lnTo>
                    <a:pt x="167" y="1190"/>
                  </a:lnTo>
                  <a:lnTo>
                    <a:pt x="237" y="1143"/>
                  </a:lnTo>
                  <a:lnTo>
                    <a:pt x="237" y="1140"/>
                  </a:lnTo>
                  <a:lnTo>
                    <a:pt x="235" y="1140"/>
                  </a:lnTo>
                  <a:lnTo>
                    <a:pt x="160" y="1185"/>
                  </a:lnTo>
                  <a:lnTo>
                    <a:pt x="237" y="1130"/>
                  </a:lnTo>
                  <a:lnTo>
                    <a:pt x="237" y="1128"/>
                  </a:lnTo>
                  <a:lnTo>
                    <a:pt x="235" y="1128"/>
                  </a:lnTo>
                  <a:lnTo>
                    <a:pt x="154" y="1177"/>
                  </a:lnTo>
                  <a:lnTo>
                    <a:pt x="237" y="1113"/>
                  </a:lnTo>
                  <a:lnTo>
                    <a:pt x="237" y="1113"/>
                  </a:lnTo>
                  <a:lnTo>
                    <a:pt x="235" y="1113"/>
                  </a:lnTo>
                  <a:lnTo>
                    <a:pt x="145" y="1164"/>
                  </a:lnTo>
                  <a:lnTo>
                    <a:pt x="235" y="1098"/>
                  </a:lnTo>
                  <a:lnTo>
                    <a:pt x="235" y="1095"/>
                  </a:lnTo>
                  <a:lnTo>
                    <a:pt x="235" y="1095"/>
                  </a:lnTo>
                  <a:lnTo>
                    <a:pt x="154" y="1143"/>
                  </a:lnTo>
                  <a:lnTo>
                    <a:pt x="235" y="1091"/>
                  </a:lnTo>
                  <a:lnTo>
                    <a:pt x="235" y="1091"/>
                  </a:lnTo>
                  <a:lnTo>
                    <a:pt x="235" y="1091"/>
                  </a:lnTo>
                  <a:lnTo>
                    <a:pt x="235" y="1091"/>
                  </a:lnTo>
                  <a:lnTo>
                    <a:pt x="235" y="1091"/>
                  </a:lnTo>
                  <a:lnTo>
                    <a:pt x="235" y="1091"/>
                  </a:lnTo>
                  <a:lnTo>
                    <a:pt x="235" y="1091"/>
                  </a:lnTo>
                  <a:lnTo>
                    <a:pt x="235" y="1091"/>
                  </a:lnTo>
                  <a:lnTo>
                    <a:pt x="235" y="1091"/>
                  </a:lnTo>
                  <a:lnTo>
                    <a:pt x="235" y="1091"/>
                  </a:lnTo>
                  <a:lnTo>
                    <a:pt x="235" y="1091"/>
                  </a:lnTo>
                  <a:lnTo>
                    <a:pt x="235" y="1091"/>
                  </a:lnTo>
                  <a:lnTo>
                    <a:pt x="158" y="1134"/>
                  </a:lnTo>
                  <a:lnTo>
                    <a:pt x="235" y="1087"/>
                  </a:lnTo>
                  <a:lnTo>
                    <a:pt x="235" y="1087"/>
                  </a:lnTo>
                  <a:lnTo>
                    <a:pt x="235" y="1087"/>
                  </a:lnTo>
                  <a:lnTo>
                    <a:pt x="152" y="1136"/>
                  </a:lnTo>
                  <a:lnTo>
                    <a:pt x="235" y="1083"/>
                  </a:lnTo>
                  <a:lnTo>
                    <a:pt x="237" y="1080"/>
                  </a:lnTo>
                  <a:lnTo>
                    <a:pt x="235" y="1080"/>
                  </a:lnTo>
                  <a:lnTo>
                    <a:pt x="141" y="1134"/>
                  </a:lnTo>
                  <a:lnTo>
                    <a:pt x="237" y="1074"/>
                  </a:lnTo>
                  <a:lnTo>
                    <a:pt x="237" y="1074"/>
                  </a:lnTo>
                  <a:lnTo>
                    <a:pt x="235" y="1074"/>
                  </a:lnTo>
                  <a:lnTo>
                    <a:pt x="139" y="1130"/>
                  </a:lnTo>
                  <a:lnTo>
                    <a:pt x="237" y="1066"/>
                  </a:lnTo>
                  <a:lnTo>
                    <a:pt x="237" y="1066"/>
                  </a:lnTo>
                  <a:lnTo>
                    <a:pt x="235" y="1066"/>
                  </a:lnTo>
                  <a:lnTo>
                    <a:pt x="139" y="1121"/>
                  </a:lnTo>
                  <a:lnTo>
                    <a:pt x="237" y="1059"/>
                  </a:lnTo>
                  <a:lnTo>
                    <a:pt x="237" y="1059"/>
                  </a:lnTo>
                  <a:lnTo>
                    <a:pt x="237" y="1059"/>
                  </a:lnTo>
                  <a:lnTo>
                    <a:pt x="130" y="1121"/>
                  </a:lnTo>
                  <a:lnTo>
                    <a:pt x="237" y="1051"/>
                  </a:lnTo>
                  <a:lnTo>
                    <a:pt x="237" y="1048"/>
                  </a:lnTo>
                  <a:lnTo>
                    <a:pt x="237" y="1048"/>
                  </a:lnTo>
                  <a:lnTo>
                    <a:pt x="154" y="1095"/>
                  </a:lnTo>
                  <a:lnTo>
                    <a:pt x="237" y="1046"/>
                  </a:lnTo>
                  <a:lnTo>
                    <a:pt x="237" y="1046"/>
                  </a:lnTo>
                  <a:lnTo>
                    <a:pt x="237" y="1046"/>
                  </a:lnTo>
                  <a:lnTo>
                    <a:pt x="119" y="1113"/>
                  </a:lnTo>
                  <a:lnTo>
                    <a:pt x="237" y="1029"/>
                  </a:lnTo>
                  <a:lnTo>
                    <a:pt x="237" y="1027"/>
                  </a:lnTo>
                  <a:lnTo>
                    <a:pt x="237" y="1027"/>
                  </a:lnTo>
                  <a:lnTo>
                    <a:pt x="113" y="1100"/>
                  </a:lnTo>
                  <a:lnTo>
                    <a:pt x="239" y="1010"/>
                  </a:lnTo>
                  <a:lnTo>
                    <a:pt x="239" y="1010"/>
                  </a:lnTo>
                  <a:lnTo>
                    <a:pt x="239" y="1010"/>
                  </a:lnTo>
                  <a:lnTo>
                    <a:pt x="107" y="1085"/>
                  </a:lnTo>
                  <a:lnTo>
                    <a:pt x="239" y="995"/>
                  </a:lnTo>
                  <a:lnTo>
                    <a:pt x="239" y="993"/>
                  </a:lnTo>
                  <a:lnTo>
                    <a:pt x="239" y="993"/>
                  </a:lnTo>
                  <a:lnTo>
                    <a:pt x="100" y="1074"/>
                  </a:lnTo>
                  <a:lnTo>
                    <a:pt x="241" y="978"/>
                  </a:lnTo>
                  <a:lnTo>
                    <a:pt x="241" y="978"/>
                  </a:lnTo>
                  <a:lnTo>
                    <a:pt x="241" y="978"/>
                  </a:lnTo>
                  <a:lnTo>
                    <a:pt x="94" y="1061"/>
                  </a:lnTo>
                  <a:lnTo>
                    <a:pt x="244" y="956"/>
                  </a:lnTo>
                  <a:lnTo>
                    <a:pt x="244" y="956"/>
                  </a:lnTo>
                  <a:lnTo>
                    <a:pt x="244" y="956"/>
                  </a:lnTo>
                  <a:lnTo>
                    <a:pt x="98" y="1040"/>
                  </a:lnTo>
                  <a:lnTo>
                    <a:pt x="244" y="948"/>
                  </a:lnTo>
                  <a:lnTo>
                    <a:pt x="244" y="946"/>
                  </a:lnTo>
                  <a:lnTo>
                    <a:pt x="244" y="946"/>
                  </a:lnTo>
                  <a:lnTo>
                    <a:pt x="87" y="1038"/>
                  </a:lnTo>
                  <a:lnTo>
                    <a:pt x="246" y="931"/>
                  </a:lnTo>
                  <a:lnTo>
                    <a:pt x="246" y="929"/>
                  </a:lnTo>
                  <a:lnTo>
                    <a:pt x="246" y="929"/>
                  </a:lnTo>
                  <a:lnTo>
                    <a:pt x="79" y="1025"/>
                  </a:lnTo>
                  <a:lnTo>
                    <a:pt x="248" y="912"/>
                  </a:lnTo>
                  <a:lnTo>
                    <a:pt x="248" y="909"/>
                  </a:lnTo>
                  <a:lnTo>
                    <a:pt x="248" y="909"/>
                  </a:lnTo>
                  <a:lnTo>
                    <a:pt x="134" y="976"/>
                  </a:lnTo>
                  <a:lnTo>
                    <a:pt x="248" y="907"/>
                  </a:lnTo>
                  <a:lnTo>
                    <a:pt x="250" y="907"/>
                  </a:lnTo>
                  <a:lnTo>
                    <a:pt x="248" y="907"/>
                  </a:lnTo>
                  <a:lnTo>
                    <a:pt x="122" y="980"/>
                  </a:lnTo>
                  <a:lnTo>
                    <a:pt x="250" y="903"/>
                  </a:lnTo>
                  <a:lnTo>
                    <a:pt x="250" y="903"/>
                  </a:lnTo>
                  <a:lnTo>
                    <a:pt x="248" y="903"/>
                  </a:lnTo>
                  <a:lnTo>
                    <a:pt x="87" y="995"/>
                  </a:lnTo>
                  <a:lnTo>
                    <a:pt x="250" y="894"/>
                  </a:lnTo>
                  <a:lnTo>
                    <a:pt x="250" y="894"/>
                  </a:lnTo>
                  <a:lnTo>
                    <a:pt x="250" y="894"/>
                  </a:lnTo>
                  <a:lnTo>
                    <a:pt x="81" y="993"/>
                  </a:lnTo>
                  <a:lnTo>
                    <a:pt x="252" y="884"/>
                  </a:lnTo>
                  <a:lnTo>
                    <a:pt x="252" y="884"/>
                  </a:lnTo>
                  <a:lnTo>
                    <a:pt x="252" y="884"/>
                  </a:lnTo>
                  <a:lnTo>
                    <a:pt x="68" y="991"/>
                  </a:lnTo>
                  <a:lnTo>
                    <a:pt x="254" y="864"/>
                  </a:lnTo>
                  <a:lnTo>
                    <a:pt x="254" y="862"/>
                  </a:lnTo>
                  <a:lnTo>
                    <a:pt x="254" y="862"/>
                  </a:lnTo>
                  <a:lnTo>
                    <a:pt x="66" y="971"/>
                  </a:lnTo>
                  <a:lnTo>
                    <a:pt x="256" y="847"/>
                  </a:lnTo>
                  <a:lnTo>
                    <a:pt x="256" y="847"/>
                  </a:lnTo>
                  <a:lnTo>
                    <a:pt x="256" y="847"/>
                  </a:lnTo>
                  <a:lnTo>
                    <a:pt x="62" y="959"/>
                  </a:lnTo>
                  <a:lnTo>
                    <a:pt x="259" y="832"/>
                  </a:lnTo>
                  <a:lnTo>
                    <a:pt x="259" y="830"/>
                  </a:lnTo>
                  <a:lnTo>
                    <a:pt x="259" y="830"/>
                  </a:lnTo>
                  <a:lnTo>
                    <a:pt x="87" y="929"/>
                  </a:lnTo>
                  <a:lnTo>
                    <a:pt x="261" y="826"/>
                  </a:lnTo>
                  <a:lnTo>
                    <a:pt x="261" y="826"/>
                  </a:lnTo>
                  <a:lnTo>
                    <a:pt x="259" y="824"/>
                  </a:lnTo>
                  <a:lnTo>
                    <a:pt x="55" y="941"/>
                  </a:lnTo>
                  <a:lnTo>
                    <a:pt x="263" y="809"/>
                  </a:lnTo>
                  <a:lnTo>
                    <a:pt x="263" y="809"/>
                  </a:lnTo>
                  <a:lnTo>
                    <a:pt x="263" y="807"/>
                  </a:lnTo>
                  <a:lnTo>
                    <a:pt x="51" y="931"/>
                  </a:lnTo>
                  <a:lnTo>
                    <a:pt x="267" y="787"/>
                  </a:lnTo>
                  <a:lnTo>
                    <a:pt x="267" y="787"/>
                  </a:lnTo>
                  <a:lnTo>
                    <a:pt x="265" y="787"/>
                  </a:lnTo>
                  <a:lnTo>
                    <a:pt x="57" y="907"/>
                  </a:lnTo>
                  <a:lnTo>
                    <a:pt x="269" y="777"/>
                  </a:lnTo>
                  <a:lnTo>
                    <a:pt x="269" y="777"/>
                  </a:lnTo>
                  <a:lnTo>
                    <a:pt x="267" y="775"/>
                  </a:lnTo>
                  <a:lnTo>
                    <a:pt x="66" y="892"/>
                  </a:lnTo>
                  <a:lnTo>
                    <a:pt x="269" y="768"/>
                  </a:lnTo>
                  <a:lnTo>
                    <a:pt x="269" y="768"/>
                  </a:lnTo>
                  <a:lnTo>
                    <a:pt x="269" y="768"/>
                  </a:lnTo>
                  <a:lnTo>
                    <a:pt x="98" y="867"/>
                  </a:lnTo>
                  <a:lnTo>
                    <a:pt x="271" y="764"/>
                  </a:lnTo>
                  <a:lnTo>
                    <a:pt x="271" y="764"/>
                  </a:lnTo>
                  <a:lnTo>
                    <a:pt x="269" y="762"/>
                  </a:lnTo>
                  <a:lnTo>
                    <a:pt x="45" y="892"/>
                  </a:lnTo>
                  <a:lnTo>
                    <a:pt x="273" y="747"/>
                  </a:lnTo>
                  <a:lnTo>
                    <a:pt x="273" y="747"/>
                  </a:lnTo>
                  <a:lnTo>
                    <a:pt x="273" y="747"/>
                  </a:lnTo>
                  <a:lnTo>
                    <a:pt x="51" y="875"/>
                  </a:lnTo>
                  <a:lnTo>
                    <a:pt x="276" y="734"/>
                  </a:lnTo>
                  <a:lnTo>
                    <a:pt x="276" y="734"/>
                  </a:lnTo>
                  <a:lnTo>
                    <a:pt x="276" y="734"/>
                  </a:lnTo>
                  <a:lnTo>
                    <a:pt x="276" y="734"/>
                  </a:lnTo>
                  <a:lnTo>
                    <a:pt x="276" y="734"/>
                  </a:lnTo>
                  <a:lnTo>
                    <a:pt x="276" y="734"/>
                  </a:lnTo>
                  <a:lnTo>
                    <a:pt x="276" y="734"/>
                  </a:lnTo>
                  <a:lnTo>
                    <a:pt x="276" y="732"/>
                  </a:lnTo>
                  <a:lnTo>
                    <a:pt x="276" y="732"/>
                  </a:lnTo>
                  <a:lnTo>
                    <a:pt x="276" y="732"/>
                  </a:lnTo>
                  <a:lnTo>
                    <a:pt x="276" y="732"/>
                  </a:lnTo>
                  <a:lnTo>
                    <a:pt x="276" y="732"/>
                  </a:lnTo>
                  <a:lnTo>
                    <a:pt x="276" y="732"/>
                  </a:lnTo>
                  <a:lnTo>
                    <a:pt x="276" y="732"/>
                  </a:lnTo>
                  <a:lnTo>
                    <a:pt x="36" y="871"/>
                  </a:lnTo>
                  <a:lnTo>
                    <a:pt x="280" y="710"/>
                  </a:lnTo>
                  <a:lnTo>
                    <a:pt x="280" y="710"/>
                  </a:lnTo>
                  <a:lnTo>
                    <a:pt x="280" y="710"/>
                  </a:lnTo>
                  <a:lnTo>
                    <a:pt x="42" y="847"/>
                  </a:lnTo>
                  <a:lnTo>
                    <a:pt x="284" y="698"/>
                  </a:lnTo>
                  <a:lnTo>
                    <a:pt x="284" y="698"/>
                  </a:lnTo>
                  <a:lnTo>
                    <a:pt x="282" y="695"/>
                  </a:lnTo>
                  <a:lnTo>
                    <a:pt x="47" y="832"/>
                  </a:lnTo>
                  <a:lnTo>
                    <a:pt x="286" y="687"/>
                  </a:lnTo>
                  <a:lnTo>
                    <a:pt x="286" y="687"/>
                  </a:lnTo>
                  <a:lnTo>
                    <a:pt x="284" y="685"/>
                  </a:lnTo>
                  <a:lnTo>
                    <a:pt x="152" y="762"/>
                  </a:lnTo>
                  <a:lnTo>
                    <a:pt x="286" y="685"/>
                  </a:lnTo>
                  <a:lnTo>
                    <a:pt x="286" y="685"/>
                  </a:lnTo>
                  <a:lnTo>
                    <a:pt x="286" y="685"/>
                  </a:lnTo>
                  <a:lnTo>
                    <a:pt x="286" y="683"/>
                  </a:lnTo>
                  <a:lnTo>
                    <a:pt x="286" y="683"/>
                  </a:lnTo>
                  <a:lnTo>
                    <a:pt x="286" y="683"/>
                  </a:lnTo>
                  <a:lnTo>
                    <a:pt x="286" y="683"/>
                  </a:lnTo>
                  <a:lnTo>
                    <a:pt x="286" y="683"/>
                  </a:lnTo>
                  <a:lnTo>
                    <a:pt x="286" y="683"/>
                  </a:lnTo>
                  <a:lnTo>
                    <a:pt x="237" y="713"/>
                  </a:lnTo>
                  <a:lnTo>
                    <a:pt x="286" y="683"/>
                  </a:lnTo>
                  <a:lnTo>
                    <a:pt x="286" y="683"/>
                  </a:lnTo>
                  <a:lnTo>
                    <a:pt x="286" y="683"/>
                  </a:lnTo>
                  <a:lnTo>
                    <a:pt x="286" y="683"/>
                  </a:lnTo>
                  <a:lnTo>
                    <a:pt x="286" y="683"/>
                  </a:lnTo>
                  <a:lnTo>
                    <a:pt x="286" y="683"/>
                  </a:lnTo>
                  <a:lnTo>
                    <a:pt x="286" y="683"/>
                  </a:lnTo>
                  <a:lnTo>
                    <a:pt x="286" y="683"/>
                  </a:lnTo>
                  <a:lnTo>
                    <a:pt x="286" y="683"/>
                  </a:lnTo>
                  <a:lnTo>
                    <a:pt x="286" y="683"/>
                  </a:lnTo>
                  <a:lnTo>
                    <a:pt x="47" y="820"/>
                  </a:lnTo>
                  <a:lnTo>
                    <a:pt x="288" y="672"/>
                  </a:lnTo>
                  <a:lnTo>
                    <a:pt x="288" y="672"/>
                  </a:lnTo>
                  <a:lnTo>
                    <a:pt x="288" y="672"/>
                  </a:lnTo>
                  <a:lnTo>
                    <a:pt x="27" y="822"/>
                  </a:lnTo>
                  <a:lnTo>
                    <a:pt x="293" y="651"/>
                  </a:lnTo>
                  <a:lnTo>
                    <a:pt x="293" y="648"/>
                  </a:lnTo>
                  <a:lnTo>
                    <a:pt x="293" y="648"/>
                  </a:lnTo>
                  <a:lnTo>
                    <a:pt x="38" y="796"/>
                  </a:lnTo>
                  <a:lnTo>
                    <a:pt x="297" y="638"/>
                  </a:lnTo>
                  <a:lnTo>
                    <a:pt x="297" y="636"/>
                  </a:lnTo>
                  <a:lnTo>
                    <a:pt x="297" y="636"/>
                  </a:lnTo>
                  <a:lnTo>
                    <a:pt x="25" y="792"/>
                  </a:lnTo>
                  <a:lnTo>
                    <a:pt x="301" y="616"/>
                  </a:lnTo>
                  <a:lnTo>
                    <a:pt x="301" y="614"/>
                  </a:lnTo>
                  <a:lnTo>
                    <a:pt x="301" y="614"/>
                  </a:lnTo>
                  <a:lnTo>
                    <a:pt x="40" y="764"/>
                  </a:lnTo>
                  <a:lnTo>
                    <a:pt x="477" y="499"/>
                  </a:lnTo>
                  <a:close/>
                  <a:moveTo>
                    <a:pt x="218" y="0"/>
                  </a:moveTo>
                  <a:lnTo>
                    <a:pt x="218" y="2"/>
                  </a:lnTo>
                  <a:lnTo>
                    <a:pt x="218" y="2"/>
                  </a:lnTo>
                  <a:lnTo>
                    <a:pt x="218" y="2"/>
                  </a:lnTo>
                  <a:lnTo>
                    <a:pt x="205" y="24"/>
                  </a:lnTo>
                  <a:lnTo>
                    <a:pt x="205" y="24"/>
                  </a:lnTo>
                  <a:lnTo>
                    <a:pt x="205" y="24"/>
                  </a:lnTo>
                  <a:lnTo>
                    <a:pt x="226" y="11"/>
                  </a:lnTo>
                  <a:lnTo>
                    <a:pt x="188" y="50"/>
                  </a:lnTo>
                  <a:lnTo>
                    <a:pt x="188" y="50"/>
                  </a:lnTo>
                  <a:lnTo>
                    <a:pt x="190" y="50"/>
                  </a:lnTo>
                  <a:lnTo>
                    <a:pt x="233" y="26"/>
                  </a:lnTo>
                  <a:lnTo>
                    <a:pt x="181" y="60"/>
                  </a:lnTo>
                  <a:lnTo>
                    <a:pt x="181" y="62"/>
                  </a:lnTo>
                  <a:lnTo>
                    <a:pt x="184" y="62"/>
                  </a:lnTo>
                  <a:lnTo>
                    <a:pt x="237" y="30"/>
                  </a:lnTo>
                  <a:lnTo>
                    <a:pt x="175" y="73"/>
                  </a:lnTo>
                  <a:lnTo>
                    <a:pt x="175" y="73"/>
                  </a:lnTo>
                  <a:lnTo>
                    <a:pt x="175" y="73"/>
                  </a:lnTo>
                  <a:lnTo>
                    <a:pt x="248" y="32"/>
                  </a:lnTo>
                  <a:lnTo>
                    <a:pt x="162" y="97"/>
                  </a:lnTo>
                  <a:lnTo>
                    <a:pt x="162" y="99"/>
                  </a:lnTo>
                  <a:lnTo>
                    <a:pt x="162" y="99"/>
                  </a:lnTo>
                  <a:lnTo>
                    <a:pt x="252" y="47"/>
                  </a:lnTo>
                  <a:lnTo>
                    <a:pt x="156" y="109"/>
                  </a:lnTo>
                  <a:lnTo>
                    <a:pt x="156" y="112"/>
                  </a:lnTo>
                  <a:lnTo>
                    <a:pt x="156" y="112"/>
                  </a:lnTo>
                  <a:lnTo>
                    <a:pt x="261" y="50"/>
                  </a:lnTo>
                  <a:lnTo>
                    <a:pt x="145" y="131"/>
                  </a:lnTo>
                  <a:lnTo>
                    <a:pt x="145" y="131"/>
                  </a:lnTo>
                  <a:lnTo>
                    <a:pt x="145" y="131"/>
                  </a:lnTo>
                  <a:lnTo>
                    <a:pt x="222" y="86"/>
                  </a:lnTo>
                  <a:lnTo>
                    <a:pt x="143" y="135"/>
                  </a:lnTo>
                  <a:lnTo>
                    <a:pt x="143" y="135"/>
                  </a:lnTo>
                  <a:lnTo>
                    <a:pt x="143" y="135"/>
                  </a:lnTo>
                  <a:lnTo>
                    <a:pt x="224" y="88"/>
                  </a:lnTo>
                  <a:lnTo>
                    <a:pt x="141" y="137"/>
                  </a:lnTo>
                  <a:lnTo>
                    <a:pt x="141" y="139"/>
                  </a:lnTo>
                  <a:lnTo>
                    <a:pt x="141" y="139"/>
                  </a:lnTo>
                  <a:lnTo>
                    <a:pt x="267" y="67"/>
                  </a:lnTo>
                  <a:lnTo>
                    <a:pt x="134" y="15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278" y="69"/>
                  </a:lnTo>
                  <a:lnTo>
                    <a:pt x="124" y="171"/>
                  </a:lnTo>
                  <a:lnTo>
                    <a:pt x="124" y="171"/>
                  </a:lnTo>
                  <a:lnTo>
                    <a:pt x="126" y="171"/>
                  </a:lnTo>
                  <a:lnTo>
                    <a:pt x="267" y="90"/>
                  </a:lnTo>
                  <a:lnTo>
                    <a:pt x="122" y="178"/>
                  </a:lnTo>
                  <a:lnTo>
                    <a:pt x="122" y="178"/>
                  </a:lnTo>
                  <a:lnTo>
                    <a:pt x="122" y="178"/>
                  </a:lnTo>
                  <a:lnTo>
                    <a:pt x="122" y="180"/>
                  </a:lnTo>
                  <a:lnTo>
                    <a:pt x="122" y="180"/>
                  </a:lnTo>
                  <a:lnTo>
                    <a:pt x="122" y="180"/>
                  </a:lnTo>
                  <a:lnTo>
                    <a:pt x="122" y="180"/>
                  </a:lnTo>
                  <a:lnTo>
                    <a:pt x="273" y="92"/>
                  </a:lnTo>
                  <a:lnTo>
                    <a:pt x="117" y="189"/>
                  </a:lnTo>
                  <a:lnTo>
                    <a:pt x="117" y="189"/>
                  </a:lnTo>
                  <a:lnTo>
                    <a:pt x="117" y="189"/>
                  </a:lnTo>
                  <a:lnTo>
                    <a:pt x="297" y="86"/>
                  </a:lnTo>
                  <a:lnTo>
                    <a:pt x="104" y="212"/>
                  </a:lnTo>
                  <a:lnTo>
                    <a:pt x="104" y="212"/>
                  </a:lnTo>
                  <a:lnTo>
                    <a:pt x="107" y="212"/>
                  </a:lnTo>
                  <a:lnTo>
                    <a:pt x="263" y="122"/>
                  </a:lnTo>
                  <a:lnTo>
                    <a:pt x="102" y="219"/>
                  </a:lnTo>
                  <a:lnTo>
                    <a:pt x="102" y="219"/>
                  </a:lnTo>
                  <a:lnTo>
                    <a:pt x="102" y="219"/>
                  </a:lnTo>
                  <a:lnTo>
                    <a:pt x="312" y="99"/>
                  </a:lnTo>
                  <a:lnTo>
                    <a:pt x="92" y="244"/>
                  </a:lnTo>
                  <a:lnTo>
                    <a:pt x="92" y="244"/>
                  </a:lnTo>
                  <a:lnTo>
                    <a:pt x="92" y="246"/>
                  </a:lnTo>
                  <a:lnTo>
                    <a:pt x="229" y="167"/>
                  </a:lnTo>
                  <a:lnTo>
                    <a:pt x="90" y="248"/>
                  </a:lnTo>
                  <a:lnTo>
                    <a:pt x="90" y="248"/>
                  </a:lnTo>
                  <a:lnTo>
                    <a:pt x="90" y="248"/>
                  </a:lnTo>
                  <a:lnTo>
                    <a:pt x="90" y="248"/>
                  </a:lnTo>
                  <a:lnTo>
                    <a:pt x="90" y="248"/>
                  </a:lnTo>
                  <a:lnTo>
                    <a:pt x="90" y="248"/>
                  </a:lnTo>
                  <a:lnTo>
                    <a:pt x="90" y="248"/>
                  </a:lnTo>
                  <a:lnTo>
                    <a:pt x="90" y="248"/>
                  </a:lnTo>
                  <a:lnTo>
                    <a:pt x="92" y="248"/>
                  </a:lnTo>
                  <a:lnTo>
                    <a:pt x="92" y="248"/>
                  </a:lnTo>
                  <a:lnTo>
                    <a:pt x="169" y="204"/>
                  </a:lnTo>
                  <a:lnTo>
                    <a:pt x="90" y="251"/>
                  </a:lnTo>
                  <a:lnTo>
                    <a:pt x="90" y="251"/>
                  </a:lnTo>
                  <a:lnTo>
                    <a:pt x="90" y="251"/>
                  </a:lnTo>
                  <a:lnTo>
                    <a:pt x="90" y="251"/>
                  </a:lnTo>
                  <a:lnTo>
                    <a:pt x="90" y="251"/>
                  </a:lnTo>
                  <a:lnTo>
                    <a:pt x="90" y="251"/>
                  </a:lnTo>
                  <a:lnTo>
                    <a:pt x="90" y="251"/>
                  </a:lnTo>
                  <a:lnTo>
                    <a:pt x="90" y="251"/>
                  </a:lnTo>
                  <a:lnTo>
                    <a:pt x="90" y="251"/>
                  </a:lnTo>
                  <a:lnTo>
                    <a:pt x="90" y="251"/>
                  </a:lnTo>
                  <a:lnTo>
                    <a:pt x="316" y="120"/>
                  </a:lnTo>
                  <a:lnTo>
                    <a:pt x="83" y="266"/>
                  </a:lnTo>
                  <a:lnTo>
                    <a:pt x="83" y="266"/>
                  </a:lnTo>
                  <a:lnTo>
                    <a:pt x="83" y="266"/>
                  </a:lnTo>
                  <a:lnTo>
                    <a:pt x="297" y="144"/>
                  </a:lnTo>
                  <a:lnTo>
                    <a:pt x="81" y="274"/>
                  </a:lnTo>
                  <a:lnTo>
                    <a:pt x="81" y="274"/>
                  </a:lnTo>
                  <a:lnTo>
                    <a:pt x="81" y="274"/>
                  </a:lnTo>
                  <a:lnTo>
                    <a:pt x="316" y="137"/>
                  </a:lnTo>
                  <a:lnTo>
                    <a:pt x="77" y="285"/>
                  </a:lnTo>
                  <a:lnTo>
                    <a:pt x="75" y="285"/>
                  </a:lnTo>
                  <a:lnTo>
                    <a:pt x="77" y="285"/>
                  </a:lnTo>
                  <a:lnTo>
                    <a:pt x="340" y="133"/>
                  </a:lnTo>
                  <a:lnTo>
                    <a:pt x="66" y="308"/>
                  </a:lnTo>
                  <a:lnTo>
                    <a:pt x="66" y="308"/>
                  </a:lnTo>
                  <a:lnTo>
                    <a:pt x="68" y="308"/>
                  </a:lnTo>
                  <a:lnTo>
                    <a:pt x="350" y="146"/>
                  </a:lnTo>
                  <a:lnTo>
                    <a:pt x="60" y="330"/>
                  </a:lnTo>
                  <a:lnTo>
                    <a:pt x="60" y="332"/>
                  </a:lnTo>
                  <a:lnTo>
                    <a:pt x="60" y="332"/>
                  </a:lnTo>
                  <a:lnTo>
                    <a:pt x="263" y="214"/>
                  </a:lnTo>
                  <a:lnTo>
                    <a:pt x="57" y="334"/>
                  </a:lnTo>
                  <a:lnTo>
                    <a:pt x="57" y="334"/>
                  </a:lnTo>
                  <a:lnTo>
                    <a:pt x="57" y="334"/>
                  </a:lnTo>
                  <a:lnTo>
                    <a:pt x="57" y="336"/>
                  </a:lnTo>
                  <a:lnTo>
                    <a:pt x="57" y="336"/>
                  </a:lnTo>
                  <a:lnTo>
                    <a:pt x="60" y="336"/>
                  </a:lnTo>
                  <a:lnTo>
                    <a:pt x="60" y="336"/>
                  </a:lnTo>
                  <a:lnTo>
                    <a:pt x="60" y="336"/>
                  </a:lnTo>
                  <a:lnTo>
                    <a:pt x="60" y="336"/>
                  </a:lnTo>
                  <a:lnTo>
                    <a:pt x="359" y="161"/>
                  </a:lnTo>
                  <a:lnTo>
                    <a:pt x="51" y="355"/>
                  </a:lnTo>
                  <a:lnTo>
                    <a:pt x="51" y="355"/>
                  </a:lnTo>
                  <a:lnTo>
                    <a:pt x="51" y="355"/>
                  </a:lnTo>
                  <a:lnTo>
                    <a:pt x="196" y="272"/>
                  </a:lnTo>
                  <a:lnTo>
                    <a:pt x="51" y="358"/>
                  </a:lnTo>
                  <a:lnTo>
                    <a:pt x="51" y="358"/>
                  </a:lnTo>
                  <a:lnTo>
                    <a:pt x="51" y="358"/>
                  </a:lnTo>
                  <a:lnTo>
                    <a:pt x="51" y="358"/>
                  </a:lnTo>
                  <a:lnTo>
                    <a:pt x="51" y="358"/>
                  </a:lnTo>
                  <a:lnTo>
                    <a:pt x="51" y="358"/>
                  </a:lnTo>
                  <a:lnTo>
                    <a:pt x="51" y="358"/>
                  </a:lnTo>
                  <a:lnTo>
                    <a:pt x="51" y="358"/>
                  </a:lnTo>
                  <a:lnTo>
                    <a:pt x="51" y="358"/>
                  </a:lnTo>
                  <a:lnTo>
                    <a:pt x="314" y="206"/>
                  </a:lnTo>
                  <a:lnTo>
                    <a:pt x="49" y="364"/>
                  </a:lnTo>
                  <a:lnTo>
                    <a:pt x="49" y="364"/>
                  </a:lnTo>
                  <a:lnTo>
                    <a:pt x="49" y="364"/>
                  </a:lnTo>
                  <a:lnTo>
                    <a:pt x="49" y="364"/>
                  </a:lnTo>
                  <a:lnTo>
                    <a:pt x="49" y="364"/>
                  </a:lnTo>
                  <a:lnTo>
                    <a:pt x="49" y="364"/>
                  </a:lnTo>
                  <a:lnTo>
                    <a:pt x="49" y="364"/>
                  </a:lnTo>
                  <a:lnTo>
                    <a:pt x="49" y="366"/>
                  </a:lnTo>
                  <a:lnTo>
                    <a:pt x="49" y="366"/>
                  </a:lnTo>
                  <a:lnTo>
                    <a:pt x="49" y="364"/>
                  </a:lnTo>
                  <a:lnTo>
                    <a:pt x="338" y="197"/>
                  </a:lnTo>
                  <a:lnTo>
                    <a:pt x="47" y="373"/>
                  </a:lnTo>
                  <a:lnTo>
                    <a:pt x="47" y="373"/>
                  </a:lnTo>
                  <a:lnTo>
                    <a:pt x="47" y="373"/>
                  </a:lnTo>
                  <a:lnTo>
                    <a:pt x="355" y="195"/>
                  </a:lnTo>
                  <a:lnTo>
                    <a:pt x="42" y="383"/>
                  </a:lnTo>
                  <a:lnTo>
                    <a:pt x="42" y="383"/>
                  </a:lnTo>
                  <a:lnTo>
                    <a:pt x="42" y="383"/>
                  </a:lnTo>
                  <a:lnTo>
                    <a:pt x="109" y="345"/>
                  </a:lnTo>
                  <a:lnTo>
                    <a:pt x="42" y="385"/>
                  </a:lnTo>
                  <a:lnTo>
                    <a:pt x="42" y="385"/>
                  </a:lnTo>
                  <a:lnTo>
                    <a:pt x="42" y="385"/>
                  </a:lnTo>
                  <a:lnTo>
                    <a:pt x="42" y="385"/>
                  </a:lnTo>
                  <a:lnTo>
                    <a:pt x="42" y="385"/>
                  </a:lnTo>
                  <a:lnTo>
                    <a:pt x="42" y="385"/>
                  </a:lnTo>
                  <a:lnTo>
                    <a:pt x="42" y="385"/>
                  </a:lnTo>
                  <a:lnTo>
                    <a:pt x="276" y="251"/>
                  </a:lnTo>
                  <a:lnTo>
                    <a:pt x="42" y="387"/>
                  </a:lnTo>
                  <a:lnTo>
                    <a:pt x="42" y="387"/>
                  </a:lnTo>
                  <a:lnTo>
                    <a:pt x="40" y="387"/>
                  </a:lnTo>
                  <a:lnTo>
                    <a:pt x="42" y="390"/>
                  </a:lnTo>
                  <a:lnTo>
                    <a:pt x="42" y="390"/>
                  </a:lnTo>
                  <a:lnTo>
                    <a:pt x="42" y="390"/>
                  </a:lnTo>
                  <a:lnTo>
                    <a:pt x="42" y="390"/>
                  </a:lnTo>
                  <a:lnTo>
                    <a:pt x="387" y="191"/>
                  </a:lnTo>
                  <a:lnTo>
                    <a:pt x="36" y="411"/>
                  </a:lnTo>
                  <a:lnTo>
                    <a:pt x="36" y="411"/>
                  </a:lnTo>
                  <a:lnTo>
                    <a:pt x="36" y="413"/>
                  </a:lnTo>
                  <a:lnTo>
                    <a:pt x="350" y="229"/>
                  </a:lnTo>
                  <a:lnTo>
                    <a:pt x="34" y="420"/>
                  </a:lnTo>
                  <a:lnTo>
                    <a:pt x="34" y="420"/>
                  </a:lnTo>
                  <a:lnTo>
                    <a:pt x="34" y="420"/>
                  </a:lnTo>
                  <a:lnTo>
                    <a:pt x="393" y="212"/>
                  </a:lnTo>
                  <a:lnTo>
                    <a:pt x="30" y="437"/>
                  </a:lnTo>
                  <a:lnTo>
                    <a:pt x="27" y="437"/>
                  </a:lnTo>
                  <a:lnTo>
                    <a:pt x="30" y="437"/>
                  </a:lnTo>
                  <a:lnTo>
                    <a:pt x="402" y="221"/>
                  </a:lnTo>
                  <a:lnTo>
                    <a:pt x="25" y="454"/>
                  </a:lnTo>
                  <a:lnTo>
                    <a:pt x="25" y="454"/>
                  </a:lnTo>
                  <a:lnTo>
                    <a:pt x="25" y="454"/>
                  </a:lnTo>
                  <a:lnTo>
                    <a:pt x="413" y="231"/>
                  </a:lnTo>
                  <a:lnTo>
                    <a:pt x="21" y="473"/>
                  </a:lnTo>
                  <a:lnTo>
                    <a:pt x="21" y="473"/>
                  </a:lnTo>
                  <a:lnTo>
                    <a:pt x="21" y="473"/>
                  </a:lnTo>
                  <a:lnTo>
                    <a:pt x="421" y="242"/>
                  </a:lnTo>
                  <a:lnTo>
                    <a:pt x="17" y="492"/>
                  </a:lnTo>
                  <a:lnTo>
                    <a:pt x="17" y="494"/>
                  </a:lnTo>
                  <a:lnTo>
                    <a:pt x="17" y="494"/>
                  </a:lnTo>
                  <a:lnTo>
                    <a:pt x="417" y="263"/>
                  </a:lnTo>
                  <a:lnTo>
                    <a:pt x="15" y="507"/>
                  </a:lnTo>
                  <a:lnTo>
                    <a:pt x="15" y="507"/>
                  </a:lnTo>
                  <a:lnTo>
                    <a:pt x="15" y="507"/>
                  </a:lnTo>
                  <a:lnTo>
                    <a:pt x="415" y="276"/>
                  </a:lnTo>
                  <a:lnTo>
                    <a:pt x="13" y="518"/>
                  </a:lnTo>
                  <a:lnTo>
                    <a:pt x="13" y="518"/>
                  </a:lnTo>
                  <a:lnTo>
                    <a:pt x="13" y="518"/>
                  </a:lnTo>
                  <a:lnTo>
                    <a:pt x="432" y="276"/>
                  </a:lnTo>
                  <a:lnTo>
                    <a:pt x="10" y="531"/>
                  </a:lnTo>
                  <a:lnTo>
                    <a:pt x="10" y="533"/>
                  </a:lnTo>
                  <a:lnTo>
                    <a:pt x="10" y="533"/>
                  </a:lnTo>
                  <a:lnTo>
                    <a:pt x="419" y="298"/>
                  </a:lnTo>
                  <a:lnTo>
                    <a:pt x="8" y="541"/>
                  </a:lnTo>
                  <a:lnTo>
                    <a:pt x="8" y="541"/>
                  </a:lnTo>
                  <a:lnTo>
                    <a:pt x="10" y="541"/>
                  </a:lnTo>
                  <a:lnTo>
                    <a:pt x="306" y="370"/>
                  </a:lnTo>
                  <a:lnTo>
                    <a:pt x="8" y="546"/>
                  </a:lnTo>
                  <a:lnTo>
                    <a:pt x="8" y="546"/>
                  </a:lnTo>
                  <a:lnTo>
                    <a:pt x="8" y="546"/>
                  </a:lnTo>
                  <a:lnTo>
                    <a:pt x="8" y="546"/>
                  </a:lnTo>
                  <a:lnTo>
                    <a:pt x="8" y="546"/>
                  </a:lnTo>
                  <a:lnTo>
                    <a:pt x="8" y="546"/>
                  </a:lnTo>
                  <a:lnTo>
                    <a:pt x="8" y="546"/>
                  </a:lnTo>
                  <a:lnTo>
                    <a:pt x="8" y="546"/>
                  </a:lnTo>
                  <a:lnTo>
                    <a:pt x="8" y="546"/>
                  </a:lnTo>
                  <a:lnTo>
                    <a:pt x="8" y="546"/>
                  </a:lnTo>
                  <a:lnTo>
                    <a:pt x="8" y="546"/>
                  </a:lnTo>
                  <a:lnTo>
                    <a:pt x="8" y="546"/>
                  </a:lnTo>
                  <a:lnTo>
                    <a:pt x="434" y="302"/>
                  </a:lnTo>
                  <a:lnTo>
                    <a:pt x="6" y="556"/>
                  </a:lnTo>
                  <a:lnTo>
                    <a:pt x="6" y="556"/>
                  </a:lnTo>
                  <a:lnTo>
                    <a:pt x="8" y="556"/>
                  </a:lnTo>
                  <a:lnTo>
                    <a:pt x="457" y="298"/>
                  </a:lnTo>
                  <a:lnTo>
                    <a:pt x="4" y="576"/>
                  </a:lnTo>
                  <a:lnTo>
                    <a:pt x="4" y="576"/>
                  </a:lnTo>
                  <a:lnTo>
                    <a:pt x="6" y="576"/>
                  </a:lnTo>
                  <a:lnTo>
                    <a:pt x="419" y="338"/>
                  </a:lnTo>
                  <a:lnTo>
                    <a:pt x="4" y="582"/>
                  </a:lnTo>
                  <a:lnTo>
                    <a:pt x="4" y="584"/>
                  </a:lnTo>
                  <a:lnTo>
                    <a:pt x="4" y="584"/>
                  </a:lnTo>
                  <a:lnTo>
                    <a:pt x="468" y="317"/>
                  </a:lnTo>
                  <a:lnTo>
                    <a:pt x="2" y="599"/>
                  </a:lnTo>
                  <a:lnTo>
                    <a:pt x="2" y="601"/>
                  </a:lnTo>
                  <a:lnTo>
                    <a:pt x="4" y="601"/>
                  </a:lnTo>
                  <a:lnTo>
                    <a:pt x="325" y="415"/>
                  </a:lnTo>
                  <a:lnTo>
                    <a:pt x="2" y="604"/>
                  </a:lnTo>
                  <a:lnTo>
                    <a:pt x="2" y="604"/>
                  </a:lnTo>
                  <a:lnTo>
                    <a:pt x="2" y="604"/>
                  </a:lnTo>
                  <a:lnTo>
                    <a:pt x="2" y="604"/>
                  </a:lnTo>
                  <a:lnTo>
                    <a:pt x="2" y="604"/>
                  </a:lnTo>
                  <a:lnTo>
                    <a:pt x="4" y="604"/>
                  </a:lnTo>
                  <a:lnTo>
                    <a:pt x="4" y="604"/>
                  </a:lnTo>
                  <a:lnTo>
                    <a:pt x="440" y="351"/>
                  </a:lnTo>
                  <a:lnTo>
                    <a:pt x="2" y="612"/>
                  </a:lnTo>
                  <a:lnTo>
                    <a:pt x="2" y="612"/>
                  </a:lnTo>
                  <a:lnTo>
                    <a:pt x="2" y="612"/>
                  </a:lnTo>
                  <a:lnTo>
                    <a:pt x="483" y="336"/>
                  </a:lnTo>
                  <a:lnTo>
                    <a:pt x="0" y="631"/>
                  </a:lnTo>
                  <a:lnTo>
                    <a:pt x="0" y="631"/>
                  </a:lnTo>
                  <a:lnTo>
                    <a:pt x="0" y="631"/>
                  </a:lnTo>
                  <a:lnTo>
                    <a:pt x="487" y="351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483" y="370"/>
                  </a:lnTo>
                  <a:lnTo>
                    <a:pt x="0" y="661"/>
                  </a:lnTo>
                  <a:lnTo>
                    <a:pt x="0" y="661"/>
                  </a:lnTo>
                  <a:lnTo>
                    <a:pt x="0" y="663"/>
                  </a:lnTo>
                  <a:lnTo>
                    <a:pt x="477" y="387"/>
                  </a:lnTo>
                  <a:lnTo>
                    <a:pt x="0" y="672"/>
                  </a:lnTo>
                  <a:lnTo>
                    <a:pt x="0" y="672"/>
                  </a:lnTo>
                  <a:lnTo>
                    <a:pt x="0" y="672"/>
                  </a:lnTo>
                  <a:lnTo>
                    <a:pt x="500" y="385"/>
                  </a:lnTo>
                  <a:lnTo>
                    <a:pt x="0" y="687"/>
                  </a:lnTo>
                  <a:lnTo>
                    <a:pt x="0" y="687"/>
                  </a:lnTo>
                  <a:lnTo>
                    <a:pt x="0" y="689"/>
                  </a:lnTo>
                  <a:lnTo>
                    <a:pt x="505" y="396"/>
                  </a:lnTo>
                  <a:lnTo>
                    <a:pt x="0" y="702"/>
                  </a:lnTo>
                  <a:lnTo>
                    <a:pt x="0" y="702"/>
                  </a:lnTo>
                  <a:lnTo>
                    <a:pt x="0" y="702"/>
                  </a:lnTo>
                  <a:lnTo>
                    <a:pt x="498" y="415"/>
                  </a:lnTo>
                  <a:lnTo>
                    <a:pt x="0" y="713"/>
                  </a:lnTo>
                  <a:lnTo>
                    <a:pt x="0" y="713"/>
                  </a:lnTo>
                  <a:lnTo>
                    <a:pt x="0" y="713"/>
                  </a:lnTo>
                  <a:lnTo>
                    <a:pt x="265" y="561"/>
                  </a:lnTo>
                  <a:lnTo>
                    <a:pt x="0" y="715"/>
                  </a:lnTo>
                  <a:lnTo>
                    <a:pt x="0" y="715"/>
                  </a:lnTo>
                  <a:lnTo>
                    <a:pt x="0" y="715"/>
                  </a:lnTo>
                  <a:lnTo>
                    <a:pt x="0" y="715"/>
                  </a:lnTo>
                  <a:lnTo>
                    <a:pt x="0" y="715"/>
                  </a:lnTo>
                  <a:lnTo>
                    <a:pt x="0" y="715"/>
                  </a:lnTo>
                  <a:lnTo>
                    <a:pt x="0" y="715"/>
                  </a:lnTo>
                  <a:lnTo>
                    <a:pt x="517" y="417"/>
                  </a:lnTo>
                  <a:lnTo>
                    <a:pt x="2" y="730"/>
                  </a:lnTo>
                  <a:lnTo>
                    <a:pt x="0" y="730"/>
                  </a:lnTo>
                  <a:lnTo>
                    <a:pt x="2" y="730"/>
                  </a:lnTo>
                  <a:lnTo>
                    <a:pt x="36" y="710"/>
                  </a:lnTo>
                  <a:lnTo>
                    <a:pt x="2" y="732"/>
                  </a:lnTo>
                  <a:lnTo>
                    <a:pt x="2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2" y="732"/>
                  </a:lnTo>
                  <a:lnTo>
                    <a:pt x="2" y="732"/>
                  </a:lnTo>
                  <a:lnTo>
                    <a:pt x="2" y="732"/>
                  </a:lnTo>
                  <a:lnTo>
                    <a:pt x="530" y="428"/>
                  </a:lnTo>
                  <a:lnTo>
                    <a:pt x="2" y="749"/>
                  </a:lnTo>
                  <a:lnTo>
                    <a:pt x="2" y="749"/>
                  </a:lnTo>
                  <a:lnTo>
                    <a:pt x="2" y="749"/>
                  </a:lnTo>
                  <a:lnTo>
                    <a:pt x="513" y="454"/>
                  </a:lnTo>
                  <a:lnTo>
                    <a:pt x="2" y="760"/>
                  </a:lnTo>
                  <a:lnTo>
                    <a:pt x="2" y="760"/>
                  </a:lnTo>
                  <a:lnTo>
                    <a:pt x="2" y="760"/>
                  </a:lnTo>
                  <a:lnTo>
                    <a:pt x="511" y="467"/>
                  </a:lnTo>
                  <a:lnTo>
                    <a:pt x="4" y="768"/>
                  </a:lnTo>
                  <a:lnTo>
                    <a:pt x="4" y="768"/>
                  </a:lnTo>
                  <a:lnTo>
                    <a:pt x="4" y="770"/>
                  </a:lnTo>
                  <a:lnTo>
                    <a:pt x="543" y="458"/>
                  </a:lnTo>
                  <a:lnTo>
                    <a:pt x="477" y="499"/>
                  </a:lnTo>
                  <a:lnTo>
                    <a:pt x="513" y="477"/>
                  </a:lnTo>
                  <a:lnTo>
                    <a:pt x="579" y="437"/>
                  </a:lnTo>
                  <a:lnTo>
                    <a:pt x="579" y="437"/>
                  </a:lnTo>
                  <a:lnTo>
                    <a:pt x="579" y="437"/>
                  </a:lnTo>
                  <a:lnTo>
                    <a:pt x="68" y="732"/>
                  </a:lnTo>
                  <a:lnTo>
                    <a:pt x="575" y="430"/>
                  </a:lnTo>
                  <a:lnTo>
                    <a:pt x="575" y="428"/>
                  </a:lnTo>
                  <a:lnTo>
                    <a:pt x="575" y="428"/>
                  </a:lnTo>
                  <a:lnTo>
                    <a:pt x="62" y="725"/>
                  </a:lnTo>
                  <a:lnTo>
                    <a:pt x="571" y="422"/>
                  </a:lnTo>
                  <a:lnTo>
                    <a:pt x="571" y="420"/>
                  </a:lnTo>
                  <a:lnTo>
                    <a:pt x="571" y="420"/>
                  </a:lnTo>
                  <a:lnTo>
                    <a:pt x="36" y="728"/>
                  </a:lnTo>
                  <a:lnTo>
                    <a:pt x="564" y="407"/>
                  </a:lnTo>
                  <a:lnTo>
                    <a:pt x="564" y="407"/>
                  </a:lnTo>
                  <a:lnTo>
                    <a:pt x="564" y="407"/>
                  </a:lnTo>
                  <a:lnTo>
                    <a:pt x="530" y="426"/>
                  </a:lnTo>
                  <a:lnTo>
                    <a:pt x="564" y="407"/>
                  </a:lnTo>
                  <a:lnTo>
                    <a:pt x="564" y="407"/>
                  </a:lnTo>
                  <a:lnTo>
                    <a:pt x="564" y="405"/>
                  </a:lnTo>
                  <a:lnTo>
                    <a:pt x="564" y="405"/>
                  </a:lnTo>
                  <a:lnTo>
                    <a:pt x="564" y="405"/>
                  </a:lnTo>
                  <a:lnTo>
                    <a:pt x="564" y="405"/>
                  </a:lnTo>
                  <a:lnTo>
                    <a:pt x="562" y="405"/>
                  </a:lnTo>
                  <a:lnTo>
                    <a:pt x="42" y="706"/>
                  </a:lnTo>
                  <a:lnTo>
                    <a:pt x="558" y="394"/>
                  </a:lnTo>
                  <a:lnTo>
                    <a:pt x="558" y="394"/>
                  </a:lnTo>
                  <a:lnTo>
                    <a:pt x="558" y="394"/>
                  </a:lnTo>
                  <a:lnTo>
                    <a:pt x="291" y="546"/>
                  </a:lnTo>
                  <a:lnTo>
                    <a:pt x="558" y="392"/>
                  </a:lnTo>
                  <a:lnTo>
                    <a:pt x="558" y="392"/>
                  </a:lnTo>
                  <a:lnTo>
                    <a:pt x="558" y="392"/>
                  </a:lnTo>
                  <a:lnTo>
                    <a:pt x="558" y="392"/>
                  </a:lnTo>
                  <a:lnTo>
                    <a:pt x="558" y="392"/>
                  </a:lnTo>
                  <a:lnTo>
                    <a:pt x="558" y="392"/>
                  </a:lnTo>
                  <a:lnTo>
                    <a:pt x="558" y="392"/>
                  </a:lnTo>
                  <a:lnTo>
                    <a:pt x="558" y="392"/>
                  </a:lnTo>
                  <a:lnTo>
                    <a:pt x="556" y="392"/>
                  </a:lnTo>
                  <a:lnTo>
                    <a:pt x="556" y="392"/>
                  </a:lnTo>
                  <a:lnTo>
                    <a:pt x="55" y="681"/>
                  </a:lnTo>
                  <a:lnTo>
                    <a:pt x="554" y="383"/>
                  </a:lnTo>
                  <a:lnTo>
                    <a:pt x="554" y="383"/>
                  </a:lnTo>
                  <a:lnTo>
                    <a:pt x="552" y="383"/>
                  </a:lnTo>
                  <a:lnTo>
                    <a:pt x="42" y="678"/>
                  </a:lnTo>
                  <a:lnTo>
                    <a:pt x="547" y="373"/>
                  </a:lnTo>
                  <a:lnTo>
                    <a:pt x="547" y="373"/>
                  </a:lnTo>
                  <a:lnTo>
                    <a:pt x="547" y="373"/>
                  </a:lnTo>
                  <a:lnTo>
                    <a:pt x="40" y="663"/>
                  </a:lnTo>
                  <a:lnTo>
                    <a:pt x="541" y="362"/>
                  </a:lnTo>
                  <a:lnTo>
                    <a:pt x="541" y="360"/>
                  </a:lnTo>
                  <a:lnTo>
                    <a:pt x="539" y="360"/>
                  </a:lnTo>
                  <a:lnTo>
                    <a:pt x="57" y="638"/>
                  </a:lnTo>
                  <a:lnTo>
                    <a:pt x="537" y="353"/>
                  </a:lnTo>
                  <a:lnTo>
                    <a:pt x="537" y="353"/>
                  </a:lnTo>
                  <a:lnTo>
                    <a:pt x="534" y="353"/>
                  </a:lnTo>
                  <a:lnTo>
                    <a:pt x="47" y="636"/>
                  </a:lnTo>
                  <a:lnTo>
                    <a:pt x="530" y="343"/>
                  </a:lnTo>
                  <a:lnTo>
                    <a:pt x="530" y="343"/>
                  </a:lnTo>
                  <a:lnTo>
                    <a:pt x="530" y="343"/>
                  </a:lnTo>
                  <a:lnTo>
                    <a:pt x="36" y="629"/>
                  </a:lnTo>
                  <a:lnTo>
                    <a:pt x="524" y="332"/>
                  </a:lnTo>
                  <a:lnTo>
                    <a:pt x="524" y="330"/>
                  </a:lnTo>
                  <a:lnTo>
                    <a:pt x="522" y="330"/>
                  </a:lnTo>
                  <a:lnTo>
                    <a:pt x="32" y="614"/>
                  </a:lnTo>
                  <a:lnTo>
                    <a:pt x="515" y="317"/>
                  </a:lnTo>
                  <a:lnTo>
                    <a:pt x="515" y="317"/>
                  </a:lnTo>
                  <a:lnTo>
                    <a:pt x="513" y="317"/>
                  </a:lnTo>
                  <a:lnTo>
                    <a:pt x="72" y="571"/>
                  </a:lnTo>
                  <a:lnTo>
                    <a:pt x="511" y="310"/>
                  </a:lnTo>
                  <a:lnTo>
                    <a:pt x="511" y="310"/>
                  </a:lnTo>
                  <a:lnTo>
                    <a:pt x="509" y="310"/>
                  </a:lnTo>
                  <a:lnTo>
                    <a:pt x="186" y="497"/>
                  </a:lnTo>
                  <a:lnTo>
                    <a:pt x="509" y="308"/>
                  </a:lnTo>
                  <a:lnTo>
                    <a:pt x="509" y="308"/>
                  </a:lnTo>
                  <a:lnTo>
                    <a:pt x="509" y="308"/>
                  </a:lnTo>
                  <a:lnTo>
                    <a:pt x="509" y="308"/>
                  </a:lnTo>
                  <a:lnTo>
                    <a:pt x="509" y="308"/>
                  </a:lnTo>
                  <a:lnTo>
                    <a:pt x="509" y="308"/>
                  </a:lnTo>
                  <a:lnTo>
                    <a:pt x="509" y="308"/>
                  </a:lnTo>
                  <a:lnTo>
                    <a:pt x="36" y="580"/>
                  </a:lnTo>
                  <a:lnTo>
                    <a:pt x="500" y="298"/>
                  </a:lnTo>
                  <a:lnTo>
                    <a:pt x="500" y="296"/>
                  </a:lnTo>
                  <a:lnTo>
                    <a:pt x="500" y="296"/>
                  </a:lnTo>
                  <a:lnTo>
                    <a:pt x="83" y="537"/>
                  </a:lnTo>
                  <a:lnTo>
                    <a:pt x="498" y="291"/>
                  </a:lnTo>
                  <a:lnTo>
                    <a:pt x="498" y="291"/>
                  </a:lnTo>
                  <a:lnTo>
                    <a:pt x="498" y="291"/>
                  </a:lnTo>
                  <a:lnTo>
                    <a:pt x="36" y="556"/>
                  </a:lnTo>
                  <a:lnTo>
                    <a:pt x="490" y="278"/>
                  </a:lnTo>
                  <a:lnTo>
                    <a:pt x="490" y="278"/>
                  </a:lnTo>
                  <a:lnTo>
                    <a:pt x="490" y="278"/>
                  </a:lnTo>
                  <a:lnTo>
                    <a:pt x="57" y="527"/>
                  </a:lnTo>
                  <a:lnTo>
                    <a:pt x="483" y="272"/>
                  </a:lnTo>
                  <a:lnTo>
                    <a:pt x="483" y="272"/>
                  </a:lnTo>
                  <a:lnTo>
                    <a:pt x="483" y="272"/>
                  </a:lnTo>
                  <a:lnTo>
                    <a:pt x="186" y="443"/>
                  </a:lnTo>
                  <a:lnTo>
                    <a:pt x="481" y="270"/>
                  </a:lnTo>
                  <a:lnTo>
                    <a:pt x="481" y="270"/>
                  </a:lnTo>
                  <a:lnTo>
                    <a:pt x="483" y="270"/>
                  </a:lnTo>
                  <a:lnTo>
                    <a:pt x="483" y="270"/>
                  </a:lnTo>
                  <a:lnTo>
                    <a:pt x="481" y="268"/>
                  </a:lnTo>
                  <a:lnTo>
                    <a:pt x="481" y="270"/>
                  </a:lnTo>
                  <a:lnTo>
                    <a:pt x="481" y="270"/>
                  </a:lnTo>
                  <a:lnTo>
                    <a:pt x="66" y="507"/>
                  </a:lnTo>
                  <a:lnTo>
                    <a:pt x="477" y="263"/>
                  </a:lnTo>
                  <a:lnTo>
                    <a:pt x="477" y="263"/>
                  </a:lnTo>
                  <a:lnTo>
                    <a:pt x="477" y="263"/>
                  </a:lnTo>
                  <a:lnTo>
                    <a:pt x="51" y="509"/>
                  </a:lnTo>
                  <a:lnTo>
                    <a:pt x="470" y="255"/>
                  </a:lnTo>
                  <a:lnTo>
                    <a:pt x="470" y="253"/>
                  </a:lnTo>
                  <a:lnTo>
                    <a:pt x="470" y="253"/>
                  </a:lnTo>
                  <a:lnTo>
                    <a:pt x="64" y="488"/>
                  </a:lnTo>
                  <a:lnTo>
                    <a:pt x="466" y="246"/>
                  </a:lnTo>
                  <a:lnTo>
                    <a:pt x="466" y="246"/>
                  </a:lnTo>
                  <a:lnTo>
                    <a:pt x="466" y="246"/>
                  </a:lnTo>
                  <a:lnTo>
                    <a:pt x="57" y="482"/>
                  </a:lnTo>
                  <a:lnTo>
                    <a:pt x="460" y="238"/>
                  </a:lnTo>
                  <a:lnTo>
                    <a:pt x="460" y="238"/>
                  </a:lnTo>
                  <a:lnTo>
                    <a:pt x="460" y="238"/>
                  </a:lnTo>
                  <a:lnTo>
                    <a:pt x="45" y="477"/>
                  </a:lnTo>
                  <a:lnTo>
                    <a:pt x="449" y="227"/>
                  </a:lnTo>
                  <a:lnTo>
                    <a:pt x="449" y="225"/>
                  </a:lnTo>
                  <a:lnTo>
                    <a:pt x="449" y="225"/>
                  </a:lnTo>
                  <a:lnTo>
                    <a:pt x="49" y="456"/>
                  </a:lnTo>
                  <a:lnTo>
                    <a:pt x="440" y="214"/>
                  </a:lnTo>
                  <a:lnTo>
                    <a:pt x="440" y="214"/>
                  </a:lnTo>
                  <a:lnTo>
                    <a:pt x="440" y="214"/>
                  </a:lnTo>
                  <a:lnTo>
                    <a:pt x="55" y="437"/>
                  </a:lnTo>
                  <a:lnTo>
                    <a:pt x="432" y="204"/>
                  </a:lnTo>
                  <a:lnTo>
                    <a:pt x="432" y="204"/>
                  </a:lnTo>
                  <a:lnTo>
                    <a:pt x="432" y="204"/>
                  </a:lnTo>
                  <a:lnTo>
                    <a:pt x="60" y="420"/>
                  </a:lnTo>
                  <a:lnTo>
                    <a:pt x="423" y="195"/>
                  </a:lnTo>
                  <a:lnTo>
                    <a:pt x="423" y="195"/>
                  </a:lnTo>
                  <a:lnTo>
                    <a:pt x="423" y="193"/>
                  </a:lnTo>
                  <a:lnTo>
                    <a:pt x="102" y="379"/>
                  </a:lnTo>
                  <a:lnTo>
                    <a:pt x="419" y="191"/>
                  </a:lnTo>
                  <a:lnTo>
                    <a:pt x="421" y="191"/>
                  </a:lnTo>
                  <a:lnTo>
                    <a:pt x="419" y="189"/>
                  </a:lnTo>
                  <a:lnTo>
                    <a:pt x="57" y="398"/>
                  </a:lnTo>
                  <a:lnTo>
                    <a:pt x="408" y="178"/>
                  </a:lnTo>
                  <a:lnTo>
                    <a:pt x="408" y="176"/>
                  </a:lnTo>
                  <a:lnTo>
                    <a:pt x="408" y="176"/>
                  </a:lnTo>
                  <a:lnTo>
                    <a:pt x="173" y="313"/>
                  </a:lnTo>
                  <a:lnTo>
                    <a:pt x="406" y="176"/>
                  </a:lnTo>
                  <a:lnTo>
                    <a:pt x="406" y="176"/>
                  </a:lnTo>
                  <a:lnTo>
                    <a:pt x="406" y="176"/>
                  </a:lnTo>
                  <a:lnTo>
                    <a:pt x="406" y="174"/>
                  </a:lnTo>
                  <a:lnTo>
                    <a:pt x="406" y="174"/>
                  </a:lnTo>
                  <a:lnTo>
                    <a:pt x="406" y="174"/>
                  </a:lnTo>
                  <a:lnTo>
                    <a:pt x="406" y="174"/>
                  </a:lnTo>
                  <a:lnTo>
                    <a:pt x="406" y="174"/>
                  </a:lnTo>
                  <a:lnTo>
                    <a:pt x="406" y="174"/>
                  </a:lnTo>
                  <a:lnTo>
                    <a:pt x="340" y="212"/>
                  </a:lnTo>
                  <a:lnTo>
                    <a:pt x="406" y="174"/>
                  </a:lnTo>
                  <a:lnTo>
                    <a:pt x="406" y="174"/>
                  </a:lnTo>
                  <a:lnTo>
                    <a:pt x="406" y="174"/>
                  </a:lnTo>
                  <a:lnTo>
                    <a:pt x="406" y="174"/>
                  </a:lnTo>
                  <a:lnTo>
                    <a:pt x="406" y="174"/>
                  </a:lnTo>
                  <a:lnTo>
                    <a:pt x="406" y="174"/>
                  </a:lnTo>
                  <a:lnTo>
                    <a:pt x="406" y="174"/>
                  </a:lnTo>
                  <a:lnTo>
                    <a:pt x="90" y="355"/>
                  </a:lnTo>
                  <a:lnTo>
                    <a:pt x="402" y="169"/>
                  </a:lnTo>
                  <a:lnTo>
                    <a:pt x="402" y="167"/>
                  </a:lnTo>
                  <a:lnTo>
                    <a:pt x="400" y="167"/>
                  </a:lnTo>
                  <a:lnTo>
                    <a:pt x="104" y="338"/>
                  </a:lnTo>
                  <a:lnTo>
                    <a:pt x="398" y="165"/>
                  </a:lnTo>
                  <a:lnTo>
                    <a:pt x="398" y="163"/>
                  </a:lnTo>
                  <a:lnTo>
                    <a:pt x="398" y="163"/>
                  </a:lnTo>
                  <a:lnTo>
                    <a:pt x="398" y="163"/>
                  </a:lnTo>
                  <a:lnTo>
                    <a:pt x="398" y="163"/>
                  </a:lnTo>
                  <a:lnTo>
                    <a:pt x="395" y="163"/>
                  </a:lnTo>
                  <a:lnTo>
                    <a:pt x="395" y="163"/>
                  </a:lnTo>
                  <a:lnTo>
                    <a:pt x="395" y="163"/>
                  </a:lnTo>
                  <a:lnTo>
                    <a:pt x="128" y="317"/>
                  </a:lnTo>
                  <a:lnTo>
                    <a:pt x="393" y="161"/>
                  </a:lnTo>
                  <a:lnTo>
                    <a:pt x="393" y="161"/>
                  </a:lnTo>
                  <a:lnTo>
                    <a:pt x="393" y="159"/>
                  </a:lnTo>
                  <a:lnTo>
                    <a:pt x="246" y="244"/>
                  </a:lnTo>
                  <a:lnTo>
                    <a:pt x="391" y="159"/>
                  </a:lnTo>
                  <a:lnTo>
                    <a:pt x="393" y="159"/>
                  </a:lnTo>
                  <a:lnTo>
                    <a:pt x="393" y="159"/>
                  </a:lnTo>
                  <a:lnTo>
                    <a:pt x="393" y="159"/>
                  </a:lnTo>
                  <a:lnTo>
                    <a:pt x="393" y="159"/>
                  </a:lnTo>
                  <a:lnTo>
                    <a:pt x="393" y="159"/>
                  </a:lnTo>
                  <a:lnTo>
                    <a:pt x="393" y="159"/>
                  </a:lnTo>
                  <a:lnTo>
                    <a:pt x="391" y="159"/>
                  </a:lnTo>
                  <a:lnTo>
                    <a:pt x="391" y="159"/>
                  </a:lnTo>
                  <a:lnTo>
                    <a:pt x="391" y="159"/>
                  </a:lnTo>
                  <a:lnTo>
                    <a:pt x="75" y="340"/>
                  </a:lnTo>
                  <a:lnTo>
                    <a:pt x="383" y="148"/>
                  </a:lnTo>
                  <a:lnTo>
                    <a:pt x="383" y="148"/>
                  </a:lnTo>
                  <a:lnTo>
                    <a:pt x="383" y="148"/>
                  </a:lnTo>
                  <a:lnTo>
                    <a:pt x="177" y="266"/>
                  </a:lnTo>
                  <a:lnTo>
                    <a:pt x="380" y="146"/>
                  </a:lnTo>
                  <a:lnTo>
                    <a:pt x="380" y="146"/>
                  </a:lnTo>
                  <a:lnTo>
                    <a:pt x="380" y="146"/>
                  </a:lnTo>
                  <a:lnTo>
                    <a:pt x="380" y="146"/>
                  </a:lnTo>
                  <a:lnTo>
                    <a:pt x="380" y="146"/>
                  </a:lnTo>
                  <a:lnTo>
                    <a:pt x="380" y="146"/>
                  </a:lnTo>
                  <a:lnTo>
                    <a:pt x="380" y="146"/>
                  </a:lnTo>
                  <a:lnTo>
                    <a:pt x="380" y="146"/>
                  </a:lnTo>
                  <a:lnTo>
                    <a:pt x="380" y="146"/>
                  </a:lnTo>
                  <a:lnTo>
                    <a:pt x="79" y="319"/>
                  </a:lnTo>
                  <a:lnTo>
                    <a:pt x="370" y="135"/>
                  </a:lnTo>
                  <a:lnTo>
                    <a:pt x="370" y="133"/>
                  </a:lnTo>
                  <a:lnTo>
                    <a:pt x="370" y="133"/>
                  </a:lnTo>
                  <a:lnTo>
                    <a:pt x="85" y="298"/>
                  </a:lnTo>
                  <a:lnTo>
                    <a:pt x="357" y="122"/>
                  </a:lnTo>
                  <a:lnTo>
                    <a:pt x="357" y="122"/>
                  </a:lnTo>
                  <a:lnTo>
                    <a:pt x="357" y="122"/>
                  </a:lnTo>
                  <a:lnTo>
                    <a:pt x="111" y="263"/>
                  </a:lnTo>
                  <a:lnTo>
                    <a:pt x="353" y="118"/>
                  </a:lnTo>
                  <a:lnTo>
                    <a:pt x="353" y="116"/>
                  </a:lnTo>
                  <a:lnTo>
                    <a:pt x="353" y="116"/>
                  </a:lnTo>
                  <a:lnTo>
                    <a:pt x="132" y="244"/>
                  </a:lnTo>
                  <a:lnTo>
                    <a:pt x="348" y="114"/>
                  </a:lnTo>
                  <a:lnTo>
                    <a:pt x="348" y="114"/>
                  </a:lnTo>
                  <a:lnTo>
                    <a:pt x="348" y="114"/>
                  </a:lnTo>
                  <a:lnTo>
                    <a:pt x="107" y="253"/>
                  </a:lnTo>
                  <a:lnTo>
                    <a:pt x="340" y="105"/>
                  </a:lnTo>
                  <a:lnTo>
                    <a:pt x="340" y="105"/>
                  </a:lnTo>
                  <a:lnTo>
                    <a:pt x="340" y="105"/>
                  </a:lnTo>
                  <a:lnTo>
                    <a:pt x="261" y="152"/>
                  </a:lnTo>
                  <a:lnTo>
                    <a:pt x="340" y="105"/>
                  </a:lnTo>
                  <a:lnTo>
                    <a:pt x="340" y="105"/>
                  </a:lnTo>
                  <a:lnTo>
                    <a:pt x="340" y="105"/>
                  </a:lnTo>
                  <a:lnTo>
                    <a:pt x="340" y="105"/>
                  </a:lnTo>
                  <a:lnTo>
                    <a:pt x="340" y="103"/>
                  </a:lnTo>
                  <a:lnTo>
                    <a:pt x="340" y="105"/>
                  </a:lnTo>
                  <a:lnTo>
                    <a:pt x="340" y="105"/>
                  </a:lnTo>
                  <a:lnTo>
                    <a:pt x="201" y="184"/>
                  </a:lnTo>
                  <a:lnTo>
                    <a:pt x="338" y="103"/>
                  </a:lnTo>
                  <a:lnTo>
                    <a:pt x="338" y="103"/>
                  </a:lnTo>
                  <a:lnTo>
                    <a:pt x="338" y="103"/>
                  </a:lnTo>
                  <a:lnTo>
                    <a:pt x="338" y="103"/>
                  </a:lnTo>
                  <a:lnTo>
                    <a:pt x="338" y="103"/>
                  </a:lnTo>
                  <a:lnTo>
                    <a:pt x="338" y="103"/>
                  </a:lnTo>
                  <a:lnTo>
                    <a:pt x="338" y="103"/>
                  </a:lnTo>
                  <a:lnTo>
                    <a:pt x="104" y="236"/>
                  </a:lnTo>
                  <a:lnTo>
                    <a:pt x="325" y="90"/>
                  </a:lnTo>
                  <a:lnTo>
                    <a:pt x="325" y="90"/>
                  </a:lnTo>
                  <a:lnTo>
                    <a:pt x="325" y="90"/>
                  </a:lnTo>
                  <a:lnTo>
                    <a:pt x="162" y="184"/>
                  </a:lnTo>
                  <a:lnTo>
                    <a:pt x="323" y="88"/>
                  </a:lnTo>
                  <a:lnTo>
                    <a:pt x="323" y="88"/>
                  </a:lnTo>
                  <a:lnTo>
                    <a:pt x="321" y="88"/>
                  </a:lnTo>
                  <a:lnTo>
                    <a:pt x="119" y="204"/>
                  </a:lnTo>
                  <a:lnTo>
                    <a:pt x="310" y="77"/>
                  </a:lnTo>
                  <a:lnTo>
                    <a:pt x="310" y="77"/>
                  </a:lnTo>
                  <a:lnTo>
                    <a:pt x="310" y="77"/>
                  </a:lnTo>
                  <a:lnTo>
                    <a:pt x="149" y="169"/>
                  </a:lnTo>
                  <a:lnTo>
                    <a:pt x="306" y="73"/>
                  </a:lnTo>
                  <a:lnTo>
                    <a:pt x="306" y="73"/>
                  </a:lnTo>
                  <a:lnTo>
                    <a:pt x="306" y="73"/>
                  </a:lnTo>
                  <a:lnTo>
                    <a:pt x="306" y="73"/>
                  </a:lnTo>
                  <a:lnTo>
                    <a:pt x="306" y="73"/>
                  </a:lnTo>
                  <a:lnTo>
                    <a:pt x="306" y="73"/>
                  </a:lnTo>
                  <a:lnTo>
                    <a:pt x="306" y="73"/>
                  </a:lnTo>
                  <a:lnTo>
                    <a:pt x="306" y="73"/>
                  </a:lnTo>
                  <a:lnTo>
                    <a:pt x="306" y="73"/>
                  </a:lnTo>
                  <a:lnTo>
                    <a:pt x="303" y="73"/>
                  </a:lnTo>
                  <a:lnTo>
                    <a:pt x="156" y="159"/>
                  </a:lnTo>
                  <a:lnTo>
                    <a:pt x="301" y="69"/>
                  </a:lnTo>
                  <a:lnTo>
                    <a:pt x="301" y="69"/>
                  </a:lnTo>
                  <a:lnTo>
                    <a:pt x="301" y="69"/>
                  </a:lnTo>
                  <a:lnTo>
                    <a:pt x="139" y="163"/>
                  </a:lnTo>
                  <a:lnTo>
                    <a:pt x="293" y="60"/>
                  </a:lnTo>
                  <a:lnTo>
                    <a:pt x="293" y="60"/>
                  </a:lnTo>
                  <a:lnTo>
                    <a:pt x="291" y="60"/>
                  </a:lnTo>
                  <a:lnTo>
                    <a:pt x="154" y="139"/>
                  </a:lnTo>
                  <a:lnTo>
                    <a:pt x="286" y="56"/>
                  </a:lnTo>
                  <a:lnTo>
                    <a:pt x="286" y="56"/>
                  </a:lnTo>
                  <a:lnTo>
                    <a:pt x="284" y="54"/>
                  </a:lnTo>
                  <a:lnTo>
                    <a:pt x="199" y="105"/>
                  </a:lnTo>
                  <a:lnTo>
                    <a:pt x="284" y="54"/>
                  </a:lnTo>
                  <a:lnTo>
                    <a:pt x="284" y="54"/>
                  </a:lnTo>
                  <a:lnTo>
                    <a:pt x="282" y="54"/>
                  </a:lnTo>
                  <a:lnTo>
                    <a:pt x="201" y="101"/>
                  </a:lnTo>
                  <a:lnTo>
                    <a:pt x="282" y="52"/>
                  </a:lnTo>
                  <a:lnTo>
                    <a:pt x="282" y="52"/>
                  </a:lnTo>
                  <a:lnTo>
                    <a:pt x="282" y="52"/>
                  </a:lnTo>
                  <a:lnTo>
                    <a:pt x="156" y="124"/>
                  </a:lnTo>
                  <a:lnTo>
                    <a:pt x="271" y="43"/>
                  </a:lnTo>
                  <a:lnTo>
                    <a:pt x="271" y="43"/>
                  </a:lnTo>
                  <a:lnTo>
                    <a:pt x="271" y="43"/>
                  </a:lnTo>
                  <a:lnTo>
                    <a:pt x="169" y="103"/>
                  </a:lnTo>
                  <a:lnTo>
                    <a:pt x="265" y="39"/>
                  </a:lnTo>
                  <a:lnTo>
                    <a:pt x="265" y="39"/>
                  </a:lnTo>
                  <a:lnTo>
                    <a:pt x="265" y="37"/>
                  </a:lnTo>
                  <a:lnTo>
                    <a:pt x="169" y="92"/>
                  </a:lnTo>
                  <a:lnTo>
                    <a:pt x="254" y="28"/>
                  </a:lnTo>
                  <a:lnTo>
                    <a:pt x="254" y="28"/>
                  </a:lnTo>
                  <a:lnTo>
                    <a:pt x="252" y="28"/>
                  </a:lnTo>
                  <a:lnTo>
                    <a:pt x="186" y="67"/>
                  </a:lnTo>
                  <a:lnTo>
                    <a:pt x="248" y="24"/>
                  </a:lnTo>
                  <a:lnTo>
                    <a:pt x="248" y="24"/>
                  </a:lnTo>
                  <a:lnTo>
                    <a:pt x="248" y="24"/>
                  </a:lnTo>
                  <a:lnTo>
                    <a:pt x="192" y="56"/>
                  </a:lnTo>
                  <a:lnTo>
                    <a:pt x="241" y="20"/>
                  </a:lnTo>
                  <a:lnTo>
                    <a:pt x="241" y="20"/>
                  </a:lnTo>
                  <a:lnTo>
                    <a:pt x="241" y="20"/>
                  </a:lnTo>
                  <a:lnTo>
                    <a:pt x="192" y="47"/>
                  </a:lnTo>
                  <a:lnTo>
                    <a:pt x="229" y="9"/>
                  </a:lnTo>
                  <a:lnTo>
                    <a:pt x="229" y="9"/>
                  </a:lnTo>
                  <a:lnTo>
                    <a:pt x="229" y="9"/>
                  </a:lnTo>
                  <a:lnTo>
                    <a:pt x="207" y="22"/>
                  </a:lnTo>
                  <a:lnTo>
                    <a:pt x="218" y="2"/>
                  </a:lnTo>
                  <a:lnTo>
                    <a:pt x="218" y="0"/>
                  </a:lnTo>
                  <a:lnTo>
                    <a:pt x="218" y="0"/>
                  </a:lnTo>
                  <a:close/>
                </a:path>
              </a:pathLst>
            </a:custGeom>
            <a:noFill/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" name="14_15"/>
          <p:cNvGrpSpPr/>
          <p:nvPr>
            <p:custDataLst>
              <p:tags r:id="rId4"/>
            </p:custDataLst>
          </p:nvPr>
        </p:nvGrpSpPr>
        <p:grpSpPr>
          <a:xfrm>
            <a:off x="4852987" y="2267743"/>
            <a:ext cx="631825" cy="798513"/>
            <a:chOff x="4519613" y="2554288"/>
            <a:chExt cx="631825" cy="798513"/>
          </a:xfrm>
        </p:grpSpPr>
        <p:sp>
          <p:nvSpPr>
            <p:cNvPr id="21" name="Freeform 90"/>
            <p:cNvSpPr>
              <a:spLocks noEditPoints="1"/>
            </p:cNvSpPr>
            <p:nvPr/>
          </p:nvSpPr>
          <p:spPr bwMode="auto">
            <a:xfrm>
              <a:off x="4811713" y="2768600"/>
              <a:ext cx="339725" cy="527050"/>
            </a:xfrm>
            <a:custGeom>
              <a:avLst/>
              <a:gdLst>
                <a:gd name="T0" fmla="*/ 0 w 214"/>
                <a:gd name="T1" fmla="*/ 75 h 332"/>
                <a:gd name="T2" fmla="*/ 75 w 214"/>
                <a:gd name="T3" fmla="*/ 32 h 332"/>
                <a:gd name="T4" fmla="*/ 133 w 214"/>
                <a:gd name="T5" fmla="*/ 17 h 332"/>
                <a:gd name="T6" fmla="*/ 19 w 214"/>
                <a:gd name="T7" fmla="*/ 111 h 332"/>
                <a:gd name="T8" fmla="*/ 19 w 214"/>
                <a:gd name="T9" fmla="*/ 114 h 332"/>
                <a:gd name="T10" fmla="*/ 24 w 214"/>
                <a:gd name="T11" fmla="*/ 120 h 332"/>
                <a:gd name="T12" fmla="*/ 158 w 214"/>
                <a:gd name="T13" fmla="*/ 56 h 332"/>
                <a:gd name="T14" fmla="*/ 41 w 214"/>
                <a:gd name="T15" fmla="*/ 146 h 332"/>
                <a:gd name="T16" fmla="*/ 47 w 214"/>
                <a:gd name="T17" fmla="*/ 156 h 332"/>
                <a:gd name="T18" fmla="*/ 54 w 214"/>
                <a:gd name="T19" fmla="*/ 161 h 332"/>
                <a:gd name="T20" fmla="*/ 178 w 214"/>
                <a:gd name="T21" fmla="*/ 103 h 332"/>
                <a:gd name="T22" fmla="*/ 75 w 214"/>
                <a:gd name="T23" fmla="*/ 188 h 332"/>
                <a:gd name="T24" fmla="*/ 77 w 214"/>
                <a:gd name="T25" fmla="*/ 195 h 332"/>
                <a:gd name="T26" fmla="*/ 81 w 214"/>
                <a:gd name="T27" fmla="*/ 199 h 332"/>
                <a:gd name="T28" fmla="*/ 184 w 214"/>
                <a:gd name="T29" fmla="*/ 152 h 332"/>
                <a:gd name="T30" fmla="*/ 103 w 214"/>
                <a:gd name="T31" fmla="*/ 223 h 332"/>
                <a:gd name="T32" fmla="*/ 103 w 214"/>
                <a:gd name="T33" fmla="*/ 225 h 332"/>
                <a:gd name="T34" fmla="*/ 109 w 214"/>
                <a:gd name="T35" fmla="*/ 231 h 332"/>
                <a:gd name="T36" fmla="*/ 195 w 214"/>
                <a:gd name="T37" fmla="*/ 195 h 332"/>
                <a:gd name="T38" fmla="*/ 126 w 214"/>
                <a:gd name="T39" fmla="*/ 253 h 332"/>
                <a:gd name="T40" fmla="*/ 133 w 214"/>
                <a:gd name="T41" fmla="*/ 259 h 332"/>
                <a:gd name="T42" fmla="*/ 143 w 214"/>
                <a:gd name="T43" fmla="*/ 270 h 332"/>
                <a:gd name="T44" fmla="*/ 205 w 214"/>
                <a:gd name="T45" fmla="*/ 235 h 332"/>
                <a:gd name="T46" fmla="*/ 160 w 214"/>
                <a:gd name="T47" fmla="*/ 289 h 332"/>
                <a:gd name="T48" fmla="*/ 169 w 214"/>
                <a:gd name="T49" fmla="*/ 298 h 332"/>
                <a:gd name="T50" fmla="*/ 180 w 214"/>
                <a:gd name="T51" fmla="*/ 310 h 332"/>
                <a:gd name="T52" fmla="*/ 205 w 214"/>
                <a:gd name="T53" fmla="*/ 298 h 332"/>
                <a:gd name="T54" fmla="*/ 188 w 214"/>
                <a:gd name="T55" fmla="*/ 319 h 332"/>
                <a:gd name="T56" fmla="*/ 197 w 214"/>
                <a:gd name="T57" fmla="*/ 327 h 332"/>
                <a:gd name="T58" fmla="*/ 203 w 214"/>
                <a:gd name="T59" fmla="*/ 332 h 332"/>
                <a:gd name="T60" fmla="*/ 205 w 214"/>
                <a:gd name="T61" fmla="*/ 323 h 332"/>
                <a:gd name="T62" fmla="*/ 208 w 214"/>
                <a:gd name="T63" fmla="*/ 308 h 332"/>
                <a:gd name="T64" fmla="*/ 190 w 214"/>
                <a:gd name="T65" fmla="*/ 315 h 332"/>
                <a:gd name="T66" fmla="*/ 210 w 214"/>
                <a:gd name="T67" fmla="*/ 293 h 332"/>
                <a:gd name="T68" fmla="*/ 212 w 214"/>
                <a:gd name="T69" fmla="*/ 274 h 332"/>
                <a:gd name="T70" fmla="*/ 212 w 214"/>
                <a:gd name="T71" fmla="*/ 259 h 332"/>
                <a:gd name="T72" fmla="*/ 156 w 214"/>
                <a:gd name="T73" fmla="*/ 272 h 332"/>
                <a:gd name="T74" fmla="*/ 212 w 214"/>
                <a:gd name="T75" fmla="*/ 229 h 332"/>
                <a:gd name="T76" fmla="*/ 212 w 214"/>
                <a:gd name="T77" fmla="*/ 212 h 332"/>
                <a:gd name="T78" fmla="*/ 212 w 214"/>
                <a:gd name="T79" fmla="*/ 203 h 332"/>
                <a:gd name="T80" fmla="*/ 135 w 214"/>
                <a:gd name="T81" fmla="*/ 235 h 332"/>
                <a:gd name="T82" fmla="*/ 210 w 214"/>
                <a:gd name="T83" fmla="*/ 171 h 332"/>
                <a:gd name="T84" fmla="*/ 208 w 214"/>
                <a:gd name="T85" fmla="*/ 165 h 332"/>
                <a:gd name="T86" fmla="*/ 208 w 214"/>
                <a:gd name="T87" fmla="*/ 163 h 332"/>
                <a:gd name="T88" fmla="*/ 111 w 214"/>
                <a:gd name="T89" fmla="*/ 201 h 332"/>
                <a:gd name="T90" fmla="*/ 201 w 214"/>
                <a:gd name="T91" fmla="*/ 131 h 332"/>
                <a:gd name="T92" fmla="*/ 199 w 214"/>
                <a:gd name="T93" fmla="*/ 124 h 332"/>
                <a:gd name="T94" fmla="*/ 197 w 214"/>
                <a:gd name="T95" fmla="*/ 118 h 332"/>
                <a:gd name="T96" fmla="*/ 77 w 214"/>
                <a:gd name="T97" fmla="*/ 173 h 332"/>
                <a:gd name="T98" fmla="*/ 184 w 214"/>
                <a:gd name="T99" fmla="*/ 86 h 332"/>
                <a:gd name="T100" fmla="*/ 182 w 214"/>
                <a:gd name="T101" fmla="*/ 79 h 332"/>
                <a:gd name="T102" fmla="*/ 175 w 214"/>
                <a:gd name="T103" fmla="*/ 69 h 332"/>
                <a:gd name="T104" fmla="*/ 47 w 214"/>
                <a:gd name="T105" fmla="*/ 137 h 332"/>
                <a:gd name="T106" fmla="*/ 160 w 214"/>
                <a:gd name="T107" fmla="*/ 41 h 332"/>
                <a:gd name="T108" fmla="*/ 158 w 214"/>
                <a:gd name="T109" fmla="*/ 34 h 332"/>
                <a:gd name="T110" fmla="*/ 156 w 214"/>
                <a:gd name="T111" fmla="*/ 34 h 332"/>
                <a:gd name="T112" fmla="*/ 21 w 214"/>
                <a:gd name="T113" fmla="*/ 99 h 332"/>
                <a:gd name="T114" fmla="*/ 131 w 214"/>
                <a:gd name="T11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4" h="332">
                  <a:moveTo>
                    <a:pt x="75" y="32"/>
                  </a:moveTo>
                  <a:lnTo>
                    <a:pt x="0" y="75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56" y="43"/>
                  </a:lnTo>
                  <a:lnTo>
                    <a:pt x="75" y="32"/>
                  </a:lnTo>
                  <a:close/>
                  <a:moveTo>
                    <a:pt x="128" y="0"/>
                  </a:moveTo>
                  <a:lnTo>
                    <a:pt x="94" y="22"/>
                  </a:lnTo>
                  <a:lnTo>
                    <a:pt x="75" y="32"/>
                  </a:lnTo>
                  <a:lnTo>
                    <a:pt x="122" y="7"/>
                  </a:lnTo>
                  <a:lnTo>
                    <a:pt x="6" y="90"/>
                  </a:lnTo>
                  <a:lnTo>
                    <a:pt x="6" y="90"/>
                  </a:lnTo>
                  <a:lnTo>
                    <a:pt x="6" y="90"/>
                  </a:lnTo>
                  <a:lnTo>
                    <a:pt x="133" y="17"/>
                  </a:lnTo>
                  <a:lnTo>
                    <a:pt x="15" y="105"/>
                  </a:lnTo>
                  <a:lnTo>
                    <a:pt x="13" y="105"/>
                  </a:lnTo>
                  <a:lnTo>
                    <a:pt x="15" y="105"/>
                  </a:lnTo>
                  <a:lnTo>
                    <a:pt x="137" y="34"/>
                  </a:lnTo>
                  <a:lnTo>
                    <a:pt x="19" y="111"/>
                  </a:lnTo>
                  <a:lnTo>
                    <a:pt x="19" y="114"/>
                  </a:lnTo>
                  <a:lnTo>
                    <a:pt x="19" y="114"/>
                  </a:lnTo>
                  <a:lnTo>
                    <a:pt x="79" y="79"/>
                  </a:lnTo>
                  <a:lnTo>
                    <a:pt x="19" y="114"/>
                  </a:lnTo>
                  <a:lnTo>
                    <a:pt x="19" y="114"/>
                  </a:lnTo>
                  <a:lnTo>
                    <a:pt x="21" y="116"/>
                  </a:lnTo>
                  <a:lnTo>
                    <a:pt x="135" y="49"/>
                  </a:lnTo>
                  <a:lnTo>
                    <a:pt x="24" y="118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148" y="47"/>
                  </a:lnTo>
                  <a:lnTo>
                    <a:pt x="28" y="129"/>
                  </a:lnTo>
                  <a:lnTo>
                    <a:pt x="28" y="129"/>
                  </a:lnTo>
                  <a:lnTo>
                    <a:pt x="30" y="129"/>
                  </a:lnTo>
                  <a:lnTo>
                    <a:pt x="158" y="56"/>
                  </a:lnTo>
                  <a:lnTo>
                    <a:pt x="39" y="141"/>
                  </a:lnTo>
                  <a:lnTo>
                    <a:pt x="39" y="141"/>
                  </a:lnTo>
                  <a:lnTo>
                    <a:pt x="39" y="141"/>
                  </a:lnTo>
                  <a:lnTo>
                    <a:pt x="152" y="77"/>
                  </a:lnTo>
                  <a:lnTo>
                    <a:pt x="41" y="146"/>
                  </a:lnTo>
                  <a:lnTo>
                    <a:pt x="41" y="148"/>
                  </a:lnTo>
                  <a:lnTo>
                    <a:pt x="43" y="148"/>
                  </a:lnTo>
                  <a:lnTo>
                    <a:pt x="165" y="75"/>
                  </a:lnTo>
                  <a:lnTo>
                    <a:pt x="47" y="154"/>
                  </a:lnTo>
                  <a:lnTo>
                    <a:pt x="47" y="156"/>
                  </a:lnTo>
                  <a:lnTo>
                    <a:pt x="49" y="156"/>
                  </a:lnTo>
                  <a:lnTo>
                    <a:pt x="163" y="90"/>
                  </a:lnTo>
                  <a:lnTo>
                    <a:pt x="51" y="161"/>
                  </a:lnTo>
                  <a:lnTo>
                    <a:pt x="51" y="161"/>
                  </a:lnTo>
                  <a:lnTo>
                    <a:pt x="54" y="161"/>
                  </a:lnTo>
                  <a:lnTo>
                    <a:pt x="173" y="92"/>
                  </a:lnTo>
                  <a:lnTo>
                    <a:pt x="60" y="169"/>
                  </a:lnTo>
                  <a:lnTo>
                    <a:pt x="60" y="171"/>
                  </a:lnTo>
                  <a:lnTo>
                    <a:pt x="60" y="171"/>
                  </a:lnTo>
                  <a:lnTo>
                    <a:pt x="178" y="103"/>
                  </a:lnTo>
                  <a:lnTo>
                    <a:pt x="66" y="180"/>
                  </a:lnTo>
                  <a:lnTo>
                    <a:pt x="66" y="180"/>
                  </a:lnTo>
                  <a:lnTo>
                    <a:pt x="66" y="180"/>
                  </a:lnTo>
                  <a:lnTo>
                    <a:pt x="182" y="114"/>
                  </a:lnTo>
                  <a:lnTo>
                    <a:pt x="75" y="188"/>
                  </a:lnTo>
                  <a:lnTo>
                    <a:pt x="73" y="191"/>
                  </a:lnTo>
                  <a:lnTo>
                    <a:pt x="75" y="191"/>
                  </a:lnTo>
                  <a:lnTo>
                    <a:pt x="175" y="131"/>
                  </a:lnTo>
                  <a:lnTo>
                    <a:pt x="77" y="193"/>
                  </a:lnTo>
                  <a:lnTo>
                    <a:pt x="77" y="195"/>
                  </a:lnTo>
                  <a:lnTo>
                    <a:pt x="77" y="195"/>
                  </a:lnTo>
                  <a:lnTo>
                    <a:pt x="180" y="135"/>
                  </a:lnTo>
                  <a:lnTo>
                    <a:pt x="81" y="199"/>
                  </a:lnTo>
                  <a:lnTo>
                    <a:pt x="81" y="199"/>
                  </a:lnTo>
                  <a:lnTo>
                    <a:pt x="81" y="199"/>
                  </a:lnTo>
                  <a:lnTo>
                    <a:pt x="190" y="137"/>
                  </a:lnTo>
                  <a:lnTo>
                    <a:pt x="88" y="208"/>
                  </a:lnTo>
                  <a:lnTo>
                    <a:pt x="88" y="208"/>
                  </a:lnTo>
                  <a:lnTo>
                    <a:pt x="90" y="208"/>
                  </a:lnTo>
                  <a:lnTo>
                    <a:pt x="184" y="152"/>
                  </a:lnTo>
                  <a:lnTo>
                    <a:pt x="92" y="212"/>
                  </a:lnTo>
                  <a:lnTo>
                    <a:pt x="92" y="212"/>
                  </a:lnTo>
                  <a:lnTo>
                    <a:pt x="92" y="212"/>
                  </a:lnTo>
                  <a:lnTo>
                    <a:pt x="197" y="152"/>
                  </a:lnTo>
                  <a:lnTo>
                    <a:pt x="103" y="223"/>
                  </a:lnTo>
                  <a:lnTo>
                    <a:pt x="103" y="225"/>
                  </a:lnTo>
                  <a:lnTo>
                    <a:pt x="103" y="225"/>
                  </a:lnTo>
                  <a:lnTo>
                    <a:pt x="135" y="206"/>
                  </a:lnTo>
                  <a:lnTo>
                    <a:pt x="103" y="225"/>
                  </a:lnTo>
                  <a:lnTo>
                    <a:pt x="103" y="225"/>
                  </a:lnTo>
                  <a:lnTo>
                    <a:pt x="105" y="225"/>
                  </a:lnTo>
                  <a:lnTo>
                    <a:pt x="193" y="176"/>
                  </a:lnTo>
                  <a:lnTo>
                    <a:pt x="107" y="229"/>
                  </a:lnTo>
                  <a:lnTo>
                    <a:pt x="107" y="231"/>
                  </a:lnTo>
                  <a:lnTo>
                    <a:pt x="109" y="231"/>
                  </a:lnTo>
                  <a:lnTo>
                    <a:pt x="201" y="178"/>
                  </a:lnTo>
                  <a:lnTo>
                    <a:pt x="116" y="240"/>
                  </a:lnTo>
                  <a:lnTo>
                    <a:pt x="116" y="240"/>
                  </a:lnTo>
                  <a:lnTo>
                    <a:pt x="116" y="240"/>
                  </a:lnTo>
                  <a:lnTo>
                    <a:pt x="195" y="195"/>
                  </a:lnTo>
                  <a:lnTo>
                    <a:pt x="120" y="244"/>
                  </a:lnTo>
                  <a:lnTo>
                    <a:pt x="120" y="244"/>
                  </a:lnTo>
                  <a:lnTo>
                    <a:pt x="120" y="244"/>
                  </a:lnTo>
                  <a:lnTo>
                    <a:pt x="203" y="197"/>
                  </a:lnTo>
                  <a:lnTo>
                    <a:pt x="126" y="253"/>
                  </a:lnTo>
                  <a:lnTo>
                    <a:pt x="126" y="253"/>
                  </a:lnTo>
                  <a:lnTo>
                    <a:pt x="128" y="253"/>
                  </a:lnTo>
                  <a:lnTo>
                    <a:pt x="201" y="210"/>
                  </a:lnTo>
                  <a:lnTo>
                    <a:pt x="133" y="257"/>
                  </a:lnTo>
                  <a:lnTo>
                    <a:pt x="133" y="259"/>
                  </a:lnTo>
                  <a:lnTo>
                    <a:pt x="133" y="259"/>
                  </a:lnTo>
                  <a:lnTo>
                    <a:pt x="208" y="216"/>
                  </a:lnTo>
                  <a:lnTo>
                    <a:pt x="143" y="270"/>
                  </a:lnTo>
                  <a:lnTo>
                    <a:pt x="143" y="270"/>
                  </a:lnTo>
                  <a:lnTo>
                    <a:pt x="143" y="270"/>
                  </a:lnTo>
                  <a:lnTo>
                    <a:pt x="154" y="263"/>
                  </a:lnTo>
                  <a:lnTo>
                    <a:pt x="143" y="270"/>
                  </a:lnTo>
                  <a:lnTo>
                    <a:pt x="143" y="270"/>
                  </a:lnTo>
                  <a:lnTo>
                    <a:pt x="143" y="270"/>
                  </a:lnTo>
                  <a:lnTo>
                    <a:pt x="205" y="235"/>
                  </a:lnTo>
                  <a:lnTo>
                    <a:pt x="150" y="276"/>
                  </a:lnTo>
                  <a:lnTo>
                    <a:pt x="150" y="276"/>
                  </a:lnTo>
                  <a:lnTo>
                    <a:pt x="150" y="276"/>
                  </a:lnTo>
                  <a:lnTo>
                    <a:pt x="210" y="242"/>
                  </a:lnTo>
                  <a:lnTo>
                    <a:pt x="160" y="289"/>
                  </a:lnTo>
                  <a:lnTo>
                    <a:pt x="160" y="289"/>
                  </a:lnTo>
                  <a:lnTo>
                    <a:pt x="160" y="289"/>
                  </a:lnTo>
                  <a:lnTo>
                    <a:pt x="208" y="261"/>
                  </a:lnTo>
                  <a:lnTo>
                    <a:pt x="169" y="298"/>
                  </a:lnTo>
                  <a:lnTo>
                    <a:pt x="169" y="298"/>
                  </a:lnTo>
                  <a:lnTo>
                    <a:pt x="169" y="298"/>
                  </a:lnTo>
                  <a:lnTo>
                    <a:pt x="208" y="276"/>
                  </a:lnTo>
                  <a:lnTo>
                    <a:pt x="180" y="308"/>
                  </a:lnTo>
                  <a:lnTo>
                    <a:pt x="180" y="310"/>
                  </a:lnTo>
                  <a:lnTo>
                    <a:pt x="180" y="310"/>
                  </a:lnTo>
                  <a:lnTo>
                    <a:pt x="195" y="302"/>
                  </a:lnTo>
                  <a:lnTo>
                    <a:pt x="182" y="310"/>
                  </a:lnTo>
                  <a:lnTo>
                    <a:pt x="182" y="310"/>
                  </a:lnTo>
                  <a:lnTo>
                    <a:pt x="182" y="310"/>
                  </a:lnTo>
                  <a:lnTo>
                    <a:pt x="205" y="298"/>
                  </a:lnTo>
                  <a:lnTo>
                    <a:pt x="186" y="317"/>
                  </a:lnTo>
                  <a:lnTo>
                    <a:pt x="186" y="317"/>
                  </a:lnTo>
                  <a:lnTo>
                    <a:pt x="188" y="317"/>
                  </a:lnTo>
                  <a:lnTo>
                    <a:pt x="201" y="308"/>
                  </a:lnTo>
                  <a:lnTo>
                    <a:pt x="188" y="319"/>
                  </a:lnTo>
                  <a:lnTo>
                    <a:pt x="188" y="319"/>
                  </a:lnTo>
                  <a:lnTo>
                    <a:pt x="190" y="319"/>
                  </a:lnTo>
                  <a:lnTo>
                    <a:pt x="205" y="310"/>
                  </a:lnTo>
                  <a:lnTo>
                    <a:pt x="197" y="327"/>
                  </a:lnTo>
                  <a:lnTo>
                    <a:pt x="197" y="327"/>
                  </a:lnTo>
                  <a:lnTo>
                    <a:pt x="199" y="327"/>
                  </a:lnTo>
                  <a:lnTo>
                    <a:pt x="203" y="325"/>
                  </a:lnTo>
                  <a:lnTo>
                    <a:pt x="203" y="332"/>
                  </a:lnTo>
                  <a:lnTo>
                    <a:pt x="203" y="332"/>
                  </a:lnTo>
                  <a:lnTo>
                    <a:pt x="203" y="332"/>
                  </a:lnTo>
                  <a:lnTo>
                    <a:pt x="203" y="332"/>
                  </a:lnTo>
                  <a:lnTo>
                    <a:pt x="203" y="332"/>
                  </a:lnTo>
                  <a:lnTo>
                    <a:pt x="203" y="332"/>
                  </a:lnTo>
                  <a:lnTo>
                    <a:pt x="205" y="323"/>
                  </a:lnTo>
                  <a:lnTo>
                    <a:pt x="205" y="323"/>
                  </a:lnTo>
                  <a:lnTo>
                    <a:pt x="205" y="323"/>
                  </a:lnTo>
                  <a:lnTo>
                    <a:pt x="199" y="325"/>
                  </a:lnTo>
                  <a:lnTo>
                    <a:pt x="208" y="308"/>
                  </a:lnTo>
                  <a:lnTo>
                    <a:pt x="208" y="308"/>
                  </a:lnTo>
                  <a:lnTo>
                    <a:pt x="208" y="308"/>
                  </a:lnTo>
                  <a:lnTo>
                    <a:pt x="195" y="315"/>
                  </a:lnTo>
                  <a:lnTo>
                    <a:pt x="208" y="304"/>
                  </a:lnTo>
                  <a:lnTo>
                    <a:pt x="208" y="304"/>
                  </a:lnTo>
                  <a:lnTo>
                    <a:pt x="208" y="304"/>
                  </a:lnTo>
                  <a:lnTo>
                    <a:pt x="190" y="315"/>
                  </a:lnTo>
                  <a:lnTo>
                    <a:pt x="210" y="295"/>
                  </a:lnTo>
                  <a:lnTo>
                    <a:pt x="210" y="295"/>
                  </a:lnTo>
                  <a:lnTo>
                    <a:pt x="208" y="293"/>
                  </a:lnTo>
                  <a:lnTo>
                    <a:pt x="197" y="302"/>
                  </a:lnTo>
                  <a:lnTo>
                    <a:pt x="210" y="293"/>
                  </a:lnTo>
                  <a:lnTo>
                    <a:pt x="210" y="293"/>
                  </a:lnTo>
                  <a:lnTo>
                    <a:pt x="210" y="291"/>
                  </a:lnTo>
                  <a:lnTo>
                    <a:pt x="182" y="308"/>
                  </a:lnTo>
                  <a:lnTo>
                    <a:pt x="212" y="274"/>
                  </a:lnTo>
                  <a:lnTo>
                    <a:pt x="212" y="274"/>
                  </a:lnTo>
                  <a:lnTo>
                    <a:pt x="210" y="274"/>
                  </a:lnTo>
                  <a:lnTo>
                    <a:pt x="173" y="295"/>
                  </a:lnTo>
                  <a:lnTo>
                    <a:pt x="212" y="259"/>
                  </a:lnTo>
                  <a:lnTo>
                    <a:pt x="212" y="259"/>
                  </a:lnTo>
                  <a:lnTo>
                    <a:pt x="212" y="259"/>
                  </a:lnTo>
                  <a:lnTo>
                    <a:pt x="165" y="287"/>
                  </a:lnTo>
                  <a:lnTo>
                    <a:pt x="214" y="240"/>
                  </a:lnTo>
                  <a:lnTo>
                    <a:pt x="214" y="240"/>
                  </a:lnTo>
                  <a:lnTo>
                    <a:pt x="212" y="240"/>
                  </a:lnTo>
                  <a:lnTo>
                    <a:pt x="156" y="272"/>
                  </a:lnTo>
                  <a:lnTo>
                    <a:pt x="212" y="231"/>
                  </a:lnTo>
                  <a:lnTo>
                    <a:pt x="214" y="229"/>
                  </a:lnTo>
                  <a:lnTo>
                    <a:pt x="212" y="229"/>
                  </a:lnTo>
                  <a:lnTo>
                    <a:pt x="203" y="235"/>
                  </a:lnTo>
                  <a:lnTo>
                    <a:pt x="212" y="229"/>
                  </a:lnTo>
                  <a:lnTo>
                    <a:pt x="212" y="229"/>
                  </a:lnTo>
                  <a:lnTo>
                    <a:pt x="212" y="229"/>
                  </a:lnTo>
                  <a:lnTo>
                    <a:pt x="148" y="265"/>
                  </a:lnTo>
                  <a:lnTo>
                    <a:pt x="212" y="212"/>
                  </a:lnTo>
                  <a:lnTo>
                    <a:pt x="212" y="212"/>
                  </a:lnTo>
                  <a:lnTo>
                    <a:pt x="212" y="212"/>
                  </a:lnTo>
                  <a:lnTo>
                    <a:pt x="143" y="250"/>
                  </a:lnTo>
                  <a:lnTo>
                    <a:pt x="212" y="203"/>
                  </a:lnTo>
                  <a:lnTo>
                    <a:pt x="212" y="203"/>
                  </a:lnTo>
                  <a:lnTo>
                    <a:pt x="212" y="203"/>
                  </a:lnTo>
                  <a:lnTo>
                    <a:pt x="135" y="246"/>
                  </a:lnTo>
                  <a:lnTo>
                    <a:pt x="212" y="193"/>
                  </a:lnTo>
                  <a:lnTo>
                    <a:pt x="212" y="191"/>
                  </a:lnTo>
                  <a:lnTo>
                    <a:pt x="210" y="191"/>
                  </a:lnTo>
                  <a:lnTo>
                    <a:pt x="135" y="235"/>
                  </a:lnTo>
                  <a:lnTo>
                    <a:pt x="210" y="186"/>
                  </a:lnTo>
                  <a:lnTo>
                    <a:pt x="210" y="184"/>
                  </a:lnTo>
                  <a:lnTo>
                    <a:pt x="210" y="184"/>
                  </a:lnTo>
                  <a:lnTo>
                    <a:pt x="124" y="233"/>
                  </a:lnTo>
                  <a:lnTo>
                    <a:pt x="210" y="171"/>
                  </a:lnTo>
                  <a:lnTo>
                    <a:pt x="210" y="171"/>
                  </a:lnTo>
                  <a:lnTo>
                    <a:pt x="208" y="171"/>
                  </a:lnTo>
                  <a:lnTo>
                    <a:pt x="124" y="221"/>
                  </a:lnTo>
                  <a:lnTo>
                    <a:pt x="208" y="165"/>
                  </a:lnTo>
                  <a:lnTo>
                    <a:pt x="208" y="165"/>
                  </a:lnTo>
                  <a:lnTo>
                    <a:pt x="208" y="165"/>
                  </a:lnTo>
                  <a:lnTo>
                    <a:pt x="175" y="184"/>
                  </a:lnTo>
                  <a:lnTo>
                    <a:pt x="208" y="165"/>
                  </a:lnTo>
                  <a:lnTo>
                    <a:pt x="208" y="163"/>
                  </a:lnTo>
                  <a:lnTo>
                    <a:pt x="208" y="163"/>
                  </a:lnTo>
                  <a:lnTo>
                    <a:pt x="109" y="221"/>
                  </a:lnTo>
                  <a:lnTo>
                    <a:pt x="203" y="148"/>
                  </a:lnTo>
                  <a:lnTo>
                    <a:pt x="205" y="148"/>
                  </a:lnTo>
                  <a:lnTo>
                    <a:pt x="203" y="148"/>
                  </a:lnTo>
                  <a:lnTo>
                    <a:pt x="111" y="201"/>
                  </a:lnTo>
                  <a:lnTo>
                    <a:pt x="203" y="141"/>
                  </a:lnTo>
                  <a:lnTo>
                    <a:pt x="203" y="141"/>
                  </a:lnTo>
                  <a:lnTo>
                    <a:pt x="203" y="141"/>
                  </a:lnTo>
                  <a:lnTo>
                    <a:pt x="98" y="201"/>
                  </a:lnTo>
                  <a:lnTo>
                    <a:pt x="201" y="131"/>
                  </a:lnTo>
                  <a:lnTo>
                    <a:pt x="201" y="131"/>
                  </a:lnTo>
                  <a:lnTo>
                    <a:pt x="199" y="131"/>
                  </a:lnTo>
                  <a:lnTo>
                    <a:pt x="101" y="186"/>
                  </a:lnTo>
                  <a:lnTo>
                    <a:pt x="199" y="124"/>
                  </a:lnTo>
                  <a:lnTo>
                    <a:pt x="199" y="124"/>
                  </a:lnTo>
                  <a:lnTo>
                    <a:pt x="199" y="124"/>
                  </a:lnTo>
                  <a:lnTo>
                    <a:pt x="98" y="182"/>
                  </a:lnTo>
                  <a:lnTo>
                    <a:pt x="197" y="120"/>
                  </a:lnTo>
                  <a:lnTo>
                    <a:pt x="197" y="118"/>
                  </a:lnTo>
                  <a:lnTo>
                    <a:pt x="197" y="118"/>
                  </a:lnTo>
                  <a:lnTo>
                    <a:pt x="83" y="184"/>
                  </a:lnTo>
                  <a:lnTo>
                    <a:pt x="193" y="107"/>
                  </a:lnTo>
                  <a:lnTo>
                    <a:pt x="193" y="107"/>
                  </a:lnTo>
                  <a:lnTo>
                    <a:pt x="193" y="107"/>
                  </a:lnTo>
                  <a:lnTo>
                    <a:pt x="77" y="173"/>
                  </a:lnTo>
                  <a:lnTo>
                    <a:pt x="188" y="96"/>
                  </a:lnTo>
                  <a:lnTo>
                    <a:pt x="188" y="96"/>
                  </a:lnTo>
                  <a:lnTo>
                    <a:pt x="188" y="94"/>
                  </a:lnTo>
                  <a:lnTo>
                    <a:pt x="71" y="163"/>
                  </a:lnTo>
                  <a:lnTo>
                    <a:pt x="184" y="86"/>
                  </a:lnTo>
                  <a:lnTo>
                    <a:pt x="184" y="86"/>
                  </a:lnTo>
                  <a:lnTo>
                    <a:pt x="184" y="84"/>
                  </a:lnTo>
                  <a:lnTo>
                    <a:pt x="71" y="150"/>
                  </a:lnTo>
                  <a:lnTo>
                    <a:pt x="182" y="79"/>
                  </a:lnTo>
                  <a:lnTo>
                    <a:pt x="182" y="79"/>
                  </a:lnTo>
                  <a:lnTo>
                    <a:pt x="182" y="77"/>
                  </a:lnTo>
                  <a:lnTo>
                    <a:pt x="60" y="148"/>
                  </a:lnTo>
                  <a:lnTo>
                    <a:pt x="178" y="69"/>
                  </a:lnTo>
                  <a:lnTo>
                    <a:pt x="178" y="69"/>
                  </a:lnTo>
                  <a:lnTo>
                    <a:pt x="175" y="69"/>
                  </a:lnTo>
                  <a:lnTo>
                    <a:pt x="64" y="133"/>
                  </a:lnTo>
                  <a:lnTo>
                    <a:pt x="173" y="64"/>
                  </a:lnTo>
                  <a:lnTo>
                    <a:pt x="173" y="64"/>
                  </a:lnTo>
                  <a:lnTo>
                    <a:pt x="173" y="62"/>
                  </a:lnTo>
                  <a:lnTo>
                    <a:pt x="47" y="137"/>
                  </a:lnTo>
                  <a:lnTo>
                    <a:pt x="165" y="49"/>
                  </a:lnTo>
                  <a:lnTo>
                    <a:pt x="167" y="49"/>
                  </a:lnTo>
                  <a:lnTo>
                    <a:pt x="165" y="49"/>
                  </a:lnTo>
                  <a:lnTo>
                    <a:pt x="41" y="120"/>
                  </a:lnTo>
                  <a:lnTo>
                    <a:pt x="160" y="41"/>
                  </a:lnTo>
                  <a:lnTo>
                    <a:pt x="160" y="41"/>
                  </a:lnTo>
                  <a:lnTo>
                    <a:pt x="160" y="41"/>
                  </a:lnTo>
                  <a:lnTo>
                    <a:pt x="47" y="105"/>
                  </a:lnTo>
                  <a:lnTo>
                    <a:pt x="158" y="37"/>
                  </a:lnTo>
                  <a:lnTo>
                    <a:pt x="158" y="34"/>
                  </a:lnTo>
                  <a:lnTo>
                    <a:pt x="156" y="34"/>
                  </a:lnTo>
                  <a:lnTo>
                    <a:pt x="98" y="69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32" y="105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21" y="99"/>
                  </a:lnTo>
                  <a:lnTo>
                    <a:pt x="139" y="13"/>
                  </a:lnTo>
                  <a:lnTo>
                    <a:pt x="139" y="13"/>
                  </a:lnTo>
                  <a:lnTo>
                    <a:pt x="139" y="13"/>
                  </a:lnTo>
                  <a:lnTo>
                    <a:pt x="15" y="84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D1E8B2"/>
            </a:solidFill>
            <a:ln w="9525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92"/>
            <p:cNvSpPr>
              <a:spLocks noEditPoints="1"/>
            </p:cNvSpPr>
            <p:nvPr/>
          </p:nvSpPr>
          <p:spPr bwMode="auto">
            <a:xfrm>
              <a:off x="4519613" y="2554288"/>
              <a:ext cx="554038" cy="798513"/>
            </a:xfrm>
            <a:custGeom>
              <a:avLst/>
              <a:gdLst>
                <a:gd name="T0" fmla="*/ 184 w 349"/>
                <a:gd name="T1" fmla="*/ 238 h 503"/>
                <a:gd name="T2" fmla="*/ 96 w 349"/>
                <a:gd name="T3" fmla="*/ 334 h 503"/>
                <a:gd name="T4" fmla="*/ 201 w 349"/>
                <a:gd name="T5" fmla="*/ 298 h 503"/>
                <a:gd name="T6" fmla="*/ 120 w 349"/>
                <a:gd name="T7" fmla="*/ 366 h 503"/>
                <a:gd name="T8" fmla="*/ 223 w 349"/>
                <a:gd name="T9" fmla="*/ 332 h 503"/>
                <a:gd name="T10" fmla="*/ 152 w 349"/>
                <a:gd name="T11" fmla="*/ 400 h 503"/>
                <a:gd name="T12" fmla="*/ 248 w 349"/>
                <a:gd name="T13" fmla="*/ 381 h 503"/>
                <a:gd name="T14" fmla="*/ 205 w 349"/>
                <a:gd name="T15" fmla="*/ 443 h 503"/>
                <a:gd name="T16" fmla="*/ 255 w 349"/>
                <a:gd name="T17" fmla="*/ 441 h 503"/>
                <a:gd name="T18" fmla="*/ 244 w 349"/>
                <a:gd name="T19" fmla="*/ 467 h 503"/>
                <a:gd name="T20" fmla="*/ 304 w 349"/>
                <a:gd name="T21" fmla="*/ 462 h 503"/>
                <a:gd name="T22" fmla="*/ 321 w 349"/>
                <a:gd name="T23" fmla="*/ 497 h 503"/>
                <a:gd name="T24" fmla="*/ 349 w 349"/>
                <a:gd name="T25" fmla="*/ 503 h 503"/>
                <a:gd name="T26" fmla="*/ 323 w 349"/>
                <a:gd name="T27" fmla="*/ 477 h 503"/>
                <a:gd name="T28" fmla="*/ 276 w 349"/>
                <a:gd name="T29" fmla="*/ 477 h 503"/>
                <a:gd name="T30" fmla="*/ 291 w 349"/>
                <a:gd name="T31" fmla="*/ 437 h 503"/>
                <a:gd name="T32" fmla="*/ 233 w 349"/>
                <a:gd name="T33" fmla="*/ 454 h 503"/>
                <a:gd name="T34" fmla="*/ 263 w 349"/>
                <a:gd name="T35" fmla="*/ 394 h 503"/>
                <a:gd name="T36" fmla="*/ 182 w 349"/>
                <a:gd name="T37" fmla="*/ 418 h 503"/>
                <a:gd name="T38" fmla="*/ 238 w 349"/>
                <a:gd name="T39" fmla="*/ 343 h 503"/>
                <a:gd name="T40" fmla="*/ 150 w 349"/>
                <a:gd name="T41" fmla="*/ 373 h 503"/>
                <a:gd name="T42" fmla="*/ 218 w 349"/>
                <a:gd name="T43" fmla="*/ 300 h 503"/>
                <a:gd name="T44" fmla="*/ 118 w 349"/>
                <a:gd name="T45" fmla="*/ 345 h 503"/>
                <a:gd name="T46" fmla="*/ 201 w 349"/>
                <a:gd name="T47" fmla="*/ 261 h 503"/>
                <a:gd name="T48" fmla="*/ 84 w 349"/>
                <a:gd name="T49" fmla="*/ 296 h 503"/>
                <a:gd name="T50" fmla="*/ 2 w 349"/>
                <a:gd name="T51" fmla="*/ 3 h 503"/>
                <a:gd name="T52" fmla="*/ 2 w 349"/>
                <a:gd name="T53" fmla="*/ 39 h 503"/>
                <a:gd name="T54" fmla="*/ 79 w 349"/>
                <a:gd name="T55" fmla="*/ 22 h 503"/>
                <a:gd name="T56" fmla="*/ 7 w 349"/>
                <a:gd name="T57" fmla="*/ 88 h 503"/>
                <a:gd name="T58" fmla="*/ 124 w 349"/>
                <a:gd name="T59" fmla="*/ 33 h 503"/>
                <a:gd name="T60" fmla="*/ 11 w 349"/>
                <a:gd name="T61" fmla="*/ 118 h 503"/>
                <a:gd name="T62" fmla="*/ 15 w 349"/>
                <a:gd name="T63" fmla="*/ 144 h 503"/>
                <a:gd name="T64" fmla="*/ 21 w 349"/>
                <a:gd name="T65" fmla="*/ 163 h 503"/>
                <a:gd name="T66" fmla="*/ 21 w 349"/>
                <a:gd name="T67" fmla="*/ 165 h 503"/>
                <a:gd name="T68" fmla="*/ 26 w 349"/>
                <a:gd name="T69" fmla="*/ 189 h 503"/>
                <a:gd name="T70" fmla="*/ 36 w 349"/>
                <a:gd name="T71" fmla="*/ 219 h 503"/>
                <a:gd name="T72" fmla="*/ 43 w 349"/>
                <a:gd name="T73" fmla="*/ 236 h 503"/>
                <a:gd name="T74" fmla="*/ 45 w 349"/>
                <a:gd name="T75" fmla="*/ 240 h 503"/>
                <a:gd name="T76" fmla="*/ 47 w 349"/>
                <a:gd name="T77" fmla="*/ 246 h 503"/>
                <a:gd name="T78" fmla="*/ 51 w 349"/>
                <a:gd name="T79" fmla="*/ 255 h 503"/>
                <a:gd name="T80" fmla="*/ 51 w 349"/>
                <a:gd name="T81" fmla="*/ 257 h 503"/>
                <a:gd name="T82" fmla="*/ 62 w 349"/>
                <a:gd name="T83" fmla="*/ 279 h 503"/>
                <a:gd name="T84" fmla="*/ 308 w 349"/>
                <a:gd name="T85" fmla="*/ 129 h 503"/>
                <a:gd name="T86" fmla="*/ 248 w 349"/>
                <a:gd name="T87" fmla="*/ 142 h 503"/>
                <a:gd name="T88" fmla="*/ 81 w 349"/>
                <a:gd name="T89" fmla="*/ 236 h 503"/>
                <a:gd name="T90" fmla="*/ 280 w 349"/>
                <a:gd name="T91" fmla="*/ 103 h 503"/>
                <a:gd name="T92" fmla="*/ 276 w 349"/>
                <a:gd name="T93" fmla="*/ 101 h 503"/>
                <a:gd name="T94" fmla="*/ 120 w 349"/>
                <a:gd name="T95" fmla="*/ 174 h 503"/>
                <a:gd name="T96" fmla="*/ 231 w 349"/>
                <a:gd name="T97" fmla="*/ 69 h 503"/>
                <a:gd name="T98" fmla="*/ 41 w 349"/>
                <a:gd name="T99" fmla="*/ 165 h 503"/>
                <a:gd name="T100" fmla="*/ 205 w 349"/>
                <a:gd name="T101" fmla="*/ 56 h 503"/>
                <a:gd name="T102" fmla="*/ 186 w 349"/>
                <a:gd name="T103" fmla="*/ 45 h 503"/>
                <a:gd name="T104" fmla="*/ 36 w 349"/>
                <a:gd name="T105" fmla="*/ 110 h 503"/>
                <a:gd name="T106" fmla="*/ 39 w 349"/>
                <a:gd name="T107" fmla="*/ 101 h 503"/>
                <a:gd name="T108" fmla="*/ 124 w 349"/>
                <a:gd name="T109" fmla="*/ 24 h 503"/>
                <a:gd name="T110" fmla="*/ 15 w 349"/>
                <a:gd name="T111" fmla="*/ 80 h 503"/>
                <a:gd name="T112" fmla="*/ 69 w 349"/>
                <a:gd name="T113" fmla="*/ 9 h 503"/>
                <a:gd name="T114" fmla="*/ 4 w 349"/>
                <a:gd name="T115" fmla="*/ 3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9" h="503">
                  <a:moveTo>
                    <a:pt x="259" y="167"/>
                  </a:moveTo>
                  <a:lnTo>
                    <a:pt x="240" y="178"/>
                  </a:lnTo>
                  <a:lnTo>
                    <a:pt x="69" y="289"/>
                  </a:lnTo>
                  <a:lnTo>
                    <a:pt x="69" y="289"/>
                  </a:lnTo>
                  <a:lnTo>
                    <a:pt x="69" y="289"/>
                  </a:lnTo>
                  <a:lnTo>
                    <a:pt x="178" y="225"/>
                  </a:lnTo>
                  <a:lnTo>
                    <a:pt x="75" y="300"/>
                  </a:lnTo>
                  <a:lnTo>
                    <a:pt x="75" y="302"/>
                  </a:lnTo>
                  <a:lnTo>
                    <a:pt x="75" y="302"/>
                  </a:lnTo>
                  <a:lnTo>
                    <a:pt x="184" y="238"/>
                  </a:lnTo>
                  <a:lnTo>
                    <a:pt x="81" y="313"/>
                  </a:lnTo>
                  <a:lnTo>
                    <a:pt x="81" y="313"/>
                  </a:lnTo>
                  <a:lnTo>
                    <a:pt x="81" y="313"/>
                  </a:lnTo>
                  <a:lnTo>
                    <a:pt x="188" y="251"/>
                  </a:lnTo>
                  <a:lnTo>
                    <a:pt x="90" y="326"/>
                  </a:lnTo>
                  <a:lnTo>
                    <a:pt x="90" y="326"/>
                  </a:lnTo>
                  <a:lnTo>
                    <a:pt x="90" y="326"/>
                  </a:lnTo>
                  <a:lnTo>
                    <a:pt x="190" y="268"/>
                  </a:lnTo>
                  <a:lnTo>
                    <a:pt x="96" y="334"/>
                  </a:lnTo>
                  <a:lnTo>
                    <a:pt x="96" y="334"/>
                  </a:lnTo>
                  <a:lnTo>
                    <a:pt x="96" y="334"/>
                  </a:lnTo>
                  <a:lnTo>
                    <a:pt x="193" y="279"/>
                  </a:lnTo>
                  <a:lnTo>
                    <a:pt x="101" y="341"/>
                  </a:lnTo>
                  <a:lnTo>
                    <a:pt x="101" y="343"/>
                  </a:lnTo>
                  <a:lnTo>
                    <a:pt x="101" y="343"/>
                  </a:lnTo>
                  <a:lnTo>
                    <a:pt x="199" y="285"/>
                  </a:lnTo>
                  <a:lnTo>
                    <a:pt x="107" y="351"/>
                  </a:lnTo>
                  <a:lnTo>
                    <a:pt x="107" y="351"/>
                  </a:lnTo>
                  <a:lnTo>
                    <a:pt x="107" y="351"/>
                  </a:lnTo>
                  <a:lnTo>
                    <a:pt x="201" y="298"/>
                  </a:lnTo>
                  <a:lnTo>
                    <a:pt x="113" y="358"/>
                  </a:lnTo>
                  <a:lnTo>
                    <a:pt x="113" y="358"/>
                  </a:lnTo>
                  <a:lnTo>
                    <a:pt x="113" y="358"/>
                  </a:lnTo>
                  <a:lnTo>
                    <a:pt x="178" y="319"/>
                  </a:lnTo>
                  <a:lnTo>
                    <a:pt x="113" y="358"/>
                  </a:lnTo>
                  <a:lnTo>
                    <a:pt x="113" y="360"/>
                  </a:lnTo>
                  <a:lnTo>
                    <a:pt x="116" y="360"/>
                  </a:lnTo>
                  <a:lnTo>
                    <a:pt x="208" y="306"/>
                  </a:lnTo>
                  <a:lnTo>
                    <a:pt x="120" y="366"/>
                  </a:lnTo>
                  <a:lnTo>
                    <a:pt x="120" y="366"/>
                  </a:lnTo>
                  <a:lnTo>
                    <a:pt x="120" y="366"/>
                  </a:lnTo>
                  <a:lnTo>
                    <a:pt x="214" y="313"/>
                  </a:lnTo>
                  <a:lnTo>
                    <a:pt x="131" y="377"/>
                  </a:lnTo>
                  <a:lnTo>
                    <a:pt x="131" y="379"/>
                  </a:lnTo>
                  <a:lnTo>
                    <a:pt x="131" y="379"/>
                  </a:lnTo>
                  <a:lnTo>
                    <a:pt x="212" y="332"/>
                  </a:lnTo>
                  <a:lnTo>
                    <a:pt x="135" y="381"/>
                  </a:lnTo>
                  <a:lnTo>
                    <a:pt x="135" y="383"/>
                  </a:lnTo>
                  <a:lnTo>
                    <a:pt x="135" y="383"/>
                  </a:lnTo>
                  <a:lnTo>
                    <a:pt x="223" y="332"/>
                  </a:lnTo>
                  <a:lnTo>
                    <a:pt x="146" y="392"/>
                  </a:lnTo>
                  <a:lnTo>
                    <a:pt x="146" y="394"/>
                  </a:lnTo>
                  <a:lnTo>
                    <a:pt x="146" y="394"/>
                  </a:lnTo>
                  <a:lnTo>
                    <a:pt x="203" y="360"/>
                  </a:lnTo>
                  <a:lnTo>
                    <a:pt x="148" y="394"/>
                  </a:lnTo>
                  <a:lnTo>
                    <a:pt x="148" y="396"/>
                  </a:lnTo>
                  <a:lnTo>
                    <a:pt x="148" y="396"/>
                  </a:lnTo>
                  <a:lnTo>
                    <a:pt x="225" y="351"/>
                  </a:lnTo>
                  <a:lnTo>
                    <a:pt x="152" y="400"/>
                  </a:lnTo>
                  <a:lnTo>
                    <a:pt x="152" y="400"/>
                  </a:lnTo>
                  <a:lnTo>
                    <a:pt x="152" y="400"/>
                  </a:lnTo>
                  <a:lnTo>
                    <a:pt x="235" y="353"/>
                  </a:lnTo>
                  <a:lnTo>
                    <a:pt x="165" y="411"/>
                  </a:lnTo>
                  <a:lnTo>
                    <a:pt x="165" y="411"/>
                  </a:lnTo>
                  <a:lnTo>
                    <a:pt x="165" y="411"/>
                  </a:lnTo>
                  <a:lnTo>
                    <a:pt x="242" y="368"/>
                  </a:lnTo>
                  <a:lnTo>
                    <a:pt x="178" y="422"/>
                  </a:lnTo>
                  <a:lnTo>
                    <a:pt x="178" y="422"/>
                  </a:lnTo>
                  <a:lnTo>
                    <a:pt x="178" y="422"/>
                  </a:lnTo>
                  <a:lnTo>
                    <a:pt x="248" y="381"/>
                  </a:lnTo>
                  <a:lnTo>
                    <a:pt x="186" y="428"/>
                  </a:lnTo>
                  <a:lnTo>
                    <a:pt x="186" y="428"/>
                  </a:lnTo>
                  <a:lnTo>
                    <a:pt x="186" y="428"/>
                  </a:lnTo>
                  <a:lnTo>
                    <a:pt x="253" y="392"/>
                  </a:lnTo>
                  <a:lnTo>
                    <a:pt x="195" y="435"/>
                  </a:lnTo>
                  <a:lnTo>
                    <a:pt x="195" y="435"/>
                  </a:lnTo>
                  <a:lnTo>
                    <a:pt x="195" y="435"/>
                  </a:lnTo>
                  <a:lnTo>
                    <a:pt x="259" y="398"/>
                  </a:lnTo>
                  <a:lnTo>
                    <a:pt x="205" y="443"/>
                  </a:lnTo>
                  <a:lnTo>
                    <a:pt x="205" y="443"/>
                  </a:lnTo>
                  <a:lnTo>
                    <a:pt x="208" y="443"/>
                  </a:lnTo>
                  <a:lnTo>
                    <a:pt x="265" y="409"/>
                  </a:lnTo>
                  <a:lnTo>
                    <a:pt x="218" y="450"/>
                  </a:lnTo>
                  <a:lnTo>
                    <a:pt x="218" y="452"/>
                  </a:lnTo>
                  <a:lnTo>
                    <a:pt x="218" y="452"/>
                  </a:lnTo>
                  <a:lnTo>
                    <a:pt x="272" y="420"/>
                  </a:lnTo>
                  <a:lnTo>
                    <a:pt x="227" y="456"/>
                  </a:lnTo>
                  <a:lnTo>
                    <a:pt x="227" y="456"/>
                  </a:lnTo>
                  <a:lnTo>
                    <a:pt x="229" y="456"/>
                  </a:lnTo>
                  <a:lnTo>
                    <a:pt x="255" y="441"/>
                  </a:lnTo>
                  <a:lnTo>
                    <a:pt x="229" y="456"/>
                  </a:lnTo>
                  <a:lnTo>
                    <a:pt x="229" y="458"/>
                  </a:lnTo>
                  <a:lnTo>
                    <a:pt x="231" y="458"/>
                  </a:lnTo>
                  <a:lnTo>
                    <a:pt x="280" y="428"/>
                  </a:lnTo>
                  <a:lnTo>
                    <a:pt x="244" y="465"/>
                  </a:lnTo>
                  <a:lnTo>
                    <a:pt x="244" y="465"/>
                  </a:lnTo>
                  <a:lnTo>
                    <a:pt x="244" y="465"/>
                  </a:lnTo>
                  <a:lnTo>
                    <a:pt x="248" y="462"/>
                  </a:lnTo>
                  <a:lnTo>
                    <a:pt x="244" y="465"/>
                  </a:lnTo>
                  <a:lnTo>
                    <a:pt x="244" y="467"/>
                  </a:lnTo>
                  <a:lnTo>
                    <a:pt x="244" y="467"/>
                  </a:lnTo>
                  <a:lnTo>
                    <a:pt x="289" y="441"/>
                  </a:lnTo>
                  <a:lnTo>
                    <a:pt x="261" y="473"/>
                  </a:lnTo>
                  <a:lnTo>
                    <a:pt x="261" y="475"/>
                  </a:lnTo>
                  <a:lnTo>
                    <a:pt x="261" y="475"/>
                  </a:lnTo>
                  <a:lnTo>
                    <a:pt x="297" y="454"/>
                  </a:lnTo>
                  <a:lnTo>
                    <a:pt x="272" y="477"/>
                  </a:lnTo>
                  <a:lnTo>
                    <a:pt x="272" y="480"/>
                  </a:lnTo>
                  <a:lnTo>
                    <a:pt x="272" y="480"/>
                  </a:lnTo>
                  <a:lnTo>
                    <a:pt x="304" y="462"/>
                  </a:lnTo>
                  <a:lnTo>
                    <a:pt x="282" y="482"/>
                  </a:lnTo>
                  <a:lnTo>
                    <a:pt x="282" y="484"/>
                  </a:lnTo>
                  <a:lnTo>
                    <a:pt x="282" y="484"/>
                  </a:lnTo>
                  <a:lnTo>
                    <a:pt x="310" y="467"/>
                  </a:lnTo>
                  <a:lnTo>
                    <a:pt x="300" y="490"/>
                  </a:lnTo>
                  <a:lnTo>
                    <a:pt x="302" y="490"/>
                  </a:lnTo>
                  <a:lnTo>
                    <a:pt x="302" y="490"/>
                  </a:lnTo>
                  <a:lnTo>
                    <a:pt x="321" y="480"/>
                  </a:lnTo>
                  <a:lnTo>
                    <a:pt x="321" y="497"/>
                  </a:lnTo>
                  <a:lnTo>
                    <a:pt x="321" y="497"/>
                  </a:lnTo>
                  <a:lnTo>
                    <a:pt x="321" y="497"/>
                  </a:lnTo>
                  <a:lnTo>
                    <a:pt x="334" y="490"/>
                  </a:lnTo>
                  <a:lnTo>
                    <a:pt x="334" y="501"/>
                  </a:lnTo>
                  <a:lnTo>
                    <a:pt x="334" y="501"/>
                  </a:lnTo>
                  <a:lnTo>
                    <a:pt x="336" y="501"/>
                  </a:lnTo>
                  <a:lnTo>
                    <a:pt x="342" y="497"/>
                  </a:lnTo>
                  <a:lnTo>
                    <a:pt x="349" y="503"/>
                  </a:lnTo>
                  <a:lnTo>
                    <a:pt x="349" y="503"/>
                  </a:lnTo>
                  <a:lnTo>
                    <a:pt x="349" y="503"/>
                  </a:lnTo>
                  <a:lnTo>
                    <a:pt x="349" y="503"/>
                  </a:lnTo>
                  <a:lnTo>
                    <a:pt x="349" y="503"/>
                  </a:lnTo>
                  <a:lnTo>
                    <a:pt x="342" y="497"/>
                  </a:lnTo>
                  <a:lnTo>
                    <a:pt x="342" y="497"/>
                  </a:lnTo>
                  <a:lnTo>
                    <a:pt x="336" y="499"/>
                  </a:lnTo>
                  <a:lnTo>
                    <a:pt x="334" y="490"/>
                  </a:lnTo>
                  <a:lnTo>
                    <a:pt x="334" y="490"/>
                  </a:lnTo>
                  <a:lnTo>
                    <a:pt x="334" y="490"/>
                  </a:lnTo>
                  <a:lnTo>
                    <a:pt x="323" y="497"/>
                  </a:lnTo>
                  <a:lnTo>
                    <a:pt x="323" y="477"/>
                  </a:lnTo>
                  <a:lnTo>
                    <a:pt x="323" y="477"/>
                  </a:lnTo>
                  <a:lnTo>
                    <a:pt x="321" y="477"/>
                  </a:lnTo>
                  <a:lnTo>
                    <a:pt x="302" y="488"/>
                  </a:lnTo>
                  <a:lnTo>
                    <a:pt x="312" y="467"/>
                  </a:lnTo>
                  <a:lnTo>
                    <a:pt x="312" y="465"/>
                  </a:lnTo>
                  <a:lnTo>
                    <a:pt x="312" y="465"/>
                  </a:lnTo>
                  <a:lnTo>
                    <a:pt x="285" y="482"/>
                  </a:lnTo>
                  <a:lnTo>
                    <a:pt x="306" y="460"/>
                  </a:lnTo>
                  <a:lnTo>
                    <a:pt x="306" y="458"/>
                  </a:lnTo>
                  <a:lnTo>
                    <a:pt x="306" y="458"/>
                  </a:lnTo>
                  <a:lnTo>
                    <a:pt x="276" y="477"/>
                  </a:lnTo>
                  <a:lnTo>
                    <a:pt x="300" y="452"/>
                  </a:lnTo>
                  <a:lnTo>
                    <a:pt x="300" y="452"/>
                  </a:lnTo>
                  <a:lnTo>
                    <a:pt x="300" y="452"/>
                  </a:lnTo>
                  <a:lnTo>
                    <a:pt x="263" y="473"/>
                  </a:lnTo>
                  <a:lnTo>
                    <a:pt x="291" y="439"/>
                  </a:lnTo>
                  <a:lnTo>
                    <a:pt x="291" y="439"/>
                  </a:lnTo>
                  <a:lnTo>
                    <a:pt x="291" y="439"/>
                  </a:lnTo>
                  <a:lnTo>
                    <a:pt x="289" y="439"/>
                  </a:lnTo>
                  <a:lnTo>
                    <a:pt x="291" y="439"/>
                  </a:lnTo>
                  <a:lnTo>
                    <a:pt x="291" y="437"/>
                  </a:lnTo>
                  <a:lnTo>
                    <a:pt x="291" y="437"/>
                  </a:lnTo>
                  <a:lnTo>
                    <a:pt x="246" y="462"/>
                  </a:lnTo>
                  <a:lnTo>
                    <a:pt x="282" y="428"/>
                  </a:lnTo>
                  <a:lnTo>
                    <a:pt x="282" y="426"/>
                  </a:lnTo>
                  <a:lnTo>
                    <a:pt x="282" y="426"/>
                  </a:lnTo>
                  <a:lnTo>
                    <a:pt x="257" y="441"/>
                  </a:lnTo>
                  <a:lnTo>
                    <a:pt x="282" y="426"/>
                  </a:lnTo>
                  <a:lnTo>
                    <a:pt x="282" y="426"/>
                  </a:lnTo>
                  <a:lnTo>
                    <a:pt x="282" y="424"/>
                  </a:lnTo>
                  <a:lnTo>
                    <a:pt x="233" y="454"/>
                  </a:lnTo>
                  <a:lnTo>
                    <a:pt x="278" y="418"/>
                  </a:lnTo>
                  <a:lnTo>
                    <a:pt x="278" y="418"/>
                  </a:lnTo>
                  <a:lnTo>
                    <a:pt x="276" y="418"/>
                  </a:lnTo>
                  <a:lnTo>
                    <a:pt x="223" y="447"/>
                  </a:lnTo>
                  <a:lnTo>
                    <a:pt x="270" y="407"/>
                  </a:lnTo>
                  <a:lnTo>
                    <a:pt x="270" y="407"/>
                  </a:lnTo>
                  <a:lnTo>
                    <a:pt x="270" y="407"/>
                  </a:lnTo>
                  <a:lnTo>
                    <a:pt x="212" y="439"/>
                  </a:lnTo>
                  <a:lnTo>
                    <a:pt x="263" y="396"/>
                  </a:lnTo>
                  <a:lnTo>
                    <a:pt x="263" y="394"/>
                  </a:lnTo>
                  <a:lnTo>
                    <a:pt x="263" y="394"/>
                  </a:lnTo>
                  <a:lnTo>
                    <a:pt x="201" y="430"/>
                  </a:lnTo>
                  <a:lnTo>
                    <a:pt x="259" y="388"/>
                  </a:lnTo>
                  <a:lnTo>
                    <a:pt x="259" y="388"/>
                  </a:lnTo>
                  <a:lnTo>
                    <a:pt x="259" y="388"/>
                  </a:lnTo>
                  <a:lnTo>
                    <a:pt x="193" y="424"/>
                  </a:lnTo>
                  <a:lnTo>
                    <a:pt x="255" y="377"/>
                  </a:lnTo>
                  <a:lnTo>
                    <a:pt x="255" y="377"/>
                  </a:lnTo>
                  <a:lnTo>
                    <a:pt x="255" y="377"/>
                  </a:lnTo>
                  <a:lnTo>
                    <a:pt x="182" y="418"/>
                  </a:lnTo>
                  <a:lnTo>
                    <a:pt x="248" y="364"/>
                  </a:lnTo>
                  <a:lnTo>
                    <a:pt x="248" y="364"/>
                  </a:lnTo>
                  <a:lnTo>
                    <a:pt x="246" y="364"/>
                  </a:lnTo>
                  <a:lnTo>
                    <a:pt x="171" y="409"/>
                  </a:lnTo>
                  <a:lnTo>
                    <a:pt x="240" y="351"/>
                  </a:lnTo>
                  <a:lnTo>
                    <a:pt x="240" y="349"/>
                  </a:lnTo>
                  <a:lnTo>
                    <a:pt x="240" y="349"/>
                  </a:lnTo>
                  <a:lnTo>
                    <a:pt x="165" y="394"/>
                  </a:lnTo>
                  <a:lnTo>
                    <a:pt x="238" y="345"/>
                  </a:lnTo>
                  <a:lnTo>
                    <a:pt x="238" y="343"/>
                  </a:lnTo>
                  <a:lnTo>
                    <a:pt x="238" y="343"/>
                  </a:lnTo>
                  <a:lnTo>
                    <a:pt x="180" y="377"/>
                  </a:lnTo>
                  <a:lnTo>
                    <a:pt x="235" y="341"/>
                  </a:lnTo>
                  <a:lnTo>
                    <a:pt x="235" y="341"/>
                  </a:lnTo>
                  <a:lnTo>
                    <a:pt x="235" y="341"/>
                  </a:lnTo>
                  <a:lnTo>
                    <a:pt x="152" y="390"/>
                  </a:lnTo>
                  <a:lnTo>
                    <a:pt x="229" y="328"/>
                  </a:lnTo>
                  <a:lnTo>
                    <a:pt x="229" y="328"/>
                  </a:lnTo>
                  <a:lnTo>
                    <a:pt x="229" y="328"/>
                  </a:lnTo>
                  <a:lnTo>
                    <a:pt x="150" y="373"/>
                  </a:lnTo>
                  <a:lnTo>
                    <a:pt x="227" y="323"/>
                  </a:lnTo>
                  <a:lnTo>
                    <a:pt x="227" y="321"/>
                  </a:lnTo>
                  <a:lnTo>
                    <a:pt x="227" y="321"/>
                  </a:lnTo>
                  <a:lnTo>
                    <a:pt x="137" y="375"/>
                  </a:lnTo>
                  <a:lnTo>
                    <a:pt x="220" y="308"/>
                  </a:lnTo>
                  <a:lnTo>
                    <a:pt x="220" y="308"/>
                  </a:lnTo>
                  <a:lnTo>
                    <a:pt x="220" y="308"/>
                  </a:lnTo>
                  <a:lnTo>
                    <a:pt x="131" y="360"/>
                  </a:lnTo>
                  <a:lnTo>
                    <a:pt x="218" y="300"/>
                  </a:lnTo>
                  <a:lnTo>
                    <a:pt x="218" y="300"/>
                  </a:lnTo>
                  <a:lnTo>
                    <a:pt x="216" y="300"/>
                  </a:lnTo>
                  <a:lnTo>
                    <a:pt x="152" y="336"/>
                  </a:lnTo>
                  <a:lnTo>
                    <a:pt x="216" y="298"/>
                  </a:lnTo>
                  <a:lnTo>
                    <a:pt x="216" y="298"/>
                  </a:lnTo>
                  <a:lnTo>
                    <a:pt x="216" y="298"/>
                  </a:lnTo>
                  <a:lnTo>
                    <a:pt x="126" y="349"/>
                  </a:lnTo>
                  <a:lnTo>
                    <a:pt x="214" y="291"/>
                  </a:lnTo>
                  <a:lnTo>
                    <a:pt x="214" y="289"/>
                  </a:lnTo>
                  <a:lnTo>
                    <a:pt x="212" y="289"/>
                  </a:lnTo>
                  <a:lnTo>
                    <a:pt x="118" y="345"/>
                  </a:lnTo>
                  <a:lnTo>
                    <a:pt x="210" y="281"/>
                  </a:lnTo>
                  <a:lnTo>
                    <a:pt x="210" y="279"/>
                  </a:lnTo>
                  <a:lnTo>
                    <a:pt x="208" y="279"/>
                  </a:lnTo>
                  <a:lnTo>
                    <a:pt x="113" y="334"/>
                  </a:lnTo>
                  <a:lnTo>
                    <a:pt x="205" y="272"/>
                  </a:lnTo>
                  <a:lnTo>
                    <a:pt x="205" y="272"/>
                  </a:lnTo>
                  <a:lnTo>
                    <a:pt x="205" y="270"/>
                  </a:lnTo>
                  <a:lnTo>
                    <a:pt x="107" y="328"/>
                  </a:lnTo>
                  <a:lnTo>
                    <a:pt x="201" y="261"/>
                  </a:lnTo>
                  <a:lnTo>
                    <a:pt x="201" y="261"/>
                  </a:lnTo>
                  <a:lnTo>
                    <a:pt x="201" y="261"/>
                  </a:lnTo>
                  <a:lnTo>
                    <a:pt x="96" y="321"/>
                  </a:lnTo>
                  <a:lnTo>
                    <a:pt x="197" y="246"/>
                  </a:lnTo>
                  <a:lnTo>
                    <a:pt x="197" y="246"/>
                  </a:lnTo>
                  <a:lnTo>
                    <a:pt x="195" y="246"/>
                  </a:lnTo>
                  <a:lnTo>
                    <a:pt x="90" y="308"/>
                  </a:lnTo>
                  <a:lnTo>
                    <a:pt x="190" y="234"/>
                  </a:lnTo>
                  <a:lnTo>
                    <a:pt x="190" y="234"/>
                  </a:lnTo>
                  <a:lnTo>
                    <a:pt x="190" y="234"/>
                  </a:lnTo>
                  <a:lnTo>
                    <a:pt x="84" y="296"/>
                  </a:lnTo>
                  <a:lnTo>
                    <a:pt x="186" y="221"/>
                  </a:lnTo>
                  <a:lnTo>
                    <a:pt x="186" y="221"/>
                  </a:lnTo>
                  <a:lnTo>
                    <a:pt x="186" y="221"/>
                  </a:lnTo>
                  <a:lnTo>
                    <a:pt x="86" y="276"/>
                  </a:lnTo>
                  <a:lnTo>
                    <a:pt x="259" y="167"/>
                  </a:lnTo>
                  <a:close/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1" y="5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41" y="11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41"/>
                  </a:lnTo>
                  <a:lnTo>
                    <a:pt x="49" y="13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4" y="48"/>
                  </a:lnTo>
                  <a:lnTo>
                    <a:pt x="64" y="13"/>
                  </a:lnTo>
                  <a:lnTo>
                    <a:pt x="4" y="62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79" y="22"/>
                  </a:lnTo>
                  <a:lnTo>
                    <a:pt x="4" y="71"/>
                  </a:lnTo>
                  <a:lnTo>
                    <a:pt x="4" y="73"/>
                  </a:lnTo>
                  <a:lnTo>
                    <a:pt x="7" y="73"/>
                  </a:lnTo>
                  <a:lnTo>
                    <a:pt x="92" y="22"/>
                  </a:lnTo>
                  <a:lnTo>
                    <a:pt x="7" y="84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1" y="50"/>
                  </a:lnTo>
                  <a:lnTo>
                    <a:pt x="7" y="88"/>
                  </a:lnTo>
                  <a:lnTo>
                    <a:pt x="7" y="88"/>
                  </a:lnTo>
                  <a:lnTo>
                    <a:pt x="7" y="88"/>
                  </a:lnTo>
                  <a:lnTo>
                    <a:pt x="75" y="50"/>
                  </a:lnTo>
                  <a:lnTo>
                    <a:pt x="7" y="90"/>
                  </a:lnTo>
                  <a:lnTo>
                    <a:pt x="7" y="90"/>
                  </a:lnTo>
                  <a:lnTo>
                    <a:pt x="9" y="90"/>
                  </a:lnTo>
                  <a:lnTo>
                    <a:pt x="109" y="33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24" y="33"/>
                  </a:lnTo>
                  <a:lnTo>
                    <a:pt x="11" y="112"/>
                  </a:lnTo>
                  <a:lnTo>
                    <a:pt x="11" y="112"/>
                  </a:lnTo>
                  <a:lnTo>
                    <a:pt x="11" y="112"/>
                  </a:lnTo>
                  <a:lnTo>
                    <a:pt x="122" y="48"/>
                  </a:lnTo>
                  <a:lnTo>
                    <a:pt x="11" y="116"/>
                  </a:lnTo>
                  <a:lnTo>
                    <a:pt x="11" y="116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31" y="50"/>
                  </a:lnTo>
                  <a:lnTo>
                    <a:pt x="13" y="122"/>
                  </a:lnTo>
                  <a:lnTo>
                    <a:pt x="13" y="125"/>
                  </a:lnTo>
                  <a:lnTo>
                    <a:pt x="13" y="125"/>
                  </a:lnTo>
                  <a:lnTo>
                    <a:pt x="152" y="43"/>
                  </a:lnTo>
                  <a:lnTo>
                    <a:pt x="15" y="139"/>
                  </a:lnTo>
                  <a:lnTo>
                    <a:pt x="15" y="139"/>
                  </a:lnTo>
                  <a:lnTo>
                    <a:pt x="15" y="139"/>
                  </a:lnTo>
                  <a:lnTo>
                    <a:pt x="137" y="71"/>
                  </a:lnTo>
                  <a:lnTo>
                    <a:pt x="15" y="144"/>
                  </a:lnTo>
                  <a:lnTo>
                    <a:pt x="15" y="144"/>
                  </a:lnTo>
                  <a:lnTo>
                    <a:pt x="17" y="144"/>
                  </a:lnTo>
                  <a:lnTo>
                    <a:pt x="176" y="52"/>
                  </a:lnTo>
                  <a:lnTo>
                    <a:pt x="19" y="161"/>
                  </a:lnTo>
                  <a:lnTo>
                    <a:pt x="19" y="161"/>
                  </a:lnTo>
                  <a:lnTo>
                    <a:pt x="19" y="161"/>
                  </a:lnTo>
                  <a:lnTo>
                    <a:pt x="122" y="103"/>
                  </a:lnTo>
                  <a:lnTo>
                    <a:pt x="19" y="163"/>
                  </a:lnTo>
                  <a:lnTo>
                    <a:pt x="19" y="163"/>
                  </a:lnTo>
                  <a:lnTo>
                    <a:pt x="21" y="163"/>
                  </a:lnTo>
                  <a:lnTo>
                    <a:pt x="79" y="131"/>
                  </a:lnTo>
                  <a:lnTo>
                    <a:pt x="21" y="165"/>
                  </a:lnTo>
                  <a:lnTo>
                    <a:pt x="21" y="165"/>
                  </a:lnTo>
                  <a:lnTo>
                    <a:pt x="21" y="165"/>
                  </a:lnTo>
                  <a:lnTo>
                    <a:pt x="21" y="165"/>
                  </a:lnTo>
                  <a:lnTo>
                    <a:pt x="21" y="165"/>
                  </a:lnTo>
                  <a:lnTo>
                    <a:pt x="21" y="165"/>
                  </a:lnTo>
                  <a:lnTo>
                    <a:pt x="21" y="165"/>
                  </a:lnTo>
                  <a:lnTo>
                    <a:pt x="21" y="165"/>
                  </a:lnTo>
                  <a:lnTo>
                    <a:pt x="21" y="165"/>
                  </a:lnTo>
                  <a:lnTo>
                    <a:pt x="190" y="67"/>
                  </a:lnTo>
                  <a:lnTo>
                    <a:pt x="24" y="176"/>
                  </a:lnTo>
                  <a:lnTo>
                    <a:pt x="24" y="176"/>
                  </a:lnTo>
                  <a:lnTo>
                    <a:pt x="24" y="176"/>
                  </a:lnTo>
                  <a:lnTo>
                    <a:pt x="182" y="84"/>
                  </a:lnTo>
                  <a:lnTo>
                    <a:pt x="26" y="180"/>
                  </a:lnTo>
                  <a:lnTo>
                    <a:pt x="24" y="180"/>
                  </a:lnTo>
                  <a:lnTo>
                    <a:pt x="26" y="180"/>
                  </a:lnTo>
                  <a:lnTo>
                    <a:pt x="199" y="80"/>
                  </a:lnTo>
                  <a:lnTo>
                    <a:pt x="26" y="189"/>
                  </a:lnTo>
                  <a:lnTo>
                    <a:pt x="26" y="189"/>
                  </a:lnTo>
                  <a:lnTo>
                    <a:pt x="28" y="189"/>
                  </a:lnTo>
                  <a:lnTo>
                    <a:pt x="218" y="77"/>
                  </a:lnTo>
                  <a:lnTo>
                    <a:pt x="32" y="204"/>
                  </a:lnTo>
                  <a:lnTo>
                    <a:pt x="32" y="204"/>
                  </a:lnTo>
                  <a:lnTo>
                    <a:pt x="32" y="204"/>
                  </a:lnTo>
                  <a:lnTo>
                    <a:pt x="233" y="88"/>
                  </a:lnTo>
                  <a:lnTo>
                    <a:pt x="36" y="219"/>
                  </a:lnTo>
                  <a:lnTo>
                    <a:pt x="36" y="219"/>
                  </a:lnTo>
                  <a:lnTo>
                    <a:pt x="36" y="219"/>
                  </a:lnTo>
                  <a:lnTo>
                    <a:pt x="180" y="137"/>
                  </a:lnTo>
                  <a:lnTo>
                    <a:pt x="39" y="221"/>
                  </a:lnTo>
                  <a:lnTo>
                    <a:pt x="36" y="221"/>
                  </a:lnTo>
                  <a:lnTo>
                    <a:pt x="39" y="223"/>
                  </a:lnTo>
                  <a:lnTo>
                    <a:pt x="248" y="101"/>
                  </a:lnTo>
                  <a:lnTo>
                    <a:pt x="43" y="236"/>
                  </a:lnTo>
                  <a:lnTo>
                    <a:pt x="43" y="236"/>
                  </a:lnTo>
                  <a:lnTo>
                    <a:pt x="43" y="236"/>
                  </a:lnTo>
                  <a:lnTo>
                    <a:pt x="143" y="178"/>
                  </a:lnTo>
                  <a:lnTo>
                    <a:pt x="43" y="236"/>
                  </a:lnTo>
                  <a:lnTo>
                    <a:pt x="43" y="236"/>
                  </a:lnTo>
                  <a:lnTo>
                    <a:pt x="43" y="236"/>
                  </a:lnTo>
                  <a:lnTo>
                    <a:pt x="43" y="238"/>
                  </a:lnTo>
                  <a:lnTo>
                    <a:pt x="43" y="238"/>
                  </a:lnTo>
                  <a:lnTo>
                    <a:pt x="43" y="238"/>
                  </a:lnTo>
                  <a:lnTo>
                    <a:pt x="43" y="238"/>
                  </a:lnTo>
                  <a:lnTo>
                    <a:pt x="43" y="238"/>
                  </a:lnTo>
                  <a:lnTo>
                    <a:pt x="43" y="238"/>
                  </a:lnTo>
                  <a:lnTo>
                    <a:pt x="223" y="133"/>
                  </a:lnTo>
                  <a:lnTo>
                    <a:pt x="45" y="240"/>
                  </a:lnTo>
                  <a:lnTo>
                    <a:pt x="45" y="240"/>
                  </a:lnTo>
                  <a:lnTo>
                    <a:pt x="45" y="240"/>
                  </a:lnTo>
                  <a:lnTo>
                    <a:pt x="45" y="242"/>
                  </a:lnTo>
                  <a:lnTo>
                    <a:pt x="45" y="242"/>
                  </a:lnTo>
                  <a:lnTo>
                    <a:pt x="45" y="242"/>
                  </a:lnTo>
                  <a:lnTo>
                    <a:pt x="45" y="242"/>
                  </a:lnTo>
                  <a:lnTo>
                    <a:pt x="45" y="242"/>
                  </a:lnTo>
                  <a:lnTo>
                    <a:pt x="242" y="129"/>
                  </a:lnTo>
                  <a:lnTo>
                    <a:pt x="47" y="246"/>
                  </a:lnTo>
                  <a:lnTo>
                    <a:pt x="47" y="246"/>
                  </a:lnTo>
                  <a:lnTo>
                    <a:pt x="47" y="246"/>
                  </a:lnTo>
                  <a:lnTo>
                    <a:pt x="257" y="127"/>
                  </a:lnTo>
                  <a:lnTo>
                    <a:pt x="51" y="253"/>
                  </a:lnTo>
                  <a:lnTo>
                    <a:pt x="49" y="255"/>
                  </a:lnTo>
                  <a:lnTo>
                    <a:pt x="51" y="255"/>
                  </a:lnTo>
                  <a:lnTo>
                    <a:pt x="96" y="229"/>
                  </a:lnTo>
                  <a:lnTo>
                    <a:pt x="51" y="255"/>
                  </a:lnTo>
                  <a:lnTo>
                    <a:pt x="51" y="255"/>
                  </a:lnTo>
                  <a:lnTo>
                    <a:pt x="51" y="255"/>
                  </a:lnTo>
                  <a:lnTo>
                    <a:pt x="51" y="255"/>
                  </a:lnTo>
                  <a:lnTo>
                    <a:pt x="51" y="255"/>
                  </a:lnTo>
                  <a:lnTo>
                    <a:pt x="51" y="255"/>
                  </a:lnTo>
                  <a:lnTo>
                    <a:pt x="51" y="255"/>
                  </a:lnTo>
                  <a:lnTo>
                    <a:pt x="51" y="255"/>
                  </a:lnTo>
                  <a:lnTo>
                    <a:pt x="51" y="255"/>
                  </a:lnTo>
                  <a:lnTo>
                    <a:pt x="208" y="165"/>
                  </a:lnTo>
                  <a:lnTo>
                    <a:pt x="51" y="257"/>
                  </a:lnTo>
                  <a:lnTo>
                    <a:pt x="51" y="257"/>
                  </a:lnTo>
                  <a:lnTo>
                    <a:pt x="51" y="257"/>
                  </a:lnTo>
                  <a:lnTo>
                    <a:pt x="51" y="257"/>
                  </a:lnTo>
                  <a:lnTo>
                    <a:pt x="51" y="257"/>
                  </a:lnTo>
                  <a:lnTo>
                    <a:pt x="51" y="257"/>
                  </a:lnTo>
                  <a:lnTo>
                    <a:pt x="51" y="257"/>
                  </a:lnTo>
                  <a:lnTo>
                    <a:pt x="280" y="127"/>
                  </a:lnTo>
                  <a:lnTo>
                    <a:pt x="60" y="272"/>
                  </a:lnTo>
                  <a:lnTo>
                    <a:pt x="58" y="272"/>
                  </a:lnTo>
                  <a:lnTo>
                    <a:pt x="60" y="274"/>
                  </a:lnTo>
                  <a:lnTo>
                    <a:pt x="263" y="154"/>
                  </a:lnTo>
                  <a:lnTo>
                    <a:pt x="62" y="276"/>
                  </a:lnTo>
                  <a:lnTo>
                    <a:pt x="62" y="279"/>
                  </a:lnTo>
                  <a:lnTo>
                    <a:pt x="62" y="279"/>
                  </a:lnTo>
                  <a:lnTo>
                    <a:pt x="293" y="146"/>
                  </a:lnTo>
                  <a:lnTo>
                    <a:pt x="259" y="167"/>
                  </a:lnTo>
                  <a:lnTo>
                    <a:pt x="278" y="157"/>
                  </a:lnTo>
                  <a:lnTo>
                    <a:pt x="312" y="133"/>
                  </a:lnTo>
                  <a:lnTo>
                    <a:pt x="312" y="133"/>
                  </a:lnTo>
                  <a:lnTo>
                    <a:pt x="312" y="133"/>
                  </a:lnTo>
                  <a:lnTo>
                    <a:pt x="105" y="253"/>
                  </a:lnTo>
                  <a:lnTo>
                    <a:pt x="308" y="131"/>
                  </a:lnTo>
                  <a:lnTo>
                    <a:pt x="308" y="129"/>
                  </a:lnTo>
                  <a:lnTo>
                    <a:pt x="308" y="129"/>
                  </a:lnTo>
                  <a:lnTo>
                    <a:pt x="73" y="264"/>
                  </a:lnTo>
                  <a:lnTo>
                    <a:pt x="295" y="118"/>
                  </a:lnTo>
                  <a:lnTo>
                    <a:pt x="295" y="116"/>
                  </a:lnTo>
                  <a:lnTo>
                    <a:pt x="295" y="116"/>
                  </a:lnTo>
                  <a:lnTo>
                    <a:pt x="139" y="208"/>
                  </a:lnTo>
                  <a:lnTo>
                    <a:pt x="293" y="116"/>
                  </a:lnTo>
                  <a:lnTo>
                    <a:pt x="293" y="116"/>
                  </a:lnTo>
                  <a:lnTo>
                    <a:pt x="293" y="114"/>
                  </a:lnTo>
                  <a:lnTo>
                    <a:pt x="248" y="142"/>
                  </a:lnTo>
                  <a:lnTo>
                    <a:pt x="293" y="114"/>
                  </a:lnTo>
                  <a:lnTo>
                    <a:pt x="293" y="114"/>
                  </a:lnTo>
                  <a:lnTo>
                    <a:pt x="293" y="114"/>
                  </a:lnTo>
                  <a:lnTo>
                    <a:pt x="293" y="114"/>
                  </a:lnTo>
                  <a:lnTo>
                    <a:pt x="293" y="114"/>
                  </a:lnTo>
                  <a:lnTo>
                    <a:pt x="291" y="114"/>
                  </a:lnTo>
                  <a:lnTo>
                    <a:pt x="291" y="114"/>
                  </a:lnTo>
                  <a:lnTo>
                    <a:pt x="291" y="114"/>
                  </a:lnTo>
                  <a:lnTo>
                    <a:pt x="291" y="114"/>
                  </a:lnTo>
                  <a:lnTo>
                    <a:pt x="81" y="236"/>
                  </a:lnTo>
                  <a:lnTo>
                    <a:pt x="287" y="110"/>
                  </a:lnTo>
                  <a:lnTo>
                    <a:pt x="287" y="110"/>
                  </a:lnTo>
                  <a:lnTo>
                    <a:pt x="287" y="110"/>
                  </a:lnTo>
                  <a:lnTo>
                    <a:pt x="86" y="223"/>
                  </a:lnTo>
                  <a:lnTo>
                    <a:pt x="282" y="105"/>
                  </a:lnTo>
                  <a:lnTo>
                    <a:pt x="282" y="105"/>
                  </a:lnTo>
                  <a:lnTo>
                    <a:pt x="280" y="105"/>
                  </a:lnTo>
                  <a:lnTo>
                    <a:pt x="280" y="105"/>
                  </a:lnTo>
                  <a:lnTo>
                    <a:pt x="280" y="103"/>
                  </a:lnTo>
                  <a:lnTo>
                    <a:pt x="280" y="103"/>
                  </a:lnTo>
                  <a:lnTo>
                    <a:pt x="280" y="103"/>
                  </a:lnTo>
                  <a:lnTo>
                    <a:pt x="98" y="208"/>
                  </a:lnTo>
                  <a:lnTo>
                    <a:pt x="278" y="103"/>
                  </a:lnTo>
                  <a:lnTo>
                    <a:pt x="278" y="101"/>
                  </a:lnTo>
                  <a:lnTo>
                    <a:pt x="276" y="101"/>
                  </a:lnTo>
                  <a:lnTo>
                    <a:pt x="176" y="159"/>
                  </a:lnTo>
                  <a:lnTo>
                    <a:pt x="276" y="101"/>
                  </a:lnTo>
                  <a:lnTo>
                    <a:pt x="276" y="101"/>
                  </a:lnTo>
                  <a:lnTo>
                    <a:pt x="276" y="101"/>
                  </a:lnTo>
                  <a:lnTo>
                    <a:pt x="276" y="101"/>
                  </a:lnTo>
                  <a:lnTo>
                    <a:pt x="276" y="101"/>
                  </a:lnTo>
                  <a:lnTo>
                    <a:pt x="276" y="101"/>
                  </a:lnTo>
                  <a:lnTo>
                    <a:pt x="276" y="101"/>
                  </a:lnTo>
                  <a:lnTo>
                    <a:pt x="276" y="101"/>
                  </a:lnTo>
                  <a:lnTo>
                    <a:pt x="276" y="101"/>
                  </a:lnTo>
                  <a:lnTo>
                    <a:pt x="58" y="225"/>
                  </a:lnTo>
                  <a:lnTo>
                    <a:pt x="263" y="92"/>
                  </a:lnTo>
                  <a:lnTo>
                    <a:pt x="263" y="90"/>
                  </a:lnTo>
                  <a:lnTo>
                    <a:pt x="263" y="90"/>
                  </a:lnTo>
                  <a:lnTo>
                    <a:pt x="120" y="174"/>
                  </a:lnTo>
                  <a:lnTo>
                    <a:pt x="261" y="90"/>
                  </a:lnTo>
                  <a:lnTo>
                    <a:pt x="261" y="88"/>
                  </a:lnTo>
                  <a:lnTo>
                    <a:pt x="261" y="88"/>
                  </a:lnTo>
                  <a:lnTo>
                    <a:pt x="49" y="210"/>
                  </a:lnTo>
                  <a:lnTo>
                    <a:pt x="246" y="80"/>
                  </a:lnTo>
                  <a:lnTo>
                    <a:pt x="248" y="80"/>
                  </a:lnTo>
                  <a:lnTo>
                    <a:pt x="246" y="80"/>
                  </a:lnTo>
                  <a:lnTo>
                    <a:pt x="45" y="195"/>
                  </a:lnTo>
                  <a:lnTo>
                    <a:pt x="231" y="71"/>
                  </a:lnTo>
                  <a:lnTo>
                    <a:pt x="231" y="69"/>
                  </a:lnTo>
                  <a:lnTo>
                    <a:pt x="231" y="69"/>
                  </a:lnTo>
                  <a:lnTo>
                    <a:pt x="51" y="174"/>
                  </a:lnTo>
                  <a:lnTo>
                    <a:pt x="225" y="67"/>
                  </a:lnTo>
                  <a:lnTo>
                    <a:pt x="225" y="65"/>
                  </a:lnTo>
                  <a:lnTo>
                    <a:pt x="225" y="65"/>
                  </a:lnTo>
                  <a:lnTo>
                    <a:pt x="62" y="159"/>
                  </a:lnTo>
                  <a:lnTo>
                    <a:pt x="218" y="62"/>
                  </a:lnTo>
                  <a:lnTo>
                    <a:pt x="218" y="62"/>
                  </a:lnTo>
                  <a:lnTo>
                    <a:pt x="218" y="62"/>
                  </a:lnTo>
                  <a:lnTo>
                    <a:pt x="41" y="165"/>
                  </a:lnTo>
                  <a:lnTo>
                    <a:pt x="208" y="58"/>
                  </a:lnTo>
                  <a:lnTo>
                    <a:pt x="208" y="56"/>
                  </a:lnTo>
                  <a:lnTo>
                    <a:pt x="208" y="56"/>
                  </a:lnTo>
                  <a:lnTo>
                    <a:pt x="148" y="90"/>
                  </a:lnTo>
                  <a:lnTo>
                    <a:pt x="205" y="56"/>
                  </a:lnTo>
                  <a:lnTo>
                    <a:pt x="205" y="56"/>
                  </a:lnTo>
                  <a:lnTo>
                    <a:pt x="205" y="56"/>
                  </a:lnTo>
                  <a:lnTo>
                    <a:pt x="205" y="56"/>
                  </a:lnTo>
                  <a:lnTo>
                    <a:pt x="205" y="56"/>
                  </a:lnTo>
                  <a:lnTo>
                    <a:pt x="205" y="56"/>
                  </a:lnTo>
                  <a:lnTo>
                    <a:pt x="205" y="56"/>
                  </a:lnTo>
                  <a:lnTo>
                    <a:pt x="205" y="56"/>
                  </a:lnTo>
                  <a:lnTo>
                    <a:pt x="205" y="56"/>
                  </a:lnTo>
                  <a:lnTo>
                    <a:pt x="101" y="116"/>
                  </a:lnTo>
                  <a:lnTo>
                    <a:pt x="203" y="56"/>
                  </a:lnTo>
                  <a:lnTo>
                    <a:pt x="203" y="54"/>
                  </a:lnTo>
                  <a:lnTo>
                    <a:pt x="203" y="54"/>
                  </a:lnTo>
                  <a:lnTo>
                    <a:pt x="30" y="154"/>
                  </a:lnTo>
                  <a:lnTo>
                    <a:pt x="186" y="45"/>
                  </a:lnTo>
                  <a:lnTo>
                    <a:pt x="186" y="45"/>
                  </a:lnTo>
                  <a:lnTo>
                    <a:pt x="184" y="45"/>
                  </a:lnTo>
                  <a:lnTo>
                    <a:pt x="60" y="116"/>
                  </a:lnTo>
                  <a:lnTo>
                    <a:pt x="182" y="45"/>
                  </a:lnTo>
                  <a:lnTo>
                    <a:pt x="182" y="43"/>
                  </a:lnTo>
                  <a:lnTo>
                    <a:pt x="180" y="43"/>
                  </a:lnTo>
                  <a:lnTo>
                    <a:pt x="26" y="133"/>
                  </a:lnTo>
                  <a:lnTo>
                    <a:pt x="163" y="37"/>
                  </a:lnTo>
                  <a:lnTo>
                    <a:pt x="163" y="37"/>
                  </a:lnTo>
                  <a:lnTo>
                    <a:pt x="163" y="37"/>
                  </a:lnTo>
                  <a:lnTo>
                    <a:pt x="36" y="110"/>
                  </a:lnTo>
                  <a:lnTo>
                    <a:pt x="156" y="35"/>
                  </a:lnTo>
                  <a:lnTo>
                    <a:pt x="156" y="35"/>
                  </a:lnTo>
                  <a:lnTo>
                    <a:pt x="156" y="35"/>
                  </a:lnTo>
                  <a:lnTo>
                    <a:pt x="156" y="35"/>
                  </a:lnTo>
                  <a:lnTo>
                    <a:pt x="156" y="35"/>
                  </a:lnTo>
                  <a:lnTo>
                    <a:pt x="156" y="35"/>
                  </a:lnTo>
                  <a:lnTo>
                    <a:pt x="156" y="35"/>
                  </a:lnTo>
                  <a:lnTo>
                    <a:pt x="154" y="35"/>
                  </a:lnTo>
                  <a:lnTo>
                    <a:pt x="154" y="35"/>
                  </a:lnTo>
                  <a:lnTo>
                    <a:pt x="39" y="101"/>
                  </a:lnTo>
                  <a:lnTo>
                    <a:pt x="150" y="33"/>
                  </a:lnTo>
                  <a:lnTo>
                    <a:pt x="150" y="33"/>
                  </a:lnTo>
                  <a:lnTo>
                    <a:pt x="148" y="30"/>
                  </a:lnTo>
                  <a:lnTo>
                    <a:pt x="19" y="105"/>
                  </a:lnTo>
                  <a:lnTo>
                    <a:pt x="133" y="26"/>
                  </a:lnTo>
                  <a:lnTo>
                    <a:pt x="133" y="26"/>
                  </a:lnTo>
                  <a:lnTo>
                    <a:pt x="133" y="26"/>
                  </a:lnTo>
                  <a:lnTo>
                    <a:pt x="24" y="90"/>
                  </a:lnTo>
                  <a:lnTo>
                    <a:pt x="124" y="24"/>
                  </a:lnTo>
                  <a:lnTo>
                    <a:pt x="124" y="24"/>
                  </a:lnTo>
                  <a:lnTo>
                    <a:pt x="122" y="24"/>
                  </a:lnTo>
                  <a:lnTo>
                    <a:pt x="54" y="62"/>
                  </a:lnTo>
                  <a:lnTo>
                    <a:pt x="120" y="24"/>
                  </a:lnTo>
                  <a:lnTo>
                    <a:pt x="120" y="22"/>
                  </a:lnTo>
                  <a:lnTo>
                    <a:pt x="120" y="22"/>
                  </a:lnTo>
                  <a:lnTo>
                    <a:pt x="54" y="60"/>
                  </a:lnTo>
                  <a:lnTo>
                    <a:pt x="118" y="22"/>
                  </a:lnTo>
                  <a:lnTo>
                    <a:pt x="118" y="22"/>
                  </a:lnTo>
                  <a:lnTo>
                    <a:pt x="116" y="22"/>
                  </a:lnTo>
                  <a:lnTo>
                    <a:pt x="15" y="80"/>
                  </a:lnTo>
                  <a:lnTo>
                    <a:pt x="101" y="18"/>
                  </a:lnTo>
                  <a:lnTo>
                    <a:pt x="101" y="18"/>
                  </a:lnTo>
                  <a:lnTo>
                    <a:pt x="101" y="18"/>
                  </a:lnTo>
                  <a:lnTo>
                    <a:pt x="15" y="65"/>
                  </a:lnTo>
                  <a:lnTo>
                    <a:pt x="90" y="15"/>
                  </a:lnTo>
                  <a:lnTo>
                    <a:pt x="90" y="13"/>
                  </a:lnTo>
                  <a:lnTo>
                    <a:pt x="88" y="13"/>
                  </a:lnTo>
                  <a:lnTo>
                    <a:pt x="9" y="60"/>
                  </a:lnTo>
                  <a:lnTo>
                    <a:pt x="69" y="11"/>
                  </a:lnTo>
                  <a:lnTo>
                    <a:pt x="69" y="9"/>
                  </a:lnTo>
                  <a:lnTo>
                    <a:pt x="69" y="9"/>
                  </a:lnTo>
                  <a:lnTo>
                    <a:pt x="11" y="43"/>
                  </a:lnTo>
                  <a:lnTo>
                    <a:pt x="58" y="9"/>
                  </a:lnTo>
                  <a:lnTo>
                    <a:pt x="58" y="7"/>
                  </a:lnTo>
                  <a:lnTo>
                    <a:pt x="58" y="7"/>
                  </a:lnTo>
                  <a:lnTo>
                    <a:pt x="11" y="35"/>
                  </a:lnTo>
                  <a:lnTo>
                    <a:pt x="47" y="7"/>
                  </a:lnTo>
                  <a:lnTo>
                    <a:pt x="49" y="7"/>
                  </a:lnTo>
                  <a:lnTo>
                    <a:pt x="47" y="7"/>
                  </a:lnTo>
                  <a:lnTo>
                    <a:pt x="4" y="30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2" y="1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1E8B2"/>
            </a:solidFill>
            <a:ln w="9525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" name="14_14"/>
          <p:cNvGrpSpPr/>
          <p:nvPr>
            <p:custDataLst>
              <p:tags r:id="rId5"/>
            </p:custDataLst>
          </p:nvPr>
        </p:nvGrpSpPr>
        <p:grpSpPr>
          <a:xfrm>
            <a:off x="6937375" y="2509838"/>
            <a:ext cx="760413" cy="661987"/>
            <a:chOff x="6465888" y="2646363"/>
            <a:chExt cx="760413" cy="661987"/>
          </a:xfrm>
        </p:grpSpPr>
        <p:sp>
          <p:nvSpPr>
            <p:cNvPr id="24" name="Freeform 96"/>
            <p:cNvSpPr>
              <a:spLocks noEditPoints="1"/>
            </p:cNvSpPr>
            <p:nvPr/>
          </p:nvSpPr>
          <p:spPr bwMode="auto">
            <a:xfrm>
              <a:off x="6534150" y="2755900"/>
              <a:ext cx="685800" cy="552450"/>
            </a:xfrm>
            <a:custGeom>
              <a:avLst/>
              <a:gdLst>
                <a:gd name="T0" fmla="*/ 115 w 432"/>
                <a:gd name="T1" fmla="*/ 184 h 348"/>
                <a:gd name="T2" fmla="*/ 149 w 432"/>
                <a:gd name="T3" fmla="*/ 164 h 348"/>
                <a:gd name="T4" fmla="*/ 402 w 432"/>
                <a:gd name="T5" fmla="*/ 17 h 348"/>
                <a:gd name="T6" fmla="*/ 179 w 432"/>
                <a:gd name="T7" fmla="*/ 164 h 348"/>
                <a:gd name="T8" fmla="*/ 410 w 432"/>
                <a:gd name="T9" fmla="*/ 32 h 348"/>
                <a:gd name="T10" fmla="*/ 113 w 432"/>
                <a:gd name="T11" fmla="*/ 222 h 348"/>
                <a:gd name="T12" fmla="*/ 85 w 432"/>
                <a:gd name="T13" fmla="*/ 250 h 348"/>
                <a:gd name="T14" fmla="*/ 79 w 432"/>
                <a:gd name="T15" fmla="*/ 254 h 348"/>
                <a:gd name="T16" fmla="*/ 79 w 432"/>
                <a:gd name="T17" fmla="*/ 254 h 348"/>
                <a:gd name="T18" fmla="*/ 79 w 432"/>
                <a:gd name="T19" fmla="*/ 254 h 348"/>
                <a:gd name="T20" fmla="*/ 81 w 432"/>
                <a:gd name="T21" fmla="*/ 254 h 348"/>
                <a:gd name="T22" fmla="*/ 64 w 432"/>
                <a:gd name="T23" fmla="*/ 271 h 348"/>
                <a:gd name="T24" fmla="*/ 38 w 432"/>
                <a:gd name="T25" fmla="*/ 297 h 348"/>
                <a:gd name="T26" fmla="*/ 389 w 432"/>
                <a:gd name="T27" fmla="*/ 96 h 348"/>
                <a:gd name="T28" fmla="*/ 2 w 432"/>
                <a:gd name="T29" fmla="*/ 338 h 348"/>
                <a:gd name="T30" fmla="*/ 0 w 432"/>
                <a:gd name="T31" fmla="*/ 344 h 348"/>
                <a:gd name="T32" fmla="*/ 19 w 432"/>
                <a:gd name="T33" fmla="*/ 346 h 348"/>
                <a:gd name="T34" fmla="*/ 346 w 432"/>
                <a:gd name="T35" fmla="*/ 158 h 348"/>
                <a:gd name="T36" fmla="*/ 32 w 432"/>
                <a:gd name="T37" fmla="*/ 348 h 348"/>
                <a:gd name="T38" fmla="*/ 53 w 432"/>
                <a:gd name="T39" fmla="*/ 348 h 348"/>
                <a:gd name="T40" fmla="*/ 77 w 432"/>
                <a:gd name="T41" fmla="*/ 348 h 348"/>
                <a:gd name="T42" fmla="*/ 353 w 432"/>
                <a:gd name="T43" fmla="*/ 190 h 348"/>
                <a:gd name="T44" fmla="*/ 104 w 432"/>
                <a:gd name="T45" fmla="*/ 346 h 348"/>
                <a:gd name="T46" fmla="*/ 117 w 432"/>
                <a:gd name="T47" fmla="*/ 346 h 348"/>
                <a:gd name="T48" fmla="*/ 134 w 432"/>
                <a:gd name="T49" fmla="*/ 342 h 348"/>
                <a:gd name="T50" fmla="*/ 331 w 432"/>
                <a:gd name="T51" fmla="*/ 229 h 348"/>
                <a:gd name="T52" fmla="*/ 166 w 432"/>
                <a:gd name="T53" fmla="*/ 338 h 348"/>
                <a:gd name="T54" fmla="*/ 190 w 432"/>
                <a:gd name="T55" fmla="*/ 331 h 348"/>
                <a:gd name="T56" fmla="*/ 252 w 432"/>
                <a:gd name="T57" fmla="*/ 303 h 348"/>
                <a:gd name="T58" fmla="*/ 258 w 432"/>
                <a:gd name="T59" fmla="*/ 301 h 348"/>
                <a:gd name="T60" fmla="*/ 310 w 432"/>
                <a:gd name="T61" fmla="*/ 263 h 348"/>
                <a:gd name="T62" fmla="*/ 214 w 432"/>
                <a:gd name="T63" fmla="*/ 316 h 348"/>
                <a:gd name="T64" fmla="*/ 327 w 432"/>
                <a:gd name="T65" fmla="*/ 243 h 348"/>
                <a:gd name="T66" fmla="*/ 348 w 432"/>
                <a:gd name="T67" fmla="*/ 220 h 348"/>
                <a:gd name="T68" fmla="*/ 357 w 432"/>
                <a:gd name="T69" fmla="*/ 209 h 348"/>
                <a:gd name="T70" fmla="*/ 160 w 432"/>
                <a:gd name="T71" fmla="*/ 320 h 348"/>
                <a:gd name="T72" fmla="*/ 363 w 432"/>
                <a:gd name="T73" fmla="*/ 196 h 348"/>
                <a:gd name="T74" fmla="*/ 376 w 432"/>
                <a:gd name="T75" fmla="*/ 175 h 348"/>
                <a:gd name="T76" fmla="*/ 387 w 432"/>
                <a:gd name="T77" fmla="*/ 156 h 348"/>
                <a:gd name="T78" fmla="*/ 83 w 432"/>
                <a:gd name="T79" fmla="*/ 331 h 348"/>
                <a:gd name="T80" fmla="*/ 393 w 432"/>
                <a:gd name="T81" fmla="*/ 139 h 348"/>
                <a:gd name="T82" fmla="*/ 400 w 432"/>
                <a:gd name="T83" fmla="*/ 128 h 348"/>
                <a:gd name="T84" fmla="*/ 406 w 432"/>
                <a:gd name="T85" fmla="*/ 113 h 348"/>
                <a:gd name="T86" fmla="*/ 66 w 432"/>
                <a:gd name="T87" fmla="*/ 306 h 348"/>
                <a:gd name="T88" fmla="*/ 408 w 432"/>
                <a:gd name="T89" fmla="*/ 102 h 348"/>
                <a:gd name="T90" fmla="*/ 415 w 432"/>
                <a:gd name="T91" fmla="*/ 81 h 348"/>
                <a:gd name="T92" fmla="*/ 419 w 432"/>
                <a:gd name="T93" fmla="*/ 66 h 348"/>
                <a:gd name="T94" fmla="*/ 124 w 432"/>
                <a:gd name="T95" fmla="*/ 235 h 348"/>
                <a:gd name="T96" fmla="*/ 421 w 432"/>
                <a:gd name="T97" fmla="*/ 57 h 348"/>
                <a:gd name="T98" fmla="*/ 421 w 432"/>
                <a:gd name="T99" fmla="*/ 55 h 348"/>
                <a:gd name="T100" fmla="*/ 421 w 432"/>
                <a:gd name="T101" fmla="*/ 55 h 348"/>
                <a:gd name="T102" fmla="*/ 421 w 432"/>
                <a:gd name="T103" fmla="*/ 55 h 348"/>
                <a:gd name="T104" fmla="*/ 425 w 432"/>
                <a:gd name="T105" fmla="*/ 42 h 348"/>
                <a:gd name="T106" fmla="*/ 132 w 432"/>
                <a:gd name="T107" fmla="*/ 211 h 348"/>
                <a:gd name="T108" fmla="*/ 427 w 432"/>
                <a:gd name="T109" fmla="*/ 21 h 348"/>
                <a:gd name="T110" fmla="*/ 432 w 432"/>
                <a:gd name="T111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32" h="348">
                  <a:moveTo>
                    <a:pt x="276" y="89"/>
                  </a:moveTo>
                  <a:lnTo>
                    <a:pt x="115" y="184"/>
                  </a:lnTo>
                  <a:lnTo>
                    <a:pt x="115" y="184"/>
                  </a:lnTo>
                  <a:lnTo>
                    <a:pt x="115" y="184"/>
                  </a:lnTo>
                  <a:lnTo>
                    <a:pt x="115" y="184"/>
                  </a:lnTo>
                  <a:lnTo>
                    <a:pt x="149" y="164"/>
                  </a:lnTo>
                  <a:lnTo>
                    <a:pt x="276" y="89"/>
                  </a:lnTo>
                  <a:close/>
                  <a:moveTo>
                    <a:pt x="432" y="0"/>
                  </a:moveTo>
                  <a:lnTo>
                    <a:pt x="402" y="17"/>
                  </a:lnTo>
                  <a:lnTo>
                    <a:pt x="276" y="92"/>
                  </a:lnTo>
                  <a:lnTo>
                    <a:pt x="417" y="10"/>
                  </a:lnTo>
                  <a:lnTo>
                    <a:pt x="179" y="164"/>
                  </a:lnTo>
                  <a:lnTo>
                    <a:pt x="179" y="164"/>
                  </a:lnTo>
                  <a:lnTo>
                    <a:pt x="179" y="164"/>
                  </a:lnTo>
                  <a:lnTo>
                    <a:pt x="410" y="32"/>
                  </a:lnTo>
                  <a:lnTo>
                    <a:pt x="113" y="222"/>
                  </a:lnTo>
                  <a:lnTo>
                    <a:pt x="113" y="222"/>
                  </a:lnTo>
                  <a:lnTo>
                    <a:pt x="113" y="222"/>
                  </a:lnTo>
                  <a:lnTo>
                    <a:pt x="391" y="62"/>
                  </a:lnTo>
                  <a:lnTo>
                    <a:pt x="85" y="250"/>
                  </a:lnTo>
                  <a:lnTo>
                    <a:pt x="85" y="250"/>
                  </a:lnTo>
                  <a:lnTo>
                    <a:pt x="85" y="250"/>
                  </a:lnTo>
                  <a:lnTo>
                    <a:pt x="226" y="169"/>
                  </a:lnTo>
                  <a:lnTo>
                    <a:pt x="79" y="254"/>
                  </a:lnTo>
                  <a:lnTo>
                    <a:pt x="79" y="254"/>
                  </a:lnTo>
                  <a:lnTo>
                    <a:pt x="79" y="254"/>
                  </a:lnTo>
                  <a:lnTo>
                    <a:pt x="79" y="254"/>
                  </a:lnTo>
                  <a:lnTo>
                    <a:pt x="79" y="254"/>
                  </a:lnTo>
                  <a:lnTo>
                    <a:pt x="79" y="254"/>
                  </a:lnTo>
                  <a:lnTo>
                    <a:pt x="79" y="254"/>
                  </a:lnTo>
                  <a:lnTo>
                    <a:pt x="79" y="254"/>
                  </a:lnTo>
                  <a:lnTo>
                    <a:pt x="81" y="254"/>
                  </a:lnTo>
                  <a:lnTo>
                    <a:pt x="81" y="254"/>
                  </a:lnTo>
                  <a:lnTo>
                    <a:pt x="361" y="94"/>
                  </a:lnTo>
                  <a:lnTo>
                    <a:pt x="64" y="269"/>
                  </a:lnTo>
                  <a:lnTo>
                    <a:pt x="64" y="271"/>
                  </a:lnTo>
                  <a:lnTo>
                    <a:pt x="64" y="271"/>
                  </a:lnTo>
                  <a:lnTo>
                    <a:pt x="385" y="85"/>
                  </a:lnTo>
                  <a:lnTo>
                    <a:pt x="38" y="297"/>
                  </a:lnTo>
                  <a:lnTo>
                    <a:pt x="38" y="299"/>
                  </a:lnTo>
                  <a:lnTo>
                    <a:pt x="38" y="299"/>
                  </a:lnTo>
                  <a:lnTo>
                    <a:pt x="389" y="96"/>
                  </a:lnTo>
                  <a:lnTo>
                    <a:pt x="2" y="338"/>
                  </a:lnTo>
                  <a:lnTo>
                    <a:pt x="2" y="338"/>
                  </a:lnTo>
                  <a:lnTo>
                    <a:pt x="2" y="338"/>
                  </a:lnTo>
                  <a:lnTo>
                    <a:pt x="342" y="141"/>
                  </a:lnTo>
                  <a:lnTo>
                    <a:pt x="2" y="344"/>
                  </a:lnTo>
                  <a:lnTo>
                    <a:pt x="0" y="344"/>
                  </a:lnTo>
                  <a:lnTo>
                    <a:pt x="2" y="346"/>
                  </a:lnTo>
                  <a:lnTo>
                    <a:pt x="370" y="132"/>
                  </a:lnTo>
                  <a:lnTo>
                    <a:pt x="19" y="346"/>
                  </a:lnTo>
                  <a:lnTo>
                    <a:pt x="19" y="346"/>
                  </a:lnTo>
                  <a:lnTo>
                    <a:pt x="21" y="346"/>
                  </a:lnTo>
                  <a:lnTo>
                    <a:pt x="346" y="158"/>
                  </a:lnTo>
                  <a:lnTo>
                    <a:pt x="32" y="346"/>
                  </a:lnTo>
                  <a:lnTo>
                    <a:pt x="32" y="348"/>
                  </a:lnTo>
                  <a:lnTo>
                    <a:pt x="32" y="348"/>
                  </a:lnTo>
                  <a:lnTo>
                    <a:pt x="365" y="156"/>
                  </a:lnTo>
                  <a:lnTo>
                    <a:pt x="53" y="348"/>
                  </a:lnTo>
                  <a:lnTo>
                    <a:pt x="53" y="348"/>
                  </a:lnTo>
                  <a:lnTo>
                    <a:pt x="53" y="348"/>
                  </a:lnTo>
                  <a:lnTo>
                    <a:pt x="361" y="171"/>
                  </a:lnTo>
                  <a:lnTo>
                    <a:pt x="77" y="348"/>
                  </a:lnTo>
                  <a:lnTo>
                    <a:pt x="77" y="348"/>
                  </a:lnTo>
                  <a:lnTo>
                    <a:pt x="79" y="348"/>
                  </a:lnTo>
                  <a:lnTo>
                    <a:pt x="353" y="190"/>
                  </a:lnTo>
                  <a:lnTo>
                    <a:pt x="104" y="346"/>
                  </a:lnTo>
                  <a:lnTo>
                    <a:pt x="104" y="346"/>
                  </a:lnTo>
                  <a:lnTo>
                    <a:pt x="104" y="346"/>
                  </a:lnTo>
                  <a:lnTo>
                    <a:pt x="320" y="222"/>
                  </a:lnTo>
                  <a:lnTo>
                    <a:pt x="117" y="344"/>
                  </a:lnTo>
                  <a:lnTo>
                    <a:pt x="117" y="346"/>
                  </a:lnTo>
                  <a:lnTo>
                    <a:pt x="117" y="346"/>
                  </a:lnTo>
                  <a:lnTo>
                    <a:pt x="320" y="229"/>
                  </a:lnTo>
                  <a:lnTo>
                    <a:pt x="134" y="342"/>
                  </a:lnTo>
                  <a:lnTo>
                    <a:pt x="134" y="344"/>
                  </a:lnTo>
                  <a:lnTo>
                    <a:pt x="134" y="344"/>
                  </a:lnTo>
                  <a:lnTo>
                    <a:pt x="331" y="229"/>
                  </a:lnTo>
                  <a:lnTo>
                    <a:pt x="166" y="335"/>
                  </a:lnTo>
                  <a:lnTo>
                    <a:pt x="166" y="338"/>
                  </a:lnTo>
                  <a:lnTo>
                    <a:pt x="166" y="338"/>
                  </a:lnTo>
                  <a:lnTo>
                    <a:pt x="303" y="258"/>
                  </a:lnTo>
                  <a:lnTo>
                    <a:pt x="190" y="329"/>
                  </a:lnTo>
                  <a:lnTo>
                    <a:pt x="190" y="331"/>
                  </a:lnTo>
                  <a:lnTo>
                    <a:pt x="190" y="331"/>
                  </a:lnTo>
                  <a:lnTo>
                    <a:pt x="301" y="267"/>
                  </a:lnTo>
                  <a:lnTo>
                    <a:pt x="252" y="303"/>
                  </a:lnTo>
                  <a:lnTo>
                    <a:pt x="252" y="306"/>
                  </a:lnTo>
                  <a:lnTo>
                    <a:pt x="252" y="306"/>
                  </a:lnTo>
                  <a:lnTo>
                    <a:pt x="258" y="301"/>
                  </a:lnTo>
                  <a:lnTo>
                    <a:pt x="258" y="299"/>
                  </a:lnTo>
                  <a:lnTo>
                    <a:pt x="258" y="299"/>
                  </a:lnTo>
                  <a:lnTo>
                    <a:pt x="310" y="263"/>
                  </a:lnTo>
                  <a:lnTo>
                    <a:pt x="310" y="261"/>
                  </a:lnTo>
                  <a:lnTo>
                    <a:pt x="310" y="261"/>
                  </a:lnTo>
                  <a:lnTo>
                    <a:pt x="214" y="316"/>
                  </a:lnTo>
                  <a:lnTo>
                    <a:pt x="327" y="246"/>
                  </a:lnTo>
                  <a:lnTo>
                    <a:pt x="327" y="246"/>
                  </a:lnTo>
                  <a:lnTo>
                    <a:pt x="327" y="243"/>
                  </a:lnTo>
                  <a:lnTo>
                    <a:pt x="184" y="327"/>
                  </a:lnTo>
                  <a:lnTo>
                    <a:pt x="348" y="220"/>
                  </a:lnTo>
                  <a:lnTo>
                    <a:pt x="348" y="220"/>
                  </a:lnTo>
                  <a:lnTo>
                    <a:pt x="348" y="220"/>
                  </a:lnTo>
                  <a:lnTo>
                    <a:pt x="169" y="323"/>
                  </a:lnTo>
                  <a:lnTo>
                    <a:pt x="357" y="209"/>
                  </a:lnTo>
                  <a:lnTo>
                    <a:pt x="357" y="207"/>
                  </a:lnTo>
                  <a:lnTo>
                    <a:pt x="355" y="207"/>
                  </a:lnTo>
                  <a:lnTo>
                    <a:pt x="160" y="320"/>
                  </a:lnTo>
                  <a:lnTo>
                    <a:pt x="363" y="199"/>
                  </a:lnTo>
                  <a:lnTo>
                    <a:pt x="363" y="196"/>
                  </a:lnTo>
                  <a:lnTo>
                    <a:pt x="363" y="196"/>
                  </a:lnTo>
                  <a:lnTo>
                    <a:pt x="126" y="333"/>
                  </a:lnTo>
                  <a:lnTo>
                    <a:pt x="376" y="177"/>
                  </a:lnTo>
                  <a:lnTo>
                    <a:pt x="376" y="175"/>
                  </a:lnTo>
                  <a:lnTo>
                    <a:pt x="376" y="175"/>
                  </a:lnTo>
                  <a:lnTo>
                    <a:pt x="102" y="333"/>
                  </a:lnTo>
                  <a:lnTo>
                    <a:pt x="387" y="156"/>
                  </a:lnTo>
                  <a:lnTo>
                    <a:pt x="387" y="156"/>
                  </a:lnTo>
                  <a:lnTo>
                    <a:pt x="387" y="156"/>
                  </a:lnTo>
                  <a:lnTo>
                    <a:pt x="83" y="331"/>
                  </a:lnTo>
                  <a:lnTo>
                    <a:pt x="393" y="139"/>
                  </a:lnTo>
                  <a:lnTo>
                    <a:pt x="395" y="139"/>
                  </a:lnTo>
                  <a:lnTo>
                    <a:pt x="393" y="139"/>
                  </a:lnTo>
                  <a:lnTo>
                    <a:pt x="83" y="316"/>
                  </a:lnTo>
                  <a:lnTo>
                    <a:pt x="400" y="128"/>
                  </a:lnTo>
                  <a:lnTo>
                    <a:pt x="400" y="128"/>
                  </a:lnTo>
                  <a:lnTo>
                    <a:pt x="397" y="128"/>
                  </a:lnTo>
                  <a:lnTo>
                    <a:pt x="55" y="325"/>
                  </a:lnTo>
                  <a:lnTo>
                    <a:pt x="406" y="113"/>
                  </a:lnTo>
                  <a:lnTo>
                    <a:pt x="406" y="111"/>
                  </a:lnTo>
                  <a:lnTo>
                    <a:pt x="404" y="111"/>
                  </a:lnTo>
                  <a:lnTo>
                    <a:pt x="66" y="306"/>
                  </a:lnTo>
                  <a:lnTo>
                    <a:pt x="408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27" y="323"/>
                  </a:lnTo>
                  <a:lnTo>
                    <a:pt x="415" y="81"/>
                  </a:lnTo>
                  <a:lnTo>
                    <a:pt x="415" y="81"/>
                  </a:lnTo>
                  <a:lnTo>
                    <a:pt x="415" y="81"/>
                  </a:lnTo>
                  <a:lnTo>
                    <a:pt x="72" y="278"/>
                  </a:lnTo>
                  <a:lnTo>
                    <a:pt x="419" y="66"/>
                  </a:lnTo>
                  <a:lnTo>
                    <a:pt x="419" y="66"/>
                  </a:lnTo>
                  <a:lnTo>
                    <a:pt x="419" y="66"/>
                  </a:lnTo>
                  <a:lnTo>
                    <a:pt x="124" y="235"/>
                  </a:lnTo>
                  <a:lnTo>
                    <a:pt x="421" y="57"/>
                  </a:lnTo>
                  <a:lnTo>
                    <a:pt x="421" y="57"/>
                  </a:lnTo>
                  <a:lnTo>
                    <a:pt x="421" y="57"/>
                  </a:lnTo>
                  <a:lnTo>
                    <a:pt x="276" y="141"/>
                  </a:lnTo>
                  <a:lnTo>
                    <a:pt x="421" y="55"/>
                  </a:lnTo>
                  <a:lnTo>
                    <a:pt x="421" y="55"/>
                  </a:lnTo>
                  <a:lnTo>
                    <a:pt x="421" y="55"/>
                  </a:lnTo>
                  <a:lnTo>
                    <a:pt x="421" y="55"/>
                  </a:lnTo>
                  <a:lnTo>
                    <a:pt x="421" y="55"/>
                  </a:lnTo>
                  <a:lnTo>
                    <a:pt x="421" y="55"/>
                  </a:lnTo>
                  <a:lnTo>
                    <a:pt x="421" y="55"/>
                  </a:lnTo>
                  <a:lnTo>
                    <a:pt x="421" y="55"/>
                  </a:lnTo>
                  <a:lnTo>
                    <a:pt x="421" y="55"/>
                  </a:lnTo>
                  <a:lnTo>
                    <a:pt x="119" y="231"/>
                  </a:lnTo>
                  <a:lnTo>
                    <a:pt x="425" y="42"/>
                  </a:lnTo>
                  <a:lnTo>
                    <a:pt x="425" y="42"/>
                  </a:lnTo>
                  <a:lnTo>
                    <a:pt x="423" y="42"/>
                  </a:lnTo>
                  <a:lnTo>
                    <a:pt x="132" y="211"/>
                  </a:lnTo>
                  <a:lnTo>
                    <a:pt x="427" y="21"/>
                  </a:lnTo>
                  <a:lnTo>
                    <a:pt x="430" y="21"/>
                  </a:lnTo>
                  <a:lnTo>
                    <a:pt x="427" y="21"/>
                  </a:lnTo>
                  <a:lnTo>
                    <a:pt x="194" y="156"/>
                  </a:lnTo>
                  <a:lnTo>
                    <a:pt x="432" y="2"/>
                  </a:lnTo>
                  <a:lnTo>
                    <a:pt x="432" y="0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D1E8B2"/>
            </a:solidFill>
            <a:ln w="9525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98"/>
            <p:cNvSpPr>
              <a:spLocks noEditPoints="1"/>
            </p:cNvSpPr>
            <p:nvPr/>
          </p:nvSpPr>
          <p:spPr bwMode="auto">
            <a:xfrm>
              <a:off x="6465888" y="2646363"/>
              <a:ext cx="760413" cy="601663"/>
            </a:xfrm>
            <a:custGeom>
              <a:avLst/>
              <a:gdLst>
                <a:gd name="T0" fmla="*/ 6 w 479"/>
                <a:gd name="T1" fmla="*/ 342 h 379"/>
                <a:gd name="T2" fmla="*/ 6 w 479"/>
                <a:gd name="T3" fmla="*/ 342 h 379"/>
                <a:gd name="T4" fmla="*/ 83 w 479"/>
                <a:gd name="T5" fmla="*/ 300 h 379"/>
                <a:gd name="T6" fmla="*/ 11 w 479"/>
                <a:gd name="T7" fmla="*/ 362 h 379"/>
                <a:gd name="T8" fmla="*/ 4 w 479"/>
                <a:gd name="T9" fmla="*/ 366 h 379"/>
                <a:gd name="T10" fmla="*/ 8 w 479"/>
                <a:gd name="T11" fmla="*/ 366 h 379"/>
                <a:gd name="T12" fmla="*/ 2 w 479"/>
                <a:gd name="T13" fmla="*/ 379 h 379"/>
                <a:gd name="T14" fmla="*/ 11 w 479"/>
                <a:gd name="T15" fmla="*/ 364 h 379"/>
                <a:gd name="T16" fmla="*/ 13 w 479"/>
                <a:gd name="T17" fmla="*/ 362 h 379"/>
                <a:gd name="T18" fmla="*/ 17 w 479"/>
                <a:gd name="T19" fmla="*/ 357 h 379"/>
                <a:gd name="T20" fmla="*/ 88 w 479"/>
                <a:gd name="T21" fmla="*/ 295 h 379"/>
                <a:gd name="T22" fmla="*/ 447 w 479"/>
                <a:gd name="T23" fmla="*/ 2 h 379"/>
                <a:gd name="T24" fmla="*/ 411 w 479"/>
                <a:gd name="T25" fmla="*/ 7 h 379"/>
                <a:gd name="T26" fmla="*/ 389 w 479"/>
                <a:gd name="T27" fmla="*/ 11 h 379"/>
                <a:gd name="T28" fmla="*/ 370 w 479"/>
                <a:gd name="T29" fmla="*/ 15 h 379"/>
                <a:gd name="T30" fmla="*/ 310 w 479"/>
                <a:gd name="T31" fmla="*/ 30 h 379"/>
                <a:gd name="T32" fmla="*/ 218 w 479"/>
                <a:gd name="T33" fmla="*/ 71 h 379"/>
                <a:gd name="T34" fmla="*/ 207 w 479"/>
                <a:gd name="T35" fmla="*/ 75 h 379"/>
                <a:gd name="T36" fmla="*/ 126 w 479"/>
                <a:gd name="T37" fmla="*/ 137 h 379"/>
                <a:gd name="T38" fmla="*/ 90 w 479"/>
                <a:gd name="T39" fmla="*/ 176 h 379"/>
                <a:gd name="T40" fmla="*/ 79 w 479"/>
                <a:gd name="T41" fmla="*/ 191 h 379"/>
                <a:gd name="T42" fmla="*/ 68 w 479"/>
                <a:gd name="T43" fmla="*/ 203 h 379"/>
                <a:gd name="T44" fmla="*/ 51 w 479"/>
                <a:gd name="T45" fmla="*/ 229 h 379"/>
                <a:gd name="T46" fmla="*/ 45 w 479"/>
                <a:gd name="T47" fmla="*/ 244 h 379"/>
                <a:gd name="T48" fmla="*/ 34 w 479"/>
                <a:gd name="T49" fmla="*/ 263 h 379"/>
                <a:gd name="T50" fmla="*/ 34 w 479"/>
                <a:gd name="T51" fmla="*/ 265 h 379"/>
                <a:gd name="T52" fmla="*/ 34 w 479"/>
                <a:gd name="T53" fmla="*/ 268 h 379"/>
                <a:gd name="T54" fmla="*/ 297 w 479"/>
                <a:gd name="T55" fmla="*/ 114 h 379"/>
                <a:gd name="T56" fmla="*/ 32 w 479"/>
                <a:gd name="T57" fmla="*/ 270 h 379"/>
                <a:gd name="T58" fmla="*/ 32 w 479"/>
                <a:gd name="T59" fmla="*/ 270 h 379"/>
                <a:gd name="T60" fmla="*/ 25 w 479"/>
                <a:gd name="T61" fmla="*/ 283 h 379"/>
                <a:gd name="T62" fmla="*/ 19 w 479"/>
                <a:gd name="T63" fmla="*/ 300 h 379"/>
                <a:gd name="T64" fmla="*/ 17 w 479"/>
                <a:gd name="T65" fmla="*/ 308 h 379"/>
                <a:gd name="T66" fmla="*/ 17 w 479"/>
                <a:gd name="T67" fmla="*/ 308 h 379"/>
                <a:gd name="T68" fmla="*/ 17 w 479"/>
                <a:gd name="T69" fmla="*/ 308 h 379"/>
                <a:gd name="T70" fmla="*/ 13 w 479"/>
                <a:gd name="T71" fmla="*/ 317 h 379"/>
                <a:gd name="T72" fmla="*/ 8 w 479"/>
                <a:gd name="T73" fmla="*/ 338 h 379"/>
                <a:gd name="T74" fmla="*/ 445 w 479"/>
                <a:gd name="T75" fmla="*/ 86 h 379"/>
                <a:gd name="T76" fmla="*/ 475 w 479"/>
                <a:gd name="T77" fmla="*/ 69 h 379"/>
                <a:gd name="T78" fmla="*/ 475 w 479"/>
                <a:gd name="T79" fmla="*/ 69 h 379"/>
                <a:gd name="T80" fmla="*/ 477 w 479"/>
                <a:gd name="T81" fmla="*/ 49 h 379"/>
                <a:gd name="T82" fmla="*/ 477 w 479"/>
                <a:gd name="T83" fmla="*/ 43 h 379"/>
                <a:gd name="T84" fmla="*/ 477 w 479"/>
                <a:gd name="T85" fmla="*/ 41 h 379"/>
                <a:gd name="T86" fmla="*/ 477 w 479"/>
                <a:gd name="T87" fmla="*/ 34 h 379"/>
                <a:gd name="T88" fmla="*/ 479 w 479"/>
                <a:gd name="T89" fmla="*/ 22 h 379"/>
                <a:gd name="T90" fmla="*/ 479 w 479"/>
                <a:gd name="T91" fmla="*/ 11 h 379"/>
                <a:gd name="T92" fmla="*/ 479 w 479"/>
                <a:gd name="T93" fmla="*/ 9 h 379"/>
                <a:gd name="T94" fmla="*/ 479 w 479"/>
                <a:gd name="T95" fmla="*/ 9 h 379"/>
                <a:gd name="T96" fmla="*/ 222 w 479"/>
                <a:gd name="T97" fmla="*/ 156 h 379"/>
                <a:gd name="T98" fmla="*/ 479 w 479"/>
                <a:gd name="T99" fmla="*/ 7 h 379"/>
                <a:gd name="T100" fmla="*/ 70 w 479"/>
                <a:gd name="T101" fmla="*/ 242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79" h="379">
                  <a:moveTo>
                    <a:pt x="319" y="161"/>
                  </a:moveTo>
                  <a:lnTo>
                    <a:pt x="192" y="233"/>
                  </a:lnTo>
                  <a:lnTo>
                    <a:pt x="6" y="342"/>
                  </a:lnTo>
                  <a:lnTo>
                    <a:pt x="6" y="342"/>
                  </a:lnTo>
                  <a:lnTo>
                    <a:pt x="6" y="342"/>
                  </a:lnTo>
                  <a:lnTo>
                    <a:pt x="6" y="342"/>
                  </a:lnTo>
                  <a:lnTo>
                    <a:pt x="6" y="342"/>
                  </a:lnTo>
                  <a:lnTo>
                    <a:pt x="6" y="342"/>
                  </a:lnTo>
                  <a:lnTo>
                    <a:pt x="6" y="342"/>
                  </a:lnTo>
                  <a:lnTo>
                    <a:pt x="6" y="342"/>
                  </a:lnTo>
                  <a:lnTo>
                    <a:pt x="6" y="342"/>
                  </a:lnTo>
                  <a:lnTo>
                    <a:pt x="83" y="300"/>
                  </a:lnTo>
                  <a:lnTo>
                    <a:pt x="2" y="366"/>
                  </a:lnTo>
                  <a:lnTo>
                    <a:pt x="2" y="366"/>
                  </a:lnTo>
                  <a:lnTo>
                    <a:pt x="2" y="366"/>
                  </a:lnTo>
                  <a:lnTo>
                    <a:pt x="11" y="362"/>
                  </a:lnTo>
                  <a:lnTo>
                    <a:pt x="2" y="368"/>
                  </a:lnTo>
                  <a:lnTo>
                    <a:pt x="2" y="368"/>
                  </a:lnTo>
                  <a:lnTo>
                    <a:pt x="2" y="368"/>
                  </a:lnTo>
                  <a:lnTo>
                    <a:pt x="4" y="366"/>
                  </a:lnTo>
                  <a:lnTo>
                    <a:pt x="2" y="370"/>
                  </a:lnTo>
                  <a:lnTo>
                    <a:pt x="2" y="370"/>
                  </a:lnTo>
                  <a:lnTo>
                    <a:pt x="2" y="370"/>
                  </a:lnTo>
                  <a:lnTo>
                    <a:pt x="8" y="366"/>
                  </a:lnTo>
                  <a:lnTo>
                    <a:pt x="0" y="377"/>
                  </a:lnTo>
                  <a:lnTo>
                    <a:pt x="0" y="379"/>
                  </a:lnTo>
                  <a:lnTo>
                    <a:pt x="0" y="379"/>
                  </a:lnTo>
                  <a:lnTo>
                    <a:pt x="2" y="379"/>
                  </a:lnTo>
                  <a:lnTo>
                    <a:pt x="2" y="377"/>
                  </a:lnTo>
                  <a:lnTo>
                    <a:pt x="11" y="366"/>
                  </a:lnTo>
                  <a:lnTo>
                    <a:pt x="11" y="364"/>
                  </a:lnTo>
                  <a:lnTo>
                    <a:pt x="11" y="364"/>
                  </a:lnTo>
                  <a:lnTo>
                    <a:pt x="11" y="364"/>
                  </a:lnTo>
                  <a:lnTo>
                    <a:pt x="13" y="362"/>
                  </a:lnTo>
                  <a:lnTo>
                    <a:pt x="13" y="362"/>
                  </a:lnTo>
                  <a:lnTo>
                    <a:pt x="13" y="362"/>
                  </a:lnTo>
                  <a:lnTo>
                    <a:pt x="8" y="364"/>
                  </a:lnTo>
                  <a:lnTo>
                    <a:pt x="17" y="357"/>
                  </a:lnTo>
                  <a:lnTo>
                    <a:pt x="17" y="357"/>
                  </a:lnTo>
                  <a:lnTo>
                    <a:pt x="17" y="357"/>
                  </a:lnTo>
                  <a:lnTo>
                    <a:pt x="6" y="362"/>
                  </a:lnTo>
                  <a:lnTo>
                    <a:pt x="88" y="295"/>
                  </a:lnTo>
                  <a:lnTo>
                    <a:pt x="88" y="295"/>
                  </a:lnTo>
                  <a:lnTo>
                    <a:pt x="88" y="295"/>
                  </a:lnTo>
                  <a:lnTo>
                    <a:pt x="319" y="161"/>
                  </a:lnTo>
                  <a:close/>
                  <a:moveTo>
                    <a:pt x="466" y="0"/>
                  </a:moveTo>
                  <a:lnTo>
                    <a:pt x="94" y="214"/>
                  </a:lnTo>
                  <a:lnTo>
                    <a:pt x="447" y="2"/>
                  </a:lnTo>
                  <a:lnTo>
                    <a:pt x="447" y="2"/>
                  </a:lnTo>
                  <a:lnTo>
                    <a:pt x="447" y="2"/>
                  </a:lnTo>
                  <a:lnTo>
                    <a:pt x="77" y="214"/>
                  </a:lnTo>
                  <a:lnTo>
                    <a:pt x="411" y="7"/>
                  </a:lnTo>
                  <a:lnTo>
                    <a:pt x="411" y="7"/>
                  </a:lnTo>
                  <a:lnTo>
                    <a:pt x="408" y="7"/>
                  </a:lnTo>
                  <a:lnTo>
                    <a:pt x="113" y="178"/>
                  </a:lnTo>
                  <a:lnTo>
                    <a:pt x="389" y="11"/>
                  </a:lnTo>
                  <a:lnTo>
                    <a:pt x="389" y="11"/>
                  </a:lnTo>
                  <a:lnTo>
                    <a:pt x="389" y="11"/>
                  </a:lnTo>
                  <a:lnTo>
                    <a:pt x="124" y="163"/>
                  </a:lnTo>
                  <a:lnTo>
                    <a:pt x="370" y="15"/>
                  </a:lnTo>
                  <a:lnTo>
                    <a:pt x="370" y="15"/>
                  </a:lnTo>
                  <a:lnTo>
                    <a:pt x="370" y="13"/>
                  </a:lnTo>
                  <a:lnTo>
                    <a:pt x="105" y="167"/>
                  </a:lnTo>
                  <a:lnTo>
                    <a:pt x="310" y="30"/>
                  </a:lnTo>
                  <a:lnTo>
                    <a:pt x="312" y="30"/>
                  </a:lnTo>
                  <a:lnTo>
                    <a:pt x="310" y="30"/>
                  </a:lnTo>
                  <a:lnTo>
                    <a:pt x="135" y="133"/>
                  </a:lnTo>
                  <a:lnTo>
                    <a:pt x="218" y="71"/>
                  </a:lnTo>
                  <a:lnTo>
                    <a:pt x="218" y="71"/>
                  </a:lnTo>
                  <a:lnTo>
                    <a:pt x="218" y="71"/>
                  </a:lnTo>
                  <a:lnTo>
                    <a:pt x="207" y="75"/>
                  </a:lnTo>
                  <a:lnTo>
                    <a:pt x="207" y="75"/>
                  </a:lnTo>
                  <a:lnTo>
                    <a:pt x="209" y="77"/>
                  </a:lnTo>
                  <a:lnTo>
                    <a:pt x="212" y="75"/>
                  </a:lnTo>
                  <a:lnTo>
                    <a:pt x="126" y="137"/>
                  </a:lnTo>
                  <a:lnTo>
                    <a:pt x="126" y="137"/>
                  </a:lnTo>
                  <a:lnTo>
                    <a:pt x="126" y="137"/>
                  </a:lnTo>
                  <a:lnTo>
                    <a:pt x="297" y="39"/>
                  </a:lnTo>
                  <a:lnTo>
                    <a:pt x="90" y="176"/>
                  </a:lnTo>
                  <a:lnTo>
                    <a:pt x="90" y="176"/>
                  </a:lnTo>
                  <a:lnTo>
                    <a:pt x="90" y="176"/>
                  </a:lnTo>
                  <a:lnTo>
                    <a:pt x="325" y="41"/>
                  </a:lnTo>
                  <a:lnTo>
                    <a:pt x="79" y="188"/>
                  </a:lnTo>
                  <a:lnTo>
                    <a:pt x="79" y="191"/>
                  </a:lnTo>
                  <a:lnTo>
                    <a:pt x="79" y="191"/>
                  </a:lnTo>
                  <a:lnTo>
                    <a:pt x="344" y="37"/>
                  </a:lnTo>
                  <a:lnTo>
                    <a:pt x="68" y="203"/>
                  </a:lnTo>
                  <a:lnTo>
                    <a:pt x="68" y="203"/>
                  </a:lnTo>
                  <a:lnTo>
                    <a:pt x="68" y="203"/>
                  </a:lnTo>
                  <a:lnTo>
                    <a:pt x="385" y="22"/>
                  </a:lnTo>
                  <a:lnTo>
                    <a:pt x="53" y="229"/>
                  </a:lnTo>
                  <a:lnTo>
                    <a:pt x="51" y="229"/>
                  </a:lnTo>
                  <a:lnTo>
                    <a:pt x="53" y="229"/>
                  </a:lnTo>
                  <a:lnTo>
                    <a:pt x="398" y="30"/>
                  </a:lnTo>
                  <a:lnTo>
                    <a:pt x="45" y="242"/>
                  </a:lnTo>
                  <a:lnTo>
                    <a:pt x="45" y="244"/>
                  </a:lnTo>
                  <a:lnTo>
                    <a:pt x="45" y="244"/>
                  </a:lnTo>
                  <a:lnTo>
                    <a:pt x="432" y="19"/>
                  </a:lnTo>
                  <a:lnTo>
                    <a:pt x="34" y="263"/>
                  </a:lnTo>
                  <a:lnTo>
                    <a:pt x="34" y="263"/>
                  </a:lnTo>
                  <a:lnTo>
                    <a:pt x="36" y="263"/>
                  </a:lnTo>
                  <a:lnTo>
                    <a:pt x="291" y="116"/>
                  </a:lnTo>
                  <a:lnTo>
                    <a:pt x="34" y="265"/>
                  </a:lnTo>
                  <a:lnTo>
                    <a:pt x="34" y="265"/>
                  </a:lnTo>
                  <a:lnTo>
                    <a:pt x="32" y="265"/>
                  </a:lnTo>
                  <a:lnTo>
                    <a:pt x="32" y="268"/>
                  </a:lnTo>
                  <a:lnTo>
                    <a:pt x="34" y="268"/>
                  </a:lnTo>
                  <a:lnTo>
                    <a:pt x="34" y="268"/>
                  </a:lnTo>
                  <a:lnTo>
                    <a:pt x="34" y="268"/>
                  </a:lnTo>
                  <a:lnTo>
                    <a:pt x="34" y="268"/>
                  </a:lnTo>
                  <a:lnTo>
                    <a:pt x="34" y="268"/>
                  </a:lnTo>
                  <a:lnTo>
                    <a:pt x="297" y="114"/>
                  </a:lnTo>
                  <a:lnTo>
                    <a:pt x="32" y="270"/>
                  </a:lnTo>
                  <a:lnTo>
                    <a:pt x="32" y="270"/>
                  </a:lnTo>
                  <a:lnTo>
                    <a:pt x="32" y="270"/>
                  </a:lnTo>
                  <a:lnTo>
                    <a:pt x="32" y="270"/>
                  </a:lnTo>
                  <a:lnTo>
                    <a:pt x="32" y="270"/>
                  </a:lnTo>
                  <a:lnTo>
                    <a:pt x="32" y="270"/>
                  </a:lnTo>
                  <a:lnTo>
                    <a:pt x="32" y="270"/>
                  </a:lnTo>
                  <a:lnTo>
                    <a:pt x="32" y="270"/>
                  </a:lnTo>
                  <a:lnTo>
                    <a:pt x="32" y="270"/>
                  </a:lnTo>
                  <a:lnTo>
                    <a:pt x="423" y="45"/>
                  </a:lnTo>
                  <a:lnTo>
                    <a:pt x="25" y="283"/>
                  </a:lnTo>
                  <a:lnTo>
                    <a:pt x="25" y="283"/>
                  </a:lnTo>
                  <a:lnTo>
                    <a:pt x="28" y="283"/>
                  </a:lnTo>
                  <a:lnTo>
                    <a:pt x="443" y="43"/>
                  </a:lnTo>
                  <a:lnTo>
                    <a:pt x="19" y="300"/>
                  </a:lnTo>
                  <a:lnTo>
                    <a:pt x="19" y="300"/>
                  </a:lnTo>
                  <a:lnTo>
                    <a:pt x="19" y="302"/>
                  </a:lnTo>
                  <a:lnTo>
                    <a:pt x="391" y="86"/>
                  </a:lnTo>
                  <a:lnTo>
                    <a:pt x="17" y="308"/>
                  </a:lnTo>
                  <a:lnTo>
                    <a:pt x="17" y="308"/>
                  </a:lnTo>
                  <a:lnTo>
                    <a:pt x="17" y="308"/>
                  </a:lnTo>
                  <a:lnTo>
                    <a:pt x="17" y="308"/>
                  </a:lnTo>
                  <a:lnTo>
                    <a:pt x="17" y="308"/>
                  </a:lnTo>
                  <a:lnTo>
                    <a:pt x="17" y="308"/>
                  </a:lnTo>
                  <a:lnTo>
                    <a:pt x="17" y="308"/>
                  </a:lnTo>
                  <a:lnTo>
                    <a:pt x="17" y="308"/>
                  </a:lnTo>
                  <a:lnTo>
                    <a:pt x="17" y="308"/>
                  </a:lnTo>
                  <a:lnTo>
                    <a:pt x="17" y="308"/>
                  </a:lnTo>
                  <a:lnTo>
                    <a:pt x="17" y="308"/>
                  </a:lnTo>
                  <a:lnTo>
                    <a:pt x="400" y="88"/>
                  </a:lnTo>
                  <a:lnTo>
                    <a:pt x="15" y="317"/>
                  </a:lnTo>
                  <a:lnTo>
                    <a:pt x="13" y="317"/>
                  </a:lnTo>
                  <a:lnTo>
                    <a:pt x="15" y="317"/>
                  </a:lnTo>
                  <a:lnTo>
                    <a:pt x="447" y="67"/>
                  </a:lnTo>
                  <a:lnTo>
                    <a:pt x="8" y="338"/>
                  </a:lnTo>
                  <a:lnTo>
                    <a:pt x="8" y="338"/>
                  </a:lnTo>
                  <a:lnTo>
                    <a:pt x="8" y="338"/>
                  </a:lnTo>
                  <a:lnTo>
                    <a:pt x="348" y="141"/>
                  </a:lnTo>
                  <a:lnTo>
                    <a:pt x="319" y="158"/>
                  </a:lnTo>
                  <a:lnTo>
                    <a:pt x="445" y="86"/>
                  </a:lnTo>
                  <a:lnTo>
                    <a:pt x="475" y="69"/>
                  </a:lnTo>
                  <a:lnTo>
                    <a:pt x="475" y="69"/>
                  </a:lnTo>
                  <a:lnTo>
                    <a:pt x="475" y="69"/>
                  </a:lnTo>
                  <a:lnTo>
                    <a:pt x="475" y="69"/>
                  </a:lnTo>
                  <a:lnTo>
                    <a:pt x="475" y="69"/>
                  </a:lnTo>
                  <a:lnTo>
                    <a:pt x="475" y="69"/>
                  </a:lnTo>
                  <a:lnTo>
                    <a:pt x="475" y="69"/>
                  </a:lnTo>
                  <a:lnTo>
                    <a:pt x="475" y="69"/>
                  </a:lnTo>
                  <a:lnTo>
                    <a:pt x="475" y="69"/>
                  </a:lnTo>
                  <a:lnTo>
                    <a:pt x="38" y="321"/>
                  </a:lnTo>
                  <a:lnTo>
                    <a:pt x="477" y="49"/>
                  </a:lnTo>
                  <a:lnTo>
                    <a:pt x="477" y="49"/>
                  </a:lnTo>
                  <a:lnTo>
                    <a:pt x="477" y="49"/>
                  </a:lnTo>
                  <a:lnTo>
                    <a:pt x="92" y="272"/>
                  </a:lnTo>
                  <a:lnTo>
                    <a:pt x="477" y="43"/>
                  </a:lnTo>
                  <a:lnTo>
                    <a:pt x="477" y="43"/>
                  </a:lnTo>
                  <a:lnTo>
                    <a:pt x="479" y="43"/>
                  </a:lnTo>
                  <a:lnTo>
                    <a:pt x="477" y="41"/>
                  </a:lnTo>
                  <a:lnTo>
                    <a:pt x="477" y="41"/>
                  </a:lnTo>
                  <a:lnTo>
                    <a:pt x="477" y="41"/>
                  </a:lnTo>
                  <a:lnTo>
                    <a:pt x="105" y="257"/>
                  </a:lnTo>
                  <a:lnTo>
                    <a:pt x="479" y="37"/>
                  </a:lnTo>
                  <a:lnTo>
                    <a:pt x="479" y="34"/>
                  </a:lnTo>
                  <a:lnTo>
                    <a:pt x="477" y="34"/>
                  </a:lnTo>
                  <a:lnTo>
                    <a:pt x="55" y="278"/>
                  </a:lnTo>
                  <a:lnTo>
                    <a:pt x="479" y="22"/>
                  </a:lnTo>
                  <a:lnTo>
                    <a:pt x="479" y="22"/>
                  </a:lnTo>
                  <a:lnTo>
                    <a:pt x="479" y="22"/>
                  </a:lnTo>
                  <a:lnTo>
                    <a:pt x="83" y="248"/>
                  </a:lnTo>
                  <a:lnTo>
                    <a:pt x="479" y="13"/>
                  </a:lnTo>
                  <a:lnTo>
                    <a:pt x="479" y="11"/>
                  </a:lnTo>
                  <a:lnTo>
                    <a:pt x="479" y="11"/>
                  </a:lnTo>
                  <a:lnTo>
                    <a:pt x="214" y="165"/>
                  </a:lnTo>
                  <a:lnTo>
                    <a:pt x="479" y="9"/>
                  </a:lnTo>
                  <a:lnTo>
                    <a:pt x="479" y="9"/>
                  </a:lnTo>
                  <a:lnTo>
                    <a:pt x="479" y="9"/>
                  </a:lnTo>
                  <a:lnTo>
                    <a:pt x="479" y="9"/>
                  </a:lnTo>
                  <a:lnTo>
                    <a:pt x="479" y="9"/>
                  </a:lnTo>
                  <a:lnTo>
                    <a:pt x="479" y="9"/>
                  </a:lnTo>
                  <a:lnTo>
                    <a:pt x="479" y="9"/>
                  </a:lnTo>
                  <a:lnTo>
                    <a:pt x="479" y="9"/>
                  </a:lnTo>
                  <a:lnTo>
                    <a:pt x="479" y="9"/>
                  </a:lnTo>
                  <a:lnTo>
                    <a:pt x="479" y="9"/>
                  </a:lnTo>
                  <a:lnTo>
                    <a:pt x="222" y="156"/>
                  </a:lnTo>
                  <a:lnTo>
                    <a:pt x="479" y="7"/>
                  </a:lnTo>
                  <a:lnTo>
                    <a:pt x="479" y="7"/>
                  </a:lnTo>
                  <a:lnTo>
                    <a:pt x="479" y="7"/>
                  </a:lnTo>
                  <a:lnTo>
                    <a:pt x="479" y="7"/>
                  </a:lnTo>
                  <a:lnTo>
                    <a:pt x="479" y="7"/>
                  </a:lnTo>
                  <a:lnTo>
                    <a:pt x="479" y="7"/>
                  </a:lnTo>
                  <a:lnTo>
                    <a:pt x="479" y="7"/>
                  </a:lnTo>
                  <a:lnTo>
                    <a:pt x="70" y="242"/>
                  </a:lnTo>
                  <a:lnTo>
                    <a:pt x="468" y="0"/>
                  </a:lnTo>
                  <a:lnTo>
                    <a:pt x="468" y="0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D1E8B2"/>
            </a:solidFill>
            <a:ln w="9525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" name="14_13"/>
          <p:cNvGrpSpPr/>
          <p:nvPr>
            <p:custDataLst>
              <p:tags r:id="rId6"/>
            </p:custDataLst>
          </p:nvPr>
        </p:nvGrpSpPr>
        <p:grpSpPr>
          <a:xfrm>
            <a:off x="4040187" y="4062413"/>
            <a:ext cx="750888" cy="369888"/>
            <a:chOff x="3568700" y="4198938"/>
            <a:chExt cx="750888" cy="369888"/>
          </a:xfrm>
        </p:grpSpPr>
        <p:sp>
          <p:nvSpPr>
            <p:cNvPr id="27" name="Freeform 102"/>
            <p:cNvSpPr>
              <a:spLocks noEditPoints="1"/>
            </p:cNvSpPr>
            <p:nvPr/>
          </p:nvSpPr>
          <p:spPr bwMode="auto">
            <a:xfrm>
              <a:off x="3911600" y="4246563"/>
              <a:ext cx="407988" cy="152400"/>
            </a:xfrm>
            <a:custGeom>
              <a:avLst/>
              <a:gdLst>
                <a:gd name="T0" fmla="*/ 0 w 257"/>
                <a:gd name="T1" fmla="*/ 87 h 96"/>
                <a:gd name="T2" fmla="*/ 7 w 257"/>
                <a:gd name="T3" fmla="*/ 83 h 96"/>
                <a:gd name="T4" fmla="*/ 24 w 257"/>
                <a:gd name="T5" fmla="*/ 74 h 96"/>
                <a:gd name="T6" fmla="*/ 146 w 257"/>
                <a:gd name="T7" fmla="*/ 6 h 96"/>
                <a:gd name="T8" fmla="*/ 24 w 257"/>
                <a:gd name="T9" fmla="*/ 94 h 96"/>
                <a:gd name="T10" fmla="*/ 163 w 257"/>
                <a:gd name="T11" fmla="*/ 12 h 96"/>
                <a:gd name="T12" fmla="*/ 54 w 257"/>
                <a:gd name="T13" fmla="*/ 96 h 96"/>
                <a:gd name="T14" fmla="*/ 173 w 257"/>
                <a:gd name="T15" fmla="*/ 25 h 96"/>
                <a:gd name="T16" fmla="*/ 73 w 257"/>
                <a:gd name="T17" fmla="*/ 96 h 96"/>
                <a:gd name="T18" fmla="*/ 126 w 257"/>
                <a:gd name="T19" fmla="*/ 64 h 96"/>
                <a:gd name="T20" fmla="*/ 75 w 257"/>
                <a:gd name="T21" fmla="*/ 96 h 96"/>
                <a:gd name="T22" fmla="*/ 178 w 257"/>
                <a:gd name="T23" fmla="*/ 38 h 96"/>
                <a:gd name="T24" fmla="*/ 88 w 257"/>
                <a:gd name="T25" fmla="*/ 96 h 96"/>
                <a:gd name="T26" fmla="*/ 193 w 257"/>
                <a:gd name="T27" fmla="*/ 36 h 96"/>
                <a:gd name="T28" fmla="*/ 109 w 257"/>
                <a:gd name="T29" fmla="*/ 96 h 96"/>
                <a:gd name="T30" fmla="*/ 206 w 257"/>
                <a:gd name="T31" fmla="*/ 40 h 96"/>
                <a:gd name="T32" fmla="*/ 146 w 257"/>
                <a:gd name="T33" fmla="*/ 94 h 96"/>
                <a:gd name="T34" fmla="*/ 212 w 257"/>
                <a:gd name="T35" fmla="*/ 55 h 96"/>
                <a:gd name="T36" fmla="*/ 158 w 257"/>
                <a:gd name="T37" fmla="*/ 92 h 96"/>
                <a:gd name="T38" fmla="*/ 225 w 257"/>
                <a:gd name="T39" fmla="*/ 55 h 96"/>
                <a:gd name="T40" fmla="*/ 184 w 257"/>
                <a:gd name="T41" fmla="*/ 89 h 96"/>
                <a:gd name="T42" fmla="*/ 231 w 257"/>
                <a:gd name="T43" fmla="*/ 64 h 96"/>
                <a:gd name="T44" fmla="*/ 201 w 257"/>
                <a:gd name="T45" fmla="*/ 87 h 96"/>
                <a:gd name="T46" fmla="*/ 240 w 257"/>
                <a:gd name="T47" fmla="*/ 66 h 96"/>
                <a:gd name="T48" fmla="*/ 231 w 257"/>
                <a:gd name="T49" fmla="*/ 85 h 96"/>
                <a:gd name="T50" fmla="*/ 250 w 257"/>
                <a:gd name="T51" fmla="*/ 74 h 96"/>
                <a:gd name="T52" fmla="*/ 257 w 257"/>
                <a:gd name="T53" fmla="*/ 81 h 96"/>
                <a:gd name="T54" fmla="*/ 257 w 257"/>
                <a:gd name="T55" fmla="*/ 81 h 96"/>
                <a:gd name="T56" fmla="*/ 257 w 257"/>
                <a:gd name="T57" fmla="*/ 81 h 96"/>
                <a:gd name="T58" fmla="*/ 250 w 257"/>
                <a:gd name="T59" fmla="*/ 72 h 96"/>
                <a:gd name="T60" fmla="*/ 242 w 257"/>
                <a:gd name="T61" fmla="*/ 66 h 96"/>
                <a:gd name="T62" fmla="*/ 242 w 257"/>
                <a:gd name="T63" fmla="*/ 64 h 96"/>
                <a:gd name="T64" fmla="*/ 238 w 257"/>
                <a:gd name="T65" fmla="*/ 60 h 96"/>
                <a:gd name="T66" fmla="*/ 235 w 257"/>
                <a:gd name="T67" fmla="*/ 60 h 96"/>
                <a:gd name="T68" fmla="*/ 229 w 257"/>
                <a:gd name="T69" fmla="*/ 53 h 96"/>
                <a:gd name="T70" fmla="*/ 229 w 257"/>
                <a:gd name="T71" fmla="*/ 51 h 96"/>
                <a:gd name="T72" fmla="*/ 223 w 257"/>
                <a:gd name="T73" fmla="*/ 49 h 96"/>
                <a:gd name="T74" fmla="*/ 223 w 257"/>
                <a:gd name="T75" fmla="*/ 47 h 96"/>
                <a:gd name="T76" fmla="*/ 210 w 257"/>
                <a:gd name="T77" fmla="*/ 38 h 96"/>
                <a:gd name="T78" fmla="*/ 210 w 257"/>
                <a:gd name="T79" fmla="*/ 36 h 96"/>
                <a:gd name="T80" fmla="*/ 201 w 257"/>
                <a:gd name="T81" fmla="*/ 30 h 96"/>
                <a:gd name="T82" fmla="*/ 201 w 257"/>
                <a:gd name="T83" fmla="*/ 30 h 96"/>
                <a:gd name="T84" fmla="*/ 197 w 257"/>
                <a:gd name="T85" fmla="*/ 27 h 96"/>
                <a:gd name="T86" fmla="*/ 197 w 257"/>
                <a:gd name="T87" fmla="*/ 25 h 96"/>
                <a:gd name="T88" fmla="*/ 195 w 257"/>
                <a:gd name="T89" fmla="*/ 25 h 96"/>
                <a:gd name="T90" fmla="*/ 195 w 257"/>
                <a:gd name="T91" fmla="*/ 25 h 96"/>
                <a:gd name="T92" fmla="*/ 186 w 257"/>
                <a:gd name="T93" fmla="*/ 19 h 96"/>
                <a:gd name="T94" fmla="*/ 186 w 257"/>
                <a:gd name="T95" fmla="*/ 19 h 96"/>
                <a:gd name="T96" fmla="*/ 169 w 257"/>
                <a:gd name="T97" fmla="*/ 8 h 96"/>
                <a:gd name="T98" fmla="*/ 169 w 257"/>
                <a:gd name="T99" fmla="*/ 8 h 96"/>
                <a:gd name="T100" fmla="*/ 154 w 257"/>
                <a:gd name="T101" fmla="*/ 0 h 96"/>
                <a:gd name="T102" fmla="*/ 154 w 257"/>
                <a:gd name="T10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7" h="96">
                  <a:moveTo>
                    <a:pt x="7" y="83"/>
                  </a:moveTo>
                  <a:lnTo>
                    <a:pt x="0" y="87"/>
                  </a:lnTo>
                  <a:lnTo>
                    <a:pt x="0" y="89"/>
                  </a:lnTo>
                  <a:lnTo>
                    <a:pt x="7" y="83"/>
                  </a:lnTo>
                  <a:close/>
                  <a:moveTo>
                    <a:pt x="154" y="0"/>
                  </a:moveTo>
                  <a:lnTo>
                    <a:pt x="24" y="74"/>
                  </a:lnTo>
                  <a:lnTo>
                    <a:pt x="9" y="85"/>
                  </a:lnTo>
                  <a:lnTo>
                    <a:pt x="146" y="6"/>
                  </a:lnTo>
                  <a:lnTo>
                    <a:pt x="24" y="92"/>
                  </a:lnTo>
                  <a:lnTo>
                    <a:pt x="24" y="94"/>
                  </a:lnTo>
                  <a:lnTo>
                    <a:pt x="24" y="94"/>
                  </a:lnTo>
                  <a:lnTo>
                    <a:pt x="163" y="12"/>
                  </a:lnTo>
                  <a:lnTo>
                    <a:pt x="54" y="94"/>
                  </a:lnTo>
                  <a:lnTo>
                    <a:pt x="54" y="96"/>
                  </a:lnTo>
                  <a:lnTo>
                    <a:pt x="54" y="96"/>
                  </a:lnTo>
                  <a:lnTo>
                    <a:pt x="173" y="25"/>
                  </a:lnTo>
                  <a:lnTo>
                    <a:pt x="73" y="96"/>
                  </a:lnTo>
                  <a:lnTo>
                    <a:pt x="73" y="96"/>
                  </a:lnTo>
                  <a:lnTo>
                    <a:pt x="73" y="96"/>
                  </a:lnTo>
                  <a:lnTo>
                    <a:pt x="126" y="64"/>
                  </a:lnTo>
                  <a:lnTo>
                    <a:pt x="75" y="96"/>
                  </a:lnTo>
                  <a:lnTo>
                    <a:pt x="75" y="96"/>
                  </a:lnTo>
                  <a:lnTo>
                    <a:pt x="77" y="96"/>
                  </a:lnTo>
                  <a:lnTo>
                    <a:pt x="178" y="38"/>
                  </a:lnTo>
                  <a:lnTo>
                    <a:pt x="88" y="96"/>
                  </a:lnTo>
                  <a:lnTo>
                    <a:pt x="88" y="96"/>
                  </a:lnTo>
                  <a:lnTo>
                    <a:pt x="88" y="96"/>
                  </a:lnTo>
                  <a:lnTo>
                    <a:pt x="193" y="36"/>
                  </a:lnTo>
                  <a:lnTo>
                    <a:pt x="109" y="94"/>
                  </a:lnTo>
                  <a:lnTo>
                    <a:pt x="109" y="96"/>
                  </a:lnTo>
                  <a:lnTo>
                    <a:pt x="111" y="96"/>
                  </a:lnTo>
                  <a:lnTo>
                    <a:pt x="206" y="40"/>
                  </a:lnTo>
                  <a:lnTo>
                    <a:pt x="146" y="92"/>
                  </a:lnTo>
                  <a:lnTo>
                    <a:pt x="146" y="94"/>
                  </a:lnTo>
                  <a:lnTo>
                    <a:pt x="146" y="94"/>
                  </a:lnTo>
                  <a:lnTo>
                    <a:pt x="212" y="55"/>
                  </a:lnTo>
                  <a:lnTo>
                    <a:pt x="158" y="92"/>
                  </a:lnTo>
                  <a:lnTo>
                    <a:pt x="158" y="92"/>
                  </a:lnTo>
                  <a:lnTo>
                    <a:pt x="161" y="92"/>
                  </a:lnTo>
                  <a:lnTo>
                    <a:pt x="225" y="55"/>
                  </a:lnTo>
                  <a:lnTo>
                    <a:pt x="184" y="89"/>
                  </a:lnTo>
                  <a:lnTo>
                    <a:pt x="184" y="89"/>
                  </a:lnTo>
                  <a:lnTo>
                    <a:pt x="186" y="89"/>
                  </a:lnTo>
                  <a:lnTo>
                    <a:pt x="231" y="64"/>
                  </a:lnTo>
                  <a:lnTo>
                    <a:pt x="201" y="87"/>
                  </a:lnTo>
                  <a:lnTo>
                    <a:pt x="201" y="87"/>
                  </a:lnTo>
                  <a:lnTo>
                    <a:pt x="201" y="87"/>
                  </a:lnTo>
                  <a:lnTo>
                    <a:pt x="240" y="66"/>
                  </a:lnTo>
                  <a:lnTo>
                    <a:pt x="231" y="85"/>
                  </a:lnTo>
                  <a:lnTo>
                    <a:pt x="231" y="85"/>
                  </a:lnTo>
                  <a:lnTo>
                    <a:pt x="231" y="85"/>
                  </a:lnTo>
                  <a:lnTo>
                    <a:pt x="250" y="74"/>
                  </a:lnTo>
                  <a:lnTo>
                    <a:pt x="257" y="81"/>
                  </a:lnTo>
                  <a:lnTo>
                    <a:pt x="257" y="81"/>
                  </a:lnTo>
                  <a:lnTo>
                    <a:pt x="257" y="81"/>
                  </a:lnTo>
                  <a:lnTo>
                    <a:pt x="257" y="81"/>
                  </a:lnTo>
                  <a:lnTo>
                    <a:pt x="257" y="81"/>
                  </a:lnTo>
                  <a:lnTo>
                    <a:pt x="257" y="81"/>
                  </a:lnTo>
                  <a:lnTo>
                    <a:pt x="250" y="72"/>
                  </a:lnTo>
                  <a:lnTo>
                    <a:pt x="250" y="72"/>
                  </a:lnTo>
                  <a:lnTo>
                    <a:pt x="231" y="83"/>
                  </a:lnTo>
                  <a:lnTo>
                    <a:pt x="242" y="66"/>
                  </a:lnTo>
                  <a:lnTo>
                    <a:pt x="242" y="64"/>
                  </a:lnTo>
                  <a:lnTo>
                    <a:pt x="242" y="64"/>
                  </a:lnTo>
                  <a:lnTo>
                    <a:pt x="208" y="85"/>
                  </a:lnTo>
                  <a:lnTo>
                    <a:pt x="238" y="60"/>
                  </a:lnTo>
                  <a:lnTo>
                    <a:pt x="238" y="60"/>
                  </a:lnTo>
                  <a:lnTo>
                    <a:pt x="235" y="60"/>
                  </a:lnTo>
                  <a:lnTo>
                    <a:pt x="188" y="87"/>
                  </a:lnTo>
                  <a:lnTo>
                    <a:pt x="229" y="53"/>
                  </a:lnTo>
                  <a:lnTo>
                    <a:pt x="229" y="51"/>
                  </a:lnTo>
                  <a:lnTo>
                    <a:pt x="229" y="51"/>
                  </a:lnTo>
                  <a:lnTo>
                    <a:pt x="169" y="85"/>
                  </a:lnTo>
                  <a:lnTo>
                    <a:pt x="223" y="49"/>
                  </a:lnTo>
                  <a:lnTo>
                    <a:pt x="225" y="49"/>
                  </a:lnTo>
                  <a:lnTo>
                    <a:pt x="223" y="47"/>
                  </a:lnTo>
                  <a:lnTo>
                    <a:pt x="150" y="89"/>
                  </a:lnTo>
                  <a:lnTo>
                    <a:pt x="210" y="38"/>
                  </a:lnTo>
                  <a:lnTo>
                    <a:pt x="210" y="36"/>
                  </a:lnTo>
                  <a:lnTo>
                    <a:pt x="210" y="36"/>
                  </a:lnTo>
                  <a:lnTo>
                    <a:pt x="118" y="89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105" y="85"/>
                  </a:lnTo>
                  <a:lnTo>
                    <a:pt x="197" y="27"/>
                  </a:lnTo>
                  <a:lnTo>
                    <a:pt x="197" y="25"/>
                  </a:lnTo>
                  <a:lnTo>
                    <a:pt x="197" y="25"/>
                  </a:lnTo>
                  <a:lnTo>
                    <a:pt x="144" y="55"/>
                  </a:lnTo>
                  <a:lnTo>
                    <a:pt x="195" y="25"/>
                  </a:lnTo>
                  <a:lnTo>
                    <a:pt x="195" y="25"/>
                  </a:lnTo>
                  <a:lnTo>
                    <a:pt x="195" y="25"/>
                  </a:lnTo>
                  <a:lnTo>
                    <a:pt x="84" y="87"/>
                  </a:lnTo>
                  <a:lnTo>
                    <a:pt x="186" y="19"/>
                  </a:lnTo>
                  <a:lnTo>
                    <a:pt x="186" y="19"/>
                  </a:lnTo>
                  <a:lnTo>
                    <a:pt x="186" y="19"/>
                  </a:lnTo>
                  <a:lnTo>
                    <a:pt x="60" y="89"/>
                  </a:lnTo>
                  <a:lnTo>
                    <a:pt x="169" y="8"/>
                  </a:lnTo>
                  <a:lnTo>
                    <a:pt x="171" y="8"/>
                  </a:lnTo>
                  <a:lnTo>
                    <a:pt x="169" y="8"/>
                  </a:lnTo>
                  <a:lnTo>
                    <a:pt x="32" y="87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D1E8B2"/>
            </a:solidFill>
            <a:ln w="9525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04"/>
            <p:cNvSpPr>
              <a:spLocks noEditPoints="1"/>
            </p:cNvSpPr>
            <p:nvPr/>
          </p:nvSpPr>
          <p:spPr bwMode="auto">
            <a:xfrm>
              <a:off x="3568700" y="4198938"/>
              <a:ext cx="739775" cy="369888"/>
            </a:xfrm>
            <a:custGeom>
              <a:avLst/>
              <a:gdLst>
                <a:gd name="T0" fmla="*/ 216 w 466"/>
                <a:gd name="T1" fmla="*/ 119 h 233"/>
                <a:gd name="T2" fmla="*/ 103 w 466"/>
                <a:gd name="T3" fmla="*/ 196 h 233"/>
                <a:gd name="T4" fmla="*/ 197 w 466"/>
                <a:gd name="T5" fmla="*/ 162 h 233"/>
                <a:gd name="T6" fmla="*/ 128 w 466"/>
                <a:gd name="T7" fmla="*/ 205 h 233"/>
                <a:gd name="T8" fmla="*/ 246 w 466"/>
                <a:gd name="T9" fmla="*/ 139 h 233"/>
                <a:gd name="T10" fmla="*/ 148 w 466"/>
                <a:gd name="T11" fmla="*/ 214 h 233"/>
                <a:gd name="T12" fmla="*/ 283 w 466"/>
                <a:gd name="T13" fmla="*/ 145 h 233"/>
                <a:gd name="T14" fmla="*/ 201 w 466"/>
                <a:gd name="T15" fmla="*/ 226 h 233"/>
                <a:gd name="T16" fmla="*/ 332 w 466"/>
                <a:gd name="T17" fmla="*/ 156 h 233"/>
                <a:gd name="T18" fmla="*/ 231 w 466"/>
                <a:gd name="T19" fmla="*/ 231 h 233"/>
                <a:gd name="T20" fmla="*/ 242 w 466"/>
                <a:gd name="T21" fmla="*/ 231 h 233"/>
                <a:gd name="T22" fmla="*/ 242 w 466"/>
                <a:gd name="T23" fmla="*/ 233 h 233"/>
                <a:gd name="T24" fmla="*/ 268 w 466"/>
                <a:gd name="T25" fmla="*/ 233 h 233"/>
                <a:gd name="T26" fmla="*/ 270 w 466"/>
                <a:gd name="T27" fmla="*/ 233 h 233"/>
                <a:gd name="T28" fmla="*/ 270 w 466"/>
                <a:gd name="T29" fmla="*/ 233 h 233"/>
                <a:gd name="T30" fmla="*/ 315 w 466"/>
                <a:gd name="T31" fmla="*/ 229 h 233"/>
                <a:gd name="T32" fmla="*/ 332 w 466"/>
                <a:gd name="T33" fmla="*/ 224 h 233"/>
                <a:gd name="T34" fmla="*/ 415 w 466"/>
                <a:gd name="T35" fmla="*/ 194 h 233"/>
                <a:gd name="T36" fmla="*/ 432 w 466"/>
                <a:gd name="T37" fmla="*/ 184 h 233"/>
                <a:gd name="T38" fmla="*/ 449 w 466"/>
                <a:gd name="T39" fmla="*/ 156 h 233"/>
                <a:gd name="T40" fmla="*/ 321 w 466"/>
                <a:gd name="T41" fmla="*/ 224 h 233"/>
                <a:gd name="T42" fmla="*/ 398 w 466"/>
                <a:gd name="T43" fmla="*/ 158 h 233"/>
                <a:gd name="T44" fmla="*/ 396 w 466"/>
                <a:gd name="T45" fmla="*/ 158 h 233"/>
                <a:gd name="T46" fmla="*/ 283 w 466"/>
                <a:gd name="T47" fmla="*/ 222 h 233"/>
                <a:gd name="T48" fmla="*/ 374 w 466"/>
                <a:gd name="T49" fmla="*/ 156 h 233"/>
                <a:gd name="T50" fmla="*/ 372 w 466"/>
                <a:gd name="T51" fmla="*/ 156 h 233"/>
                <a:gd name="T52" fmla="*/ 366 w 466"/>
                <a:gd name="T53" fmla="*/ 154 h 233"/>
                <a:gd name="T54" fmla="*/ 340 w 466"/>
                <a:gd name="T55" fmla="*/ 152 h 233"/>
                <a:gd name="T56" fmla="*/ 336 w 466"/>
                <a:gd name="T57" fmla="*/ 149 h 233"/>
                <a:gd name="T58" fmla="*/ 289 w 466"/>
                <a:gd name="T59" fmla="*/ 141 h 233"/>
                <a:gd name="T60" fmla="*/ 278 w 466"/>
                <a:gd name="T61" fmla="*/ 137 h 233"/>
                <a:gd name="T62" fmla="*/ 257 w 466"/>
                <a:gd name="T63" fmla="*/ 132 h 233"/>
                <a:gd name="T64" fmla="*/ 255 w 466"/>
                <a:gd name="T65" fmla="*/ 130 h 233"/>
                <a:gd name="T66" fmla="*/ 229 w 466"/>
                <a:gd name="T67" fmla="*/ 124 h 233"/>
                <a:gd name="T68" fmla="*/ 225 w 466"/>
                <a:gd name="T69" fmla="*/ 122 h 233"/>
                <a:gd name="T70" fmla="*/ 250 w 466"/>
                <a:gd name="T71" fmla="*/ 0 h 233"/>
                <a:gd name="T72" fmla="*/ 13 w 466"/>
                <a:gd name="T73" fmla="*/ 130 h 233"/>
                <a:gd name="T74" fmla="*/ 122 w 466"/>
                <a:gd name="T75" fmla="*/ 36 h 233"/>
                <a:gd name="T76" fmla="*/ 28 w 466"/>
                <a:gd name="T77" fmla="*/ 102 h 233"/>
                <a:gd name="T78" fmla="*/ 0 w 466"/>
                <a:gd name="T79" fmla="*/ 137 h 233"/>
                <a:gd name="T80" fmla="*/ 13 w 466"/>
                <a:gd name="T81" fmla="*/ 145 h 233"/>
                <a:gd name="T82" fmla="*/ 26 w 466"/>
                <a:gd name="T83" fmla="*/ 154 h 233"/>
                <a:gd name="T84" fmla="*/ 45 w 466"/>
                <a:gd name="T85" fmla="*/ 167 h 233"/>
                <a:gd name="T86" fmla="*/ 47 w 466"/>
                <a:gd name="T87" fmla="*/ 167 h 233"/>
                <a:gd name="T88" fmla="*/ 47 w 466"/>
                <a:gd name="T89" fmla="*/ 169 h 233"/>
                <a:gd name="T90" fmla="*/ 49 w 466"/>
                <a:gd name="T91" fmla="*/ 169 h 233"/>
                <a:gd name="T92" fmla="*/ 51 w 466"/>
                <a:gd name="T93" fmla="*/ 169 h 233"/>
                <a:gd name="T94" fmla="*/ 312 w 466"/>
                <a:gd name="T95" fmla="*/ 27 h 233"/>
                <a:gd name="T96" fmla="*/ 75 w 466"/>
                <a:gd name="T97" fmla="*/ 184 h 233"/>
                <a:gd name="T98" fmla="*/ 81 w 466"/>
                <a:gd name="T99" fmla="*/ 186 h 233"/>
                <a:gd name="T100" fmla="*/ 362 w 466"/>
                <a:gd name="T101" fmla="*/ 25 h 233"/>
                <a:gd name="T102" fmla="*/ 355 w 466"/>
                <a:gd name="T103" fmla="*/ 23 h 233"/>
                <a:gd name="T104" fmla="*/ 128 w 466"/>
                <a:gd name="T105" fmla="*/ 154 h 233"/>
                <a:gd name="T106" fmla="*/ 334 w 466"/>
                <a:gd name="T107" fmla="*/ 15 h 233"/>
                <a:gd name="T108" fmla="*/ 161 w 466"/>
                <a:gd name="T109" fmla="*/ 104 h 233"/>
                <a:gd name="T110" fmla="*/ 321 w 466"/>
                <a:gd name="T111" fmla="*/ 10 h 233"/>
                <a:gd name="T112" fmla="*/ 319 w 466"/>
                <a:gd name="T113" fmla="*/ 10 h 233"/>
                <a:gd name="T114" fmla="*/ 319 w 466"/>
                <a:gd name="T115" fmla="*/ 8 h 233"/>
                <a:gd name="T116" fmla="*/ 302 w 466"/>
                <a:gd name="T117" fmla="*/ 6 h 233"/>
                <a:gd name="T118" fmla="*/ 289 w 466"/>
                <a:gd name="T119" fmla="*/ 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66" h="233">
                  <a:moveTo>
                    <a:pt x="225" y="115"/>
                  </a:moveTo>
                  <a:lnTo>
                    <a:pt x="216" y="119"/>
                  </a:lnTo>
                  <a:lnTo>
                    <a:pt x="216" y="119"/>
                  </a:lnTo>
                  <a:lnTo>
                    <a:pt x="216" y="119"/>
                  </a:lnTo>
                  <a:lnTo>
                    <a:pt x="216" y="119"/>
                  </a:lnTo>
                  <a:lnTo>
                    <a:pt x="216" y="119"/>
                  </a:lnTo>
                  <a:lnTo>
                    <a:pt x="99" y="194"/>
                  </a:lnTo>
                  <a:lnTo>
                    <a:pt x="99" y="194"/>
                  </a:lnTo>
                  <a:lnTo>
                    <a:pt x="101" y="194"/>
                  </a:lnTo>
                  <a:lnTo>
                    <a:pt x="193" y="141"/>
                  </a:lnTo>
                  <a:lnTo>
                    <a:pt x="103" y="196"/>
                  </a:lnTo>
                  <a:lnTo>
                    <a:pt x="103" y="196"/>
                  </a:lnTo>
                  <a:lnTo>
                    <a:pt x="103" y="196"/>
                  </a:lnTo>
                  <a:lnTo>
                    <a:pt x="223" y="128"/>
                  </a:lnTo>
                  <a:lnTo>
                    <a:pt x="122" y="205"/>
                  </a:lnTo>
                  <a:lnTo>
                    <a:pt x="122" y="205"/>
                  </a:lnTo>
                  <a:lnTo>
                    <a:pt x="124" y="205"/>
                  </a:lnTo>
                  <a:lnTo>
                    <a:pt x="197" y="162"/>
                  </a:lnTo>
                  <a:lnTo>
                    <a:pt x="126" y="205"/>
                  </a:lnTo>
                  <a:lnTo>
                    <a:pt x="126" y="205"/>
                  </a:lnTo>
                  <a:lnTo>
                    <a:pt x="126" y="207"/>
                  </a:lnTo>
                  <a:lnTo>
                    <a:pt x="167" y="181"/>
                  </a:lnTo>
                  <a:lnTo>
                    <a:pt x="128" y="205"/>
                  </a:lnTo>
                  <a:lnTo>
                    <a:pt x="128" y="205"/>
                  </a:lnTo>
                  <a:lnTo>
                    <a:pt x="126" y="207"/>
                  </a:lnTo>
                  <a:lnTo>
                    <a:pt x="126" y="207"/>
                  </a:lnTo>
                  <a:lnTo>
                    <a:pt x="128" y="207"/>
                  </a:lnTo>
                  <a:lnTo>
                    <a:pt x="128" y="207"/>
                  </a:lnTo>
                  <a:lnTo>
                    <a:pt x="128" y="207"/>
                  </a:lnTo>
                  <a:lnTo>
                    <a:pt x="246" y="139"/>
                  </a:lnTo>
                  <a:lnTo>
                    <a:pt x="141" y="211"/>
                  </a:lnTo>
                  <a:lnTo>
                    <a:pt x="141" y="211"/>
                  </a:lnTo>
                  <a:lnTo>
                    <a:pt x="141" y="211"/>
                  </a:lnTo>
                  <a:lnTo>
                    <a:pt x="248" y="149"/>
                  </a:lnTo>
                  <a:lnTo>
                    <a:pt x="148" y="214"/>
                  </a:lnTo>
                  <a:lnTo>
                    <a:pt x="148" y="214"/>
                  </a:lnTo>
                  <a:lnTo>
                    <a:pt x="148" y="214"/>
                  </a:lnTo>
                  <a:lnTo>
                    <a:pt x="263" y="147"/>
                  </a:lnTo>
                  <a:lnTo>
                    <a:pt x="156" y="216"/>
                  </a:lnTo>
                  <a:lnTo>
                    <a:pt x="156" y="216"/>
                  </a:lnTo>
                  <a:lnTo>
                    <a:pt x="156" y="218"/>
                  </a:lnTo>
                  <a:lnTo>
                    <a:pt x="283" y="145"/>
                  </a:lnTo>
                  <a:lnTo>
                    <a:pt x="178" y="222"/>
                  </a:lnTo>
                  <a:lnTo>
                    <a:pt x="178" y="222"/>
                  </a:lnTo>
                  <a:lnTo>
                    <a:pt x="180" y="222"/>
                  </a:lnTo>
                  <a:lnTo>
                    <a:pt x="306" y="149"/>
                  </a:lnTo>
                  <a:lnTo>
                    <a:pt x="201" y="226"/>
                  </a:lnTo>
                  <a:lnTo>
                    <a:pt x="201" y="226"/>
                  </a:lnTo>
                  <a:lnTo>
                    <a:pt x="203" y="226"/>
                  </a:lnTo>
                  <a:lnTo>
                    <a:pt x="289" y="177"/>
                  </a:lnTo>
                  <a:lnTo>
                    <a:pt x="205" y="226"/>
                  </a:lnTo>
                  <a:lnTo>
                    <a:pt x="205" y="229"/>
                  </a:lnTo>
                  <a:lnTo>
                    <a:pt x="208" y="229"/>
                  </a:lnTo>
                  <a:lnTo>
                    <a:pt x="332" y="156"/>
                  </a:lnTo>
                  <a:lnTo>
                    <a:pt x="229" y="231"/>
                  </a:lnTo>
                  <a:lnTo>
                    <a:pt x="229" y="231"/>
                  </a:lnTo>
                  <a:lnTo>
                    <a:pt x="229" y="231"/>
                  </a:lnTo>
                  <a:lnTo>
                    <a:pt x="287" y="199"/>
                  </a:lnTo>
                  <a:lnTo>
                    <a:pt x="231" y="231"/>
                  </a:lnTo>
                  <a:lnTo>
                    <a:pt x="231" y="231"/>
                  </a:lnTo>
                  <a:lnTo>
                    <a:pt x="233" y="231"/>
                  </a:lnTo>
                  <a:lnTo>
                    <a:pt x="336" y="171"/>
                  </a:lnTo>
                  <a:lnTo>
                    <a:pt x="240" y="231"/>
                  </a:lnTo>
                  <a:lnTo>
                    <a:pt x="240" y="231"/>
                  </a:lnTo>
                  <a:lnTo>
                    <a:pt x="240" y="233"/>
                  </a:lnTo>
                  <a:lnTo>
                    <a:pt x="242" y="231"/>
                  </a:lnTo>
                  <a:lnTo>
                    <a:pt x="242" y="233"/>
                  </a:lnTo>
                  <a:lnTo>
                    <a:pt x="242" y="233"/>
                  </a:lnTo>
                  <a:lnTo>
                    <a:pt x="242" y="233"/>
                  </a:lnTo>
                  <a:lnTo>
                    <a:pt x="242" y="233"/>
                  </a:lnTo>
                  <a:lnTo>
                    <a:pt x="242" y="233"/>
                  </a:lnTo>
                  <a:lnTo>
                    <a:pt x="242" y="233"/>
                  </a:lnTo>
                  <a:lnTo>
                    <a:pt x="353" y="169"/>
                  </a:lnTo>
                  <a:lnTo>
                    <a:pt x="253" y="231"/>
                  </a:lnTo>
                  <a:lnTo>
                    <a:pt x="253" y="233"/>
                  </a:lnTo>
                  <a:lnTo>
                    <a:pt x="253" y="233"/>
                  </a:lnTo>
                  <a:lnTo>
                    <a:pt x="368" y="167"/>
                  </a:lnTo>
                  <a:lnTo>
                    <a:pt x="268" y="233"/>
                  </a:lnTo>
                  <a:lnTo>
                    <a:pt x="265" y="233"/>
                  </a:lnTo>
                  <a:lnTo>
                    <a:pt x="268" y="233"/>
                  </a:lnTo>
                  <a:lnTo>
                    <a:pt x="293" y="218"/>
                  </a:lnTo>
                  <a:lnTo>
                    <a:pt x="270" y="233"/>
                  </a:lnTo>
                  <a:lnTo>
                    <a:pt x="270" y="233"/>
                  </a:lnTo>
                  <a:lnTo>
                    <a:pt x="270" y="233"/>
                  </a:lnTo>
                  <a:lnTo>
                    <a:pt x="270" y="233"/>
                  </a:lnTo>
                  <a:lnTo>
                    <a:pt x="270" y="233"/>
                  </a:lnTo>
                  <a:lnTo>
                    <a:pt x="270" y="233"/>
                  </a:lnTo>
                  <a:lnTo>
                    <a:pt x="270" y="233"/>
                  </a:lnTo>
                  <a:lnTo>
                    <a:pt x="270" y="233"/>
                  </a:lnTo>
                  <a:lnTo>
                    <a:pt x="270" y="233"/>
                  </a:lnTo>
                  <a:lnTo>
                    <a:pt x="353" y="184"/>
                  </a:lnTo>
                  <a:lnTo>
                    <a:pt x="274" y="231"/>
                  </a:lnTo>
                  <a:lnTo>
                    <a:pt x="274" y="233"/>
                  </a:lnTo>
                  <a:lnTo>
                    <a:pt x="276" y="233"/>
                  </a:lnTo>
                  <a:lnTo>
                    <a:pt x="398" y="162"/>
                  </a:lnTo>
                  <a:lnTo>
                    <a:pt x="315" y="229"/>
                  </a:lnTo>
                  <a:lnTo>
                    <a:pt x="315" y="229"/>
                  </a:lnTo>
                  <a:lnTo>
                    <a:pt x="317" y="229"/>
                  </a:lnTo>
                  <a:lnTo>
                    <a:pt x="419" y="169"/>
                  </a:lnTo>
                  <a:lnTo>
                    <a:pt x="332" y="224"/>
                  </a:lnTo>
                  <a:lnTo>
                    <a:pt x="332" y="224"/>
                  </a:lnTo>
                  <a:lnTo>
                    <a:pt x="332" y="224"/>
                  </a:lnTo>
                  <a:lnTo>
                    <a:pt x="445" y="160"/>
                  </a:lnTo>
                  <a:lnTo>
                    <a:pt x="387" y="207"/>
                  </a:lnTo>
                  <a:lnTo>
                    <a:pt x="387" y="207"/>
                  </a:lnTo>
                  <a:lnTo>
                    <a:pt x="387" y="209"/>
                  </a:lnTo>
                  <a:lnTo>
                    <a:pt x="449" y="173"/>
                  </a:lnTo>
                  <a:lnTo>
                    <a:pt x="415" y="194"/>
                  </a:lnTo>
                  <a:lnTo>
                    <a:pt x="415" y="194"/>
                  </a:lnTo>
                  <a:lnTo>
                    <a:pt x="415" y="194"/>
                  </a:lnTo>
                  <a:lnTo>
                    <a:pt x="441" y="181"/>
                  </a:lnTo>
                  <a:lnTo>
                    <a:pt x="441" y="181"/>
                  </a:lnTo>
                  <a:lnTo>
                    <a:pt x="439" y="179"/>
                  </a:lnTo>
                  <a:lnTo>
                    <a:pt x="432" y="184"/>
                  </a:lnTo>
                  <a:lnTo>
                    <a:pt x="466" y="162"/>
                  </a:lnTo>
                  <a:lnTo>
                    <a:pt x="466" y="162"/>
                  </a:lnTo>
                  <a:lnTo>
                    <a:pt x="466" y="162"/>
                  </a:lnTo>
                  <a:lnTo>
                    <a:pt x="392" y="205"/>
                  </a:lnTo>
                  <a:lnTo>
                    <a:pt x="449" y="158"/>
                  </a:lnTo>
                  <a:lnTo>
                    <a:pt x="449" y="156"/>
                  </a:lnTo>
                  <a:lnTo>
                    <a:pt x="449" y="156"/>
                  </a:lnTo>
                  <a:lnTo>
                    <a:pt x="351" y="214"/>
                  </a:lnTo>
                  <a:lnTo>
                    <a:pt x="437" y="158"/>
                  </a:lnTo>
                  <a:lnTo>
                    <a:pt x="437" y="158"/>
                  </a:lnTo>
                  <a:lnTo>
                    <a:pt x="437" y="158"/>
                  </a:lnTo>
                  <a:lnTo>
                    <a:pt x="321" y="224"/>
                  </a:lnTo>
                  <a:lnTo>
                    <a:pt x="404" y="158"/>
                  </a:lnTo>
                  <a:lnTo>
                    <a:pt x="404" y="158"/>
                  </a:lnTo>
                  <a:lnTo>
                    <a:pt x="402" y="158"/>
                  </a:lnTo>
                  <a:lnTo>
                    <a:pt x="319" y="205"/>
                  </a:lnTo>
                  <a:lnTo>
                    <a:pt x="398" y="158"/>
                  </a:lnTo>
                  <a:lnTo>
                    <a:pt x="398" y="158"/>
                  </a:lnTo>
                  <a:lnTo>
                    <a:pt x="398" y="158"/>
                  </a:lnTo>
                  <a:lnTo>
                    <a:pt x="372" y="173"/>
                  </a:lnTo>
                  <a:lnTo>
                    <a:pt x="396" y="158"/>
                  </a:lnTo>
                  <a:lnTo>
                    <a:pt x="396" y="158"/>
                  </a:lnTo>
                  <a:lnTo>
                    <a:pt x="396" y="158"/>
                  </a:lnTo>
                  <a:lnTo>
                    <a:pt x="396" y="158"/>
                  </a:lnTo>
                  <a:lnTo>
                    <a:pt x="396" y="158"/>
                  </a:lnTo>
                  <a:lnTo>
                    <a:pt x="396" y="158"/>
                  </a:lnTo>
                  <a:lnTo>
                    <a:pt x="396" y="158"/>
                  </a:lnTo>
                  <a:lnTo>
                    <a:pt x="396" y="158"/>
                  </a:lnTo>
                  <a:lnTo>
                    <a:pt x="396" y="158"/>
                  </a:lnTo>
                  <a:lnTo>
                    <a:pt x="283" y="222"/>
                  </a:lnTo>
                  <a:lnTo>
                    <a:pt x="383" y="156"/>
                  </a:lnTo>
                  <a:lnTo>
                    <a:pt x="383" y="156"/>
                  </a:lnTo>
                  <a:lnTo>
                    <a:pt x="383" y="156"/>
                  </a:lnTo>
                  <a:lnTo>
                    <a:pt x="272" y="220"/>
                  </a:lnTo>
                  <a:lnTo>
                    <a:pt x="374" y="156"/>
                  </a:lnTo>
                  <a:lnTo>
                    <a:pt x="374" y="156"/>
                  </a:lnTo>
                  <a:lnTo>
                    <a:pt x="372" y="156"/>
                  </a:lnTo>
                  <a:lnTo>
                    <a:pt x="372" y="156"/>
                  </a:lnTo>
                  <a:lnTo>
                    <a:pt x="372" y="156"/>
                  </a:lnTo>
                  <a:lnTo>
                    <a:pt x="372" y="156"/>
                  </a:lnTo>
                  <a:lnTo>
                    <a:pt x="372" y="156"/>
                  </a:lnTo>
                  <a:lnTo>
                    <a:pt x="372" y="156"/>
                  </a:lnTo>
                  <a:lnTo>
                    <a:pt x="372" y="156"/>
                  </a:lnTo>
                  <a:lnTo>
                    <a:pt x="372" y="156"/>
                  </a:lnTo>
                  <a:lnTo>
                    <a:pt x="270" y="214"/>
                  </a:lnTo>
                  <a:lnTo>
                    <a:pt x="366" y="154"/>
                  </a:lnTo>
                  <a:lnTo>
                    <a:pt x="366" y="154"/>
                  </a:lnTo>
                  <a:lnTo>
                    <a:pt x="366" y="154"/>
                  </a:lnTo>
                  <a:lnTo>
                    <a:pt x="306" y="188"/>
                  </a:lnTo>
                  <a:lnTo>
                    <a:pt x="364" y="154"/>
                  </a:lnTo>
                  <a:lnTo>
                    <a:pt x="364" y="154"/>
                  </a:lnTo>
                  <a:lnTo>
                    <a:pt x="362" y="154"/>
                  </a:lnTo>
                  <a:lnTo>
                    <a:pt x="238" y="226"/>
                  </a:lnTo>
                  <a:lnTo>
                    <a:pt x="340" y="152"/>
                  </a:lnTo>
                  <a:lnTo>
                    <a:pt x="340" y="149"/>
                  </a:lnTo>
                  <a:lnTo>
                    <a:pt x="340" y="149"/>
                  </a:lnTo>
                  <a:lnTo>
                    <a:pt x="255" y="199"/>
                  </a:lnTo>
                  <a:lnTo>
                    <a:pt x="336" y="149"/>
                  </a:lnTo>
                  <a:lnTo>
                    <a:pt x="336" y="149"/>
                  </a:lnTo>
                  <a:lnTo>
                    <a:pt x="336" y="149"/>
                  </a:lnTo>
                  <a:lnTo>
                    <a:pt x="210" y="222"/>
                  </a:lnTo>
                  <a:lnTo>
                    <a:pt x="312" y="145"/>
                  </a:lnTo>
                  <a:lnTo>
                    <a:pt x="312" y="145"/>
                  </a:lnTo>
                  <a:lnTo>
                    <a:pt x="312" y="145"/>
                  </a:lnTo>
                  <a:lnTo>
                    <a:pt x="186" y="218"/>
                  </a:lnTo>
                  <a:lnTo>
                    <a:pt x="289" y="141"/>
                  </a:lnTo>
                  <a:lnTo>
                    <a:pt x="289" y="139"/>
                  </a:lnTo>
                  <a:lnTo>
                    <a:pt x="289" y="139"/>
                  </a:lnTo>
                  <a:lnTo>
                    <a:pt x="173" y="207"/>
                  </a:lnTo>
                  <a:lnTo>
                    <a:pt x="278" y="139"/>
                  </a:lnTo>
                  <a:lnTo>
                    <a:pt x="280" y="137"/>
                  </a:lnTo>
                  <a:lnTo>
                    <a:pt x="278" y="137"/>
                  </a:lnTo>
                  <a:lnTo>
                    <a:pt x="171" y="199"/>
                  </a:lnTo>
                  <a:lnTo>
                    <a:pt x="272" y="137"/>
                  </a:lnTo>
                  <a:lnTo>
                    <a:pt x="272" y="134"/>
                  </a:lnTo>
                  <a:lnTo>
                    <a:pt x="272" y="134"/>
                  </a:lnTo>
                  <a:lnTo>
                    <a:pt x="152" y="205"/>
                  </a:lnTo>
                  <a:lnTo>
                    <a:pt x="257" y="132"/>
                  </a:lnTo>
                  <a:lnTo>
                    <a:pt x="257" y="132"/>
                  </a:lnTo>
                  <a:lnTo>
                    <a:pt x="257" y="130"/>
                  </a:lnTo>
                  <a:lnTo>
                    <a:pt x="216" y="156"/>
                  </a:lnTo>
                  <a:lnTo>
                    <a:pt x="257" y="132"/>
                  </a:lnTo>
                  <a:lnTo>
                    <a:pt x="257" y="130"/>
                  </a:lnTo>
                  <a:lnTo>
                    <a:pt x="255" y="130"/>
                  </a:lnTo>
                  <a:lnTo>
                    <a:pt x="182" y="173"/>
                  </a:lnTo>
                  <a:lnTo>
                    <a:pt x="253" y="130"/>
                  </a:lnTo>
                  <a:lnTo>
                    <a:pt x="253" y="130"/>
                  </a:lnTo>
                  <a:lnTo>
                    <a:pt x="253" y="130"/>
                  </a:lnTo>
                  <a:lnTo>
                    <a:pt x="128" y="201"/>
                  </a:lnTo>
                  <a:lnTo>
                    <a:pt x="229" y="124"/>
                  </a:lnTo>
                  <a:lnTo>
                    <a:pt x="229" y="124"/>
                  </a:lnTo>
                  <a:lnTo>
                    <a:pt x="229" y="124"/>
                  </a:lnTo>
                  <a:lnTo>
                    <a:pt x="137" y="177"/>
                  </a:lnTo>
                  <a:lnTo>
                    <a:pt x="225" y="122"/>
                  </a:lnTo>
                  <a:lnTo>
                    <a:pt x="225" y="122"/>
                  </a:lnTo>
                  <a:lnTo>
                    <a:pt x="225" y="122"/>
                  </a:lnTo>
                  <a:lnTo>
                    <a:pt x="116" y="184"/>
                  </a:lnTo>
                  <a:lnTo>
                    <a:pt x="225" y="115"/>
                  </a:lnTo>
                  <a:close/>
                  <a:moveTo>
                    <a:pt x="263" y="0"/>
                  </a:moveTo>
                  <a:lnTo>
                    <a:pt x="45" y="126"/>
                  </a:lnTo>
                  <a:lnTo>
                    <a:pt x="250" y="2"/>
                  </a:lnTo>
                  <a:lnTo>
                    <a:pt x="250" y="0"/>
                  </a:lnTo>
                  <a:lnTo>
                    <a:pt x="250" y="0"/>
                  </a:lnTo>
                  <a:lnTo>
                    <a:pt x="41" y="119"/>
                  </a:lnTo>
                  <a:lnTo>
                    <a:pt x="238" y="2"/>
                  </a:lnTo>
                  <a:lnTo>
                    <a:pt x="238" y="0"/>
                  </a:lnTo>
                  <a:lnTo>
                    <a:pt x="235" y="0"/>
                  </a:lnTo>
                  <a:lnTo>
                    <a:pt x="13" y="130"/>
                  </a:lnTo>
                  <a:lnTo>
                    <a:pt x="195" y="8"/>
                  </a:lnTo>
                  <a:lnTo>
                    <a:pt x="195" y="8"/>
                  </a:lnTo>
                  <a:lnTo>
                    <a:pt x="193" y="8"/>
                  </a:lnTo>
                  <a:lnTo>
                    <a:pt x="37" y="98"/>
                  </a:lnTo>
                  <a:lnTo>
                    <a:pt x="122" y="36"/>
                  </a:lnTo>
                  <a:lnTo>
                    <a:pt x="122" y="36"/>
                  </a:lnTo>
                  <a:lnTo>
                    <a:pt x="122" y="34"/>
                  </a:lnTo>
                  <a:lnTo>
                    <a:pt x="96" y="49"/>
                  </a:lnTo>
                  <a:lnTo>
                    <a:pt x="96" y="49"/>
                  </a:lnTo>
                  <a:lnTo>
                    <a:pt x="99" y="49"/>
                  </a:lnTo>
                  <a:lnTo>
                    <a:pt x="114" y="40"/>
                  </a:lnTo>
                  <a:lnTo>
                    <a:pt x="28" y="102"/>
                  </a:lnTo>
                  <a:lnTo>
                    <a:pt x="28" y="102"/>
                  </a:lnTo>
                  <a:lnTo>
                    <a:pt x="28" y="104"/>
                  </a:lnTo>
                  <a:lnTo>
                    <a:pt x="182" y="15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201" y="21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216" y="21"/>
                  </a:lnTo>
                  <a:lnTo>
                    <a:pt x="13" y="145"/>
                  </a:lnTo>
                  <a:lnTo>
                    <a:pt x="13" y="145"/>
                  </a:lnTo>
                  <a:lnTo>
                    <a:pt x="13" y="145"/>
                  </a:lnTo>
                  <a:lnTo>
                    <a:pt x="248" y="10"/>
                  </a:lnTo>
                  <a:lnTo>
                    <a:pt x="26" y="154"/>
                  </a:lnTo>
                  <a:lnTo>
                    <a:pt x="26" y="154"/>
                  </a:lnTo>
                  <a:lnTo>
                    <a:pt x="26" y="154"/>
                  </a:lnTo>
                  <a:lnTo>
                    <a:pt x="257" y="21"/>
                  </a:lnTo>
                  <a:lnTo>
                    <a:pt x="34" y="158"/>
                  </a:lnTo>
                  <a:lnTo>
                    <a:pt x="34" y="160"/>
                  </a:lnTo>
                  <a:lnTo>
                    <a:pt x="34" y="160"/>
                  </a:lnTo>
                  <a:lnTo>
                    <a:pt x="280" y="17"/>
                  </a:lnTo>
                  <a:lnTo>
                    <a:pt x="45" y="167"/>
                  </a:lnTo>
                  <a:lnTo>
                    <a:pt x="45" y="167"/>
                  </a:lnTo>
                  <a:lnTo>
                    <a:pt x="45" y="167"/>
                  </a:lnTo>
                  <a:lnTo>
                    <a:pt x="203" y="77"/>
                  </a:lnTo>
                  <a:lnTo>
                    <a:pt x="47" y="167"/>
                  </a:lnTo>
                  <a:lnTo>
                    <a:pt x="47" y="167"/>
                  </a:lnTo>
                  <a:lnTo>
                    <a:pt x="47" y="167"/>
                  </a:lnTo>
                  <a:lnTo>
                    <a:pt x="47" y="169"/>
                  </a:lnTo>
                  <a:lnTo>
                    <a:pt x="47" y="169"/>
                  </a:lnTo>
                  <a:lnTo>
                    <a:pt x="47" y="169"/>
                  </a:lnTo>
                  <a:lnTo>
                    <a:pt x="47" y="169"/>
                  </a:lnTo>
                  <a:lnTo>
                    <a:pt x="47" y="169"/>
                  </a:lnTo>
                  <a:lnTo>
                    <a:pt x="47" y="169"/>
                  </a:lnTo>
                  <a:lnTo>
                    <a:pt x="210" y="75"/>
                  </a:lnTo>
                  <a:lnTo>
                    <a:pt x="49" y="169"/>
                  </a:lnTo>
                  <a:lnTo>
                    <a:pt x="49" y="169"/>
                  </a:lnTo>
                  <a:lnTo>
                    <a:pt x="49" y="169"/>
                  </a:lnTo>
                  <a:lnTo>
                    <a:pt x="49" y="169"/>
                  </a:lnTo>
                  <a:lnTo>
                    <a:pt x="49" y="169"/>
                  </a:lnTo>
                  <a:lnTo>
                    <a:pt x="49" y="169"/>
                  </a:lnTo>
                  <a:lnTo>
                    <a:pt x="49" y="169"/>
                  </a:lnTo>
                  <a:lnTo>
                    <a:pt x="49" y="169"/>
                  </a:lnTo>
                  <a:lnTo>
                    <a:pt x="51" y="169"/>
                  </a:lnTo>
                  <a:lnTo>
                    <a:pt x="51" y="169"/>
                  </a:lnTo>
                  <a:lnTo>
                    <a:pt x="51" y="169"/>
                  </a:lnTo>
                  <a:lnTo>
                    <a:pt x="51" y="169"/>
                  </a:lnTo>
                  <a:lnTo>
                    <a:pt x="291" y="30"/>
                  </a:lnTo>
                  <a:lnTo>
                    <a:pt x="58" y="173"/>
                  </a:lnTo>
                  <a:lnTo>
                    <a:pt x="58" y="173"/>
                  </a:lnTo>
                  <a:lnTo>
                    <a:pt x="58" y="173"/>
                  </a:lnTo>
                  <a:lnTo>
                    <a:pt x="312" y="27"/>
                  </a:lnTo>
                  <a:lnTo>
                    <a:pt x="71" y="179"/>
                  </a:lnTo>
                  <a:lnTo>
                    <a:pt x="71" y="181"/>
                  </a:lnTo>
                  <a:lnTo>
                    <a:pt x="71" y="181"/>
                  </a:lnTo>
                  <a:lnTo>
                    <a:pt x="297" y="51"/>
                  </a:lnTo>
                  <a:lnTo>
                    <a:pt x="75" y="184"/>
                  </a:lnTo>
                  <a:lnTo>
                    <a:pt x="75" y="184"/>
                  </a:lnTo>
                  <a:lnTo>
                    <a:pt x="75" y="184"/>
                  </a:lnTo>
                  <a:lnTo>
                    <a:pt x="75" y="184"/>
                  </a:lnTo>
                  <a:lnTo>
                    <a:pt x="77" y="184"/>
                  </a:lnTo>
                  <a:lnTo>
                    <a:pt x="308" y="49"/>
                  </a:lnTo>
                  <a:lnTo>
                    <a:pt x="81" y="186"/>
                  </a:lnTo>
                  <a:lnTo>
                    <a:pt x="81" y="186"/>
                  </a:lnTo>
                  <a:lnTo>
                    <a:pt x="81" y="188"/>
                  </a:lnTo>
                  <a:lnTo>
                    <a:pt x="345" y="36"/>
                  </a:lnTo>
                  <a:lnTo>
                    <a:pt x="223" y="113"/>
                  </a:lnTo>
                  <a:lnTo>
                    <a:pt x="240" y="104"/>
                  </a:lnTo>
                  <a:lnTo>
                    <a:pt x="362" y="25"/>
                  </a:lnTo>
                  <a:lnTo>
                    <a:pt x="362" y="25"/>
                  </a:lnTo>
                  <a:lnTo>
                    <a:pt x="362" y="25"/>
                  </a:lnTo>
                  <a:lnTo>
                    <a:pt x="128" y="160"/>
                  </a:lnTo>
                  <a:lnTo>
                    <a:pt x="355" y="23"/>
                  </a:lnTo>
                  <a:lnTo>
                    <a:pt x="355" y="23"/>
                  </a:lnTo>
                  <a:lnTo>
                    <a:pt x="355" y="23"/>
                  </a:lnTo>
                  <a:lnTo>
                    <a:pt x="355" y="23"/>
                  </a:lnTo>
                  <a:lnTo>
                    <a:pt x="355" y="21"/>
                  </a:lnTo>
                  <a:lnTo>
                    <a:pt x="355" y="21"/>
                  </a:lnTo>
                  <a:lnTo>
                    <a:pt x="355" y="21"/>
                  </a:lnTo>
                  <a:lnTo>
                    <a:pt x="355" y="21"/>
                  </a:lnTo>
                  <a:lnTo>
                    <a:pt x="355" y="21"/>
                  </a:lnTo>
                  <a:lnTo>
                    <a:pt x="128" y="154"/>
                  </a:lnTo>
                  <a:lnTo>
                    <a:pt x="349" y="21"/>
                  </a:lnTo>
                  <a:lnTo>
                    <a:pt x="349" y="19"/>
                  </a:lnTo>
                  <a:lnTo>
                    <a:pt x="349" y="19"/>
                  </a:lnTo>
                  <a:lnTo>
                    <a:pt x="92" y="167"/>
                  </a:lnTo>
                  <a:lnTo>
                    <a:pt x="334" y="15"/>
                  </a:lnTo>
                  <a:lnTo>
                    <a:pt x="334" y="15"/>
                  </a:lnTo>
                  <a:lnTo>
                    <a:pt x="334" y="15"/>
                  </a:lnTo>
                  <a:lnTo>
                    <a:pt x="92" y="154"/>
                  </a:lnTo>
                  <a:lnTo>
                    <a:pt x="325" y="10"/>
                  </a:lnTo>
                  <a:lnTo>
                    <a:pt x="325" y="10"/>
                  </a:lnTo>
                  <a:lnTo>
                    <a:pt x="323" y="10"/>
                  </a:lnTo>
                  <a:lnTo>
                    <a:pt x="161" y="104"/>
                  </a:lnTo>
                  <a:lnTo>
                    <a:pt x="321" y="10"/>
                  </a:lnTo>
                  <a:lnTo>
                    <a:pt x="321" y="10"/>
                  </a:lnTo>
                  <a:lnTo>
                    <a:pt x="321" y="10"/>
                  </a:lnTo>
                  <a:lnTo>
                    <a:pt x="321" y="10"/>
                  </a:lnTo>
                  <a:lnTo>
                    <a:pt x="321" y="10"/>
                  </a:lnTo>
                  <a:lnTo>
                    <a:pt x="321" y="10"/>
                  </a:lnTo>
                  <a:lnTo>
                    <a:pt x="321" y="10"/>
                  </a:lnTo>
                  <a:lnTo>
                    <a:pt x="321" y="10"/>
                  </a:lnTo>
                  <a:lnTo>
                    <a:pt x="321" y="10"/>
                  </a:lnTo>
                  <a:lnTo>
                    <a:pt x="163" y="100"/>
                  </a:lnTo>
                  <a:lnTo>
                    <a:pt x="319" y="10"/>
                  </a:lnTo>
                  <a:lnTo>
                    <a:pt x="319" y="10"/>
                  </a:lnTo>
                  <a:lnTo>
                    <a:pt x="319" y="10"/>
                  </a:lnTo>
                  <a:lnTo>
                    <a:pt x="319" y="10"/>
                  </a:lnTo>
                  <a:lnTo>
                    <a:pt x="319" y="10"/>
                  </a:lnTo>
                  <a:lnTo>
                    <a:pt x="319" y="8"/>
                  </a:lnTo>
                  <a:lnTo>
                    <a:pt x="319" y="8"/>
                  </a:lnTo>
                  <a:lnTo>
                    <a:pt x="319" y="8"/>
                  </a:lnTo>
                  <a:lnTo>
                    <a:pt x="317" y="8"/>
                  </a:lnTo>
                  <a:lnTo>
                    <a:pt x="317" y="8"/>
                  </a:lnTo>
                  <a:lnTo>
                    <a:pt x="317" y="8"/>
                  </a:lnTo>
                  <a:lnTo>
                    <a:pt x="317" y="8"/>
                  </a:lnTo>
                  <a:lnTo>
                    <a:pt x="66" y="154"/>
                  </a:lnTo>
                  <a:lnTo>
                    <a:pt x="302" y="6"/>
                  </a:lnTo>
                  <a:lnTo>
                    <a:pt x="302" y="4"/>
                  </a:lnTo>
                  <a:lnTo>
                    <a:pt x="300" y="4"/>
                  </a:lnTo>
                  <a:lnTo>
                    <a:pt x="64" y="141"/>
                  </a:lnTo>
                  <a:lnTo>
                    <a:pt x="289" y="4"/>
                  </a:lnTo>
                  <a:lnTo>
                    <a:pt x="289" y="2"/>
                  </a:lnTo>
                  <a:lnTo>
                    <a:pt x="289" y="2"/>
                  </a:lnTo>
                  <a:lnTo>
                    <a:pt x="43" y="143"/>
                  </a:lnTo>
                  <a:lnTo>
                    <a:pt x="265" y="2"/>
                  </a:lnTo>
                  <a:lnTo>
                    <a:pt x="265" y="0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D1E8B2"/>
            </a:solidFill>
            <a:ln w="9525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9" name="14_12"/>
          <p:cNvGrpSpPr/>
          <p:nvPr>
            <p:custDataLst>
              <p:tags r:id="rId7"/>
            </p:custDataLst>
          </p:nvPr>
        </p:nvGrpSpPr>
        <p:grpSpPr>
          <a:xfrm>
            <a:off x="4254500" y="3203575"/>
            <a:ext cx="1690688" cy="1085850"/>
            <a:chOff x="3783013" y="3340100"/>
            <a:chExt cx="1690688" cy="1085850"/>
          </a:xfrm>
        </p:grpSpPr>
        <p:sp>
          <p:nvSpPr>
            <p:cNvPr id="30" name="Freeform 110"/>
            <p:cNvSpPr>
              <a:spLocks/>
            </p:cNvSpPr>
            <p:nvPr/>
          </p:nvSpPr>
          <p:spPr bwMode="auto">
            <a:xfrm>
              <a:off x="3783013" y="3340100"/>
              <a:ext cx="1633538" cy="1085850"/>
            </a:xfrm>
            <a:custGeom>
              <a:avLst/>
              <a:gdLst>
                <a:gd name="T0" fmla="*/ 302 w 1029"/>
                <a:gd name="T1" fmla="*/ 4 h 684"/>
                <a:gd name="T2" fmla="*/ 272 w 1029"/>
                <a:gd name="T3" fmla="*/ 8 h 684"/>
                <a:gd name="T4" fmla="*/ 152 w 1029"/>
                <a:gd name="T5" fmla="*/ 29 h 684"/>
                <a:gd name="T6" fmla="*/ 6 w 1029"/>
                <a:gd name="T7" fmla="*/ 87 h 684"/>
                <a:gd name="T8" fmla="*/ 26 w 1029"/>
                <a:gd name="T9" fmla="*/ 126 h 684"/>
                <a:gd name="T10" fmla="*/ 36 w 1029"/>
                <a:gd name="T11" fmla="*/ 147 h 684"/>
                <a:gd name="T12" fmla="*/ 41 w 1029"/>
                <a:gd name="T13" fmla="*/ 154 h 684"/>
                <a:gd name="T14" fmla="*/ 62 w 1029"/>
                <a:gd name="T15" fmla="*/ 188 h 684"/>
                <a:gd name="T16" fmla="*/ 272 w 1029"/>
                <a:gd name="T17" fmla="*/ 92 h 684"/>
                <a:gd name="T18" fmla="*/ 402 w 1029"/>
                <a:gd name="T19" fmla="*/ 21 h 684"/>
                <a:gd name="T20" fmla="*/ 105 w 1029"/>
                <a:gd name="T21" fmla="*/ 256 h 684"/>
                <a:gd name="T22" fmla="*/ 113 w 1029"/>
                <a:gd name="T23" fmla="*/ 271 h 684"/>
                <a:gd name="T24" fmla="*/ 118 w 1029"/>
                <a:gd name="T25" fmla="*/ 275 h 684"/>
                <a:gd name="T26" fmla="*/ 126 w 1029"/>
                <a:gd name="T27" fmla="*/ 288 h 684"/>
                <a:gd name="T28" fmla="*/ 141 w 1029"/>
                <a:gd name="T29" fmla="*/ 308 h 684"/>
                <a:gd name="T30" fmla="*/ 177 w 1029"/>
                <a:gd name="T31" fmla="*/ 352 h 684"/>
                <a:gd name="T32" fmla="*/ 203 w 1029"/>
                <a:gd name="T33" fmla="*/ 382 h 684"/>
                <a:gd name="T34" fmla="*/ 665 w 1029"/>
                <a:gd name="T35" fmla="*/ 145 h 684"/>
                <a:gd name="T36" fmla="*/ 235 w 1029"/>
                <a:gd name="T37" fmla="*/ 419 h 684"/>
                <a:gd name="T38" fmla="*/ 265 w 1029"/>
                <a:gd name="T39" fmla="*/ 447 h 684"/>
                <a:gd name="T40" fmla="*/ 308 w 1029"/>
                <a:gd name="T41" fmla="*/ 485 h 684"/>
                <a:gd name="T42" fmla="*/ 321 w 1029"/>
                <a:gd name="T43" fmla="*/ 496 h 684"/>
                <a:gd name="T44" fmla="*/ 556 w 1029"/>
                <a:gd name="T45" fmla="*/ 391 h 684"/>
                <a:gd name="T46" fmla="*/ 404 w 1029"/>
                <a:gd name="T47" fmla="*/ 556 h 684"/>
                <a:gd name="T48" fmla="*/ 415 w 1029"/>
                <a:gd name="T49" fmla="*/ 562 h 684"/>
                <a:gd name="T50" fmla="*/ 432 w 1029"/>
                <a:gd name="T51" fmla="*/ 573 h 684"/>
                <a:gd name="T52" fmla="*/ 462 w 1029"/>
                <a:gd name="T53" fmla="*/ 588 h 684"/>
                <a:gd name="T54" fmla="*/ 513 w 1029"/>
                <a:gd name="T55" fmla="*/ 613 h 684"/>
                <a:gd name="T56" fmla="*/ 565 w 1029"/>
                <a:gd name="T57" fmla="*/ 635 h 684"/>
                <a:gd name="T58" fmla="*/ 612 w 1029"/>
                <a:gd name="T59" fmla="*/ 650 h 684"/>
                <a:gd name="T60" fmla="*/ 691 w 1029"/>
                <a:gd name="T61" fmla="*/ 669 h 684"/>
                <a:gd name="T62" fmla="*/ 787 w 1029"/>
                <a:gd name="T63" fmla="*/ 682 h 684"/>
                <a:gd name="T64" fmla="*/ 838 w 1029"/>
                <a:gd name="T65" fmla="*/ 684 h 684"/>
                <a:gd name="T66" fmla="*/ 945 w 1029"/>
                <a:gd name="T67" fmla="*/ 639 h 684"/>
                <a:gd name="T68" fmla="*/ 1029 w 1029"/>
                <a:gd name="T69" fmla="*/ 660 h 684"/>
                <a:gd name="T70" fmla="*/ 965 w 1029"/>
                <a:gd name="T71" fmla="*/ 641 h 684"/>
                <a:gd name="T72" fmla="*/ 939 w 1029"/>
                <a:gd name="T73" fmla="*/ 631 h 684"/>
                <a:gd name="T74" fmla="*/ 815 w 1029"/>
                <a:gd name="T75" fmla="*/ 675 h 684"/>
                <a:gd name="T76" fmla="*/ 858 w 1029"/>
                <a:gd name="T77" fmla="*/ 588 h 684"/>
                <a:gd name="T78" fmla="*/ 644 w 1029"/>
                <a:gd name="T79" fmla="*/ 650 h 684"/>
                <a:gd name="T80" fmla="*/ 774 w 1029"/>
                <a:gd name="T81" fmla="*/ 532 h 684"/>
                <a:gd name="T82" fmla="*/ 543 w 1029"/>
                <a:gd name="T83" fmla="*/ 611 h 684"/>
                <a:gd name="T84" fmla="*/ 691 w 1029"/>
                <a:gd name="T85" fmla="*/ 470 h 684"/>
                <a:gd name="T86" fmla="*/ 462 w 1029"/>
                <a:gd name="T87" fmla="*/ 575 h 684"/>
                <a:gd name="T88" fmla="*/ 642 w 1029"/>
                <a:gd name="T89" fmla="*/ 429 h 684"/>
                <a:gd name="T90" fmla="*/ 417 w 1029"/>
                <a:gd name="T91" fmla="*/ 547 h 684"/>
                <a:gd name="T92" fmla="*/ 582 w 1029"/>
                <a:gd name="T93" fmla="*/ 376 h 684"/>
                <a:gd name="T94" fmla="*/ 560 w 1029"/>
                <a:gd name="T95" fmla="*/ 357 h 684"/>
                <a:gd name="T96" fmla="*/ 543 w 1029"/>
                <a:gd name="T97" fmla="*/ 340 h 684"/>
                <a:gd name="T98" fmla="*/ 509 w 1029"/>
                <a:gd name="T99" fmla="*/ 305 h 684"/>
                <a:gd name="T100" fmla="*/ 768 w 1029"/>
                <a:gd name="T101" fmla="*/ 109 h 684"/>
                <a:gd name="T102" fmla="*/ 252 w 1029"/>
                <a:gd name="T103" fmla="*/ 382 h 684"/>
                <a:gd name="T104" fmla="*/ 721 w 1029"/>
                <a:gd name="T105" fmla="*/ 81 h 684"/>
                <a:gd name="T106" fmla="*/ 663 w 1029"/>
                <a:gd name="T107" fmla="*/ 53 h 684"/>
                <a:gd name="T108" fmla="*/ 607 w 1029"/>
                <a:gd name="T109" fmla="*/ 32 h 684"/>
                <a:gd name="T110" fmla="*/ 580 w 1029"/>
                <a:gd name="T111" fmla="*/ 23 h 684"/>
                <a:gd name="T112" fmla="*/ 554 w 1029"/>
                <a:gd name="T113" fmla="*/ 19 h 684"/>
                <a:gd name="T114" fmla="*/ 552 w 1029"/>
                <a:gd name="T115" fmla="*/ 17 h 684"/>
                <a:gd name="T116" fmla="*/ 500 w 1029"/>
                <a:gd name="T117" fmla="*/ 8 h 684"/>
                <a:gd name="T118" fmla="*/ 432 w 1029"/>
                <a:gd name="T119" fmla="*/ 2 h 684"/>
                <a:gd name="T120" fmla="*/ 426 w 1029"/>
                <a:gd name="T121" fmla="*/ 2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9" h="684">
                  <a:moveTo>
                    <a:pt x="387" y="0"/>
                  </a:moveTo>
                  <a:lnTo>
                    <a:pt x="79" y="177"/>
                  </a:lnTo>
                  <a:lnTo>
                    <a:pt x="355" y="2"/>
                  </a:lnTo>
                  <a:lnTo>
                    <a:pt x="355" y="2"/>
                  </a:lnTo>
                  <a:lnTo>
                    <a:pt x="353" y="2"/>
                  </a:lnTo>
                  <a:lnTo>
                    <a:pt x="103" y="147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103" y="139"/>
                  </a:lnTo>
                  <a:lnTo>
                    <a:pt x="331" y="2"/>
                  </a:lnTo>
                  <a:lnTo>
                    <a:pt x="331" y="2"/>
                  </a:lnTo>
                  <a:lnTo>
                    <a:pt x="331" y="2"/>
                  </a:lnTo>
                  <a:lnTo>
                    <a:pt x="68" y="154"/>
                  </a:lnTo>
                  <a:lnTo>
                    <a:pt x="302" y="6"/>
                  </a:lnTo>
                  <a:lnTo>
                    <a:pt x="302" y="4"/>
                  </a:lnTo>
                  <a:lnTo>
                    <a:pt x="302" y="4"/>
                  </a:lnTo>
                  <a:lnTo>
                    <a:pt x="73" y="136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2" y="6"/>
                  </a:lnTo>
                  <a:lnTo>
                    <a:pt x="135" y="92"/>
                  </a:lnTo>
                  <a:lnTo>
                    <a:pt x="278" y="8"/>
                  </a:lnTo>
                  <a:lnTo>
                    <a:pt x="278" y="8"/>
                  </a:lnTo>
                  <a:lnTo>
                    <a:pt x="278" y="8"/>
                  </a:lnTo>
                  <a:lnTo>
                    <a:pt x="278" y="6"/>
                  </a:lnTo>
                  <a:lnTo>
                    <a:pt x="278" y="6"/>
                  </a:lnTo>
                  <a:lnTo>
                    <a:pt x="278" y="6"/>
                  </a:lnTo>
                  <a:lnTo>
                    <a:pt x="278" y="6"/>
                  </a:lnTo>
                  <a:lnTo>
                    <a:pt x="137" y="87"/>
                  </a:lnTo>
                  <a:lnTo>
                    <a:pt x="272" y="8"/>
                  </a:lnTo>
                  <a:lnTo>
                    <a:pt x="272" y="8"/>
                  </a:lnTo>
                  <a:lnTo>
                    <a:pt x="272" y="8"/>
                  </a:lnTo>
                  <a:lnTo>
                    <a:pt x="272" y="8"/>
                  </a:lnTo>
                  <a:lnTo>
                    <a:pt x="272" y="8"/>
                  </a:lnTo>
                  <a:lnTo>
                    <a:pt x="272" y="8"/>
                  </a:lnTo>
                  <a:lnTo>
                    <a:pt x="272" y="8"/>
                  </a:lnTo>
                  <a:lnTo>
                    <a:pt x="51" y="134"/>
                  </a:lnTo>
                  <a:lnTo>
                    <a:pt x="239" y="12"/>
                  </a:lnTo>
                  <a:lnTo>
                    <a:pt x="239" y="12"/>
                  </a:lnTo>
                  <a:lnTo>
                    <a:pt x="239" y="12"/>
                  </a:lnTo>
                  <a:lnTo>
                    <a:pt x="53" y="119"/>
                  </a:lnTo>
                  <a:lnTo>
                    <a:pt x="218" y="17"/>
                  </a:lnTo>
                  <a:lnTo>
                    <a:pt x="218" y="17"/>
                  </a:lnTo>
                  <a:lnTo>
                    <a:pt x="216" y="15"/>
                  </a:lnTo>
                  <a:lnTo>
                    <a:pt x="36" y="119"/>
                  </a:lnTo>
                  <a:lnTo>
                    <a:pt x="175" y="25"/>
                  </a:lnTo>
                  <a:lnTo>
                    <a:pt x="175" y="23"/>
                  </a:lnTo>
                  <a:lnTo>
                    <a:pt x="173" y="23"/>
                  </a:lnTo>
                  <a:lnTo>
                    <a:pt x="38" y="102"/>
                  </a:lnTo>
                  <a:lnTo>
                    <a:pt x="152" y="29"/>
                  </a:lnTo>
                  <a:lnTo>
                    <a:pt x="152" y="29"/>
                  </a:lnTo>
                  <a:lnTo>
                    <a:pt x="150" y="29"/>
                  </a:lnTo>
                  <a:lnTo>
                    <a:pt x="34" y="96"/>
                  </a:lnTo>
                  <a:lnTo>
                    <a:pt x="128" y="36"/>
                  </a:lnTo>
                  <a:lnTo>
                    <a:pt x="128" y="34"/>
                  </a:lnTo>
                  <a:lnTo>
                    <a:pt x="128" y="34"/>
                  </a:lnTo>
                  <a:lnTo>
                    <a:pt x="17" y="100"/>
                  </a:lnTo>
                  <a:lnTo>
                    <a:pt x="66" y="53"/>
                  </a:lnTo>
                  <a:lnTo>
                    <a:pt x="66" y="53"/>
                  </a:lnTo>
                  <a:lnTo>
                    <a:pt x="66" y="53"/>
                  </a:lnTo>
                  <a:lnTo>
                    <a:pt x="6" y="87"/>
                  </a:lnTo>
                  <a:lnTo>
                    <a:pt x="2" y="77"/>
                  </a:lnTo>
                  <a:lnTo>
                    <a:pt x="2" y="77"/>
                  </a:lnTo>
                  <a:lnTo>
                    <a:pt x="2" y="77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79"/>
                  </a:lnTo>
                  <a:lnTo>
                    <a:pt x="2" y="77"/>
                  </a:lnTo>
                  <a:lnTo>
                    <a:pt x="6" y="87"/>
                  </a:lnTo>
                  <a:lnTo>
                    <a:pt x="6" y="89"/>
                  </a:lnTo>
                  <a:lnTo>
                    <a:pt x="6" y="89"/>
                  </a:lnTo>
                  <a:lnTo>
                    <a:pt x="64" y="55"/>
                  </a:lnTo>
                  <a:lnTo>
                    <a:pt x="13" y="102"/>
                  </a:lnTo>
                  <a:lnTo>
                    <a:pt x="13" y="102"/>
                  </a:lnTo>
                  <a:lnTo>
                    <a:pt x="13" y="102"/>
                  </a:lnTo>
                  <a:lnTo>
                    <a:pt x="111" y="47"/>
                  </a:lnTo>
                  <a:lnTo>
                    <a:pt x="15" y="106"/>
                  </a:lnTo>
                  <a:lnTo>
                    <a:pt x="15" y="109"/>
                  </a:lnTo>
                  <a:lnTo>
                    <a:pt x="17" y="109"/>
                  </a:lnTo>
                  <a:lnTo>
                    <a:pt x="133" y="40"/>
                  </a:lnTo>
                  <a:lnTo>
                    <a:pt x="19" y="113"/>
                  </a:lnTo>
                  <a:lnTo>
                    <a:pt x="19" y="113"/>
                  </a:lnTo>
                  <a:lnTo>
                    <a:pt x="19" y="115"/>
                  </a:lnTo>
                  <a:lnTo>
                    <a:pt x="165" y="32"/>
                  </a:lnTo>
                  <a:lnTo>
                    <a:pt x="26" y="126"/>
                  </a:lnTo>
                  <a:lnTo>
                    <a:pt x="26" y="126"/>
                  </a:lnTo>
                  <a:lnTo>
                    <a:pt x="26" y="126"/>
                  </a:lnTo>
                  <a:lnTo>
                    <a:pt x="195" y="29"/>
                  </a:lnTo>
                  <a:lnTo>
                    <a:pt x="30" y="132"/>
                  </a:lnTo>
                  <a:lnTo>
                    <a:pt x="30" y="134"/>
                  </a:lnTo>
                  <a:lnTo>
                    <a:pt x="30" y="134"/>
                  </a:lnTo>
                  <a:lnTo>
                    <a:pt x="222" y="23"/>
                  </a:lnTo>
                  <a:lnTo>
                    <a:pt x="34" y="143"/>
                  </a:lnTo>
                  <a:lnTo>
                    <a:pt x="34" y="145"/>
                  </a:lnTo>
                  <a:lnTo>
                    <a:pt x="36" y="145"/>
                  </a:lnTo>
                  <a:lnTo>
                    <a:pt x="173" y="66"/>
                  </a:lnTo>
                  <a:lnTo>
                    <a:pt x="36" y="145"/>
                  </a:lnTo>
                  <a:lnTo>
                    <a:pt x="36" y="145"/>
                  </a:lnTo>
                  <a:lnTo>
                    <a:pt x="36" y="145"/>
                  </a:lnTo>
                  <a:lnTo>
                    <a:pt x="36" y="145"/>
                  </a:lnTo>
                  <a:lnTo>
                    <a:pt x="36" y="145"/>
                  </a:lnTo>
                  <a:lnTo>
                    <a:pt x="36" y="145"/>
                  </a:lnTo>
                  <a:lnTo>
                    <a:pt x="36" y="147"/>
                  </a:lnTo>
                  <a:lnTo>
                    <a:pt x="36" y="147"/>
                  </a:lnTo>
                  <a:lnTo>
                    <a:pt x="36" y="147"/>
                  </a:lnTo>
                  <a:lnTo>
                    <a:pt x="36" y="147"/>
                  </a:lnTo>
                  <a:lnTo>
                    <a:pt x="36" y="147"/>
                  </a:lnTo>
                  <a:lnTo>
                    <a:pt x="36" y="147"/>
                  </a:lnTo>
                  <a:lnTo>
                    <a:pt x="180" y="64"/>
                  </a:lnTo>
                  <a:lnTo>
                    <a:pt x="38" y="147"/>
                  </a:lnTo>
                  <a:lnTo>
                    <a:pt x="38" y="147"/>
                  </a:lnTo>
                  <a:lnTo>
                    <a:pt x="38" y="147"/>
                  </a:lnTo>
                  <a:lnTo>
                    <a:pt x="38" y="147"/>
                  </a:lnTo>
                  <a:lnTo>
                    <a:pt x="38" y="147"/>
                  </a:lnTo>
                  <a:lnTo>
                    <a:pt x="36" y="147"/>
                  </a:lnTo>
                  <a:lnTo>
                    <a:pt x="36" y="149"/>
                  </a:lnTo>
                  <a:lnTo>
                    <a:pt x="38" y="149"/>
                  </a:lnTo>
                  <a:lnTo>
                    <a:pt x="38" y="149"/>
                  </a:lnTo>
                  <a:lnTo>
                    <a:pt x="38" y="149"/>
                  </a:lnTo>
                  <a:lnTo>
                    <a:pt x="38" y="149"/>
                  </a:lnTo>
                  <a:lnTo>
                    <a:pt x="38" y="149"/>
                  </a:lnTo>
                  <a:lnTo>
                    <a:pt x="252" y="25"/>
                  </a:lnTo>
                  <a:lnTo>
                    <a:pt x="41" y="154"/>
                  </a:lnTo>
                  <a:lnTo>
                    <a:pt x="41" y="156"/>
                  </a:lnTo>
                  <a:lnTo>
                    <a:pt x="43" y="156"/>
                  </a:lnTo>
                  <a:lnTo>
                    <a:pt x="282" y="17"/>
                  </a:lnTo>
                  <a:lnTo>
                    <a:pt x="47" y="164"/>
                  </a:lnTo>
                  <a:lnTo>
                    <a:pt x="47" y="166"/>
                  </a:lnTo>
                  <a:lnTo>
                    <a:pt x="49" y="166"/>
                  </a:lnTo>
                  <a:lnTo>
                    <a:pt x="278" y="34"/>
                  </a:lnTo>
                  <a:lnTo>
                    <a:pt x="49" y="169"/>
                  </a:lnTo>
                  <a:lnTo>
                    <a:pt x="49" y="171"/>
                  </a:lnTo>
                  <a:lnTo>
                    <a:pt x="49" y="171"/>
                  </a:lnTo>
                  <a:lnTo>
                    <a:pt x="49" y="171"/>
                  </a:lnTo>
                  <a:lnTo>
                    <a:pt x="51" y="171"/>
                  </a:lnTo>
                  <a:lnTo>
                    <a:pt x="293" y="29"/>
                  </a:lnTo>
                  <a:lnTo>
                    <a:pt x="53" y="175"/>
                  </a:lnTo>
                  <a:lnTo>
                    <a:pt x="53" y="175"/>
                  </a:lnTo>
                  <a:lnTo>
                    <a:pt x="53" y="175"/>
                  </a:lnTo>
                  <a:lnTo>
                    <a:pt x="336" y="12"/>
                  </a:lnTo>
                  <a:lnTo>
                    <a:pt x="62" y="188"/>
                  </a:lnTo>
                  <a:lnTo>
                    <a:pt x="62" y="188"/>
                  </a:lnTo>
                  <a:lnTo>
                    <a:pt x="62" y="188"/>
                  </a:lnTo>
                  <a:lnTo>
                    <a:pt x="299" y="51"/>
                  </a:lnTo>
                  <a:lnTo>
                    <a:pt x="62" y="192"/>
                  </a:lnTo>
                  <a:lnTo>
                    <a:pt x="62" y="192"/>
                  </a:lnTo>
                  <a:lnTo>
                    <a:pt x="62" y="192"/>
                  </a:lnTo>
                  <a:lnTo>
                    <a:pt x="62" y="192"/>
                  </a:lnTo>
                  <a:lnTo>
                    <a:pt x="62" y="192"/>
                  </a:lnTo>
                  <a:lnTo>
                    <a:pt x="62" y="192"/>
                  </a:lnTo>
                  <a:lnTo>
                    <a:pt x="62" y="192"/>
                  </a:lnTo>
                  <a:lnTo>
                    <a:pt x="64" y="192"/>
                  </a:lnTo>
                  <a:lnTo>
                    <a:pt x="64" y="192"/>
                  </a:lnTo>
                  <a:lnTo>
                    <a:pt x="64" y="192"/>
                  </a:lnTo>
                  <a:lnTo>
                    <a:pt x="376" y="12"/>
                  </a:lnTo>
                  <a:lnTo>
                    <a:pt x="73" y="207"/>
                  </a:lnTo>
                  <a:lnTo>
                    <a:pt x="73" y="207"/>
                  </a:lnTo>
                  <a:lnTo>
                    <a:pt x="73" y="207"/>
                  </a:lnTo>
                  <a:lnTo>
                    <a:pt x="272" y="92"/>
                  </a:lnTo>
                  <a:lnTo>
                    <a:pt x="73" y="207"/>
                  </a:lnTo>
                  <a:lnTo>
                    <a:pt x="73" y="207"/>
                  </a:lnTo>
                  <a:lnTo>
                    <a:pt x="73" y="209"/>
                  </a:lnTo>
                  <a:lnTo>
                    <a:pt x="73" y="209"/>
                  </a:lnTo>
                  <a:lnTo>
                    <a:pt x="73" y="209"/>
                  </a:lnTo>
                  <a:lnTo>
                    <a:pt x="73" y="209"/>
                  </a:lnTo>
                  <a:lnTo>
                    <a:pt x="73" y="209"/>
                  </a:lnTo>
                  <a:lnTo>
                    <a:pt x="73" y="209"/>
                  </a:lnTo>
                  <a:lnTo>
                    <a:pt x="73" y="209"/>
                  </a:lnTo>
                  <a:lnTo>
                    <a:pt x="186" y="143"/>
                  </a:lnTo>
                  <a:lnTo>
                    <a:pt x="73" y="209"/>
                  </a:lnTo>
                  <a:lnTo>
                    <a:pt x="73" y="209"/>
                  </a:lnTo>
                  <a:lnTo>
                    <a:pt x="73" y="209"/>
                  </a:lnTo>
                  <a:lnTo>
                    <a:pt x="73" y="209"/>
                  </a:lnTo>
                  <a:lnTo>
                    <a:pt x="75" y="209"/>
                  </a:lnTo>
                  <a:lnTo>
                    <a:pt x="75" y="209"/>
                  </a:lnTo>
                  <a:lnTo>
                    <a:pt x="75" y="209"/>
                  </a:lnTo>
                  <a:lnTo>
                    <a:pt x="402" y="21"/>
                  </a:lnTo>
                  <a:lnTo>
                    <a:pt x="79" y="218"/>
                  </a:lnTo>
                  <a:lnTo>
                    <a:pt x="79" y="218"/>
                  </a:lnTo>
                  <a:lnTo>
                    <a:pt x="79" y="220"/>
                  </a:lnTo>
                  <a:lnTo>
                    <a:pt x="381" y="44"/>
                  </a:lnTo>
                  <a:lnTo>
                    <a:pt x="81" y="222"/>
                  </a:lnTo>
                  <a:lnTo>
                    <a:pt x="81" y="222"/>
                  </a:lnTo>
                  <a:lnTo>
                    <a:pt x="83" y="224"/>
                  </a:lnTo>
                  <a:lnTo>
                    <a:pt x="413" y="32"/>
                  </a:lnTo>
                  <a:lnTo>
                    <a:pt x="85" y="228"/>
                  </a:lnTo>
                  <a:lnTo>
                    <a:pt x="85" y="228"/>
                  </a:lnTo>
                  <a:lnTo>
                    <a:pt x="88" y="231"/>
                  </a:lnTo>
                  <a:lnTo>
                    <a:pt x="451" y="19"/>
                  </a:lnTo>
                  <a:lnTo>
                    <a:pt x="94" y="241"/>
                  </a:lnTo>
                  <a:lnTo>
                    <a:pt x="94" y="243"/>
                  </a:lnTo>
                  <a:lnTo>
                    <a:pt x="96" y="243"/>
                  </a:lnTo>
                  <a:lnTo>
                    <a:pt x="477" y="23"/>
                  </a:lnTo>
                  <a:lnTo>
                    <a:pt x="105" y="256"/>
                  </a:lnTo>
                  <a:lnTo>
                    <a:pt x="105" y="256"/>
                  </a:lnTo>
                  <a:lnTo>
                    <a:pt x="105" y="256"/>
                  </a:lnTo>
                  <a:lnTo>
                    <a:pt x="372" y="102"/>
                  </a:lnTo>
                  <a:lnTo>
                    <a:pt x="105" y="258"/>
                  </a:lnTo>
                  <a:lnTo>
                    <a:pt x="105" y="258"/>
                  </a:lnTo>
                  <a:lnTo>
                    <a:pt x="105" y="258"/>
                  </a:lnTo>
                  <a:lnTo>
                    <a:pt x="105" y="258"/>
                  </a:lnTo>
                  <a:lnTo>
                    <a:pt x="105" y="258"/>
                  </a:lnTo>
                  <a:lnTo>
                    <a:pt x="107" y="258"/>
                  </a:lnTo>
                  <a:lnTo>
                    <a:pt x="107" y="258"/>
                  </a:lnTo>
                  <a:lnTo>
                    <a:pt x="107" y="258"/>
                  </a:lnTo>
                  <a:lnTo>
                    <a:pt x="107" y="258"/>
                  </a:lnTo>
                  <a:lnTo>
                    <a:pt x="500" y="29"/>
                  </a:lnTo>
                  <a:lnTo>
                    <a:pt x="113" y="269"/>
                  </a:lnTo>
                  <a:lnTo>
                    <a:pt x="113" y="269"/>
                  </a:lnTo>
                  <a:lnTo>
                    <a:pt x="113" y="269"/>
                  </a:lnTo>
                  <a:lnTo>
                    <a:pt x="302" y="162"/>
                  </a:lnTo>
                  <a:lnTo>
                    <a:pt x="113" y="271"/>
                  </a:lnTo>
                  <a:lnTo>
                    <a:pt x="113" y="271"/>
                  </a:lnTo>
                  <a:lnTo>
                    <a:pt x="113" y="271"/>
                  </a:lnTo>
                  <a:lnTo>
                    <a:pt x="113" y="271"/>
                  </a:lnTo>
                  <a:lnTo>
                    <a:pt x="113" y="271"/>
                  </a:lnTo>
                  <a:lnTo>
                    <a:pt x="113" y="271"/>
                  </a:lnTo>
                  <a:lnTo>
                    <a:pt x="113" y="271"/>
                  </a:lnTo>
                  <a:lnTo>
                    <a:pt x="113" y="271"/>
                  </a:lnTo>
                  <a:lnTo>
                    <a:pt x="115" y="271"/>
                  </a:lnTo>
                  <a:lnTo>
                    <a:pt x="115" y="271"/>
                  </a:lnTo>
                  <a:lnTo>
                    <a:pt x="451" y="77"/>
                  </a:lnTo>
                  <a:lnTo>
                    <a:pt x="118" y="273"/>
                  </a:lnTo>
                  <a:lnTo>
                    <a:pt x="118" y="273"/>
                  </a:lnTo>
                  <a:lnTo>
                    <a:pt x="115" y="273"/>
                  </a:lnTo>
                  <a:lnTo>
                    <a:pt x="115" y="275"/>
                  </a:lnTo>
                  <a:lnTo>
                    <a:pt x="118" y="275"/>
                  </a:lnTo>
                  <a:lnTo>
                    <a:pt x="118" y="275"/>
                  </a:lnTo>
                  <a:lnTo>
                    <a:pt x="118" y="275"/>
                  </a:lnTo>
                  <a:lnTo>
                    <a:pt x="118" y="275"/>
                  </a:lnTo>
                  <a:lnTo>
                    <a:pt x="118" y="275"/>
                  </a:lnTo>
                  <a:lnTo>
                    <a:pt x="118" y="275"/>
                  </a:lnTo>
                  <a:lnTo>
                    <a:pt x="488" y="62"/>
                  </a:lnTo>
                  <a:lnTo>
                    <a:pt x="120" y="280"/>
                  </a:lnTo>
                  <a:lnTo>
                    <a:pt x="120" y="280"/>
                  </a:lnTo>
                  <a:lnTo>
                    <a:pt x="122" y="280"/>
                  </a:lnTo>
                  <a:lnTo>
                    <a:pt x="511" y="55"/>
                  </a:lnTo>
                  <a:lnTo>
                    <a:pt x="124" y="286"/>
                  </a:lnTo>
                  <a:lnTo>
                    <a:pt x="124" y="286"/>
                  </a:lnTo>
                  <a:lnTo>
                    <a:pt x="126" y="286"/>
                  </a:lnTo>
                  <a:lnTo>
                    <a:pt x="212" y="237"/>
                  </a:lnTo>
                  <a:lnTo>
                    <a:pt x="126" y="286"/>
                  </a:lnTo>
                  <a:lnTo>
                    <a:pt x="126" y="286"/>
                  </a:lnTo>
                  <a:lnTo>
                    <a:pt x="126" y="286"/>
                  </a:lnTo>
                  <a:lnTo>
                    <a:pt x="126" y="286"/>
                  </a:lnTo>
                  <a:lnTo>
                    <a:pt x="126" y="286"/>
                  </a:lnTo>
                  <a:lnTo>
                    <a:pt x="126" y="286"/>
                  </a:lnTo>
                  <a:lnTo>
                    <a:pt x="126" y="286"/>
                  </a:lnTo>
                  <a:lnTo>
                    <a:pt x="126" y="288"/>
                  </a:lnTo>
                  <a:lnTo>
                    <a:pt x="126" y="288"/>
                  </a:lnTo>
                  <a:lnTo>
                    <a:pt x="126" y="288"/>
                  </a:lnTo>
                  <a:lnTo>
                    <a:pt x="419" y="119"/>
                  </a:lnTo>
                  <a:lnTo>
                    <a:pt x="128" y="288"/>
                  </a:lnTo>
                  <a:lnTo>
                    <a:pt x="128" y="288"/>
                  </a:lnTo>
                  <a:lnTo>
                    <a:pt x="126" y="288"/>
                  </a:lnTo>
                  <a:lnTo>
                    <a:pt x="128" y="288"/>
                  </a:lnTo>
                  <a:lnTo>
                    <a:pt x="128" y="290"/>
                  </a:lnTo>
                  <a:lnTo>
                    <a:pt x="128" y="290"/>
                  </a:lnTo>
                  <a:lnTo>
                    <a:pt x="128" y="290"/>
                  </a:lnTo>
                  <a:lnTo>
                    <a:pt x="128" y="290"/>
                  </a:lnTo>
                  <a:lnTo>
                    <a:pt x="128" y="290"/>
                  </a:lnTo>
                  <a:lnTo>
                    <a:pt x="558" y="40"/>
                  </a:lnTo>
                  <a:lnTo>
                    <a:pt x="137" y="303"/>
                  </a:lnTo>
                  <a:lnTo>
                    <a:pt x="137" y="303"/>
                  </a:lnTo>
                  <a:lnTo>
                    <a:pt x="139" y="303"/>
                  </a:lnTo>
                  <a:lnTo>
                    <a:pt x="524" y="81"/>
                  </a:lnTo>
                  <a:lnTo>
                    <a:pt x="141" y="308"/>
                  </a:lnTo>
                  <a:lnTo>
                    <a:pt x="141" y="308"/>
                  </a:lnTo>
                  <a:lnTo>
                    <a:pt x="141" y="308"/>
                  </a:lnTo>
                  <a:lnTo>
                    <a:pt x="577" y="55"/>
                  </a:lnTo>
                  <a:lnTo>
                    <a:pt x="148" y="316"/>
                  </a:lnTo>
                  <a:lnTo>
                    <a:pt x="148" y="318"/>
                  </a:lnTo>
                  <a:lnTo>
                    <a:pt x="150" y="318"/>
                  </a:lnTo>
                  <a:lnTo>
                    <a:pt x="597" y="59"/>
                  </a:lnTo>
                  <a:lnTo>
                    <a:pt x="156" y="329"/>
                  </a:lnTo>
                  <a:lnTo>
                    <a:pt x="156" y="329"/>
                  </a:lnTo>
                  <a:lnTo>
                    <a:pt x="156" y="329"/>
                  </a:lnTo>
                  <a:lnTo>
                    <a:pt x="614" y="66"/>
                  </a:lnTo>
                  <a:lnTo>
                    <a:pt x="167" y="340"/>
                  </a:lnTo>
                  <a:lnTo>
                    <a:pt x="167" y="340"/>
                  </a:lnTo>
                  <a:lnTo>
                    <a:pt x="167" y="340"/>
                  </a:lnTo>
                  <a:lnTo>
                    <a:pt x="633" y="70"/>
                  </a:lnTo>
                  <a:lnTo>
                    <a:pt x="175" y="350"/>
                  </a:lnTo>
                  <a:lnTo>
                    <a:pt x="175" y="352"/>
                  </a:lnTo>
                  <a:lnTo>
                    <a:pt x="177" y="352"/>
                  </a:lnTo>
                  <a:lnTo>
                    <a:pt x="635" y="87"/>
                  </a:lnTo>
                  <a:lnTo>
                    <a:pt x="182" y="359"/>
                  </a:lnTo>
                  <a:lnTo>
                    <a:pt x="182" y="361"/>
                  </a:lnTo>
                  <a:lnTo>
                    <a:pt x="184" y="361"/>
                  </a:lnTo>
                  <a:lnTo>
                    <a:pt x="635" y="98"/>
                  </a:lnTo>
                  <a:lnTo>
                    <a:pt x="188" y="365"/>
                  </a:lnTo>
                  <a:lnTo>
                    <a:pt x="188" y="367"/>
                  </a:lnTo>
                  <a:lnTo>
                    <a:pt x="188" y="367"/>
                  </a:lnTo>
                  <a:lnTo>
                    <a:pt x="659" y="96"/>
                  </a:lnTo>
                  <a:lnTo>
                    <a:pt x="195" y="374"/>
                  </a:lnTo>
                  <a:lnTo>
                    <a:pt x="195" y="376"/>
                  </a:lnTo>
                  <a:lnTo>
                    <a:pt x="197" y="376"/>
                  </a:lnTo>
                  <a:lnTo>
                    <a:pt x="650" y="113"/>
                  </a:lnTo>
                  <a:lnTo>
                    <a:pt x="201" y="380"/>
                  </a:lnTo>
                  <a:lnTo>
                    <a:pt x="201" y="382"/>
                  </a:lnTo>
                  <a:lnTo>
                    <a:pt x="201" y="382"/>
                  </a:lnTo>
                  <a:lnTo>
                    <a:pt x="530" y="192"/>
                  </a:lnTo>
                  <a:lnTo>
                    <a:pt x="203" y="382"/>
                  </a:lnTo>
                  <a:lnTo>
                    <a:pt x="203" y="382"/>
                  </a:lnTo>
                  <a:lnTo>
                    <a:pt x="203" y="382"/>
                  </a:lnTo>
                  <a:lnTo>
                    <a:pt x="203" y="382"/>
                  </a:lnTo>
                  <a:lnTo>
                    <a:pt x="203" y="382"/>
                  </a:lnTo>
                  <a:lnTo>
                    <a:pt x="203" y="382"/>
                  </a:lnTo>
                  <a:lnTo>
                    <a:pt x="203" y="385"/>
                  </a:lnTo>
                  <a:lnTo>
                    <a:pt x="203" y="385"/>
                  </a:lnTo>
                  <a:lnTo>
                    <a:pt x="203" y="385"/>
                  </a:lnTo>
                  <a:lnTo>
                    <a:pt x="203" y="385"/>
                  </a:lnTo>
                  <a:lnTo>
                    <a:pt x="669" y="115"/>
                  </a:lnTo>
                  <a:lnTo>
                    <a:pt x="210" y="389"/>
                  </a:lnTo>
                  <a:lnTo>
                    <a:pt x="210" y="391"/>
                  </a:lnTo>
                  <a:lnTo>
                    <a:pt x="210" y="391"/>
                  </a:lnTo>
                  <a:lnTo>
                    <a:pt x="702" y="106"/>
                  </a:lnTo>
                  <a:lnTo>
                    <a:pt x="220" y="402"/>
                  </a:lnTo>
                  <a:lnTo>
                    <a:pt x="220" y="402"/>
                  </a:lnTo>
                  <a:lnTo>
                    <a:pt x="220" y="402"/>
                  </a:lnTo>
                  <a:lnTo>
                    <a:pt x="665" y="145"/>
                  </a:lnTo>
                  <a:lnTo>
                    <a:pt x="225" y="406"/>
                  </a:lnTo>
                  <a:lnTo>
                    <a:pt x="225" y="406"/>
                  </a:lnTo>
                  <a:lnTo>
                    <a:pt x="225" y="406"/>
                  </a:lnTo>
                  <a:lnTo>
                    <a:pt x="225" y="406"/>
                  </a:lnTo>
                  <a:lnTo>
                    <a:pt x="225" y="406"/>
                  </a:lnTo>
                  <a:lnTo>
                    <a:pt x="225" y="406"/>
                  </a:lnTo>
                  <a:lnTo>
                    <a:pt x="225" y="406"/>
                  </a:lnTo>
                  <a:lnTo>
                    <a:pt x="225" y="406"/>
                  </a:lnTo>
                  <a:lnTo>
                    <a:pt x="225" y="406"/>
                  </a:lnTo>
                  <a:lnTo>
                    <a:pt x="225" y="406"/>
                  </a:lnTo>
                  <a:lnTo>
                    <a:pt x="721" y="121"/>
                  </a:lnTo>
                  <a:lnTo>
                    <a:pt x="235" y="417"/>
                  </a:lnTo>
                  <a:lnTo>
                    <a:pt x="235" y="417"/>
                  </a:lnTo>
                  <a:lnTo>
                    <a:pt x="235" y="417"/>
                  </a:lnTo>
                  <a:lnTo>
                    <a:pt x="575" y="220"/>
                  </a:lnTo>
                  <a:lnTo>
                    <a:pt x="235" y="419"/>
                  </a:lnTo>
                  <a:lnTo>
                    <a:pt x="235" y="419"/>
                  </a:lnTo>
                  <a:lnTo>
                    <a:pt x="235" y="419"/>
                  </a:lnTo>
                  <a:lnTo>
                    <a:pt x="235" y="419"/>
                  </a:lnTo>
                  <a:lnTo>
                    <a:pt x="237" y="419"/>
                  </a:lnTo>
                  <a:lnTo>
                    <a:pt x="237" y="419"/>
                  </a:lnTo>
                  <a:lnTo>
                    <a:pt x="237" y="419"/>
                  </a:lnTo>
                  <a:lnTo>
                    <a:pt x="237" y="419"/>
                  </a:lnTo>
                  <a:lnTo>
                    <a:pt x="237" y="419"/>
                  </a:lnTo>
                  <a:lnTo>
                    <a:pt x="697" y="154"/>
                  </a:lnTo>
                  <a:lnTo>
                    <a:pt x="242" y="423"/>
                  </a:lnTo>
                  <a:lnTo>
                    <a:pt x="242" y="425"/>
                  </a:lnTo>
                  <a:lnTo>
                    <a:pt x="242" y="425"/>
                  </a:lnTo>
                  <a:lnTo>
                    <a:pt x="744" y="134"/>
                  </a:lnTo>
                  <a:lnTo>
                    <a:pt x="254" y="436"/>
                  </a:lnTo>
                  <a:lnTo>
                    <a:pt x="252" y="436"/>
                  </a:lnTo>
                  <a:lnTo>
                    <a:pt x="254" y="436"/>
                  </a:lnTo>
                  <a:lnTo>
                    <a:pt x="481" y="305"/>
                  </a:lnTo>
                  <a:lnTo>
                    <a:pt x="265" y="447"/>
                  </a:lnTo>
                  <a:lnTo>
                    <a:pt x="265" y="447"/>
                  </a:lnTo>
                  <a:lnTo>
                    <a:pt x="265" y="447"/>
                  </a:lnTo>
                  <a:lnTo>
                    <a:pt x="488" y="318"/>
                  </a:lnTo>
                  <a:lnTo>
                    <a:pt x="274" y="453"/>
                  </a:lnTo>
                  <a:lnTo>
                    <a:pt x="274" y="455"/>
                  </a:lnTo>
                  <a:lnTo>
                    <a:pt x="274" y="455"/>
                  </a:lnTo>
                  <a:lnTo>
                    <a:pt x="492" y="329"/>
                  </a:lnTo>
                  <a:lnTo>
                    <a:pt x="280" y="459"/>
                  </a:lnTo>
                  <a:lnTo>
                    <a:pt x="280" y="462"/>
                  </a:lnTo>
                  <a:lnTo>
                    <a:pt x="280" y="462"/>
                  </a:lnTo>
                  <a:lnTo>
                    <a:pt x="505" y="331"/>
                  </a:lnTo>
                  <a:lnTo>
                    <a:pt x="291" y="470"/>
                  </a:lnTo>
                  <a:lnTo>
                    <a:pt x="291" y="470"/>
                  </a:lnTo>
                  <a:lnTo>
                    <a:pt x="291" y="470"/>
                  </a:lnTo>
                  <a:lnTo>
                    <a:pt x="515" y="342"/>
                  </a:lnTo>
                  <a:lnTo>
                    <a:pt x="299" y="479"/>
                  </a:lnTo>
                  <a:lnTo>
                    <a:pt x="299" y="479"/>
                  </a:lnTo>
                  <a:lnTo>
                    <a:pt x="302" y="479"/>
                  </a:lnTo>
                  <a:lnTo>
                    <a:pt x="520" y="352"/>
                  </a:lnTo>
                  <a:lnTo>
                    <a:pt x="308" y="485"/>
                  </a:lnTo>
                  <a:lnTo>
                    <a:pt x="308" y="485"/>
                  </a:lnTo>
                  <a:lnTo>
                    <a:pt x="308" y="485"/>
                  </a:lnTo>
                  <a:lnTo>
                    <a:pt x="423" y="419"/>
                  </a:lnTo>
                  <a:lnTo>
                    <a:pt x="310" y="487"/>
                  </a:lnTo>
                  <a:lnTo>
                    <a:pt x="310" y="487"/>
                  </a:lnTo>
                  <a:lnTo>
                    <a:pt x="310" y="487"/>
                  </a:lnTo>
                  <a:lnTo>
                    <a:pt x="310" y="487"/>
                  </a:lnTo>
                  <a:lnTo>
                    <a:pt x="310" y="487"/>
                  </a:lnTo>
                  <a:lnTo>
                    <a:pt x="310" y="487"/>
                  </a:lnTo>
                  <a:lnTo>
                    <a:pt x="310" y="487"/>
                  </a:lnTo>
                  <a:lnTo>
                    <a:pt x="310" y="487"/>
                  </a:lnTo>
                  <a:lnTo>
                    <a:pt x="310" y="487"/>
                  </a:lnTo>
                  <a:lnTo>
                    <a:pt x="535" y="357"/>
                  </a:lnTo>
                  <a:lnTo>
                    <a:pt x="321" y="496"/>
                  </a:lnTo>
                  <a:lnTo>
                    <a:pt x="321" y="496"/>
                  </a:lnTo>
                  <a:lnTo>
                    <a:pt x="321" y="496"/>
                  </a:lnTo>
                  <a:lnTo>
                    <a:pt x="336" y="487"/>
                  </a:lnTo>
                  <a:lnTo>
                    <a:pt x="321" y="496"/>
                  </a:lnTo>
                  <a:lnTo>
                    <a:pt x="321" y="496"/>
                  </a:lnTo>
                  <a:lnTo>
                    <a:pt x="321" y="496"/>
                  </a:lnTo>
                  <a:lnTo>
                    <a:pt x="321" y="496"/>
                  </a:lnTo>
                  <a:lnTo>
                    <a:pt x="321" y="496"/>
                  </a:lnTo>
                  <a:lnTo>
                    <a:pt x="321" y="496"/>
                  </a:lnTo>
                  <a:lnTo>
                    <a:pt x="321" y="496"/>
                  </a:lnTo>
                  <a:lnTo>
                    <a:pt x="321" y="498"/>
                  </a:lnTo>
                  <a:lnTo>
                    <a:pt x="323" y="498"/>
                  </a:lnTo>
                  <a:lnTo>
                    <a:pt x="323" y="496"/>
                  </a:lnTo>
                  <a:lnTo>
                    <a:pt x="548" y="367"/>
                  </a:lnTo>
                  <a:lnTo>
                    <a:pt x="336" y="506"/>
                  </a:lnTo>
                  <a:lnTo>
                    <a:pt x="334" y="506"/>
                  </a:lnTo>
                  <a:lnTo>
                    <a:pt x="336" y="506"/>
                  </a:lnTo>
                  <a:lnTo>
                    <a:pt x="550" y="382"/>
                  </a:lnTo>
                  <a:lnTo>
                    <a:pt x="342" y="513"/>
                  </a:lnTo>
                  <a:lnTo>
                    <a:pt x="342" y="513"/>
                  </a:lnTo>
                  <a:lnTo>
                    <a:pt x="344" y="513"/>
                  </a:lnTo>
                  <a:lnTo>
                    <a:pt x="556" y="391"/>
                  </a:lnTo>
                  <a:lnTo>
                    <a:pt x="351" y="517"/>
                  </a:lnTo>
                  <a:lnTo>
                    <a:pt x="351" y="519"/>
                  </a:lnTo>
                  <a:lnTo>
                    <a:pt x="351" y="519"/>
                  </a:lnTo>
                  <a:lnTo>
                    <a:pt x="573" y="391"/>
                  </a:lnTo>
                  <a:lnTo>
                    <a:pt x="364" y="528"/>
                  </a:lnTo>
                  <a:lnTo>
                    <a:pt x="364" y="530"/>
                  </a:lnTo>
                  <a:lnTo>
                    <a:pt x="366" y="530"/>
                  </a:lnTo>
                  <a:lnTo>
                    <a:pt x="586" y="402"/>
                  </a:lnTo>
                  <a:lnTo>
                    <a:pt x="379" y="539"/>
                  </a:lnTo>
                  <a:lnTo>
                    <a:pt x="379" y="539"/>
                  </a:lnTo>
                  <a:lnTo>
                    <a:pt x="379" y="539"/>
                  </a:lnTo>
                  <a:lnTo>
                    <a:pt x="590" y="419"/>
                  </a:lnTo>
                  <a:lnTo>
                    <a:pt x="387" y="545"/>
                  </a:lnTo>
                  <a:lnTo>
                    <a:pt x="387" y="545"/>
                  </a:lnTo>
                  <a:lnTo>
                    <a:pt x="389" y="545"/>
                  </a:lnTo>
                  <a:lnTo>
                    <a:pt x="607" y="419"/>
                  </a:lnTo>
                  <a:lnTo>
                    <a:pt x="404" y="556"/>
                  </a:lnTo>
                  <a:lnTo>
                    <a:pt x="404" y="556"/>
                  </a:lnTo>
                  <a:lnTo>
                    <a:pt x="404" y="556"/>
                  </a:lnTo>
                  <a:lnTo>
                    <a:pt x="607" y="438"/>
                  </a:lnTo>
                  <a:lnTo>
                    <a:pt x="411" y="560"/>
                  </a:lnTo>
                  <a:lnTo>
                    <a:pt x="411" y="560"/>
                  </a:lnTo>
                  <a:lnTo>
                    <a:pt x="413" y="560"/>
                  </a:lnTo>
                  <a:lnTo>
                    <a:pt x="456" y="534"/>
                  </a:lnTo>
                  <a:lnTo>
                    <a:pt x="413" y="560"/>
                  </a:lnTo>
                  <a:lnTo>
                    <a:pt x="413" y="560"/>
                  </a:lnTo>
                  <a:lnTo>
                    <a:pt x="413" y="560"/>
                  </a:lnTo>
                  <a:lnTo>
                    <a:pt x="413" y="560"/>
                  </a:lnTo>
                  <a:lnTo>
                    <a:pt x="413" y="562"/>
                  </a:lnTo>
                  <a:lnTo>
                    <a:pt x="413" y="562"/>
                  </a:lnTo>
                  <a:lnTo>
                    <a:pt x="413" y="562"/>
                  </a:lnTo>
                  <a:lnTo>
                    <a:pt x="413" y="562"/>
                  </a:lnTo>
                  <a:lnTo>
                    <a:pt x="413" y="562"/>
                  </a:lnTo>
                  <a:lnTo>
                    <a:pt x="526" y="496"/>
                  </a:lnTo>
                  <a:lnTo>
                    <a:pt x="415" y="562"/>
                  </a:lnTo>
                  <a:lnTo>
                    <a:pt x="415" y="562"/>
                  </a:lnTo>
                  <a:lnTo>
                    <a:pt x="415" y="562"/>
                  </a:lnTo>
                  <a:lnTo>
                    <a:pt x="415" y="562"/>
                  </a:lnTo>
                  <a:lnTo>
                    <a:pt x="415" y="562"/>
                  </a:lnTo>
                  <a:lnTo>
                    <a:pt x="415" y="562"/>
                  </a:lnTo>
                  <a:lnTo>
                    <a:pt x="415" y="562"/>
                  </a:lnTo>
                  <a:lnTo>
                    <a:pt x="415" y="562"/>
                  </a:lnTo>
                  <a:lnTo>
                    <a:pt x="415" y="562"/>
                  </a:lnTo>
                  <a:lnTo>
                    <a:pt x="415" y="562"/>
                  </a:lnTo>
                  <a:lnTo>
                    <a:pt x="415" y="562"/>
                  </a:lnTo>
                  <a:lnTo>
                    <a:pt x="415" y="562"/>
                  </a:lnTo>
                  <a:lnTo>
                    <a:pt x="616" y="447"/>
                  </a:lnTo>
                  <a:lnTo>
                    <a:pt x="421" y="566"/>
                  </a:lnTo>
                  <a:lnTo>
                    <a:pt x="421" y="566"/>
                  </a:lnTo>
                  <a:lnTo>
                    <a:pt x="423" y="566"/>
                  </a:lnTo>
                  <a:lnTo>
                    <a:pt x="629" y="449"/>
                  </a:lnTo>
                  <a:lnTo>
                    <a:pt x="432" y="573"/>
                  </a:lnTo>
                  <a:lnTo>
                    <a:pt x="432" y="573"/>
                  </a:lnTo>
                  <a:lnTo>
                    <a:pt x="432" y="573"/>
                  </a:lnTo>
                  <a:lnTo>
                    <a:pt x="646" y="451"/>
                  </a:lnTo>
                  <a:lnTo>
                    <a:pt x="449" y="581"/>
                  </a:lnTo>
                  <a:lnTo>
                    <a:pt x="449" y="583"/>
                  </a:lnTo>
                  <a:lnTo>
                    <a:pt x="449" y="583"/>
                  </a:lnTo>
                  <a:lnTo>
                    <a:pt x="449" y="583"/>
                  </a:lnTo>
                  <a:lnTo>
                    <a:pt x="449" y="583"/>
                  </a:lnTo>
                  <a:lnTo>
                    <a:pt x="451" y="583"/>
                  </a:lnTo>
                  <a:lnTo>
                    <a:pt x="451" y="583"/>
                  </a:lnTo>
                  <a:lnTo>
                    <a:pt x="451" y="583"/>
                  </a:lnTo>
                  <a:lnTo>
                    <a:pt x="451" y="583"/>
                  </a:lnTo>
                  <a:lnTo>
                    <a:pt x="451" y="583"/>
                  </a:lnTo>
                  <a:lnTo>
                    <a:pt x="451" y="583"/>
                  </a:lnTo>
                  <a:lnTo>
                    <a:pt x="451" y="583"/>
                  </a:lnTo>
                  <a:lnTo>
                    <a:pt x="451" y="583"/>
                  </a:lnTo>
                  <a:lnTo>
                    <a:pt x="650" y="468"/>
                  </a:lnTo>
                  <a:lnTo>
                    <a:pt x="460" y="588"/>
                  </a:lnTo>
                  <a:lnTo>
                    <a:pt x="460" y="588"/>
                  </a:lnTo>
                  <a:lnTo>
                    <a:pt x="462" y="588"/>
                  </a:lnTo>
                  <a:lnTo>
                    <a:pt x="665" y="472"/>
                  </a:lnTo>
                  <a:lnTo>
                    <a:pt x="475" y="596"/>
                  </a:lnTo>
                  <a:lnTo>
                    <a:pt x="475" y="596"/>
                  </a:lnTo>
                  <a:lnTo>
                    <a:pt x="475" y="596"/>
                  </a:lnTo>
                  <a:lnTo>
                    <a:pt x="629" y="506"/>
                  </a:lnTo>
                  <a:lnTo>
                    <a:pt x="477" y="596"/>
                  </a:lnTo>
                  <a:lnTo>
                    <a:pt x="477" y="598"/>
                  </a:lnTo>
                  <a:lnTo>
                    <a:pt x="479" y="598"/>
                  </a:lnTo>
                  <a:lnTo>
                    <a:pt x="663" y="491"/>
                  </a:lnTo>
                  <a:lnTo>
                    <a:pt x="485" y="601"/>
                  </a:lnTo>
                  <a:lnTo>
                    <a:pt x="485" y="601"/>
                  </a:lnTo>
                  <a:lnTo>
                    <a:pt x="485" y="601"/>
                  </a:lnTo>
                  <a:lnTo>
                    <a:pt x="676" y="491"/>
                  </a:lnTo>
                  <a:lnTo>
                    <a:pt x="494" y="605"/>
                  </a:lnTo>
                  <a:lnTo>
                    <a:pt x="494" y="605"/>
                  </a:lnTo>
                  <a:lnTo>
                    <a:pt x="494" y="605"/>
                  </a:lnTo>
                  <a:lnTo>
                    <a:pt x="695" y="491"/>
                  </a:lnTo>
                  <a:lnTo>
                    <a:pt x="513" y="613"/>
                  </a:lnTo>
                  <a:lnTo>
                    <a:pt x="513" y="613"/>
                  </a:lnTo>
                  <a:lnTo>
                    <a:pt x="513" y="613"/>
                  </a:lnTo>
                  <a:lnTo>
                    <a:pt x="706" y="502"/>
                  </a:lnTo>
                  <a:lnTo>
                    <a:pt x="528" y="620"/>
                  </a:lnTo>
                  <a:lnTo>
                    <a:pt x="528" y="620"/>
                  </a:lnTo>
                  <a:lnTo>
                    <a:pt x="528" y="620"/>
                  </a:lnTo>
                  <a:lnTo>
                    <a:pt x="691" y="528"/>
                  </a:lnTo>
                  <a:lnTo>
                    <a:pt x="533" y="622"/>
                  </a:lnTo>
                  <a:lnTo>
                    <a:pt x="533" y="622"/>
                  </a:lnTo>
                  <a:lnTo>
                    <a:pt x="535" y="622"/>
                  </a:lnTo>
                  <a:lnTo>
                    <a:pt x="721" y="515"/>
                  </a:lnTo>
                  <a:lnTo>
                    <a:pt x="550" y="628"/>
                  </a:lnTo>
                  <a:lnTo>
                    <a:pt x="550" y="628"/>
                  </a:lnTo>
                  <a:lnTo>
                    <a:pt x="550" y="628"/>
                  </a:lnTo>
                  <a:lnTo>
                    <a:pt x="731" y="524"/>
                  </a:lnTo>
                  <a:lnTo>
                    <a:pt x="562" y="635"/>
                  </a:lnTo>
                  <a:lnTo>
                    <a:pt x="562" y="635"/>
                  </a:lnTo>
                  <a:lnTo>
                    <a:pt x="565" y="635"/>
                  </a:lnTo>
                  <a:lnTo>
                    <a:pt x="749" y="528"/>
                  </a:lnTo>
                  <a:lnTo>
                    <a:pt x="584" y="641"/>
                  </a:lnTo>
                  <a:lnTo>
                    <a:pt x="584" y="641"/>
                  </a:lnTo>
                  <a:lnTo>
                    <a:pt x="586" y="641"/>
                  </a:lnTo>
                  <a:lnTo>
                    <a:pt x="753" y="545"/>
                  </a:lnTo>
                  <a:lnTo>
                    <a:pt x="597" y="645"/>
                  </a:lnTo>
                  <a:lnTo>
                    <a:pt x="595" y="645"/>
                  </a:lnTo>
                  <a:lnTo>
                    <a:pt x="597" y="645"/>
                  </a:lnTo>
                  <a:lnTo>
                    <a:pt x="755" y="554"/>
                  </a:lnTo>
                  <a:lnTo>
                    <a:pt x="605" y="648"/>
                  </a:lnTo>
                  <a:lnTo>
                    <a:pt x="605" y="648"/>
                  </a:lnTo>
                  <a:lnTo>
                    <a:pt x="605" y="648"/>
                  </a:lnTo>
                  <a:lnTo>
                    <a:pt x="731" y="575"/>
                  </a:lnTo>
                  <a:lnTo>
                    <a:pt x="610" y="650"/>
                  </a:lnTo>
                  <a:lnTo>
                    <a:pt x="607" y="650"/>
                  </a:lnTo>
                  <a:lnTo>
                    <a:pt x="610" y="650"/>
                  </a:lnTo>
                  <a:lnTo>
                    <a:pt x="721" y="586"/>
                  </a:lnTo>
                  <a:lnTo>
                    <a:pt x="612" y="650"/>
                  </a:lnTo>
                  <a:lnTo>
                    <a:pt x="612" y="650"/>
                  </a:lnTo>
                  <a:lnTo>
                    <a:pt x="612" y="650"/>
                  </a:lnTo>
                  <a:lnTo>
                    <a:pt x="783" y="554"/>
                  </a:lnTo>
                  <a:lnTo>
                    <a:pt x="633" y="656"/>
                  </a:lnTo>
                  <a:lnTo>
                    <a:pt x="633" y="656"/>
                  </a:lnTo>
                  <a:lnTo>
                    <a:pt x="633" y="656"/>
                  </a:lnTo>
                  <a:lnTo>
                    <a:pt x="796" y="564"/>
                  </a:lnTo>
                  <a:lnTo>
                    <a:pt x="652" y="660"/>
                  </a:lnTo>
                  <a:lnTo>
                    <a:pt x="652" y="660"/>
                  </a:lnTo>
                  <a:lnTo>
                    <a:pt x="652" y="660"/>
                  </a:lnTo>
                  <a:lnTo>
                    <a:pt x="800" y="577"/>
                  </a:lnTo>
                  <a:lnTo>
                    <a:pt x="663" y="663"/>
                  </a:lnTo>
                  <a:lnTo>
                    <a:pt x="663" y="665"/>
                  </a:lnTo>
                  <a:lnTo>
                    <a:pt x="663" y="665"/>
                  </a:lnTo>
                  <a:lnTo>
                    <a:pt x="819" y="575"/>
                  </a:lnTo>
                  <a:lnTo>
                    <a:pt x="689" y="669"/>
                  </a:lnTo>
                  <a:lnTo>
                    <a:pt x="689" y="669"/>
                  </a:lnTo>
                  <a:lnTo>
                    <a:pt x="691" y="669"/>
                  </a:lnTo>
                  <a:lnTo>
                    <a:pt x="834" y="586"/>
                  </a:lnTo>
                  <a:lnTo>
                    <a:pt x="710" y="673"/>
                  </a:lnTo>
                  <a:lnTo>
                    <a:pt x="710" y="673"/>
                  </a:lnTo>
                  <a:lnTo>
                    <a:pt x="710" y="673"/>
                  </a:lnTo>
                  <a:lnTo>
                    <a:pt x="847" y="594"/>
                  </a:lnTo>
                  <a:lnTo>
                    <a:pt x="731" y="675"/>
                  </a:lnTo>
                  <a:lnTo>
                    <a:pt x="731" y="675"/>
                  </a:lnTo>
                  <a:lnTo>
                    <a:pt x="731" y="675"/>
                  </a:lnTo>
                  <a:lnTo>
                    <a:pt x="862" y="601"/>
                  </a:lnTo>
                  <a:lnTo>
                    <a:pt x="755" y="678"/>
                  </a:lnTo>
                  <a:lnTo>
                    <a:pt x="755" y="680"/>
                  </a:lnTo>
                  <a:lnTo>
                    <a:pt x="757" y="680"/>
                  </a:lnTo>
                  <a:lnTo>
                    <a:pt x="879" y="609"/>
                  </a:lnTo>
                  <a:lnTo>
                    <a:pt x="783" y="680"/>
                  </a:lnTo>
                  <a:lnTo>
                    <a:pt x="781" y="682"/>
                  </a:lnTo>
                  <a:lnTo>
                    <a:pt x="783" y="682"/>
                  </a:lnTo>
                  <a:lnTo>
                    <a:pt x="862" y="635"/>
                  </a:lnTo>
                  <a:lnTo>
                    <a:pt x="787" y="682"/>
                  </a:lnTo>
                  <a:lnTo>
                    <a:pt x="787" y="682"/>
                  </a:lnTo>
                  <a:lnTo>
                    <a:pt x="787" y="682"/>
                  </a:lnTo>
                  <a:lnTo>
                    <a:pt x="892" y="622"/>
                  </a:lnTo>
                  <a:lnTo>
                    <a:pt x="802" y="682"/>
                  </a:lnTo>
                  <a:lnTo>
                    <a:pt x="802" y="684"/>
                  </a:lnTo>
                  <a:lnTo>
                    <a:pt x="802" y="684"/>
                  </a:lnTo>
                  <a:lnTo>
                    <a:pt x="894" y="631"/>
                  </a:lnTo>
                  <a:lnTo>
                    <a:pt x="813" y="682"/>
                  </a:lnTo>
                  <a:lnTo>
                    <a:pt x="813" y="684"/>
                  </a:lnTo>
                  <a:lnTo>
                    <a:pt x="813" y="684"/>
                  </a:lnTo>
                  <a:lnTo>
                    <a:pt x="905" y="631"/>
                  </a:lnTo>
                  <a:lnTo>
                    <a:pt x="826" y="682"/>
                  </a:lnTo>
                  <a:lnTo>
                    <a:pt x="826" y="684"/>
                  </a:lnTo>
                  <a:lnTo>
                    <a:pt x="826" y="684"/>
                  </a:lnTo>
                  <a:lnTo>
                    <a:pt x="913" y="633"/>
                  </a:lnTo>
                  <a:lnTo>
                    <a:pt x="838" y="684"/>
                  </a:lnTo>
                  <a:lnTo>
                    <a:pt x="838" y="684"/>
                  </a:lnTo>
                  <a:lnTo>
                    <a:pt x="838" y="684"/>
                  </a:lnTo>
                  <a:lnTo>
                    <a:pt x="915" y="639"/>
                  </a:lnTo>
                  <a:lnTo>
                    <a:pt x="847" y="684"/>
                  </a:lnTo>
                  <a:lnTo>
                    <a:pt x="847" y="684"/>
                  </a:lnTo>
                  <a:lnTo>
                    <a:pt x="847" y="684"/>
                  </a:lnTo>
                  <a:lnTo>
                    <a:pt x="915" y="645"/>
                  </a:lnTo>
                  <a:lnTo>
                    <a:pt x="853" y="684"/>
                  </a:lnTo>
                  <a:lnTo>
                    <a:pt x="853" y="684"/>
                  </a:lnTo>
                  <a:lnTo>
                    <a:pt x="856" y="684"/>
                  </a:lnTo>
                  <a:lnTo>
                    <a:pt x="856" y="684"/>
                  </a:lnTo>
                  <a:lnTo>
                    <a:pt x="856" y="684"/>
                  </a:lnTo>
                  <a:lnTo>
                    <a:pt x="856" y="684"/>
                  </a:lnTo>
                  <a:lnTo>
                    <a:pt x="856" y="684"/>
                  </a:lnTo>
                  <a:lnTo>
                    <a:pt x="856" y="684"/>
                  </a:lnTo>
                  <a:lnTo>
                    <a:pt x="926" y="643"/>
                  </a:lnTo>
                  <a:lnTo>
                    <a:pt x="866" y="682"/>
                  </a:lnTo>
                  <a:lnTo>
                    <a:pt x="866" y="684"/>
                  </a:lnTo>
                  <a:lnTo>
                    <a:pt x="866" y="684"/>
                  </a:lnTo>
                  <a:lnTo>
                    <a:pt x="945" y="639"/>
                  </a:lnTo>
                  <a:lnTo>
                    <a:pt x="896" y="682"/>
                  </a:lnTo>
                  <a:lnTo>
                    <a:pt x="896" y="682"/>
                  </a:lnTo>
                  <a:lnTo>
                    <a:pt x="896" y="682"/>
                  </a:lnTo>
                  <a:lnTo>
                    <a:pt x="963" y="643"/>
                  </a:lnTo>
                  <a:lnTo>
                    <a:pt x="928" y="680"/>
                  </a:lnTo>
                  <a:lnTo>
                    <a:pt x="928" y="680"/>
                  </a:lnTo>
                  <a:lnTo>
                    <a:pt x="928" y="680"/>
                  </a:lnTo>
                  <a:lnTo>
                    <a:pt x="980" y="650"/>
                  </a:lnTo>
                  <a:lnTo>
                    <a:pt x="956" y="675"/>
                  </a:lnTo>
                  <a:lnTo>
                    <a:pt x="956" y="675"/>
                  </a:lnTo>
                  <a:lnTo>
                    <a:pt x="956" y="675"/>
                  </a:lnTo>
                  <a:lnTo>
                    <a:pt x="992" y="654"/>
                  </a:lnTo>
                  <a:lnTo>
                    <a:pt x="977" y="671"/>
                  </a:lnTo>
                  <a:lnTo>
                    <a:pt x="975" y="673"/>
                  </a:lnTo>
                  <a:lnTo>
                    <a:pt x="977" y="673"/>
                  </a:lnTo>
                  <a:lnTo>
                    <a:pt x="1007" y="656"/>
                  </a:lnTo>
                  <a:lnTo>
                    <a:pt x="1027" y="660"/>
                  </a:lnTo>
                  <a:lnTo>
                    <a:pt x="1029" y="660"/>
                  </a:lnTo>
                  <a:lnTo>
                    <a:pt x="1029" y="660"/>
                  </a:lnTo>
                  <a:lnTo>
                    <a:pt x="1029" y="660"/>
                  </a:lnTo>
                  <a:lnTo>
                    <a:pt x="1029" y="660"/>
                  </a:lnTo>
                  <a:lnTo>
                    <a:pt x="1029" y="660"/>
                  </a:lnTo>
                  <a:lnTo>
                    <a:pt x="1007" y="654"/>
                  </a:lnTo>
                  <a:lnTo>
                    <a:pt x="1007" y="654"/>
                  </a:lnTo>
                  <a:lnTo>
                    <a:pt x="980" y="671"/>
                  </a:lnTo>
                  <a:lnTo>
                    <a:pt x="997" y="652"/>
                  </a:lnTo>
                  <a:lnTo>
                    <a:pt x="997" y="652"/>
                  </a:lnTo>
                  <a:lnTo>
                    <a:pt x="997" y="652"/>
                  </a:lnTo>
                  <a:lnTo>
                    <a:pt x="958" y="673"/>
                  </a:lnTo>
                  <a:lnTo>
                    <a:pt x="982" y="648"/>
                  </a:lnTo>
                  <a:lnTo>
                    <a:pt x="982" y="648"/>
                  </a:lnTo>
                  <a:lnTo>
                    <a:pt x="982" y="648"/>
                  </a:lnTo>
                  <a:lnTo>
                    <a:pt x="930" y="678"/>
                  </a:lnTo>
                  <a:lnTo>
                    <a:pt x="967" y="641"/>
                  </a:lnTo>
                  <a:lnTo>
                    <a:pt x="967" y="641"/>
                  </a:lnTo>
                  <a:lnTo>
                    <a:pt x="965" y="641"/>
                  </a:lnTo>
                  <a:lnTo>
                    <a:pt x="900" y="680"/>
                  </a:lnTo>
                  <a:lnTo>
                    <a:pt x="950" y="635"/>
                  </a:lnTo>
                  <a:lnTo>
                    <a:pt x="950" y="635"/>
                  </a:lnTo>
                  <a:lnTo>
                    <a:pt x="948" y="635"/>
                  </a:lnTo>
                  <a:lnTo>
                    <a:pt x="883" y="673"/>
                  </a:lnTo>
                  <a:lnTo>
                    <a:pt x="943" y="633"/>
                  </a:lnTo>
                  <a:lnTo>
                    <a:pt x="943" y="633"/>
                  </a:lnTo>
                  <a:lnTo>
                    <a:pt x="943" y="633"/>
                  </a:lnTo>
                  <a:lnTo>
                    <a:pt x="943" y="633"/>
                  </a:lnTo>
                  <a:lnTo>
                    <a:pt x="943" y="633"/>
                  </a:lnTo>
                  <a:lnTo>
                    <a:pt x="943" y="633"/>
                  </a:lnTo>
                  <a:lnTo>
                    <a:pt x="943" y="633"/>
                  </a:lnTo>
                  <a:lnTo>
                    <a:pt x="943" y="633"/>
                  </a:lnTo>
                  <a:lnTo>
                    <a:pt x="943" y="633"/>
                  </a:lnTo>
                  <a:lnTo>
                    <a:pt x="943" y="633"/>
                  </a:lnTo>
                  <a:lnTo>
                    <a:pt x="877" y="669"/>
                  </a:lnTo>
                  <a:lnTo>
                    <a:pt x="939" y="631"/>
                  </a:lnTo>
                  <a:lnTo>
                    <a:pt x="939" y="631"/>
                  </a:lnTo>
                  <a:lnTo>
                    <a:pt x="939" y="631"/>
                  </a:lnTo>
                  <a:lnTo>
                    <a:pt x="866" y="673"/>
                  </a:lnTo>
                  <a:lnTo>
                    <a:pt x="935" y="628"/>
                  </a:lnTo>
                  <a:lnTo>
                    <a:pt x="935" y="628"/>
                  </a:lnTo>
                  <a:lnTo>
                    <a:pt x="933" y="628"/>
                  </a:lnTo>
                  <a:lnTo>
                    <a:pt x="851" y="675"/>
                  </a:lnTo>
                  <a:lnTo>
                    <a:pt x="926" y="626"/>
                  </a:lnTo>
                  <a:lnTo>
                    <a:pt x="926" y="624"/>
                  </a:lnTo>
                  <a:lnTo>
                    <a:pt x="926" y="624"/>
                  </a:lnTo>
                  <a:lnTo>
                    <a:pt x="841" y="675"/>
                  </a:lnTo>
                  <a:lnTo>
                    <a:pt x="920" y="622"/>
                  </a:lnTo>
                  <a:lnTo>
                    <a:pt x="920" y="622"/>
                  </a:lnTo>
                  <a:lnTo>
                    <a:pt x="918" y="622"/>
                  </a:lnTo>
                  <a:lnTo>
                    <a:pt x="832" y="671"/>
                  </a:lnTo>
                  <a:lnTo>
                    <a:pt x="913" y="620"/>
                  </a:lnTo>
                  <a:lnTo>
                    <a:pt x="913" y="620"/>
                  </a:lnTo>
                  <a:lnTo>
                    <a:pt x="913" y="618"/>
                  </a:lnTo>
                  <a:lnTo>
                    <a:pt x="815" y="675"/>
                  </a:lnTo>
                  <a:lnTo>
                    <a:pt x="905" y="616"/>
                  </a:lnTo>
                  <a:lnTo>
                    <a:pt x="905" y="613"/>
                  </a:lnTo>
                  <a:lnTo>
                    <a:pt x="903" y="613"/>
                  </a:lnTo>
                  <a:lnTo>
                    <a:pt x="826" y="658"/>
                  </a:lnTo>
                  <a:lnTo>
                    <a:pt x="900" y="613"/>
                  </a:lnTo>
                  <a:lnTo>
                    <a:pt x="900" y="613"/>
                  </a:lnTo>
                  <a:lnTo>
                    <a:pt x="900" y="611"/>
                  </a:lnTo>
                  <a:lnTo>
                    <a:pt x="789" y="678"/>
                  </a:lnTo>
                  <a:lnTo>
                    <a:pt x="885" y="605"/>
                  </a:lnTo>
                  <a:lnTo>
                    <a:pt x="885" y="605"/>
                  </a:lnTo>
                  <a:lnTo>
                    <a:pt x="885" y="605"/>
                  </a:lnTo>
                  <a:lnTo>
                    <a:pt x="764" y="673"/>
                  </a:lnTo>
                  <a:lnTo>
                    <a:pt x="871" y="596"/>
                  </a:lnTo>
                  <a:lnTo>
                    <a:pt x="871" y="596"/>
                  </a:lnTo>
                  <a:lnTo>
                    <a:pt x="871" y="596"/>
                  </a:lnTo>
                  <a:lnTo>
                    <a:pt x="740" y="669"/>
                  </a:lnTo>
                  <a:lnTo>
                    <a:pt x="858" y="588"/>
                  </a:lnTo>
                  <a:lnTo>
                    <a:pt x="858" y="588"/>
                  </a:lnTo>
                  <a:lnTo>
                    <a:pt x="856" y="588"/>
                  </a:lnTo>
                  <a:lnTo>
                    <a:pt x="719" y="667"/>
                  </a:lnTo>
                  <a:lnTo>
                    <a:pt x="843" y="581"/>
                  </a:lnTo>
                  <a:lnTo>
                    <a:pt x="843" y="579"/>
                  </a:lnTo>
                  <a:lnTo>
                    <a:pt x="843" y="579"/>
                  </a:lnTo>
                  <a:lnTo>
                    <a:pt x="697" y="665"/>
                  </a:lnTo>
                  <a:lnTo>
                    <a:pt x="828" y="571"/>
                  </a:lnTo>
                  <a:lnTo>
                    <a:pt x="828" y="568"/>
                  </a:lnTo>
                  <a:lnTo>
                    <a:pt x="826" y="568"/>
                  </a:lnTo>
                  <a:lnTo>
                    <a:pt x="682" y="652"/>
                  </a:lnTo>
                  <a:lnTo>
                    <a:pt x="819" y="564"/>
                  </a:lnTo>
                  <a:lnTo>
                    <a:pt x="819" y="564"/>
                  </a:lnTo>
                  <a:lnTo>
                    <a:pt x="819" y="564"/>
                  </a:lnTo>
                  <a:lnTo>
                    <a:pt x="663" y="654"/>
                  </a:lnTo>
                  <a:lnTo>
                    <a:pt x="806" y="558"/>
                  </a:lnTo>
                  <a:lnTo>
                    <a:pt x="806" y="556"/>
                  </a:lnTo>
                  <a:lnTo>
                    <a:pt x="806" y="556"/>
                  </a:lnTo>
                  <a:lnTo>
                    <a:pt x="644" y="650"/>
                  </a:lnTo>
                  <a:lnTo>
                    <a:pt x="791" y="547"/>
                  </a:lnTo>
                  <a:lnTo>
                    <a:pt x="791" y="547"/>
                  </a:lnTo>
                  <a:lnTo>
                    <a:pt x="791" y="547"/>
                  </a:lnTo>
                  <a:lnTo>
                    <a:pt x="682" y="609"/>
                  </a:lnTo>
                  <a:lnTo>
                    <a:pt x="789" y="545"/>
                  </a:lnTo>
                  <a:lnTo>
                    <a:pt x="789" y="545"/>
                  </a:lnTo>
                  <a:lnTo>
                    <a:pt x="789" y="545"/>
                  </a:lnTo>
                  <a:lnTo>
                    <a:pt x="665" y="616"/>
                  </a:lnTo>
                  <a:lnTo>
                    <a:pt x="787" y="543"/>
                  </a:lnTo>
                  <a:lnTo>
                    <a:pt x="787" y="543"/>
                  </a:lnTo>
                  <a:lnTo>
                    <a:pt x="787" y="543"/>
                  </a:lnTo>
                  <a:lnTo>
                    <a:pt x="629" y="633"/>
                  </a:lnTo>
                  <a:lnTo>
                    <a:pt x="781" y="539"/>
                  </a:lnTo>
                  <a:lnTo>
                    <a:pt x="781" y="539"/>
                  </a:lnTo>
                  <a:lnTo>
                    <a:pt x="781" y="539"/>
                  </a:lnTo>
                  <a:lnTo>
                    <a:pt x="616" y="633"/>
                  </a:lnTo>
                  <a:lnTo>
                    <a:pt x="772" y="534"/>
                  </a:lnTo>
                  <a:lnTo>
                    <a:pt x="774" y="532"/>
                  </a:lnTo>
                  <a:lnTo>
                    <a:pt x="772" y="532"/>
                  </a:lnTo>
                  <a:lnTo>
                    <a:pt x="595" y="635"/>
                  </a:lnTo>
                  <a:lnTo>
                    <a:pt x="759" y="524"/>
                  </a:lnTo>
                  <a:lnTo>
                    <a:pt x="759" y="521"/>
                  </a:lnTo>
                  <a:lnTo>
                    <a:pt x="757" y="521"/>
                  </a:lnTo>
                  <a:lnTo>
                    <a:pt x="577" y="626"/>
                  </a:lnTo>
                  <a:lnTo>
                    <a:pt x="746" y="515"/>
                  </a:lnTo>
                  <a:lnTo>
                    <a:pt x="746" y="515"/>
                  </a:lnTo>
                  <a:lnTo>
                    <a:pt x="746" y="513"/>
                  </a:lnTo>
                  <a:lnTo>
                    <a:pt x="562" y="620"/>
                  </a:lnTo>
                  <a:lnTo>
                    <a:pt x="736" y="506"/>
                  </a:lnTo>
                  <a:lnTo>
                    <a:pt x="736" y="506"/>
                  </a:lnTo>
                  <a:lnTo>
                    <a:pt x="736" y="506"/>
                  </a:lnTo>
                  <a:lnTo>
                    <a:pt x="575" y="598"/>
                  </a:lnTo>
                  <a:lnTo>
                    <a:pt x="731" y="502"/>
                  </a:lnTo>
                  <a:lnTo>
                    <a:pt x="731" y="502"/>
                  </a:lnTo>
                  <a:lnTo>
                    <a:pt x="731" y="502"/>
                  </a:lnTo>
                  <a:lnTo>
                    <a:pt x="543" y="611"/>
                  </a:lnTo>
                  <a:lnTo>
                    <a:pt x="721" y="494"/>
                  </a:lnTo>
                  <a:lnTo>
                    <a:pt x="721" y="494"/>
                  </a:lnTo>
                  <a:lnTo>
                    <a:pt x="721" y="494"/>
                  </a:lnTo>
                  <a:lnTo>
                    <a:pt x="524" y="607"/>
                  </a:lnTo>
                  <a:lnTo>
                    <a:pt x="706" y="483"/>
                  </a:lnTo>
                  <a:lnTo>
                    <a:pt x="708" y="483"/>
                  </a:lnTo>
                  <a:lnTo>
                    <a:pt x="706" y="483"/>
                  </a:lnTo>
                  <a:lnTo>
                    <a:pt x="518" y="592"/>
                  </a:lnTo>
                  <a:lnTo>
                    <a:pt x="699" y="479"/>
                  </a:lnTo>
                  <a:lnTo>
                    <a:pt x="699" y="477"/>
                  </a:lnTo>
                  <a:lnTo>
                    <a:pt x="699" y="477"/>
                  </a:lnTo>
                  <a:lnTo>
                    <a:pt x="515" y="581"/>
                  </a:lnTo>
                  <a:lnTo>
                    <a:pt x="693" y="472"/>
                  </a:lnTo>
                  <a:lnTo>
                    <a:pt x="695" y="472"/>
                  </a:lnTo>
                  <a:lnTo>
                    <a:pt x="693" y="472"/>
                  </a:lnTo>
                  <a:lnTo>
                    <a:pt x="539" y="560"/>
                  </a:lnTo>
                  <a:lnTo>
                    <a:pt x="691" y="470"/>
                  </a:lnTo>
                  <a:lnTo>
                    <a:pt x="691" y="470"/>
                  </a:lnTo>
                  <a:lnTo>
                    <a:pt x="691" y="470"/>
                  </a:lnTo>
                  <a:lnTo>
                    <a:pt x="490" y="586"/>
                  </a:lnTo>
                  <a:lnTo>
                    <a:pt x="680" y="462"/>
                  </a:lnTo>
                  <a:lnTo>
                    <a:pt x="680" y="462"/>
                  </a:lnTo>
                  <a:lnTo>
                    <a:pt x="680" y="462"/>
                  </a:lnTo>
                  <a:lnTo>
                    <a:pt x="483" y="575"/>
                  </a:lnTo>
                  <a:lnTo>
                    <a:pt x="672" y="455"/>
                  </a:lnTo>
                  <a:lnTo>
                    <a:pt x="674" y="455"/>
                  </a:lnTo>
                  <a:lnTo>
                    <a:pt x="672" y="455"/>
                  </a:lnTo>
                  <a:lnTo>
                    <a:pt x="672" y="455"/>
                  </a:lnTo>
                  <a:lnTo>
                    <a:pt x="672" y="455"/>
                  </a:lnTo>
                  <a:lnTo>
                    <a:pt x="672" y="455"/>
                  </a:lnTo>
                  <a:lnTo>
                    <a:pt x="672" y="455"/>
                  </a:lnTo>
                  <a:lnTo>
                    <a:pt x="672" y="455"/>
                  </a:lnTo>
                  <a:lnTo>
                    <a:pt x="672" y="453"/>
                  </a:lnTo>
                  <a:lnTo>
                    <a:pt x="672" y="453"/>
                  </a:lnTo>
                  <a:lnTo>
                    <a:pt x="672" y="453"/>
                  </a:lnTo>
                  <a:lnTo>
                    <a:pt x="462" y="575"/>
                  </a:lnTo>
                  <a:lnTo>
                    <a:pt x="659" y="444"/>
                  </a:lnTo>
                  <a:lnTo>
                    <a:pt x="659" y="442"/>
                  </a:lnTo>
                  <a:lnTo>
                    <a:pt x="657" y="442"/>
                  </a:lnTo>
                  <a:lnTo>
                    <a:pt x="453" y="560"/>
                  </a:lnTo>
                  <a:lnTo>
                    <a:pt x="650" y="436"/>
                  </a:lnTo>
                  <a:lnTo>
                    <a:pt x="650" y="436"/>
                  </a:lnTo>
                  <a:lnTo>
                    <a:pt x="648" y="436"/>
                  </a:lnTo>
                  <a:lnTo>
                    <a:pt x="449" y="551"/>
                  </a:lnTo>
                  <a:lnTo>
                    <a:pt x="644" y="432"/>
                  </a:lnTo>
                  <a:lnTo>
                    <a:pt x="644" y="429"/>
                  </a:lnTo>
                  <a:lnTo>
                    <a:pt x="642" y="429"/>
                  </a:lnTo>
                  <a:lnTo>
                    <a:pt x="530" y="496"/>
                  </a:lnTo>
                  <a:lnTo>
                    <a:pt x="642" y="429"/>
                  </a:lnTo>
                  <a:lnTo>
                    <a:pt x="642" y="429"/>
                  </a:lnTo>
                  <a:lnTo>
                    <a:pt x="642" y="429"/>
                  </a:lnTo>
                  <a:lnTo>
                    <a:pt x="642" y="429"/>
                  </a:lnTo>
                  <a:lnTo>
                    <a:pt x="642" y="429"/>
                  </a:lnTo>
                  <a:lnTo>
                    <a:pt x="642" y="429"/>
                  </a:lnTo>
                  <a:lnTo>
                    <a:pt x="642" y="429"/>
                  </a:lnTo>
                  <a:lnTo>
                    <a:pt x="642" y="429"/>
                  </a:lnTo>
                  <a:lnTo>
                    <a:pt x="642" y="429"/>
                  </a:lnTo>
                  <a:lnTo>
                    <a:pt x="599" y="453"/>
                  </a:lnTo>
                  <a:lnTo>
                    <a:pt x="640" y="429"/>
                  </a:lnTo>
                  <a:lnTo>
                    <a:pt x="640" y="429"/>
                  </a:lnTo>
                  <a:lnTo>
                    <a:pt x="640" y="427"/>
                  </a:lnTo>
                  <a:lnTo>
                    <a:pt x="640" y="427"/>
                  </a:lnTo>
                  <a:lnTo>
                    <a:pt x="640" y="427"/>
                  </a:lnTo>
                  <a:lnTo>
                    <a:pt x="640" y="427"/>
                  </a:lnTo>
                  <a:lnTo>
                    <a:pt x="640" y="427"/>
                  </a:lnTo>
                  <a:lnTo>
                    <a:pt x="640" y="427"/>
                  </a:lnTo>
                  <a:lnTo>
                    <a:pt x="640" y="427"/>
                  </a:lnTo>
                  <a:lnTo>
                    <a:pt x="438" y="545"/>
                  </a:lnTo>
                  <a:lnTo>
                    <a:pt x="633" y="423"/>
                  </a:lnTo>
                  <a:lnTo>
                    <a:pt x="633" y="423"/>
                  </a:lnTo>
                  <a:lnTo>
                    <a:pt x="633" y="421"/>
                  </a:lnTo>
                  <a:lnTo>
                    <a:pt x="417" y="547"/>
                  </a:lnTo>
                  <a:lnTo>
                    <a:pt x="620" y="410"/>
                  </a:lnTo>
                  <a:lnTo>
                    <a:pt x="620" y="410"/>
                  </a:lnTo>
                  <a:lnTo>
                    <a:pt x="620" y="410"/>
                  </a:lnTo>
                  <a:lnTo>
                    <a:pt x="411" y="532"/>
                  </a:lnTo>
                  <a:lnTo>
                    <a:pt x="614" y="404"/>
                  </a:lnTo>
                  <a:lnTo>
                    <a:pt x="614" y="404"/>
                  </a:lnTo>
                  <a:lnTo>
                    <a:pt x="612" y="404"/>
                  </a:lnTo>
                  <a:lnTo>
                    <a:pt x="394" y="530"/>
                  </a:lnTo>
                  <a:lnTo>
                    <a:pt x="601" y="393"/>
                  </a:lnTo>
                  <a:lnTo>
                    <a:pt x="601" y="393"/>
                  </a:lnTo>
                  <a:lnTo>
                    <a:pt x="601" y="393"/>
                  </a:lnTo>
                  <a:lnTo>
                    <a:pt x="379" y="519"/>
                  </a:lnTo>
                  <a:lnTo>
                    <a:pt x="588" y="382"/>
                  </a:lnTo>
                  <a:lnTo>
                    <a:pt x="588" y="382"/>
                  </a:lnTo>
                  <a:lnTo>
                    <a:pt x="588" y="382"/>
                  </a:lnTo>
                  <a:lnTo>
                    <a:pt x="376" y="502"/>
                  </a:lnTo>
                  <a:lnTo>
                    <a:pt x="582" y="376"/>
                  </a:lnTo>
                  <a:lnTo>
                    <a:pt x="582" y="376"/>
                  </a:lnTo>
                  <a:lnTo>
                    <a:pt x="582" y="376"/>
                  </a:lnTo>
                  <a:lnTo>
                    <a:pt x="368" y="498"/>
                  </a:lnTo>
                  <a:lnTo>
                    <a:pt x="573" y="370"/>
                  </a:lnTo>
                  <a:lnTo>
                    <a:pt x="575" y="370"/>
                  </a:lnTo>
                  <a:lnTo>
                    <a:pt x="573" y="367"/>
                  </a:lnTo>
                  <a:lnTo>
                    <a:pt x="349" y="498"/>
                  </a:lnTo>
                  <a:lnTo>
                    <a:pt x="562" y="359"/>
                  </a:lnTo>
                  <a:lnTo>
                    <a:pt x="562" y="357"/>
                  </a:lnTo>
                  <a:lnTo>
                    <a:pt x="562" y="357"/>
                  </a:lnTo>
                  <a:lnTo>
                    <a:pt x="548" y="365"/>
                  </a:lnTo>
                  <a:lnTo>
                    <a:pt x="560" y="357"/>
                  </a:lnTo>
                  <a:lnTo>
                    <a:pt x="562" y="357"/>
                  </a:lnTo>
                  <a:lnTo>
                    <a:pt x="562" y="357"/>
                  </a:lnTo>
                  <a:lnTo>
                    <a:pt x="562" y="357"/>
                  </a:lnTo>
                  <a:lnTo>
                    <a:pt x="562" y="357"/>
                  </a:lnTo>
                  <a:lnTo>
                    <a:pt x="562" y="357"/>
                  </a:lnTo>
                  <a:lnTo>
                    <a:pt x="562" y="357"/>
                  </a:lnTo>
                  <a:lnTo>
                    <a:pt x="560" y="357"/>
                  </a:lnTo>
                  <a:lnTo>
                    <a:pt x="560" y="357"/>
                  </a:lnTo>
                  <a:lnTo>
                    <a:pt x="560" y="357"/>
                  </a:lnTo>
                  <a:lnTo>
                    <a:pt x="338" y="485"/>
                  </a:lnTo>
                  <a:lnTo>
                    <a:pt x="552" y="348"/>
                  </a:lnTo>
                  <a:lnTo>
                    <a:pt x="552" y="348"/>
                  </a:lnTo>
                  <a:lnTo>
                    <a:pt x="552" y="346"/>
                  </a:lnTo>
                  <a:lnTo>
                    <a:pt x="434" y="414"/>
                  </a:lnTo>
                  <a:lnTo>
                    <a:pt x="550" y="346"/>
                  </a:lnTo>
                  <a:lnTo>
                    <a:pt x="550" y="346"/>
                  </a:lnTo>
                  <a:lnTo>
                    <a:pt x="550" y="346"/>
                  </a:lnTo>
                  <a:lnTo>
                    <a:pt x="550" y="346"/>
                  </a:lnTo>
                  <a:lnTo>
                    <a:pt x="550" y="346"/>
                  </a:lnTo>
                  <a:lnTo>
                    <a:pt x="550" y="346"/>
                  </a:lnTo>
                  <a:lnTo>
                    <a:pt x="550" y="346"/>
                  </a:lnTo>
                  <a:lnTo>
                    <a:pt x="550" y="346"/>
                  </a:lnTo>
                  <a:lnTo>
                    <a:pt x="550" y="346"/>
                  </a:lnTo>
                  <a:lnTo>
                    <a:pt x="331" y="470"/>
                  </a:lnTo>
                  <a:lnTo>
                    <a:pt x="543" y="340"/>
                  </a:lnTo>
                  <a:lnTo>
                    <a:pt x="543" y="340"/>
                  </a:lnTo>
                  <a:lnTo>
                    <a:pt x="541" y="340"/>
                  </a:lnTo>
                  <a:lnTo>
                    <a:pt x="319" y="468"/>
                  </a:lnTo>
                  <a:lnTo>
                    <a:pt x="533" y="331"/>
                  </a:lnTo>
                  <a:lnTo>
                    <a:pt x="533" y="329"/>
                  </a:lnTo>
                  <a:lnTo>
                    <a:pt x="533" y="329"/>
                  </a:lnTo>
                  <a:lnTo>
                    <a:pt x="308" y="459"/>
                  </a:lnTo>
                  <a:lnTo>
                    <a:pt x="524" y="320"/>
                  </a:lnTo>
                  <a:lnTo>
                    <a:pt x="524" y="320"/>
                  </a:lnTo>
                  <a:lnTo>
                    <a:pt x="524" y="320"/>
                  </a:lnTo>
                  <a:lnTo>
                    <a:pt x="306" y="444"/>
                  </a:lnTo>
                  <a:lnTo>
                    <a:pt x="518" y="314"/>
                  </a:lnTo>
                  <a:lnTo>
                    <a:pt x="518" y="314"/>
                  </a:lnTo>
                  <a:lnTo>
                    <a:pt x="515" y="314"/>
                  </a:lnTo>
                  <a:lnTo>
                    <a:pt x="293" y="442"/>
                  </a:lnTo>
                  <a:lnTo>
                    <a:pt x="509" y="305"/>
                  </a:lnTo>
                  <a:lnTo>
                    <a:pt x="509" y="305"/>
                  </a:lnTo>
                  <a:lnTo>
                    <a:pt x="509" y="305"/>
                  </a:lnTo>
                  <a:lnTo>
                    <a:pt x="280" y="436"/>
                  </a:lnTo>
                  <a:lnTo>
                    <a:pt x="498" y="295"/>
                  </a:lnTo>
                  <a:lnTo>
                    <a:pt x="498" y="295"/>
                  </a:lnTo>
                  <a:lnTo>
                    <a:pt x="498" y="295"/>
                  </a:lnTo>
                  <a:lnTo>
                    <a:pt x="287" y="417"/>
                  </a:lnTo>
                  <a:lnTo>
                    <a:pt x="494" y="290"/>
                  </a:lnTo>
                  <a:lnTo>
                    <a:pt x="492" y="290"/>
                  </a:lnTo>
                  <a:lnTo>
                    <a:pt x="494" y="288"/>
                  </a:lnTo>
                  <a:lnTo>
                    <a:pt x="509" y="280"/>
                  </a:lnTo>
                  <a:lnTo>
                    <a:pt x="776" y="115"/>
                  </a:lnTo>
                  <a:lnTo>
                    <a:pt x="779" y="115"/>
                  </a:lnTo>
                  <a:lnTo>
                    <a:pt x="776" y="115"/>
                  </a:lnTo>
                  <a:lnTo>
                    <a:pt x="314" y="382"/>
                  </a:lnTo>
                  <a:lnTo>
                    <a:pt x="770" y="111"/>
                  </a:lnTo>
                  <a:lnTo>
                    <a:pt x="770" y="111"/>
                  </a:lnTo>
                  <a:lnTo>
                    <a:pt x="770" y="111"/>
                  </a:lnTo>
                  <a:lnTo>
                    <a:pt x="428" y="308"/>
                  </a:lnTo>
                  <a:lnTo>
                    <a:pt x="768" y="109"/>
                  </a:lnTo>
                  <a:lnTo>
                    <a:pt x="768" y="109"/>
                  </a:lnTo>
                  <a:lnTo>
                    <a:pt x="768" y="109"/>
                  </a:lnTo>
                  <a:lnTo>
                    <a:pt x="768" y="109"/>
                  </a:lnTo>
                  <a:lnTo>
                    <a:pt x="768" y="109"/>
                  </a:lnTo>
                  <a:lnTo>
                    <a:pt x="768" y="109"/>
                  </a:lnTo>
                  <a:lnTo>
                    <a:pt x="768" y="109"/>
                  </a:lnTo>
                  <a:lnTo>
                    <a:pt x="768" y="109"/>
                  </a:lnTo>
                  <a:lnTo>
                    <a:pt x="768" y="109"/>
                  </a:lnTo>
                  <a:lnTo>
                    <a:pt x="768" y="109"/>
                  </a:lnTo>
                  <a:lnTo>
                    <a:pt x="269" y="395"/>
                  </a:lnTo>
                  <a:lnTo>
                    <a:pt x="755" y="100"/>
                  </a:lnTo>
                  <a:lnTo>
                    <a:pt x="755" y="100"/>
                  </a:lnTo>
                  <a:lnTo>
                    <a:pt x="755" y="100"/>
                  </a:lnTo>
                  <a:lnTo>
                    <a:pt x="308" y="357"/>
                  </a:lnTo>
                  <a:lnTo>
                    <a:pt x="749" y="96"/>
                  </a:lnTo>
                  <a:lnTo>
                    <a:pt x="751" y="96"/>
                  </a:lnTo>
                  <a:lnTo>
                    <a:pt x="749" y="96"/>
                  </a:lnTo>
                  <a:lnTo>
                    <a:pt x="252" y="382"/>
                  </a:lnTo>
                  <a:lnTo>
                    <a:pt x="734" y="87"/>
                  </a:lnTo>
                  <a:lnTo>
                    <a:pt x="734" y="87"/>
                  </a:lnTo>
                  <a:lnTo>
                    <a:pt x="734" y="87"/>
                  </a:lnTo>
                  <a:lnTo>
                    <a:pt x="265" y="359"/>
                  </a:lnTo>
                  <a:lnTo>
                    <a:pt x="725" y="83"/>
                  </a:lnTo>
                  <a:lnTo>
                    <a:pt x="725" y="81"/>
                  </a:lnTo>
                  <a:lnTo>
                    <a:pt x="725" y="81"/>
                  </a:lnTo>
                  <a:lnTo>
                    <a:pt x="396" y="271"/>
                  </a:lnTo>
                  <a:lnTo>
                    <a:pt x="723" y="81"/>
                  </a:lnTo>
                  <a:lnTo>
                    <a:pt x="723" y="81"/>
                  </a:lnTo>
                  <a:lnTo>
                    <a:pt x="723" y="81"/>
                  </a:lnTo>
                  <a:lnTo>
                    <a:pt x="723" y="81"/>
                  </a:lnTo>
                  <a:lnTo>
                    <a:pt x="723" y="81"/>
                  </a:lnTo>
                  <a:lnTo>
                    <a:pt x="723" y="81"/>
                  </a:lnTo>
                  <a:lnTo>
                    <a:pt x="723" y="81"/>
                  </a:lnTo>
                  <a:lnTo>
                    <a:pt x="723" y="81"/>
                  </a:lnTo>
                  <a:lnTo>
                    <a:pt x="721" y="81"/>
                  </a:lnTo>
                  <a:lnTo>
                    <a:pt x="721" y="81"/>
                  </a:lnTo>
                  <a:lnTo>
                    <a:pt x="265" y="344"/>
                  </a:lnTo>
                  <a:lnTo>
                    <a:pt x="714" y="77"/>
                  </a:lnTo>
                  <a:lnTo>
                    <a:pt x="714" y="77"/>
                  </a:lnTo>
                  <a:lnTo>
                    <a:pt x="714" y="77"/>
                  </a:lnTo>
                  <a:lnTo>
                    <a:pt x="239" y="350"/>
                  </a:lnTo>
                  <a:lnTo>
                    <a:pt x="704" y="70"/>
                  </a:lnTo>
                  <a:lnTo>
                    <a:pt x="704" y="70"/>
                  </a:lnTo>
                  <a:lnTo>
                    <a:pt x="702" y="70"/>
                  </a:lnTo>
                  <a:lnTo>
                    <a:pt x="246" y="333"/>
                  </a:lnTo>
                  <a:lnTo>
                    <a:pt x="693" y="66"/>
                  </a:lnTo>
                  <a:lnTo>
                    <a:pt x="693" y="66"/>
                  </a:lnTo>
                  <a:lnTo>
                    <a:pt x="693" y="66"/>
                  </a:lnTo>
                  <a:lnTo>
                    <a:pt x="229" y="331"/>
                  </a:lnTo>
                  <a:lnTo>
                    <a:pt x="682" y="62"/>
                  </a:lnTo>
                  <a:lnTo>
                    <a:pt x="682" y="59"/>
                  </a:lnTo>
                  <a:lnTo>
                    <a:pt x="680" y="59"/>
                  </a:lnTo>
                  <a:lnTo>
                    <a:pt x="207" y="333"/>
                  </a:lnTo>
                  <a:lnTo>
                    <a:pt x="663" y="53"/>
                  </a:lnTo>
                  <a:lnTo>
                    <a:pt x="663" y="53"/>
                  </a:lnTo>
                  <a:lnTo>
                    <a:pt x="663" y="51"/>
                  </a:lnTo>
                  <a:lnTo>
                    <a:pt x="199" y="320"/>
                  </a:lnTo>
                  <a:lnTo>
                    <a:pt x="648" y="47"/>
                  </a:lnTo>
                  <a:lnTo>
                    <a:pt x="648" y="44"/>
                  </a:lnTo>
                  <a:lnTo>
                    <a:pt x="646" y="44"/>
                  </a:lnTo>
                  <a:lnTo>
                    <a:pt x="190" y="308"/>
                  </a:lnTo>
                  <a:lnTo>
                    <a:pt x="631" y="40"/>
                  </a:lnTo>
                  <a:lnTo>
                    <a:pt x="631" y="40"/>
                  </a:lnTo>
                  <a:lnTo>
                    <a:pt x="631" y="40"/>
                  </a:lnTo>
                  <a:lnTo>
                    <a:pt x="184" y="297"/>
                  </a:lnTo>
                  <a:lnTo>
                    <a:pt x="614" y="34"/>
                  </a:lnTo>
                  <a:lnTo>
                    <a:pt x="614" y="34"/>
                  </a:lnTo>
                  <a:lnTo>
                    <a:pt x="614" y="34"/>
                  </a:lnTo>
                  <a:lnTo>
                    <a:pt x="222" y="258"/>
                  </a:lnTo>
                  <a:lnTo>
                    <a:pt x="607" y="32"/>
                  </a:lnTo>
                  <a:lnTo>
                    <a:pt x="607" y="32"/>
                  </a:lnTo>
                  <a:lnTo>
                    <a:pt x="607" y="32"/>
                  </a:lnTo>
                  <a:lnTo>
                    <a:pt x="165" y="288"/>
                  </a:lnTo>
                  <a:lnTo>
                    <a:pt x="584" y="25"/>
                  </a:lnTo>
                  <a:lnTo>
                    <a:pt x="584" y="25"/>
                  </a:lnTo>
                  <a:lnTo>
                    <a:pt x="584" y="25"/>
                  </a:lnTo>
                  <a:lnTo>
                    <a:pt x="291" y="194"/>
                  </a:lnTo>
                  <a:lnTo>
                    <a:pt x="582" y="25"/>
                  </a:lnTo>
                  <a:lnTo>
                    <a:pt x="582" y="25"/>
                  </a:lnTo>
                  <a:lnTo>
                    <a:pt x="582" y="25"/>
                  </a:lnTo>
                  <a:lnTo>
                    <a:pt x="582" y="25"/>
                  </a:lnTo>
                  <a:lnTo>
                    <a:pt x="582" y="23"/>
                  </a:lnTo>
                  <a:lnTo>
                    <a:pt x="580" y="23"/>
                  </a:lnTo>
                  <a:lnTo>
                    <a:pt x="580" y="23"/>
                  </a:lnTo>
                  <a:lnTo>
                    <a:pt x="494" y="74"/>
                  </a:lnTo>
                  <a:lnTo>
                    <a:pt x="580" y="25"/>
                  </a:lnTo>
                  <a:lnTo>
                    <a:pt x="580" y="25"/>
                  </a:lnTo>
                  <a:lnTo>
                    <a:pt x="580" y="23"/>
                  </a:lnTo>
                  <a:lnTo>
                    <a:pt x="580" y="23"/>
                  </a:lnTo>
                  <a:lnTo>
                    <a:pt x="580" y="23"/>
                  </a:lnTo>
                  <a:lnTo>
                    <a:pt x="580" y="23"/>
                  </a:lnTo>
                  <a:lnTo>
                    <a:pt x="580" y="23"/>
                  </a:lnTo>
                  <a:lnTo>
                    <a:pt x="182" y="252"/>
                  </a:lnTo>
                  <a:lnTo>
                    <a:pt x="569" y="21"/>
                  </a:lnTo>
                  <a:lnTo>
                    <a:pt x="569" y="21"/>
                  </a:lnTo>
                  <a:lnTo>
                    <a:pt x="569" y="21"/>
                  </a:lnTo>
                  <a:lnTo>
                    <a:pt x="195" y="237"/>
                  </a:lnTo>
                  <a:lnTo>
                    <a:pt x="560" y="19"/>
                  </a:lnTo>
                  <a:lnTo>
                    <a:pt x="560" y="19"/>
                  </a:lnTo>
                  <a:lnTo>
                    <a:pt x="560" y="19"/>
                  </a:lnTo>
                  <a:lnTo>
                    <a:pt x="560" y="19"/>
                  </a:lnTo>
                  <a:lnTo>
                    <a:pt x="560" y="19"/>
                  </a:lnTo>
                  <a:lnTo>
                    <a:pt x="560" y="19"/>
                  </a:lnTo>
                  <a:lnTo>
                    <a:pt x="558" y="19"/>
                  </a:lnTo>
                  <a:lnTo>
                    <a:pt x="558" y="19"/>
                  </a:lnTo>
                  <a:lnTo>
                    <a:pt x="218" y="216"/>
                  </a:lnTo>
                  <a:lnTo>
                    <a:pt x="554" y="19"/>
                  </a:lnTo>
                  <a:lnTo>
                    <a:pt x="554" y="19"/>
                  </a:lnTo>
                  <a:lnTo>
                    <a:pt x="554" y="19"/>
                  </a:lnTo>
                  <a:lnTo>
                    <a:pt x="554" y="17"/>
                  </a:lnTo>
                  <a:lnTo>
                    <a:pt x="554" y="17"/>
                  </a:lnTo>
                  <a:lnTo>
                    <a:pt x="554" y="17"/>
                  </a:lnTo>
                  <a:lnTo>
                    <a:pt x="554" y="17"/>
                  </a:lnTo>
                  <a:lnTo>
                    <a:pt x="554" y="17"/>
                  </a:lnTo>
                  <a:lnTo>
                    <a:pt x="554" y="17"/>
                  </a:lnTo>
                  <a:lnTo>
                    <a:pt x="364" y="126"/>
                  </a:lnTo>
                  <a:lnTo>
                    <a:pt x="552" y="17"/>
                  </a:lnTo>
                  <a:lnTo>
                    <a:pt x="552" y="17"/>
                  </a:lnTo>
                  <a:lnTo>
                    <a:pt x="552" y="17"/>
                  </a:lnTo>
                  <a:lnTo>
                    <a:pt x="552" y="17"/>
                  </a:lnTo>
                  <a:lnTo>
                    <a:pt x="552" y="17"/>
                  </a:lnTo>
                  <a:lnTo>
                    <a:pt x="552" y="17"/>
                  </a:lnTo>
                  <a:lnTo>
                    <a:pt x="552" y="17"/>
                  </a:lnTo>
                  <a:lnTo>
                    <a:pt x="552" y="17"/>
                  </a:lnTo>
                  <a:lnTo>
                    <a:pt x="552" y="17"/>
                  </a:lnTo>
                  <a:lnTo>
                    <a:pt x="552" y="17"/>
                  </a:lnTo>
                  <a:lnTo>
                    <a:pt x="141" y="252"/>
                  </a:lnTo>
                  <a:lnTo>
                    <a:pt x="530" y="15"/>
                  </a:lnTo>
                  <a:lnTo>
                    <a:pt x="530" y="12"/>
                  </a:lnTo>
                  <a:lnTo>
                    <a:pt x="528" y="12"/>
                  </a:lnTo>
                  <a:lnTo>
                    <a:pt x="261" y="169"/>
                  </a:lnTo>
                  <a:lnTo>
                    <a:pt x="526" y="12"/>
                  </a:lnTo>
                  <a:lnTo>
                    <a:pt x="526" y="12"/>
                  </a:lnTo>
                  <a:lnTo>
                    <a:pt x="526" y="12"/>
                  </a:lnTo>
                  <a:lnTo>
                    <a:pt x="526" y="12"/>
                  </a:lnTo>
                  <a:lnTo>
                    <a:pt x="526" y="12"/>
                  </a:lnTo>
                  <a:lnTo>
                    <a:pt x="526" y="12"/>
                  </a:lnTo>
                  <a:lnTo>
                    <a:pt x="526" y="12"/>
                  </a:lnTo>
                  <a:lnTo>
                    <a:pt x="526" y="12"/>
                  </a:lnTo>
                  <a:lnTo>
                    <a:pt x="526" y="12"/>
                  </a:lnTo>
                  <a:lnTo>
                    <a:pt x="128" y="241"/>
                  </a:lnTo>
                  <a:lnTo>
                    <a:pt x="500" y="8"/>
                  </a:lnTo>
                  <a:lnTo>
                    <a:pt x="500" y="8"/>
                  </a:lnTo>
                  <a:lnTo>
                    <a:pt x="500" y="8"/>
                  </a:lnTo>
                  <a:lnTo>
                    <a:pt x="120" y="228"/>
                  </a:lnTo>
                  <a:lnTo>
                    <a:pt x="475" y="6"/>
                  </a:lnTo>
                  <a:lnTo>
                    <a:pt x="475" y="4"/>
                  </a:lnTo>
                  <a:lnTo>
                    <a:pt x="475" y="4"/>
                  </a:lnTo>
                  <a:lnTo>
                    <a:pt x="135" y="201"/>
                  </a:lnTo>
                  <a:lnTo>
                    <a:pt x="462" y="4"/>
                  </a:lnTo>
                  <a:lnTo>
                    <a:pt x="462" y="4"/>
                  </a:lnTo>
                  <a:lnTo>
                    <a:pt x="462" y="4"/>
                  </a:lnTo>
                  <a:lnTo>
                    <a:pt x="154" y="181"/>
                  </a:lnTo>
                  <a:lnTo>
                    <a:pt x="453" y="4"/>
                  </a:lnTo>
                  <a:lnTo>
                    <a:pt x="453" y="2"/>
                  </a:lnTo>
                  <a:lnTo>
                    <a:pt x="453" y="2"/>
                  </a:lnTo>
                  <a:lnTo>
                    <a:pt x="113" y="198"/>
                  </a:lnTo>
                  <a:lnTo>
                    <a:pt x="434" y="2"/>
                  </a:lnTo>
                  <a:lnTo>
                    <a:pt x="434" y="2"/>
                  </a:lnTo>
                  <a:lnTo>
                    <a:pt x="434" y="2"/>
                  </a:lnTo>
                  <a:lnTo>
                    <a:pt x="319" y="68"/>
                  </a:lnTo>
                  <a:lnTo>
                    <a:pt x="432" y="2"/>
                  </a:lnTo>
                  <a:lnTo>
                    <a:pt x="432" y="2"/>
                  </a:lnTo>
                  <a:lnTo>
                    <a:pt x="432" y="2"/>
                  </a:lnTo>
                  <a:lnTo>
                    <a:pt x="432" y="2"/>
                  </a:lnTo>
                  <a:lnTo>
                    <a:pt x="432" y="2"/>
                  </a:lnTo>
                  <a:lnTo>
                    <a:pt x="432" y="2"/>
                  </a:lnTo>
                  <a:lnTo>
                    <a:pt x="432" y="2"/>
                  </a:lnTo>
                  <a:lnTo>
                    <a:pt x="432" y="2"/>
                  </a:lnTo>
                  <a:lnTo>
                    <a:pt x="430" y="2"/>
                  </a:lnTo>
                  <a:lnTo>
                    <a:pt x="430" y="2"/>
                  </a:lnTo>
                  <a:lnTo>
                    <a:pt x="229" y="117"/>
                  </a:lnTo>
                  <a:lnTo>
                    <a:pt x="428" y="2"/>
                  </a:lnTo>
                  <a:lnTo>
                    <a:pt x="428" y="2"/>
                  </a:lnTo>
                  <a:lnTo>
                    <a:pt x="428" y="2"/>
                  </a:lnTo>
                  <a:lnTo>
                    <a:pt x="428" y="2"/>
                  </a:lnTo>
                  <a:lnTo>
                    <a:pt x="428" y="2"/>
                  </a:lnTo>
                  <a:lnTo>
                    <a:pt x="426" y="2"/>
                  </a:lnTo>
                  <a:lnTo>
                    <a:pt x="426" y="2"/>
                  </a:lnTo>
                  <a:lnTo>
                    <a:pt x="426" y="2"/>
                  </a:lnTo>
                  <a:lnTo>
                    <a:pt x="426" y="2"/>
                  </a:lnTo>
                  <a:lnTo>
                    <a:pt x="90" y="196"/>
                  </a:lnTo>
                  <a:lnTo>
                    <a:pt x="394" y="2"/>
                  </a:lnTo>
                  <a:lnTo>
                    <a:pt x="394" y="0"/>
                  </a:lnTo>
                  <a:lnTo>
                    <a:pt x="394" y="0"/>
                  </a:lnTo>
                  <a:lnTo>
                    <a:pt x="152" y="141"/>
                  </a:lnTo>
                  <a:lnTo>
                    <a:pt x="387" y="2"/>
                  </a:lnTo>
                  <a:lnTo>
                    <a:pt x="387" y="0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BADD8C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08"/>
            <p:cNvSpPr>
              <a:spLocks noEditPoints="1"/>
            </p:cNvSpPr>
            <p:nvPr/>
          </p:nvSpPr>
          <p:spPr bwMode="auto">
            <a:xfrm>
              <a:off x="4567238" y="3532188"/>
              <a:ext cx="906463" cy="706438"/>
            </a:xfrm>
            <a:custGeom>
              <a:avLst/>
              <a:gdLst>
                <a:gd name="T0" fmla="*/ 274 w 571"/>
                <a:gd name="T1" fmla="*/ 11 h 445"/>
                <a:gd name="T2" fmla="*/ 34 w 571"/>
                <a:gd name="T3" fmla="*/ 197 h 445"/>
                <a:gd name="T4" fmla="*/ 36 w 571"/>
                <a:gd name="T5" fmla="*/ 197 h 445"/>
                <a:gd name="T6" fmla="*/ 51 w 571"/>
                <a:gd name="T7" fmla="*/ 208 h 445"/>
                <a:gd name="T8" fmla="*/ 334 w 571"/>
                <a:gd name="T9" fmla="*/ 71 h 445"/>
                <a:gd name="T10" fmla="*/ 101 w 571"/>
                <a:gd name="T11" fmla="*/ 238 h 445"/>
                <a:gd name="T12" fmla="*/ 124 w 571"/>
                <a:gd name="T13" fmla="*/ 253 h 445"/>
                <a:gd name="T14" fmla="*/ 137 w 571"/>
                <a:gd name="T15" fmla="*/ 259 h 445"/>
                <a:gd name="T16" fmla="*/ 398 w 571"/>
                <a:gd name="T17" fmla="*/ 129 h 445"/>
                <a:gd name="T18" fmla="*/ 171 w 571"/>
                <a:gd name="T19" fmla="*/ 279 h 445"/>
                <a:gd name="T20" fmla="*/ 409 w 571"/>
                <a:gd name="T21" fmla="*/ 150 h 445"/>
                <a:gd name="T22" fmla="*/ 210 w 571"/>
                <a:gd name="T23" fmla="*/ 298 h 445"/>
                <a:gd name="T24" fmla="*/ 233 w 571"/>
                <a:gd name="T25" fmla="*/ 308 h 445"/>
                <a:gd name="T26" fmla="*/ 235 w 571"/>
                <a:gd name="T27" fmla="*/ 311 h 445"/>
                <a:gd name="T28" fmla="*/ 263 w 571"/>
                <a:gd name="T29" fmla="*/ 321 h 445"/>
                <a:gd name="T30" fmla="*/ 293 w 571"/>
                <a:gd name="T31" fmla="*/ 336 h 445"/>
                <a:gd name="T32" fmla="*/ 295 w 571"/>
                <a:gd name="T33" fmla="*/ 338 h 445"/>
                <a:gd name="T34" fmla="*/ 308 w 571"/>
                <a:gd name="T35" fmla="*/ 343 h 445"/>
                <a:gd name="T36" fmla="*/ 332 w 571"/>
                <a:gd name="T37" fmla="*/ 353 h 445"/>
                <a:gd name="T38" fmla="*/ 347 w 571"/>
                <a:gd name="T39" fmla="*/ 360 h 445"/>
                <a:gd name="T40" fmla="*/ 357 w 571"/>
                <a:gd name="T41" fmla="*/ 364 h 445"/>
                <a:gd name="T42" fmla="*/ 507 w 571"/>
                <a:gd name="T43" fmla="*/ 293 h 445"/>
                <a:gd name="T44" fmla="*/ 413 w 571"/>
                <a:gd name="T45" fmla="*/ 385 h 445"/>
                <a:gd name="T46" fmla="*/ 443 w 571"/>
                <a:gd name="T47" fmla="*/ 398 h 445"/>
                <a:gd name="T48" fmla="*/ 475 w 571"/>
                <a:gd name="T49" fmla="*/ 411 h 445"/>
                <a:gd name="T50" fmla="*/ 550 w 571"/>
                <a:gd name="T51" fmla="*/ 394 h 445"/>
                <a:gd name="T52" fmla="*/ 550 w 571"/>
                <a:gd name="T53" fmla="*/ 439 h 445"/>
                <a:gd name="T54" fmla="*/ 565 w 571"/>
                <a:gd name="T55" fmla="*/ 433 h 445"/>
                <a:gd name="T56" fmla="*/ 571 w 571"/>
                <a:gd name="T57" fmla="*/ 445 h 445"/>
                <a:gd name="T58" fmla="*/ 567 w 571"/>
                <a:gd name="T59" fmla="*/ 430 h 445"/>
                <a:gd name="T60" fmla="*/ 563 w 571"/>
                <a:gd name="T61" fmla="*/ 418 h 445"/>
                <a:gd name="T62" fmla="*/ 554 w 571"/>
                <a:gd name="T63" fmla="*/ 392 h 445"/>
                <a:gd name="T64" fmla="*/ 479 w 571"/>
                <a:gd name="T65" fmla="*/ 407 h 445"/>
                <a:gd name="T66" fmla="*/ 533 w 571"/>
                <a:gd name="T67" fmla="*/ 334 h 445"/>
                <a:gd name="T68" fmla="*/ 522 w 571"/>
                <a:gd name="T69" fmla="*/ 304 h 445"/>
                <a:gd name="T70" fmla="*/ 513 w 571"/>
                <a:gd name="T71" fmla="*/ 287 h 445"/>
                <a:gd name="T72" fmla="*/ 509 w 571"/>
                <a:gd name="T73" fmla="*/ 274 h 445"/>
                <a:gd name="T74" fmla="*/ 368 w 571"/>
                <a:gd name="T75" fmla="*/ 347 h 445"/>
                <a:gd name="T76" fmla="*/ 496 w 571"/>
                <a:gd name="T77" fmla="*/ 249 h 445"/>
                <a:gd name="T78" fmla="*/ 488 w 571"/>
                <a:gd name="T79" fmla="*/ 236 h 445"/>
                <a:gd name="T80" fmla="*/ 483 w 571"/>
                <a:gd name="T81" fmla="*/ 227 h 445"/>
                <a:gd name="T82" fmla="*/ 291 w 571"/>
                <a:gd name="T83" fmla="*/ 319 h 445"/>
                <a:gd name="T84" fmla="*/ 458 w 571"/>
                <a:gd name="T85" fmla="*/ 182 h 445"/>
                <a:gd name="T86" fmla="*/ 456 w 571"/>
                <a:gd name="T87" fmla="*/ 180 h 445"/>
                <a:gd name="T88" fmla="*/ 445 w 571"/>
                <a:gd name="T89" fmla="*/ 163 h 445"/>
                <a:gd name="T90" fmla="*/ 436 w 571"/>
                <a:gd name="T91" fmla="*/ 148 h 445"/>
                <a:gd name="T92" fmla="*/ 424 w 571"/>
                <a:gd name="T93" fmla="*/ 133 h 445"/>
                <a:gd name="T94" fmla="*/ 424 w 571"/>
                <a:gd name="T95" fmla="*/ 131 h 445"/>
                <a:gd name="T96" fmla="*/ 411 w 571"/>
                <a:gd name="T97" fmla="*/ 114 h 445"/>
                <a:gd name="T98" fmla="*/ 400 w 571"/>
                <a:gd name="T99" fmla="*/ 101 h 445"/>
                <a:gd name="T100" fmla="*/ 135 w 571"/>
                <a:gd name="T101" fmla="*/ 234 h 445"/>
                <a:gd name="T102" fmla="*/ 366 w 571"/>
                <a:gd name="T103" fmla="*/ 65 h 445"/>
                <a:gd name="T104" fmla="*/ 355 w 571"/>
                <a:gd name="T105" fmla="*/ 52 h 445"/>
                <a:gd name="T106" fmla="*/ 334 w 571"/>
                <a:gd name="T107" fmla="*/ 33 h 445"/>
                <a:gd name="T108" fmla="*/ 327 w 571"/>
                <a:gd name="T109" fmla="*/ 28 h 445"/>
                <a:gd name="T110" fmla="*/ 319 w 571"/>
                <a:gd name="T111" fmla="*/ 22 h 445"/>
                <a:gd name="T112" fmla="*/ 291 w 571"/>
                <a:gd name="T113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1" h="445">
                  <a:moveTo>
                    <a:pt x="0" y="169"/>
                  </a:moveTo>
                  <a:lnTo>
                    <a:pt x="0" y="169"/>
                  </a:lnTo>
                  <a:lnTo>
                    <a:pt x="0" y="169"/>
                  </a:lnTo>
                  <a:lnTo>
                    <a:pt x="0" y="169"/>
                  </a:lnTo>
                  <a:close/>
                  <a:moveTo>
                    <a:pt x="291" y="0"/>
                  </a:moveTo>
                  <a:lnTo>
                    <a:pt x="15" y="159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274" y="11"/>
                  </a:lnTo>
                  <a:lnTo>
                    <a:pt x="13" y="178"/>
                  </a:lnTo>
                  <a:lnTo>
                    <a:pt x="13" y="180"/>
                  </a:lnTo>
                  <a:lnTo>
                    <a:pt x="13" y="180"/>
                  </a:lnTo>
                  <a:lnTo>
                    <a:pt x="289" y="20"/>
                  </a:lnTo>
                  <a:lnTo>
                    <a:pt x="26" y="191"/>
                  </a:lnTo>
                  <a:lnTo>
                    <a:pt x="26" y="191"/>
                  </a:lnTo>
                  <a:lnTo>
                    <a:pt x="26" y="191"/>
                  </a:lnTo>
                  <a:lnTo>
                    <a:pt x="291" y="39"/>
                  </a:lnTo>
                  <a:lnTo>
                    <a:pt x="34" y="197"/>
                  </a:lnTo>
                  <a:lnTo>
                    <a:pt x="34" y="197"/>
                  </a:lnTo>
                  <a:lnTo>
                    <a:pt x="34" y="197"/>
                  </a:lnTo>
                  <a:lnTo>
                    <a:pt x="160" y="125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280" y="58"/>
                  </a:lnTo>
                  <a:lnTo>
                    <a:pt x="41" y="202"/>
                  </a:lnTo>
                  <a:lnTo>
                    <a:pt x="41" y="202"/>
                  </a:lnTo>
                  <a:lnTo>
                    <a:pt x="43" y="202"/>
                  </a:lnTo>
                  <a:lnTo>
                    <a:pt x="308" y="48"/>
                  </a:lnTo>
                  <a:lnTo>
                    <a:pt x="51" y="208"/>
                  </a:lnTo>
                  <a:lnTo>
                    <a:pt x="51" y="208"/>
                  </a:lnTo>
                  <a:lnTo>
                    <a:pt x="51" y="208"/>
                  </a:lnTo>
                  <a:lnTo>
                    <a:pt x="325" y="52"/>
                  </a:lnTo>
                  <a:lnTo>
                    <a:pt x="66" y="219"/>
                  </a:lnTo>
                  <a:lnTo>
                    <a:pt x="66" y="219"/>
                  </a:lnTo>
                  <a:lnTo>
                    <a:pt x="66" y="219"/>
                  </a:lnTo>
                  <a:lnTo>
                    <a:pt x="308" y="80"/>
                  </a:lnTo>
                  <a:lnTo>
                    <a:pt x="73" y="221"/>
                  </a:lnTo>
                  <a:lnTo>
                    <a:pt x="73" y="223"/>
                  </a:lnTo>
                  <a:lnTo>
                    <a:pt x="73" y="223"/>
                  </a:lnTo>
                  <a:lnTo>
                    <a:pt x="334" y="71"/>
                  </a:lnTo>
                  <a:lnTo>
                    <a:pt x="83" y="227"/>
                  </a:lnTo>
                  <a:lnTo>
                    <a:pt x="83" y="229"/>
                  </a:lnTo>
                  <a:lnTo>
                    <a:pt x="83" y="229"/>
                  </a:lnTo>
                  <a:lnTo>
                    <a:pt x="327" y="88"/>
                  </a:lnTo>
                  <a:lnTo>
                    <a:pt x="90" y="231"/>
                  </a:lnTo>
                  <a:lnTo>
                    <a:pt x="90" y="234"/>
                  </a:lnTo>
                  <a:lnTo>
                    <a:pt x="90" y="234"/>
                  </a:lnTo>
                  <a:lnTo>
                    <a:pt x="349" y="84"/>
                  </a:lnTo>
                  <a:lnTo>
                    <a:pt x="101" y="238"/>
                  </a:lnTo>
                  <a:lnTo>
                    <a:pt x="101" y="240"/>
                  </a:lnTo>
                  <a:lnTo>
                    <a:pt x="101" y="240"/>
                  </a:lnTo>
                  <a:lnTo>
                    <a:pt x="357" y="92"/>
                  </a:lnTo>
                  <a:lnTo>
                    <a:pt x="113" y="246"/>
                  </a:lnTo>
                  <a:lnTo>
                    <a:pt x="113" y="246"/>
                  </a:lnTo>
                  <a:lnTo>
                    <a:pt x="113" y="246"/>
                  </a:lnTo>
                  <a:lnTo>
                    <a:pt x="366" y="101"/>
                  </a:lnTo>
                  <a:lnTo>
                    <a:pt x="124" y="253"/>
                  </a:lnTo>
                  <a:lnTo>
                    <a:pt x="124" y="253"/>
                  </a:lnTo>
                  <a:lnTo>
                    <a:pt x="126" y="253"/>
                  </a:lnTo>
                  <a:lnTo>
                    <a:pt x="351" y="125"/>
                  </a:lnTo>
                  <a:lnTo>
                    <a:pt x="131" y="255"/>
                  </a:lnTo>
                  <a:lnTo>
                    <a:pt x="131" y="257"/>
                  </a:lnTo>
                  <a:lnTo>
                    <a:pt x="131" y="257"/>
                  </a:lnTo>
                  <a:lnTo>
                    <a:pt x="357" y="127"/>
                  </a:lnTo>
                  <a:lnTo>
                    <a:pt x="137" y="259"/>
                  </a:lnTo>
                  <a:lnTo>
                    <a:pt x="137" y="259"/>
                  </a:lnTo>
                  <a:lnTo>
                    <a:pt x="137" y="259"/>
                  </a:lnTo>
                  <a:lnTo>
                    <a:pt x="381" y="120"/>
                  </a:lnTo>
                  <a:lnTo>
                    <a:pt x="148" y="266"/>
                  </a:lnTo>
                  <a:lnTo>
                    <a:pt x="148" y="266"/>
                  </a:lnTo>
                  <a:lnTo>
                    <a:pt x="148" y="266"/>
                  </a:lnTo>
                  <a:lnTo>
                    <a:pt x="368" y="139"/>
                  </a:lnTo>
                  <a:lnTo>
                    <a:pt x="154" y="268"/>
                  </a:lnTo>
                  <a:lnTo>
                    <a:pt x="154" y="270"/>
                  </a:lnTo>
                  <a:lnTo>
                    <a:pt x="154" y="270"/>
                  </a:lnTo>
                  <a:lnTo>
                    <a:pt x="398" y="129"/>
                  </a:lnTo>
                  <a:lnTo>
                    <a:pt x="171" y="276"/>
                  </a:lnTo>
                  <a:lnTo>
                    <a:pt x="171" y="279"/>
                  </a:lnTo>
                  <a:lnTo>
                    <a:pt x="171" y="279"/>
                  </a:lnTo>
                  <a:lnTo>
                    <a:pt x="250" y="231"/>
                  </a:lnTo>
                  <a:lnTo>
                    <a:pt x="171" y="279"/>
                  </a:lnTo>
                  <a:lnTo>
                    <a:pt x="171" y="279"/>
                  </a:lnTo>
                  <a:lnTo>
                    <a:pt x="171" y="279"/>
                  </a:lnTo>
                  <a:lnTo>
                    <a:pt x="171" y="279"/>
                  </a:lnTo>
                  <a:lnTo>
                    <a:pt x="171" y="279"/>
                  </a:lnTo>
                  <a:lnTo>
                    <a:pt x="173" y="279"/>
                  </a:lnTo>
                  <a:lnTo>
                    <a:pt x="173" y="279"/>
                  </a:lnTo>
                  <a:lnTo>
                    <a:pt x="173" y="279"/>
                  </a:lnTo>
                  <a:lnTo>
                    <a:pt x="173" y="279"/>
                  </a:lnTo>
                  <a:lnTo>
                    <a:pt x="385" y="157"/>
                  </a:lnTo>
                  <a:lnTo>
                    <a:pt x="180" y="281"/>
                  </a:lnTo>
                  <a:lnTo>
                    <a:pt x="178" y="283"/>
                  </a:lnTo>
                  <a:lnTo>
                    <a:pt x="180" y="283"/>
                  </a:lnTo>
                  <a:lnTo>
                    <a:pt x="409" y="150"/>
                  </a:lnTo>
                  <a:lnTo>
                    <a:pt x="190" y="287"/>
                  </a:lnTo>
                  <a:lnTo>
                    <a:pt x="190" y="289"/>
                  </a:lnTo>
                  <a:lnTo>
                    <a:pt x="193" y="289"/>
                  </a:lnTo>
                  <a:lnTo>
                    <a:pt x="396" y="172"/>
                  </a:lnTo>
                  <a:lnTo>
                    <a:pt x="197" y="291"/>
                  </a:lnTo>
                  <a:lnTo>
                    <a:pt x="197" y="291"/>
                  </a:lnTo>
                  <a:lnTo>
                    <a:pt x="199" y="291"/>
                  </a:lnTo>
                  <a:lnTo>
                    <a:pt x="419" y="165"/>
                  </a:lnTo>
                  <a:lnTo>
                    <a:pt x="210" y="298"/>
                  </a:lnTo>
                  <a:lnTo>
                    <a:pt x="210" y="298"/>
                  </a:lnTo>
                  <a:lnTo>
                    <a:pt x="210" y="298"/>
                  </a:lnTo>
                  <a:lnTo>
                    <a:pt x="415" y="180"/>
                  </a:lnTo>
                  <a:lnTo>
                    <a:pt x="218" y="300"/>
                  </a:lnTo>
                  <a:lnTo>
                    <a:pt x="218" y="302"/>
                  </a:lnTo>
                  <a:lnTo>
                    <a:pt x="218" y="302"/>
                  </a:lnTo>
                  <a:lnTo>
                    <a:pt x="434" y="176"/>
                  </a:lnTo>
                  <a:lnTo>
                    <a:pt x="233" y="308"/>
                  </a:lnTo>
                  <a:lnTo>
                    <a:pt x="233" y="308"/>
                  </a:lnTo>
                  <a:lnTo>
                    <a:pt x="235" y="308"/>
                  </a:lnTo>
                  <a:lnTo>
                    <a:pt x="267" y="291"/>
                  </a:lnTo>
                  <a:lnTo>
                    <a:pt x="235" y="308"/>
                  </a:lnTo>
                  <a:lnTo>
                    <a:pt x="235" y="308"/>
                  </a:lnTo>
                  <a:lnTo>
                    <a:pt x="235" y="308"/>
                  </a:lnTo>
                  <a:lnTo>
                    <a:pt x="235" y="308"/>
                  </a:lnTo>
                  <a:lnTo>
                    <a:pt x="235" y="308"/>
                  </a:lnTo>
                  <a:lnTo>
                    <a:pt x="235" y="308"/>
                  </a:lnTo>
                  <a:lnTo>
                    <a:pt x="235" y="311"/>
                  </a:lnTo>
                  <a:lnTo>
                    <a:pt x="235" y="311"/>
                  </a:lnTo>
                  <a:lnTo>
                    <a:pt x="235" y="311"/>
                  </a:lnTo>
                  <a:lnTo>
                    <a:pt x="235" y="311"/>
                  </a:lnTo>
                  <a:lnTo>
                    <a:pt x="432" y="197"/>
                  </a:lnTo>
                  <a:lnTo>
                    <a:pt x="244" y="313"/>
                  </a:lnTo>
                  <a:lnTo>
                    <a:pt x="244" y="315"/>
                  </a:lnTo>
                  <a:lnTo>
                    <a:pt x="244" y="315"/>
                  </a:lnTo>
                  <a:lnTo>
                    <a:pt x="449" y="195"/>
                  </a:lnTo>
                  <a:lnTo>
                    <a:pt x="263" y="321"/>
                  </a:lnTo>
                  <a:lnTo>
                    <a:pt x="263" y="323"/>
                  </a:lnTo>
                  <a:lnTo>
                    <a:pt x="263" y="323"/>
                  </a:lnTo>
                  <a:lnTo>
                    <a:pt x="456" y="212"/>
                  </a:lnTo>
                  <a:lnTo>
                    <a:pt x="276" y="328"/>
                  </a:lnTo>
                  <a:lnTo>
                    <a:pt x="276" y="330"/>
                  </a:lnTo>
                  <a:lnTo>
                    <a:pt x="278" y="330"/>
                  </a:lnTo>
                  <a:lnTo>
                    <a:pt x="464" y="221"/>
                  </a:lnTo>
                  <a:lnTo>
                    <a:pt x="293" y="336"/>
                  </a:lnTo>
                  <a:lnTo>
                    <a:pt x="293" y="336"/>
                  </a:lnTo>
                  <a:lnTo>
                    <a:pt x="293" y="336"/>
                  </a:lnTo>
                  <a:lnTo>
                    <a:pt x="381" y="287"/>
                  </a:lnTo>
                  <a:lnTo>
                    <a:pt x="295" y="336"/>
                  </a:lnTo>
                  <a:lnTo>
                    <a:pt x="295" y="336"/>
                  </a:lnTo>
                  <a:lnTo>
                    <a:pt x="295" y="336"/>
                  </a:lnTo>
                  <a:lnTo>
                    <a:pt x="295" y="336"/>
                  </a:lnTo>
                  <a:lnTo>
                    <a:pt x="295" y="336"/>
                  </a:lnTo>
                  <a:lnTo>
                    <a:pt x="295" y="336"/>
                  </a:lnTo>
                  <a:lnTo>
                    <a:pt x="295" y="338"/>
                  </a:lnTo>
                  <a:lnTo>
                    <a:pt x="295" y="338"/>
                  </a:lnTo>
                  <a:lnTo>
                    <a:pt x="295" y="338"/>
                  </a:lnTo>
                  <a:lnTo>
                    <a:pt x="295" y="338"/>
                  </a:lnTo>
                  <a:lnTo>
                    <a:pt x="462" y="242"/>
                  </a:lnTo>
                  <a:lnTo>
                    <a:pt x="304" y="341"/>
                  </a:lnTo>
                  <a:lnTo>
                    <a:pt x="304" y="341"/>
                  </a:lnTo>
                  <a:lnTo>
                    <a:pt x="304" y="341"/>
                  </a:lnTo>
                  <a:lnTo>
                    <a:pt x="439" y="266"/>
                  </a:lnTo>
                  <a:lnTo>
                    <a:pt x="308" y="343"/>
                  </a:lnTo>
                  <a:lnTo>
                    <a:pt x="308" y="343"/>
                  </a:lnTo>
                  <a:lnTo>
                    <a:pt x="308" y="343"/>
                  </a:lnTo>
                  <a:lnTo>
                    <a:pt x="475" y="246"/>
                  </a:lnTo>
                  <a:lnTo>
                    <a:pt x="321" y="349"/>
                  </a:lnTo>
                  <a:lnTo>
                    <a:pt x="321" y="349"/>
                  </a:lnTo>
                  <a:lnTo>
                    <a:pt x="323" y="349"/>
                  </a:lnTo>
                  <a:lnTo>
                    <a:pt x="479" y="259"/>
                  </a:lnTo>
                  <a:lnTo>
                    <a:pt x="334" y="353"/>
                  </a:lnTo>
                  <a:lnTo>
                    <a:pt x="332" y="353"/>
                  </a:lnTo>
                  <a:lnTo>
                    <a:pt x="334" y="353"/>
                  </a:lnTo>
                  <a:lnTo>
                    <a:pt x="462" y="279"/>
                  </a:lnTo>
                  <a:lnTo>
                    <a:pt x="338" y="356"/>
                  </a:lnTo>
                  <a:lnTo>
                    <a:pt x="338" y="356"/>
                  </a:lnTo>
                  <a:lnTo>
                    <a:pt x="338" y="356"/>
                  </a:lnTo>
                  <a:lnTo>
                    <a:pt x="479" y="274"/>
                  </a:lnTo>
                  <a:lnTo>
                    <a:pt x="347" y="358"/>
                  </a:lnTo>
                  <a:lnTo>
                    <a:pt x="347" y="360"/>
                  </a:lnTo>
                  <a:lnTo>
                    <a:pt x="347" y="360"/>
                  </a:lnTo>
                  <a:lnTo>
                    <a:pt x="486" y="279"/>
                  </a:lnTo>
                  <a:lnTo>
                    <a:pt x="355" y="362"/>
                  </a:lnTo>
                  <a:lnTo>
                    <a:pt x="355" y="364"/>
                  </a:lnTo>
                  <a:lnTo>
                    <a:pt x="355" y="364"/>
                  </a:lnTo>
                  <a:lnTo>
                    <a:pt x="355" y="364"/>
                  </a:lnTo>
                  <a:lnTo>
                    <a:pt x="355" y="364"/>
                  </a:lnTo>
                  <a:lnTo>
                    <a:pt x="355" y="364"/>
                  </a:lnTo>
                  <a:lnTo>
                    <a:pt x="357" y="364"/>
                  </a:lnTo>
                  <a:lnTo>
                    <a:pt x="357" y="364"/>
                  </a:lnTo>
                  <a:lnTo>
                    <a:pt x="475" y="296"/>
                  </a:lnTo>
                  <a:lnTo>
                    <a:pt x="362" y="364"/>
                  </a:lnTo>
                  <a:lnTo>
                    <a:pt x="362" y="366"/>
                  </a:lnTo>
                  <a:lnTo>
                    <a:pt x="362" y="366"/>
                  </a:lnTo>
                  <a:lnTo>
                    <a:pt x="496" y="289"/>
                  </a:lnTo>
                  <a:lnTo>
                    <a:pt x="372" y="370"/>
                  </a:lnTo>
                  <a:lnTo>
                    <a:pt x="372" y="370"/>
                  </a:lnTo>
                  <a:lnTo>
                    <a:pt x="372" y="370"/>
                  </a:lnTo>
                  <a:lnTo>
                    <a:pt x="507" y="293"/>
                  </a:lnTo>
                  <a:lnTo>
                    <a:pt x="391" y="377"/>
                  </a:lnTo>
                  <a:lnTo>
                    <a:pt x="391" y="379"/>
                  </a:lnTo>
                  <a:lnTo>
                    <a:pt x="391" y="379"/>
                  </a:lnTo>
                  <a:lnTo>
                    <a:pt x="456" y="343"/>
                  </a:lnTo>
                  <a:lnTo>
                    <a:pt x="394" y="379"/>
                  </a:lnTo>
                  <a:lnTo>
                    <a:pt x="394" y="379"/>
                  </a:lnTo>
                  <a:lnTo>
                    <a:pt x="394" y="379"/>
                  </a:lnTo>
                  <a:lnTo>
                    <a:pt x="516" y="308"/>
                  </a:lnTo>
                  <a:lnTo>
                    <a:pt x="413" y="385"/>
                  </a:lnTo>
                  <a:lnTo>
                    <a:pt x="413" y="388"/>
                  </a:lnTo>
                  <a:lnTo>
                    <a:pt x="413" y="388"/>
                  </a:lnTo>
                  <a:lnTo>
                    <a:pt x="522" y="326"/>
                  </a:lnTo>
                  <a:lnTo>
                    <a:pt x="430" y="394"/>
                  </a:lnTo>
                  <a:lnTo>
                    <a:pt x="430" y="394"/>
                  </a:lnTo>
                  <a:lnTo>
                    <a:pt x="430" y="394"/>
                  </a:lnTo>
                  <a:lnTo>
                    <a:pt x="526" y="338"/>
                  </a:lnTo>
                  <a:lnTo>
                    <a:pt x="443" y="398"/>
                  </a:lnTo>
                  <a:lnTo>
                    <a:pt x="443" y="398"/>
                  </a:lnTo>
                  <a:lnTo>
                    <a:pt x="445" y="400"/>
                  </a:lnTo>
                  <a:lnTo>
                    <a:pt x="528" y="351"/>
                  </a:lnTo>
                  <a:lnTo>
                    <a:pt x="456" y="403"/>
                  </a:lnTo>
                  <a:lnTo>
                    <a:pt x="456" y="405"/>
                  </a:lnTo>
                  <a:lnTo>
                    <a:pt x="456" y="405"/>
                  </a:lnTo>
                  <a:lnTo>
                    <a:pt x="537" y="358"/>
                  </a:lnTo>
                  <a:lnTo>
                    <a:pt x="475" y="411"/>
                  </a:lnTo>
                  <a:lnTo>
                    <a:pt x="473" y="411"/>
                  </a:lnTo>
                  <a:lnTo>
                    <a:pt x="475" y="411"/>
                  </a:lnTo>
                  <a:lnTo>
                    <a:pt x="543" y="373"/>
                  </a:lnTo>
                  <a:lnTo>
                    <a:pt x="492" y="418"/>
                  </a:lnTo>
                  <a:lnTo>
                    <a:pt x="492" y="418"/>
                  </a:lnTo>
                  <a:lnTo>
                    <a:pt x="494" y="418"/>
                  </a:lnTo>
                  <a:lnTo>
                    <a:pt x="543" y="390"/>
                  </a:lnTo>
                  <a:lnTo>
                    <a:pt x="501" y="422"/>
                  </a:lnTo>
                  <a:lnTo>
                    <a:pt x="501" y="422"/>
                  </a:lnTo>
                  <a:lnTo>
                    <a:pt x="503" y="422"/>
                  </a:lnTo>
                  <a:lnTo>
                    <a:pt x="550" y="394"/>
                  </a:lnTo>
                  <a:lnTo>
                    <a:pt x="518" y="426"/>
                  </a:lnTo>
                  <a:lnTo>
                    <a:pt x="518" y="428"/>
                  </a:lnTo>
                  <a:lnTo>
                    <a:pt x="518" y="428"/>
                  </a:lnTo>
                  <a:lnTo>
                    <a:pt x="556" y="405"/>
                  </a:lnTo>
                  <a:lnTo>
                    <a:pt x="535" y="433"/>
                  </a:lnTo>
                  <a:lnTo>
                    <a:pt x="535" y="435"/>
                  </a:lnTo>
                  <a:lnTo>
                    <a:pt x="535" y="435"/>
                  </a:lnTo>
                  <a:lnTo>
                    <a:pt x="560" y="420"/>
                  </a:lnTo>
                  <a:lnTo>
                    <a:pt x="550" y="439"/>
                  </a:lnTo>
                  <a:lnTo>
                    <a:pt x="550" y="439"/>
                  </a:lnTo>
                  <a:lnTo>
                    <a:pt x="550" y="439"/>
                  </a:lnTo>
                  <a:lnTo>
                    <a:pt x="552" y="439"/>
                  </a:lnTo>
                  <a:lnTo>
                    <a:pt x="552" y="439"/>
                  </a:lnTo>
                  <a:lnTo>
                    <a:pt x="552" y="439"/>
                  </a:lnTo>
                  <a:lnTo>
                    <a:pt x="552" y="439"/>
                  </a:lnTo>
                  <a:lnTo>
                    <a:pt x="552" y="439"/>
                  </a:lnTo>
                  <a:lnTo>
                    <a:pt x="552" y="439"/>
                  </a:lnTo>
                  <a:lnTo>
                    <a:pt x="565" y="433"/>
                  </a:lnTo>
                  <a:lnTo>
                    <a:pt x="560" y="443"/>
                  </a:lnTo>
                  <a:lnTo>
                    <a:pt x="560" y="443"/>
                  </a:lnTo>
                  <a:lnTo>
                    <a:pt x="563" y="443"/>
                  </a:lnTo>
                  <a:lnTo>
                    <a:pt x="567" y="439"/>
                  </a:lnTo>
                  <a:lnTo>
                    <a:pt x="569" y="445"/>
                  </a:lnTo>
                  <a:lnTo>
                    <a:pt x="569" y="445"/>
                  </a:lnTo>
                  <a:lnTo>
                    <a:pt x="569" y="445"/>
                  </a:lnTo>
                  <a:lnTo>
                    <a:pt x="571" y="445"/>
                  </a:lnTo>
                  <a:lnTo>
                    <a:pt x="571" y="445"/>
                  </a:lnTo>
                  <a:lnTo>
                    <a:pt x="571" y="445"/>
                  </a:lnTo>
                  <a:lnTo>
                    <a:pt x="569" y="439"/>
                  </a:lnTo>
                  <a:lnTo>
                    <a:pt x="569" y="439"/>
                  </a:lnTo>
                  <a:lnTo>
                    <a:pt x="567" y="439"/>
                  </a:lnTo>
                  <a:lnTo>
                    <a:pt x="563" y="441"/>
                  </a:lnTo>
                  <a:lnTo>
                    <a:pt x="567" y="430"/>
                  </a:lnTo>
                  <a:lnTo>
                    <a:pt x="567" y="430"/>
                  </a:lnTo>
                  <a:lnTo>
                    <a:pt x="567" y="430"/>
                  </a:lnTo>
                  <a:lnTo>
                    <a:pt x="567" y="430"/>
                  </a:lnTo>
                  <a:lnTo>
                    <a:pt x="565" y="430"/>
                  </a:lnTo>
                  <a:lnTo>
                    <a:pt x="565" y="430"/>
                  </a:lnTo>
                  <a:lnTo>
                    <a:pt x="565" y="430"/>
                  </a:lnTo>
                  <a:lnTo>
                    <a:pt x="565" y="430"/>
                  </a:lnTo>
                  <a:lnTo>
                    <a:pt x="565" y="430"/>
                  </a:lnTo>
                  <a:lnTo>
                    <a:pt x="565" y="430"/>
                  </a:lnTo>
                  <a:lnTo>
                    <a:pt x="552" y="439"/>
                  </a:lnTo>
                  <a:lnTo>
                    <a:pt x="563" y="418"/>
                  </a:lnTo>
                  <a:lnTo>
                    <a:pt x="563" y="418"/>
                  </a:lnTo>
                  <a:lnTo>
                    <a:pt x="560" y="418"/>
                  </a:lnTo>
                  <a:lnTo>
                    <a:pt x="537" y="433"/>
                  </a:lnTo>
                  <a:lnTo>
                    <a:pt x="558" y="405"/>
                  </a:lnTo>
                  <a:lnTo>
                    <a:pt x="558" y="403"/>
                  </a:lnTo>
                  <a:lnTo>
                    <a:pt x="556" y="403"/>
                  </a:lnTo>
                  <a:lnTo>
                    <a:pt x="520" y="424"/>
                  </a:lnTo>
                  <a:lnTo>
                    <a:pt x="554" y="392"/>
                  </a:lnTo>
                  <a:lnTo>
                    <a:pt x="554" y="392"/>
                  </a:lnTo>
                  <a:lnTo>
                    <a:pt x="554" y="392"/>
                  </a:lnTo>
                  <a:lnTo>
                    <a:pt x="509" y="418"/>
                  </a:lnTo>
                  <a:lnTo>
                    <a:pt x="552" y="385"/>
                  </a:lnTo>
                  <a:lnTo>
                    <a:pt x="552" y="383"/>
                  </a:lnTo>
                  <a:lnTo>
                    <a:pt x="552" y="383"/>
                  </a:lnTo>
                  <a:lnTo>
                    <a:pt x="496" y="415"/>
                  </a:lnTo>
                  <a:lnTo>
                    <a:pt x="546" y="370"/>
                  </a:lnTo>
                  <a:lnTo>
                    <a:pt x="546" y="368"/>
                  </a:lnTo>
                  <a:lnTo>
                    <a:pt x="546" y="368"/>
                  </a:lnTo>
                  <a:lnTo>
                    <a:pt x="479" y="407"/>
                  </a:lnTo>
                  <a:lnTo>
                    <a:pt x="541" y="356"/>
                  </a:lnTo>
                  <a:lnTo>
                    <a:pt x="541" y="356"/>
                  </a:lnTo>
                  <a:lnTo>
                    <a:pt x="541" y="356"/>
                  </a:lnTo>
                  <a:lnTo>
                    <a:pt x="464" y="398"/>
                  </a:lnTo>
                  <a:lnTo>
                    <a:pt x="537" y="345"/>
                  </a:lnTo>
                  <a:lnTo>
                    <a:pt x="537" y="345"/>
                  </a:lnTo>
                  <a:lnTo>
                    <a:pt x="537" y="345"/>
                  </a:lnTo>
                  <a:lnTo>
                    <a:pt x="451" y="394"/>
                  </a:lnTo>
                  <a:lnTo>
                    <a:pt x="533" y="334"/>
                  </a:lnTo>
                  <a:lnTo>
                    <a:pt x="533" y="334"/>
                  </a:lnTo>
                  <a:lnTo>
                    <a:pt x="533" y="334"/>
                  </a:lnTo>
                  <a:lnTo>
                    <a:pt x="436" y="390"/>
                  </a:lnTo>
                  <a:lnTo>
                    <a:pt x="528" y="321"/>
                  </a:lnTo>
                  <a:lnTo>
                    <a:pt x="528" y="321"/>
                  </a:lnTo>
                  <a:lnTo>
                    <a:pt x="528" y="319"/>
                  </a:lnTo>
                  <a:lnTo>
                    <a:pt x="419" y="383"/>
                  </a:lnTo>
                  <a:lnTo>
                    <a:pt x="522" y="306"/>
                  </a:lnTo>
                  <a:lnTo>
                    <a:pt x="522" y="304"/>
                  </a:lnTo>
                  <a:lnTo>
                    <a:pt x="522" y="304"/>
                  </a:lnTo>
                  <a:lnTo>
                    <a:pt x="460" y="341"/>
                  </a:lnTo>
                  <a:lnTo>
                    <a:pt x="522" y="304"/>
                  </a:lnTo>
                  <a:lnTo>
                    <a:pt x="522" y="304"/>
                  </a:lnTo>
                  <a:lnTo>
                    <a:pt x="520" y="302"/>
                  </a:lnTo>
                  <a:lnTo>
                    <a:pt x="400" y="373"/>
                  </a:lnTo>
                  <a:lnTo>
                    <a:pt x="513" y="289"/>
                  </a:lnTo>
                  <a:lnTo>
                    <a:pt x="513" y="287"/>
                  </a:lnTo>
                  <a:lnTo>
                    <a:pt x="513" y="287"/>
                  </a:lnTo>
                  <a:lnTo>
                    <a:pt x="387" y="362"/>
                  </a:lnTo>
                  <a:lnTo>
                    <a:pt x="511" y="281"/>
                  </a:lnTo>
                  <a:lnTo>
                    <a:pt x="511" y="279"/>
                  </a:lnTo>
                  <a:lnTo>
                    <a:pt x="509" y="279"/>
                  </a:lnTo>
                  <a:lnTo>
                    <a:pt x="394" y="347"/>
                  </a:lnTo>
                  <a:lnTo>
                    <a:pt x="509" y="276"/>
                  </a:lnTo>
                  <a:lnTo>
                    <a:pt x="509" y="276"/>
                  </a:lnTo>
                  <a:lnTo>
                    <a:pt x="509" y="274"/>
                  </a:lnTo>
                  <a:lnTo>
                    <a:pt x="509" y="274"/>
                  </a:lnTo>
                  <a:lnTo>
                    <a:pt x="509" y="274"/>
                  </a:lnTo>
                  <a:lnTo>
                    <a:pt x="509" y="274"/>
                  </a:lnTo>
                  <a:lnTo>
                    <a:pt x="507" y="274"/>
                  </a:lnTo>
                  <a:lnTo>
                    <a:pt x="507" y="274"/>
                  </a:lnTo>
                  <a:lnTo>
                    <a:pt x="374" y="351"/>
                  </a:lnTo>
                  <a:lnTo>
                    <a:pt x="505" y="268"/>
                  </a:lnTo>
                  <a:lnTo>
                    <a:pt x="505" y="268"/>
                  </a:lnTo>
                  <a:lnTo>
                    <a:pt x="505" y="268"/>
                  </a:lnTo>
                  <a:lnTo>
                    <a:pt x="368" y="347"/>
                  </a:lnTo>
                  <a:lnTo>
                    <a:pt x="503" y="261"/>
                  </a:lnTo>
                  <a:lnTo>
                    <a:pt x="503" y="261"/>
                  </a:lnTo>
                  <a:lnTo>
                    <a:pt x="501" y="261"/>
                  </a:lnTo>
                  <a:lnTo>
                    <a:pt x="377" y="334"/>
                  </a:lnTo>
                  <a:lnTo>
                    <a:pt x="501" y="257"/>
                  </a:lnTo>
                  <a:lnTo>
                    <a:pt x="501" y="257"/>
                  </a:lnTo>
                  <a:lnTo>
                    <a:pt x="501" y="257"/>
                  </a:lnTo>
                  <a:lnTo>
                    <a:pt x="349" y="343"/>
                  </a:lnTo>
                  <a:lnTo>
                    <a:pt x="496" y="249"/>
                  </a:lnTo>
                  <a:lnTo>
                    <a:pt x="496" y="249"/>
                  </a:lnTo>
                  <a:lnTo>
                    <a:pt x="494" y="249"/>
                  </a:lnTo>
                  <a:lnTo>
                    <a:pt x="336" y="341"/>
                  </a:lnTo>
                  <a:lnTo>
                    <a:pt x="490" y="238"/>
                  </a:lnTo>
                  <a:lnTo>
                    <a:pt x="490" y="238"/>
                  </a:lnTo>
                  <a:lnTo>
                    <a:pt x="490" y="238"/>
                  </a:lnTo>
                  <a:lnTo>
                    <a:pt x="359" y="313"/>
                  </a:lnTo>
                  <a:lnTo>
                    <a:pt x="488" y="236"/>
                  </a:lnTo>
                  <a:lnTo>
                    <a:pt x="488" y="236"/>
                  </a:lnTo>
                  <a:lnTo>
                    <a:pt x="488" y="236"/>
                  </a:lnTo>
                  <a:lnTo>
                    <a:pt x="327" y="328"/>
                  </a:lnTo>
                  <a:lnTo>
                    <a:pt x="486" y="229"/>
                  </a:lnTo>
                  <a:lnTo>
                    <a:pt x="486" y="227"/>
                  </a:lnTo>
                  <a:lnTo>
                    <a:pt x="483" y="227"/>
                  </a:lnTo>
                  <a:lnTo>
                    <a:pt x="400" y="276"/>
                  </a:lnTo>
                  <a:lnTo>
                    <a:pt x="483" y="227"/>
                  </a:lnTo>
                  <a:lnTo>
                    <a:pt x="483" y="227"/>
                  </a:lnTo>
                  <a:lnTo>
                    <a:pt x="483" y="227"/>
                  </a:lnTo>
                  <a:lnTo>
                    <a:pt x="483" y="227"/>
                  </a:lnTo>
                  <a:lnTo>
                    <a:pt x="483" y="227"/>
                  </a:lnTo>
                  <a:lnTo>
                    <a:pt x="483" y="227"/>
                  </a:lnTo>
                  <a:lnTo>
                    <a:pt x="483" y="227"/>
                  </a:lnTo>
                  <a:lnTo>
                    <a:pt x="306" y="330"/>
                  </a:lnTo>
                  <a:lnTo>
                    <a:pt x="477" y="214"/>
                  </a:lnTo>
                  <a:lnTo>
                    <a:pt x="477" y="212"/>
                  </a:lnTo>
                  <a:lnTo>
                    <a:pt x="477" y="212"/>
                  </a:lnTo>
                  <a:lnTo>
                    <a:pt x="291" y="319"/>
                  </a:lnTo>
                  <a:lnTo>
                    <a:pt x="471" y="204"/>
                  </a:lnTo>
                  <a:lnTo>
                    <a:pt x="471" y="202"/>
                  </a:lnTo>
                  <a:lnTo>
                    <a:pt x="471" y="202"/>
                  </a:lnTo>
                  <a:lnTo>
                    <a:pt x="274" y="315"/>
                  </a:lnTo>
                  <a:lnTo>
                    <a:pt x="462" y="189"/>
                  </a:lnTo>
                  <a:lnTo>
                    <a:pt x="462" y="189"/>
                  </a:lnTo>
                  <a:lnTo>
                    <a:pt x="462" y="189"/>
                  </a:lnTo>
                  <a:lnTo>
                    <a:pt x="270" y="300"/>
                  </a:lnTo>
                  <a:lnTo>
                    <a:pt x="458" y="182"/>
                  </a:lnTo>
                  <a:lnTo>
                    <a:pt x="458" y="182"/>
                  </a:lnTo>
                  <a:lnTo>
                    <a:pt x="458" y="180"/>
                  </a:lnTo>
                  <a:lnTo>
                    <a:pt x="426" y="199"/>
                  </a:lnTo>
                  <a:lnTo>
                    <a:pt x="458" y="180"/>
                  </a:lnTo>
                  <a:lnTo>
                    <a:pt x="458" y="180"/>
                  </a:lnTo>
                  <a:lnTo>
                    <a:pt x="458" y="180"/>
                  </a:lnTo>
                  <a:lnTo>
                    <a:pt x="458" y="180"/>
                  </a:lnTo>
                  <a:lnTo>
                    <a:pt x="458" y="180"/>
                  </a:lnTo>
                  <a:lnTo>
                    <a:pt x="456" y="180"/>
                  </a:lnTo>
                  <a:lnTo>
                    <a:pt x="456" y="180"/>
                  </a:lnTo>
                  <a:lnTo>
                    <a:pt x="456" y="180"/>
                  </a:lnTo>
                  <a:lnTo>
                    <a:pt x="456" y="180"/>
                  </a:lnTo>
                  <a:lnTo>
                    <a:pt x="248" y="300"/>
                  </a:lnTo>
                  <a:lnTo>
                    <a:pt x="449" y="169"/>
                  </a:lnTo>
                  <a:lnTo>
                    <a:pt x="449" y="167"/>
                  </a:lnTo>
                  <a:lnTo>
                    <a:pt x="449" y="167"/>
                  </a:lnTo>
                  <a:lnTo>
                    <a:pt x="248" y="283"/>
                  </a:lnTo>
                  <a:lnTo>
                    <a:pt x="445" y="163"/>
                  </a:lnTo>
                  <a:lnTo>
                    <a:pt x="445" y="161"/>
                  </a:lnTo>
                  <a:lnTo>
                    <a:pt x="445" y="161"/>
                  </a:lnTo>
                  <a:lnTo>
                    <a:pt x="231" y="285"/>
                  </a:lnTo>
                  <a:lnTo>
                    <a:pt x="439" y="152"/>
                  </a:lnTo>
                  <a:lnTo>
                    <a:pt x="439" y="152"/>
                  </a:lnTo>
                  <a:lnTo>
                    <a:pt x="439" y="152"/>
                  </a:lnTo>
                  <a:lnTo>
                    <a:pt x="237" y="268"/>
                  </a:lnTo>
                  <a:lnTo>
                    <a:pt x="436" y="148"/>
                  </a:lnTo>
                  <a:lnTo>
                    <a:pt x="436" y="148"/>
                  </a:lnTo>
                  <a:lnTo>
                    <a:pt x="434" y="148"/>
                  </a:lnTo>
                  <a:lnTo>
                    <a:pt x="212" y="276"/>
                  </a:lnTo>
                  <a:lnTo>
                    <a:pt x="428" y="137"/>
                  </a:lnTo>
                  <a:lnTo>
                    <a:pt x="428" y="137"/>
                  </a:lnTo>
                  <a:lnTo>
                    <a:pt x="428" y="137"/>
                  </a:lnTo>
                  <a:lnTo>
                    <a:pt x="218" y="259"/>
                  </a:lnTo>
                  <a:lnTo>
                    <a:pt x="424" y="133"/>
                  </a:lnTo>
                  <a:lnTo>
                    <a:pt x="426" y="133"/>
                  </a:lnTo>
                  <a:lnTo>
                    <a:pt x="424" y="133"/>
                  </a:lnTo>
                  <a:lnTo>
                    <a:pt x="347" y="178"/>
                  </a:lnTo>
                  <a:lnTo>
                    <a:pt x="424" y="133"/>
                  </a:lnTo>
                  <a:lnTo>
                    <a:pt x="424" y="133"/>
                  </a:lnTo>
                  <a:lnTo>
                    <a:pt x="424" y="133"/>
                  </a:lnTo>
                  <a:lnTo>
                    <a:pt x="424" y="133"/>
                  </a:lnTo>
                  <a:lnTo>
                    <a:pt x="424" y="133"/>
                  </a:lnTo>
                  <a:lnTo>
                    <a:pt x="424" y="131"/>
                  </a:lnTo>
                  <a:lnTo>
                    <a:pt x="424" y="131"/>
                  </a:lnTo>
                  <a:lnTo>
                    <a:pt x="424" y="131"/>
                  </a:lnTo>
                  <a:lnTo>
                    <a:pt x="424" y="131"/>
                  </a:lnTo>
                  <a:lnTo>
                    <a:pt x="424" y="131"/>
                  </a:lnTo>
                  <a:lnTo>
                    <a:pt x="186" y="268"/>
                  </a:lnTo>
                  <a:lnTo>
                    <a:pt x="415" y="120"/>
                  </a:lnTo>
                  <a:lnTo>
                    <a:pt x="415" y="118"/>
                  </a:lnTo>
                  <a:lnTo>
                    <a:pt x="415" y="118"/>
                  </a:lnTo>
                  <a:lnTo>
                    <a:pt x="197" y="244"/>
                  </a:lnTo>
                  <a:lnTo>
                    <a:pt x="411" y="116"/>
                  </a:lnTo>
                  <a:lnTo>
                    <a:pt x="411" y="114"/>
                  </a:lnTo>
                  <a:lnTo>
                    <a:pt x="411" y="114"/>
                  </a:lnTo>
                  <a:lnTo>
                    <a:pt x="171" y="253"/>
                  </a:lnTo>
                  <a:lnTo>
                    <a:pt x="404" y="105"/>
                  </a:lnTo>
                  <a:lnTo>
                    <a:pt x="404" y="105"/>
                  </a:lnTo>
                  <a:lnTo>
                    <a:pt x="402" y="105"/>
                  </a:lnTo>
                  <a:lnTo>
                    <a:pt x="180" y="236"/>
                  </a:lnTo>
                  <a:lnTo>
                    <a:pt x="400" y="101"/>
                  </a:lnTo>
                  <a:lnTo>
                    <a:pt x="400" y="101"/>
                  </a:lnTo>
                  <a:lnTo>
                    <a:pt x="400" y="101"/>
                  </a:lnTo>
                  <a:lnTo>
                    <a:pt x="175" y="229"/>
                  </a:lnTo>
                  <a:lnTo>
                    <a:pt x="396" y="97"/>
                  </a:lnTo>
                  <a:lnTo>
                    <a:pt x="396" y="97"/>
                  </a:lnTo>
                  <a:lnTo>
                    <a:pt x="396" y="97"/>
                  </a:lnTo>
                  <a:lnTo>
                    <a:pt x="146" y="240"/>
                  </a:lnTo>
                  <a:lnTo>
                    <a:pt x="387" y="88"/>
                  </a:lnTo>
                  <a:lnTo>
                    <a:pt x="387" y="88"/>
                  </a:lnTo>
                  <a:lnTo>
                    <a:pt x="387" y="88"/>
                  </a:lnTo>
                  <a:lnTo>
                    <a:pt x="135" y="234"/>
                  </a:lnTo>
                  <a:lnTo>
                    <a:pt x="381" y="80"/>
                  </a:lnTo>
                  <a:lnTo>
                    <a:pt x="381" y="77"/>
                  </a:lnTo>
                  <a:lnTo>
                    <a:pt x="379" y="77"/>
                  </a:lnTo>
                  <a:lnTo>
                    <a:pt x="124" y="225"/>
                  </a:lnTo>
                  <a:lnTo>
                    <a:pt x="372" y="71"/>
                  </a:lnTo>
                  <a:lnTo>
                    <a:pt x="372" y="69"/>
                  </a:lnTo>
                  <a:lnTo>
                    <a:pt x="372" y="69"/>
                  </a:lnTo>
                  <a:lnTo>
                    <a:pt x="128" y="210"/>
                  </a:lnTo>
                  <a:lnTo>
                    <a:pt x="366" y="65"/>
                  </a:lnTo>
                  <a:lnTo>
                    <a:pt x="366" y="65"/>
                  </a:lnTo>
                  <a:lnTo>
                    <a:pt x="366" y="65"/>
                  </a:lnTo>
                  <a:lnTo>
                    <a:pt x="107" y="214"/>
                  </a:lnTo>
                  <a:lnTo>
                    <a:pt x="359" y="58"/>
                  </a:lnTo>
                  <a:lnTo>
                    <a:pt x="359" y="56"/>
                  </a:lnTo>
                  <a:lnTo>
                    <a:pt x="357" y="56"/>
                  </a:lnTo>
                  <a:lnTo>
                    <a:pt x="118" y="195"/>
                  </a:lnTo>
                  <a:lnTo>
                    <a:pt x="355" y="52"/>
                  </a:lnTo>
                  <a:lnTo>
                    <a:pt x="355" y="52"/>
                  </a:lnTo>
                  <a:lnTo>
                    <a:pt x="353" y="52"/>
                  </a:lnTo>
                  <a:lnTo>
                    <a:pt x="83" y="208"/>
                  </a:lnTo>
                  <a:lnTo>
                    <a:pt x="342" y="41"/>
                  </a:lnTo>
                  <a:lnTo>
                    <a:pt x="342" y="41"/>
                  </a:lnTo>
                  <a:lnTo>
                    <a:pt x="342" y="41"/>
                  </a:lnTo>
                  <a:lnTo>
                    <a:pt x="77" y="193"/>
                  </a:lnTo>
                  <a:lnTo>
                    <a:pt x="334" y="35"/>
                  </a:lnTo>
                  <a:lnTo>
                    <a:pt x="334" y="33"/>
                  </a:lnTo>
                  <a:lnTo>
                    <a:pt x="334" y="33"/>
                  </a:lnTo>
                  <a:lnTo>
                    <a:pt x="90" y="174"/>
                  </a:lnTo>
                  <a:lnTo>
                    <a:pt x="329" y="30"/>
                  </a:lnTo>
                  <a:lnTo>
                    <a:pt x="329" y="28"/>
                  </a:lnTo>
                  <a:lnTo>
                    <a:pt x="327" y="28"/>
                  </a:lnTo>
                  <a:lnTo>
                    <a:pt x="203" y="101"/>
                  </a:lnTo>
                  <a:lnTo>
                    <a:pt x="327" y="28"/>
                  </a:lnTo>
                  <a:lnTo>
                    <a:pt x="327" y="28"/>
                  </a:lnTo>
                  <a:lnTo>
                    <a:pt x="327" y="28"/>
                  </a:lnTo>
                  <a:lnTo>
                    <a:pt x="327" y="28"/>
                  </a:lnTo>
                  <a:lnTo>
                    <a:pt x="327" y="28"/>
                  </a:lnTo>
                  <a:lnTo>
                    <a:pt x="327" y="28"/>
                  </a:lnTo>
                  <a:lnTo>
                    <a:pt x="327" y="28"/>
                  </a:lnTo>
                  <a:lnTo>
                    <a:pt x="327" y="28"/>
                  </a:lnTo>
                  <a:lnTo>
                    <a:pt x="327" y="28"/>
                  </a:lnTo>
                  <a:lnTo>
                    <a:pt x="327" y="28"/>
                  </a:lnTo>
                  <a:lnTo>
                    <a:pt x="64" y="180"/>
                  </a:lnTo>
                  <a:lnTo>
                    <a:pt x="319" y="22"/>
                  </a:lnTo>
                  <a:lnTo>
                    <a:pt x="319" y="22"/>
                  </a:lnTo>
                  <a:lnTo>
                    <a:pt x="319" y="22"/>
                  </a:lnTo>
                  <a:lnTo>
                    <a:pt x="43" y="180"/>
                  </a:lnTo>
                  <a:lnTo>
                    <a:pt x="306" y="11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" y="169"/>
                  </a:lnTo>
                  <a:lnTo>
                    <a:pt x="291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" name="14_11"/>
          <p:cNvGrpSpPr/>
          <p:nvPr>
            <p:custDataLst>
              <p:tags r:id="rId8"/>
            </p:custDataLst>
          </p:nvPr>
        </p:nvGrpSpPr>
        <p:grpSpPr>
          <a:xfrm>
            <a:off x="4540250" y="4354513"/>
            <a:ext cx="1157288" cy="620713"/>
            <a:chOff x="4068763" y="4491038"/>
            <a:chExt cx="1157288" cy="620713"/>
          </a:xfrm>
        </p:grpSpPr>
        <p:sp>
          <p:nvSpPr>
            <p:cNvPr id="33" name="Freeform 114"/>
            <p:cNvSpPr>
              <a:spLocks noEditPoints="1"/>
            </p:cNvSpPr>
            <p:nvPr/>
          </p:nvSpPr>
          <p:spPr bwMode="auto">
            <a:xfrm>
              <a:off x="4581525" y="4554538"/>
              <a:ext cx="617538" cy="274638"/>
            </a:xfrm>
            <a:custGeom>
              <a:avLst/>
              <a:gdLst>
                <a:gd name="T0" fmla="*/ 2 w 389"/>
                <a:gd name="T1" fmla="*/ 173 h 173"/>
                <a:gd name="T2" fmla="*/ 2 w 389"/>
                <a:gd name="T3" fmla="*/ 173 h 173"/>
                <a:gd name="T4" fmla="*/ 0 w 389"/>
                <a:gd name="T5" fmla="*/ 173 h 173"/>
                <a:gd name="T6" fmla="*/ 2 w 389"/>
                <a:gd name="T7" fmla="*/ 173 h 173"/>
                <a:gd name="T8" fmla="*/ 100 w 389"/>
                <a:gd name="T9" fmla="*/ 116 h 173"/>
                <a:gd name="T10" fmla="*/ 134 w 389"/>
                <a:gd name="T11" fmla="*/ 96 h 173"/>
                <a:gd name="T12" fmla="*/ 286 w 389"/>
                <a:gd name="T13" fmla="*/ 9 h 173"/>
                <a:gd name="T14" fmla="*/ 40 w 389"/>
                <a:gd name="T15" fmla="*/ 169 h 173"/>
                <a:gd name="T16" fmla="*/ 305 w 389"/>
                <a:gd name="T17" fmla="*/ 15 h 173"/>
                <a:gd name="T18" fmla="*/ 96 w 389"/>
                <a:gd name="T19" fmla="*/ 156 h 173"/>
                <a:gd name="T20" fmla="*/ 318 w 389"/>
                <a:gd name="T21" fmla="*/ 28 h 173"/>
                <a:gd name="T22" fmla="*/ 134 w 389"/>
                <a:gd name="T23" fmla="*/ 144 h 173"/>
                <a:gd name="T24" fmla="*/ 231 w 389"/>
                <a:gd name="T25" fmla="*/ 90 h 173"/>
                <a:gd name="T26" fmla="*/ 143 w 389"/>
                <a:gd name="T27" fmla="*/ 141 h 173"/>
                <a:gd name="T28" fmla="*/ 143 w 389"/>
                <a:gd name="T29" fmla="*/ 141 h 173"/>
                <a:gd name="T30" fmla="*/ 143 w 389"/>
                <a:gd name="T31" fmla="*/ 141 h 173"/>
                <a:gd name="T32" fmla="*/ 143 w 389"/>
                <a:gd name="T33" fmla="*/ 141 h 173"/>
                <a:gd name="T34" fmla="*/ 143 w 389"/>
                <a:gd name="T35" fmla="*/ 141 h 173"/>
                <a:gd name="T36" fmla="*/ 143 w 389"/>
                <a:gd name="T37" fmla="*/ 141 h 173"/>
                <a:gd name="T38" fmla="*/ 171 w 389"/>
                <a:gd name="T39" fmla="*/ 133 h 173"/>
                <a:gd name="T40" fmla="*/ 171 w 389"/>
                <a:gd name="T41" fmla="*/ 133 h 173"/>
                <a:gd name="T42" fmla="*/ 228 w 389"/>
                <a:gd name="T43" fmla="*/ 111 h 173"/>
                <a:gd name="T44" fmla="*/ 231 w 389"/>
                <a:gd name="T45" fmla="*/ 111 h 173"/>
                <a:gd name="T46" fmla="*/ 342 w 389"/>
                <a:gd name="T47" fmla="*/ 64 h 173"/>
                <a:gd name="T48" fmla="*/ 344 w 389"/>
                <a:gd name="T49" fmla="*/ 64 h 173"/>
                <a:gd name="T50" fmla="*/ 387 w 389"/>
                <a:gd name="T51" fmla="*/ 45 h 173"/>
                <a:gd name="T52" fmla="*/ 389 w 389"/>
                <a:gd name="T53" fmla="*/ 43 h 173"/>
                <a:gd name="T54" fmla="*/ 389 w 389"/>
                <a:gd name="T55" fmla="*/ 43 h 173"/>
                <a:gd name="T56" fmla="*/ 385 w 389"/>
                <a:gd name="T57" fmla="*/ 41 h 173"/>
                <a:gd name="T58" fmla="*/ 344 w 389"/>
                <a:gd name="T59" fmla="*/ 62 h 173"/>
                <a:gd name="T60" fmla="*/ 368 w 389"/>
                <a:gd name="T61" fmla="*/ 32 h 173"/>
                <a:gd name="T62" fmla="*/ 241 w 389"/>
                <a:gd name="T63" fmla="*/ 103 h 173"/>
                <a:gd name="T64" fmla="*/ 357 w 389"/>
                <a:gd name="T65" fmla="*/ 26 h 173"/>
                <a:gd name="T66" fmla="*/ 201 w 389"/>
                <a:gd name="T67" fmla="*/ 116 h 173"/>
                <a:gd name="T68" fmla="*/ 350 w 389"/>
                <a:gd name="T69" fmla="*/ 22 h 173"/>
                <a:gd name="T70" fmla="*/ 261 w 389"/>
                <a:gd name="T71" fmla="*/ 73 h 173"/>
                <a:gd name="T72" fmla="*/ 348 w 389"/>
                <a:gd name="T73" fmla="*/ 22 h 173"/>
                <a:gd name="T74" fmla="*/ 348 w 389"/>
                <a:gd name="T75" fmla="*/ 22 h 173"/>
                <a:gd name="T76" fmla="*/ 348 w 389"/>
                <a:gd name="T77" fmla="*/ 22 h 173"/>
                <a:gd name="T78" fmla="*/ 348 w 389"/>
                <a:gd name="T79" fmla="*/ 22 h 173"/>
                <a:gd name="T80" fmla="*/ 156 w 389"/>
                <a:gd name="T81" fmla="*/ 133 h 173"/>
                <a:gd name="T82" fmla="*/ 340 w 389"/>
                <a:gd name="T83" fmla="*/ 15 h 173"/>
                <a:gd name="T84" fmla="*/ 109 w 389"/>
                <a:gd name="T85" fmla="*/ 148 h 173"/>
                <a:gd name="T86" fmla="*/ 320 w 389"/>
                <a:gd name="T87" fmla="*/ 7 h 173"/>
                <a:gd name="T88" fmla="*/ 57 w 389"/>
                <a:gd name="T89" fmla="*/ 159 h 173"/>
                <a:gd name="T90" fmla="*/ 301 w 389"/>
                <a:gd name="T9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9" h="173">
                  <a:moveTo>
                    <a:pt x="2" y="173"/>
                  </a:moveTo>
                  <a:lnTo>
                    <a:pt x="2" y="173"/>
                  </a:lnTo>
                  <a:lnTo>
                    <a:pt x="2" y="173"/>
                  </a:lnTo>
                  <a:lnTo>
                    <a:pt x="2" y="173"/>
                  </a:lnTo>
                  <a:close/>
                  <a:moveTo>
                    <a:pt x="100" y="116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2" y="173"/>
                  </a:lnTo>
                  <a:lnTo>
                    <a:pt x="68" y="135"/>
                  </a:lnTo>
                  <a:lnTo>
                    <a:pt x="100" y="116"/>
                  </a:lnTo>
                  <a:close/>
                  <a:moveTo>
                    <a:pt x="301" y="0"/>
                  </a:moveTo>
                  <a:lnTo>
                    <a:pt x="134" y="96"/>
                  </a:lnTo>
                  <a:lnTo>
                    <a:pt x="100" y="116"/>
                  </a:lnTo>
                  <a:lnTo>
                    <a:pt x="286" y="9"/>
                  </a:lnTo>
                  <a:lnTo>
                    <a:pt x="40" y="167"/>
                  </a:lnTo>
                  <a:lnTo>
                    <a:pt x="40" y="169"/>
                  </a:lnTo>
                  <a:lnTo>
                    <a:pt x="42" y="169"/>
                  </a:lnTo>
                  <a:lnTo>
                    <a:pt x="305" y="15"/>
                  </a:lnTo>
                  <a:lnTo>
                    <a:pt x="96" y="156"/>
                  </a:lnTo>
                  <a:lnTo>
                    <a:pt x="96" y="156"/>
                  </a:lnTo>
                  <a:lnTo>
                    <a:pt x="96" y="156"/>
                  </a:lnTo>
                  <a:lnTo>
                    <a:pt x="318" y="28"/>
                  </a:lnTo>
                  <a:lnTo>
                    <a:pt x="137" y="144"/>
                  </a:lnTo>
                  <a:lnTo>
                    <a:pt x="134" y="144"/>
                  </a:lnTo>
                  <a:lnTo>
                    <a:pt x="137" y="146"/>
                  </a:lnTo>
                  <a:lnTo>
                    <a:pt x="231" y="90"/>
                  </a:lnTo>
                  <a:lnTo>
                    <a:pt x="143" y="141"/>
                  </a:lnTo>
                  <a:lnTo>
                    <a:pt x="143" y="141"/>
                  </a:lnTo>
                  <a:lnTo>
                    <a:pt x="143" y="141"/>
                  </a:lnTo>
                  <a:lnTo>
                    <a:pt x="143" y="141"/>
                  </a:lnTo>
                  <a:lnTo>
                    <a:pt x="143" y="141"/>
                  </a:lnTo>
                  <a:lnTo>
                    <a:pt x="143" y="141"/>
                  </a:lnTo>
                  <a:lnTo>
                    <a:pt x="143" y="141"/>
                  </a:lnTo>
                  <a:lnTo>
                    <a:pt x="143" y="141"/>
                  </a:lnTo>
                  <a:lnTo>
                    <a:pt x="143" y="141"/>
                  </a:lnTo>
                  <a:lnTo>
                    <a:pt x="143" y="141"/>
                  </a:lnTo>
                  <a:lnTo>
                    <a:pt x="143" y="141"/>
                  </a:lnTo>
                  <a:lnTo>
                    <a:pt x="143" y="141"/>
                  </a:lnTo>
                  <a:lnTo>
                    <a:pt x="320" y="41"/>
                  </a:lnTo>
                  <a:lnTo>
                    <a:pt x="171" y="133"/>
                  </a:lnTo>
                  <a:lnTo>
                    <a:pt x="171" y="133"/>
                  </a:lnTo>
                  <a:lnTo>
                    <a:pt x="171" y="133"/>
                  </a:lnTo>
                  <a:lnTo>
                    <a:pt x="344" y="32"/>
                  </a:lnTo>
                  <a:lnTo>
                    <a:pt x="228" y="111"/>
                  </a:lnTo>
                  <a:lnTo>
                    <a:pt x="228" y="111"/>
                  </a:lnTo>
                  <a:lnTo>
                    <a:pt x="231" y="111"/>
                  </a:lnTo>
                  <a:lnTo>
                    <a:pt x="365" y="32"/>
                  </a:lnTo>
                  <a:lnTo>
                    <a:pt x="342" y="64"/>
                  </a:lnTo>
                  <a:lnTo>
                    <a:pt x="342" y="64"/>
                  </a:lnTo>
                  <a:lnTo>
                    <a:pt x="344" y="64"/>
                  </a:lnTo>
                  <a:lnTo>
                    <a:pt x="385" y="41"/>
                  </a:lnTo>
                  <a:lnTo>
                    <a:pt x="387" y="45"/>
                  </a:lnTo>
                  <a:lnTo>
                    <a:pt x="387" y="45"/>
                  </a:lnTo>
                  <a:lnTo>
                    <a:pt x="389" y="43"/>
                  </a:lnTo>
                  <a:lnTo>
                    <a:pt x="389" y="43"/>
                  </a:lnTo>
                  <a:lnTo>
                    <a:pt x="389" y="43"/>
                  </a:lnTo>
                  <a:lnTo>
                    <a:pt x="387" y="43"/>
                  </a:lnTo>
                  <a:lnTo>
                    <a:pt x="385" y="41"/>
                  </a:lnTo>
                  <a:lnTo>
                    <a:pt x="385" y="41"/>
                  </a:lnTo>
                  <a:lnTo>
                    <a:pt x="344" y="62"/>
                  </a:lnTo>
                  <a:lnTo>
                    <a:pt x="368" y="32"/>
                  </a:lnTo>
                  <a:lnTo>
                    <a:pt x="368" y="32"/>
                  </a:lnTo>
                  <a:lnTo>
                    <a:pt x="368" y="30"/>
                  </a:lnTo>
                  <a:lnTo>
                    <a:pt x="241" y="103"/>
                  </a:lnTo>
                  <a:lnTo>
                    <a:pt x="357" y="26"/>
                  </a:lnTo>
                  <a:lnTo>
                    <a:pt x="357" y="26"/>
                  </a:lnTo>
                  <a:lnTo>
                    <a:pt x="357" y="26"/>
                  </a:lnTo>
                  <a:lnTo>
                    <a:pt x="201" y="116"/>
                  </a:lnTo>
                  <a:lnTo>
                    <a:pt x="350" y="24"/>
                  </a:lnTo>
                  <a:lnTo>
                    <a:pt x="350" y="22"/>
                  </a:lnTo>
                  <a:lnTo>
                    <a:pt x="350" y="22"/>
                  </a:lnTo>
                  <a:lnTo>
                    <a:pt x="261" y="73"/>
                  </a:lnTo>
                  <a:lnTo>
                    <a:pt x="348" y="22"/>
                  </a:lnTo>
                  <a:lnTo>
                    <a:pt x="348" y="22"/>
                  </a:lnTo>
                  <a:lnTo>
                    <a:pt x="348" y="22"/>
                  </a:lnTo>
                  <a:lnTo>
                    <a:pt x="348" y="22"/>
                  </a:lnTo>
                  <a:lnTo>
                    <a:pt x="348" y="22"/>
                  </a:lnTo>
                  <a:lnTo>
                    <a:pt x="348" y="22"/>
                  </a:lnTo>
                  <a:lnTo>
                    <a:pt x="348" y="22"/>
                  </a:lnTo>
                  <a:lnTo>
                    <a:pt x="348" y="22"/>
                  </a:lnTo>
                  <a:lnTo>
                    <a:pt x="348" y="22"/>
                  </a:lnTo>
                  <a:lnTo>
                    <a:pt x="156" y="133"/>
                  </a:lnTo>
                  <a:lnTo>
                    <a:pt x="338" y="17"/>
                  </a:lnTo>
                  <a:lnTo>
                    <a:pt x="340" y="15"/>
                  </a:lnTo>
                  <a:lnTo>
                    <a:pt x="338" y="15"/>
                  </a:lnTo>
                  <a:lnTo>
                    <a:pt x="109" y="148"/>
                  </a:lnTo>
                  <a:lnTo>
                    <a:pt x="320" y="9"/>
                  </a:lnTo>
                  <a:lnTo>
                    <a:pt x="320" y="7"/>
                  </a:lnTo>
                  <a:lnTo>
                    <a:pt x="318" y="7"/>
                  </a:lnTo>
                  <a:lnTo>
                    <a:pt x="57" y="159"/>
                  </a:lnTo>
                  <a:lnTo>
                    <a:pt x="301" y="0"/>
                  </a:lnTo>
                  <a:lnTo>
                    <a:pt x="301" y="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E4E963"/>
            </a:solidFill>
            <a:ln w="9525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16"/>
            <p:cNvSpPr>
              <a:spLocks noEditPoints="1"/>
            </p:cNvSpPr>
            <p:nvPr/>
          </p:nvSpPr>
          <p:spPr bwMode="auto">
            <a:xfrm>
              <a:off x="4068763" y="4491038"/>
              <a:ext cx="1157288" cy="620713"/>
            </a:xfrm>
            <a:custGeom>
              <a:avLst/>
              <a:gdLst>
                <a:gd name="T0" fmla="*/ 107 w 729"/>
                <a:gd name="T1" fmla="*/ 370 h 391"/>
                <a:gd name="T2" fmla="*/ 363 w 729"/>
                <a:gd name="T3" fmla="*/ 224 h 391"/>
                <a:gd name="T4" fmla="*/ 132 w 729"/>
                <a:gd name="T5" fmla="*/ 376 h 391"/>
                <a:gd name="T6" fmla="*/ 141 w 729"/>
                <a:gd name="T7" fmla="*/ 376 h 391"/>
                <a:gd name="T8" fmla="*/ 400 w 729"/>
                <a:gd name="T9" fmla="*/ 233 h 391"/>
                <a:gd name="T10" fmla="*/ 162 w 729"/>
                <a:gd name="T11" fmla="*/ 380 h 391"/>
                <a:gd name="T12" fmla="*/ 166 w 729"/>
                <a:gd name="T13" fmla="*/ 380 h 391"/>
                <a:gd name="T14" fmla="*/ 194 w 729"/>
                <a:gd name="T15" fmla="*/ 385 h 391"/>
                <a:gd name="T16" fmla="*/ 226 w 729"/>
                <a:gd name="T17" fmla="*/ 389 h 391"/>
                <a:gd name="T18" fmla="*/ 609 w 729"/>
                <a:gd name="T19" fmla="*/ 199 h 391"/>
                <a:gd name="T20" fmla="*/ 355 w 729"/>
                <a:gd name="T21" fmla="*/ 385 h 391"/>
                <a:gd name="T22" fmla="*/ 410 w 729"/>
                <a:gd name="T23" fmla="*/ 374 h 391"/>
                <a:gd name="T24" fmla="*/ 419 w 729"/>
                <a:gd name="T25" fmla="*/ 374 h 391"/>
                <a:gd name="T26" fmla="*/ 539 w 729"/>
                <a:gd name="T27" fmla="*/ 327 h 391"/>
                <a:gd name="T28" fmla="*/ 648 w 729"/>
                <a:gd name="T29" fmla="*/ 252 h 391"/>
                <a:gd name="T30" fmla="*/ 682 w 729"/>
                <a:gd name="T31" fmla="*/ 220 h 391"/>
                <a:gd name="T32" fmla="*/ 699 w 729"/>
                <a:gd name="T33" fmla="*/ 201 h 391"/>
                <a:gd name="T34" fmla="*/ 729 w 729"/>
                <a:gd name="T35" fmla="*/ 160 h 391"/>
                <a:gd name="T36" fmla="*/ 299 w 729"/>
                <a:gd name="T37" fmla="*/ 376 h 391"/>
                <a:gd name="T38" fmla="*/ 515 w 729"/>
                <a:gd name="T39" fmla="*/ 207 h 391"/>
                <a:gd name="T40" fmla="*/ 462 w 729"/>
                <a:gd name="T41" fmla="*/ 211 h 391"/>
                <a:gd name="T42" fmla="*/ 455 w 729"/>
                <a:gd name="T43" fmla="*/ 211 h 391"/>
                <a:gd name="T44" fmla="*/ 453 w 729"/>
                <a:gd name="T45" fmla="*/ 211 h 391"/>
                <a:gd name="T46" fmla="*/ 423 w 729"/>
                <a:gd name="T47" fmla="*/ 213 h 391"/>
                <a:gd name="T48" fmla="*/ 412 w 729"/>
                <a:gd name="T49" fmla="*/ 213 h 391"/>
                <a:gd name="T50" fmla="*/ 408 w 729"/>
                <a:gd name="T51" fmla="*/ 213 h 391"/>
                <a:gd name="T52" fmla="*/ 374 w 729"/>
                <a:gd name="T53" fmla="*/ 216 h 391"/>
                <a:gd name="T54" fmla="*/ 342 w 729"/>
                <a:gd name="T55" fmla="*/ 213 h 391"/>
                <a:gd name="T56" fmla="*/ 400 w 729"/>
                <a:gd name="T57" fmla="*/ 2 h 391"/>
                <a:gd name="T58" fmla="*/ 333 w 729"/>
                <a:gd name="T59" fmla="*/ 15 h 391"/>
                <a:gd name="T60" fmla="*/ 235 w 729"/>
                <a:gd name="T61" fmla="*/ 57 h 391"/>
                <a:gd name="T62" fmla="*/ 102 w 729"/>
                <a:gd name="T63" fmla="*/ 171 h 391"/>
                <a:gd name="T64" fmla="*/ 68 w 729"/>
                <a:gd name="T65" fmla="*/ 216 h 391"/>
                <a:gd name="T66" fmla="*/ 45 w 729"/>
                <a:gd name="T67" fmla="*/ 254 h 391"/>
                <a:gd name="T68" fmla="*/ 40 w 729"/>
                <a:gd name="T69" fmla="*/ 258 h 391"/>
                <a:gd name="T70" fmla="*/ 38 w 729"/>
                <a:gd name="T71" fmla="*/ 263 h 391"/>
                <a:gd name="T72" fmla="*/ 462 w 729"/>
                <a:gd name="T73" fmla="*/ 27 h 391"/>
                <a:gd name="T74" fmla="*/ 15 w 729"/>
                <a:gd name="T75" fmla="*/ 305 h 391"/>
                <a:gd name="T76" fmla="*/ 10 w 729"/>
                <a:gd name="T77" fmla="*/ 314 h 391"/>
                <a:gd name="T78" fmla="*/ 10 w 729"/>
                <a:gd name="T79" fmla="*/ 314 h 391"/>
                <a:gd name="T80" fmla="*/ 4 w 729"/>
                <a:gd name="T81" fmla="*/ 340 h 391"/>
                <a:gd name="T82" fmla="*/ 25 w 729"/>
                <a:gd name="T83" fmla="*/ 348 h 391"/>
                <a:gd name="T84" fmla="*/ 30 w 729"/>
                <a:gd name="T85" fmla="*/ 348 h 391"/>
                <a:gd name="T86" fmla="*/ 45 w 729"/>
                <a:gd name="T87" fmla="*/ 353 h 391"/>
                <a:gd name="T88" fmla="*/ 51 w 729"/>
                <a:gd name="T89" fmla="*/ 355 h 391"/>
                <a:gd name="T90" fmla="*/ 586 w 729"/>
                <a:gd name="T91" fmla="*/ 57 h 391"/>
                <a:gd name="T92" fmla="*/ 609 w 729"/>
                <a:gd name="T93" fmla="*/ 34 h 391"/>
                <a:gd name="T94" fmla="*/ 603 w 729"/>
                <a:gd name="T95" fmla="*/ 32 h 391"/>
                <a:gd name="T96" fmla="*/ 588 w 729"/>
                <a:gd name="T97" fmla="*/ 27 h 391"/>
                <a:gd name="T98" fmla="*/ 273 w 729"/>
                <a:gd name="T99" fmla="*/ 207 h 391"/>
                <a:gd name="T100" fmla="*/ 584 w 729"/>
                <a:gd name="T101" fmla="*/ 25 h 391"/>
                <a:gd name="T102" fmla="*/ 558 w 729"/>
                <a:gd name="T103" fmla="*/ 17 h 391"/>
                <a:gd name="T104" fmla="*/ 537 w 729"/>
                <a:gd name="T105" fmla="*/ 10 h 391"/>
                <a:gd name="T106" fmla="*/ 519 w 729"/>
                <a:gd name="T107" fmla="*/ 8 h 391"/>
                <a:gd name="T108" fmla="*/ 500 w 729"/>
                <a:gd name="T109" fmla="*/ 4 h 391"/>
                <a:gd name="T110" fmla="*/ 485 w 729"/>
                <a:gd name="T111" fmla="*/ 2 h 391"/>
                <a:gd name="T112" fmla="*/ 481 w 729"/>
                <a:gd name="T113" fmla="*/ 2 h 391"/>
                <a:gd name="T114" fmla="*/ 460 w 729"/>
                <a:gd name="T115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29" h="391">
                  <a:moveTo>
                    <a:pt x="423" y="156"/>
                  </a:moveTo>
                  <a:lnTo>
                    <a:pt x="391" y="175"/>
                  </a:lnTo>
                  <a:lnTo>
                    <a:pt x="83" y="363"/>
                  </a:lnTo>
                  <a:lnTo>
                    <a:pt x="83" y="363"/>
                  </a:lnTo>
                  <a:lnTo>
                    <a:pt x="83" y="365"/>
                  </a:lnTo>
                  <a:lnTo>
                    <a:pt x="327" y="224"/>
                  </a:lnTo>
                  <a:lnTo>
                    <a:pt x="104" y="370"/>
                  </a:lnTo>
                  <a:lnTo>
                    <a:pt x="104" y="370"/>
                  </a:lnTo>
                  <a:lnTo>
                    <a:pt x="107" y="370"/>
                  </a:lnTo>
                  <a:lnTo>
                    <a:pt x="276" y="271"/>
                  </a:lnTo>
                  <a:lnTo>
                    <a:pt x="109" y="370"/>
                  </a:lnTo>
                  <a:lnTo>
                    <a:pt x="109" y="370"/>
                  </a:lnTo>
                  <a:lnTo>
                    <a:pt x="109" y="370"/>
                  </a:lnTo>
                  <a:lnTo>
                    <a:pt x="109" y="370"/>
                  </a:lnTo>
                  <a:lnTo>
                    <a:pt x="109" y="372"/>
                  </a:lnTo>
                  <a:lnTo>
                    <a:pt x="109" y="372"/>
                  </a:lnTo>
                  <a:lnTo>
                    <a:pt x="109" y="372"/>
                  </a:lnTo>
                  <a:lnTo>
                    <a:pt x="363" y="224"/>
                  </a:lnTo>
                  <a:lnTo>
                    <a:pt x="130" y="374"/>
                  </a:lnTo>
                  <a:lnTo>
                    <a:pt x="130" y="374"/>
                  </a:lnTo>
                  <a:lnTo>
                    <a:pt x="130" y="374"/>
                  </a:lnTo>
                  <a:lnTo>
                    <a:pt x="252" y="305"/>
                  </a:lnTo>
                  <a:lnTo>
                    <a:pt x="132" y="374"/>
                  </a:lnTo>
                  <a:lnTo>
                    <a:pt x="132" y="374"/>
                  </a:lnTo>
                  <a:lnTo>
                    <a:pt x="132" y="374"/>
                  </a:lnTo>
                  <a:lnTo>
                    <a:pt x="132" y="376"/>
                  </a:lnTo>
                  <a:lnTo>
                    <a:pt x="132" y="376"/>
                  </a:lnTo>
                  <a:lnTo>
                    <a:pt x="132" y="376"/>
                  </a:lnTo>
                  <a:lnTo>
                    <a:pt x="132" y="376"/>
                  </a:lnTo>
                  <a:lnTo>
                    <a:pt x="132" y="376"/>
                  </a:lnTo>
                  <a:lnTo>
                    <a:pt x="132" y="376"/>
                  </a:lnTo>
                  <a:lnTo>
                    <a:pt x="348" y="250"/>
                  </a:lnTo>
                  <a:lnTo>
                    <a:pt x="139" y="376"/>
                  </a:lnTo>
                  <a:lnTo>
                    <a:pt x="139" y="376"/>
                  </a:lnTo>
                  <a:lnTo>
                    <a:pt x="139" y="376"/>
                  </a:lnTo>
                  <a:lnTo>
                    <a:pt x="141" y="376"/>
                  </a:lnTo>
                  <a:lnTo>
                    <a:pt x="141" y="376"/>
                  </a:lnTo>
                  <a:lnTo>
                    <a:pt x="141" y="376"/>
                  </a:lnTo>
                  <a:lnTo>
                    <a:pt x="141" y="376"/>
                  </a:lnTo>
                  <a:lnTo>
                    <a:pt x="141" y="376"/>
                  </a:lnTo>
                  <a:lnTo>
                    <a:pt x="378" y="239"/>
                  </a:lnTo>
                  <a:lnTo>
                    <a:pt x="149" y="378"/>
                  </a:lnTo>
                  <a:lnTo>
                    <a:pt x="149" y="378"/>
                  </a:lnTo>
                  <a:lnTo>
                    <a:pt x="149" y="378"/>
                  </a:lnTo>
                  <a:lnTo>
                    <a:pt x="400" y="233"/>
                  </a:lnTo>
                  <a:lnTo>
                    <a:pt x="160" y="380"/>
                  </a:lnTo>
                  <a:lnTo>
                    <a:pt x="160" y="380"/>
                  </a:lnTo>
                  <a:lnTo>
                    <a:pt x="160" y="380"/>
                  </a:lnTo>
                  <a:lnTo>
                    <a:pt x="216" y="348"/>
                  </a:lnTo>
                  <a:lnTo>
                    <a:pt x="162" y="380"/>
                  </a:lnTo>
                  <a:lnTo>
                    <a:pt x="162" y="380"/>
                  </a:lnTo>
                  <a:lnTo>
                    <a:pt x="162" y="380"/>
                  </a:lnTo>
                  <a:lnTo>
                    <a:pt x="162" y="380"/>
                  </a:lnTo>
                  <a:lnTo>
                    <a:pt x="162" y="380"/>
                  </a:lnTo>
                  <a:lnTo>
                    <a:pt x="162" y="380"/>
                  </a:lnTo>
                  <a:lnTo>
                    <a:pt x="162" y="380"/>
                  </a:lnTo>
                  <a:lnTo>
                    <a:pt x="162" y="380"/>
                  </a:lnTo>
                  <a:lnTo>
                    <a:pt x="162" y="380"/>
                  </a:lnTo>
                  <a:lnTo>
                    <a:pt x="353" y="271"/>
                  </a:lnTo>
                  <a:lnTo>
                    <a:pt x="166" y="380"/>
                  </a:lnTo>
                  <a:lnTo>
                    <a:pt x="166" y="380"/>
                  </a:lnTo>
                  <a:lnTo>
                    <a:pt x="166" y="380"/>
                  </a:lnTo>
                  <a:lnTo>
                    <a:pt x="166" y="380"/>
                  </a:lnTo>
                  <a:lnTo>
                    <a:pt x="166" y="380"/>
                  </a:lnTo>
                  <a:lnTo>
                    <a:pt x="166" y="380"/>
                  </a:lnTo>
                  <a:lnTo>
                    <a:pt x="166" y="382"/>
                  </a:lnTo>
                  <a:lnTo>
                    <a:pt x="166" y="382"/>
                  </a:lnTo>
                  <a:lnTo>
                    <a:pt x="166" y="382"/>
                  </a:lnTo>
                  <a:lnTo>
                    <a:pt x="166" y="382"/>
                  </a:lnTo>
                  <a:lnTo>
                    <a:pt x="447" y="220"/>
                  </a:lnTo>
                  <a:lnTo>
                    <a:pt x="194" y="385"/>
                  </a:lnTo>
                  <a:lnTo>
                    <a:pt x="194" y="385"/>
                  </a:lnTo>
                  <a:lnTo>
                    <a:pt x="194" y="385"/>
                  </a:lnTo>
                  <a:lnTo>
                    <a:pt x="449" y="239"/>
                  </a:lnTo>
                  <a:lnTo>
                    <a:pt x="203" y="385"/>
                  </a:lnTo>
                  <a:lnTo>
                    <a:pt x="203" y="387"/>
                  </a:lnTo>
                  <a:lnTo>
                    <a:pt x="203" y="387"/>
                  </a:lnTo>
                  <a:lnTo>
                    <a:pt x="494" y="220"/>
                  </a:lnTo>
                  <a:lnTo>
                    <a:pt x="226" y="387"/>
                  </a:lnTo>
                  <a:lnTo>
                    <a:pt x="224" y="389"/>
                  </a:lnTo>
                  <a:lnTo>
                    <a:pt x="226" y="389"/>
                  </a:lnTo>
                  <a:lnTo>
                    <a:pt x="526" y="216"/>
                  </a:lnTo>
                  <a:lnTo>
                    <a:pt x="250" y="389"/>
                  </a:lnTo>
                  <a:lnTo>
                    <a:pt x="250" y="389"/>
                  </a:lnTo>
                  <a:lnTo>
                    <a:pt x="250" y="389"/>
                  </a:lnTo>
                  <a:lnTo>
                    <a:pt x="564" y="209"/>
                  </a:lnTo>
                  <a:lnTo>
                    <a:pt x="278" y="389"/>
                  </a:lnTo>
                  <a:lnTo>
                    <a:pt x="278" y="389"/>
                  </a:lnTo>
                  <a:lnTo>
                    <a:pt x="278" y="391"/>
                  </a:lnTo>
                  <a:lnTo>
                    <a:pt x="609" y="199"/>
                  </a:lnTo>
                  <a:lnTo>
                    <a:pt x="310" y="389"/>
                  </a:lnTo>
                  <a:lnTo>
                    <a:pt x="310" y="389"/>
                  </a:lnTo>
                  <a:lnTo>
                    <a:pt x="310" y="389"/>
                  </a:lnTo>
                  <a:lnTo>
                    <a:pt x="669" y="181"/>
                  </a:lnTo>
                  <a:lnTo>
                    <a:pt x="333" y="387"/>
                  </a:lnTo>
                  <a:lnTo>
                    <a:pt x="333" y="387"/>
                  </a:lnTo>
                  <a:lnTo>
                    <a:pt x="333" y="387"/>
                  </a:lnTo>
                  <a:lnTo>
                    <a:pt x="686" y="184"/>
                  </a:lnTo>
                  <a:lnTo>
                    <a:pt x="355" y="385"/>
                  </a:lnTo>
                  <a:lnTo>
                    <a:pt x="355" y="385"/>
                  </a:lnTo>
                  <a:lnTo>
                    <a:pt x="357" y="385"/>
                  </a:lnTo>
                  <a:lnTo>
                    <a:pt x="688" y="194"/>
                  </a:lnTo>
                  <a:lnTo>
                    <a:pt x="385" y="380"/>
                  </a:lnTo>
                  <a:lnTo>
                    <a:pt x="385" y="380"/>
                  </a:lnTo>
                  <a:lnTo>
                    <a:pt x="387" y="380"/>
                  </a:lnTo>
                  <a:lnTo>
                    <a:pt x="663" y="222"/>
                  </a:lnTo>
                  <a:lnTo>
                    <a:pt x="410" y="374"/>
                  </a:lnTo>
                  <a:lnTo>
                    <a:pt x="410" y="374"/>
                  </a:lnTo>
                  <a:lnTo>
                    <a:pt x="412" y="376"/>
                  </a:lnTo>
                  <a:lnTo>
                    <a:pt x="584" y="276"/>
                  </a:lnTo>
                  <a:lnTo>
                    <a:pt x="419" y="372"/>
                  </a:lnTo>
                  <a:lnTo>
                    <a:pt x="419" y="372"/>
                  </a:lnTo>
                  <a:lnTo>
                    <a:pt x="419" y="372"/>
                  </a:lnTo>
                  <a:lnTo>
                    <a:pt x="419" y="372"/>
                  </a:lnTo>
                  <a:lnTo>
                    <a:pt x="419" y="372"/>
                  </a:lnTo>
                  <a:lnTo>
                    <a:pt x="419" y="372"/>
                  </a:lnTo>
                  <a:lnTo>
                    <a:pt x="419" y="374"/>
                  </a:lnTo>
                  <a:lnTo>
                    <a:pt x="419" y="374"/>
                  </a:lnTo>
                  <a:lnTo>
                    <a:pt x="421" y="374"/>
                  </a:lnTo>
                  <a:lnTo>
                    <a:pt x="421" y="374"/>
                  </a:lnTo>
                  <a:lnTo>
                    <a:pt x="652" y="239"/>
                  </a:lnTo>
                  <a:lnTo>
                    <a:pt x="455" y="361"/>
                  </a:lnTo>
                  <a:lnTo>
                    <a:pt x="455" y="363"/>
                  </a:lnTo>
                  <a:lnTo>
                    <a:pt x="457" y="363"/>
                  </a:lnTo>
                  <a:lnTo>
                    <a:pt x="639" y="258"/>
                  </a:lnTo>
                  <a:lnTo>
                    <a:pt x="539" y="327"/>
                  </a:lnTo>
                  <a:lnTo>
                    <a:pt x="539" y="329"/>
                  </a:lnTo>
                  <a:lnTo>
                    <a:pt x="539" y="329"/>
                  </a:lnTo>
                  <a:lnTo>
                    <a:pt x="573" y="310"/>
                  </a:lnTo>
                  <a:lnTo>
                    <a:pt x="573" y="308"/>
                  </a:lnTo>
                  <a:lnTo>
                    <a:pt x="573" y="308"/>
                  </a:lnTo>
                  <a:lnTo>
                    <a:pt x="549" y="323"/>
                  </a:lnTo>
                  <a:lnTo>
                    <a:pt x="648" y="252"/>
                  </a:lnTo>
                  <a:lnTo>
                    <a:pt x="648" y="252"/>
                  </a:lnTo>
                  <a:lnTo>
                    <a:pt x="648" y="252"/>
                  </a:lnTo>
                  <a:lnTo>
                    <a:pt x="479" y="348"/>
                  </a:lnTo>
                  <a:lnTo>
                    <a:pt x="676" y="226"/>
                  </a:lnTo>
                  <a:lnTo>
                    <a:pt x="676" y="226"/>
                  </a:lnTo>
                  <a:lnTo>
                    <a:pt x="676" y="224"/>
                  </a:lnTo>
                  <a:lnTo>
                    <a:pt x="517" y="316"/>
                  </a:lnTo>
                  <a:lnTo>
                    <a:pt x="682" y="220"/>
                  </a:lnTo>
                  <a:lnTo>
                    <a:pt x="682" y="220"/>
                  </a:lnTo>
                  <a:lnTo>
                    <a:pt x="682" y="220"/>
                  </a:lnTo>
                  <a:lnTo>
                    <a:pt x="682" y="220"/>
                  </a:lnTo>
                  <a:lnTo>
                    <a:pt x="682" y="220"/>
                  </a:lnTo>
                  <a:lnTo>
                    <a:pt x="682" y="218"/>
                  </a:lnTo>
                  <a:lnTo>
                    <a:pt x="682" y="218"/>
                  </a:lnTo>
                  <a:lnTo>
                    <a:pt x="682" y="218"/>
                  </a:lnTo>
                  <a:lnTo>
                    <a:pt x="682" y="218"/>
                  </a:lnTo>
                  <a:lnTo>
                    <a:pt x="682" y="218"/>
                  </a:lnTo>
                  <a:lnTo>
                    <a:pt x="447" y="355"/>
                  </a:lnTo>
                  <a:lnTo>
                    <a:pt x="699" y="201"/>
                  </a:lnTo>
                  <a:lnTo>
                    <a:pt x="699" y="201"/>
                  </a:lnTo>
                  <a:lnTo>
                    <a:pt x="697" y="201"/>
                  </a:lnTo>
                  <a:lnTo>
                    <a:pt x="415" y="363"/>
                  </a:lnTo>
                  <a:lnTo>
                    <a:pt x="716" y="177"/>
                  </a:lnTo>
                  <a:lnTo>
                    <a:pt x="716" y="175"/>
                  </a:lnTo>
                  <a:lnTo>
                    <a:pt x="716" y="175"/>
                  </a:lnTo>
                  <a:lnTo>
                    <a:pt x="397" y="359"/>
                  </a:lnTo>
                  <a:lnTo>
                    <a:pt x="729" y="160"/>
                  </a:lnTo>
                  <a:lnTo>
                    <a:pt x="729" y="160"/>
                  </a:lnTo>
                  <a:lnTo>
                    <a:pt x="729" y="160"/>
                  </a:lnTo>
                  <a:lnTo>
                    <a:pt x="370" y="367"/>
                  </a:lnTo>
                  <a:lnTo>
                    <a:pt x="705" y="162"/>
                  </a:lnTo>
                  <a:lnTo>
                    <a:pt x="705" y="160"/>
                  </a:lnTo>
                  <a:lnTo>
                    <a:pt x="705" y="160"/>
                  </a:lnTo>
                  <a:lnTo>
                    <a:pt x="331" y="376"/>
                  </a:lnTo>
                  <a:lnTo>
                    <a:pt x="631" y="186"/>
                  </a:lnTo>
                  <a:lnTo>
                    <a:pt x="631" y="186"/>
                  </a:lnTo>
                  <a:lnTo>
                    <a:pt x="631" y="186"/>
                  </a:lnTo>
                  <a:lnTo>
                    <a:pt x="299" y="376"/>
                  </a:lnTo>
                  <a:lnTo>
                    <a:pt x="586" y="196"/>
                  </a:lnTo>
                  <a:lnTo>
                    <a:pt x="586" y="196"/>
                  </a:lnTo>
                  <a:lnTo>
                    <a:pt x="586" y="196"/>
                  </a:lnTo>
                  <a:lnTo>
                    <a:pt x="271" y="376"/>
                  </a:lnTo>
                  <a:lnTo>
                    <a:pt x="547" y="203"/>
                  </a:lnTo>
                  <a:lnTo>
                    <a:pt x="547" y="201"/>
                  </a:lnTo>
                  <a:lnTo>
                    <a:pt x="547" y="201"/>
                  </a:lnTo>
                  <a:lnTo>
                    <a:pt x="248" y="374"/>
                  </a:lnTo>
                  <a:lnTo>
                    <a:pt x="515" y="207"/>
                  </a:lnTo>
                  <a:lnTo>
                    <a:pt x="515" y="205"/>
                  </a:lnTo>
                  <a:lnTo>
                    <a:pt x="515" y="205"/>
                  </a:lnTo>
                  <a:lnTo>
                    <a:pt x="256" y="355"/>
                  </a:lnTo>
                  <a:lnTo>
                    <a:pt x="502" y="207"/>
                  </a:lnTo>
                  <a:lnTo>
                    <a:pt x="502" y="207"/>
                  </a:lnTo>
                  <a:lnTo>
                    <a:pt x="502" y="207"/>
                  </a:lnTo>
                  <a:lnTo>
                    <a:pt x="209" y="376"/>
                  </a:lnTo>
                  <a:lnTo>
                    <a:pt x="462" y="211"/>
                  </a:lnTo>
                  <a:lnTo>
                    <a:pt x="462" y="211"/>
                  </a:lnTo>
                  <a:lnTo>
                    <a:pt x="462" y="211"/>
                  </a:lnTo>
                  <a:lnTo>
                    <a:pt x="271" y="320"/>
                  </a:lnTo>
                  <a:lnTo>
                    <a:pt x="455" y="211"/>
                  </a:lnTo>
                  <a:lnTo>
                    <a:pt x="455" y="211"/>
                  </a:lnTo>
                  <a:lnTo>
                    <a:pt x="455" y="211"/>
                  </a:lnTo>
                  <a:lnTo>
                    <a:pt x="455" y="211"/>
                  </a:lnTo>
                  <a:lnTo>
                    <a:pt x="455" y="211"/>
                  </a:lnTo>
                  <a:lnTo>
                    <a:pt x="455" y="211"/>
                  </a:lnTo>
                  <a:lnTo>
                    <a:pt x="455" y="211"/>
                  </a:lnTo>
                  <a:lnTo>
                    <a:pt x="397" y="243"/>
                  </a:lnTo>
                  <a:lnTo>
                    <a:pt x="453" y="211"/>
                  </a:lnTo>
                  <a:lnTo>
                    <a:pt x="453" y="211"/>
                  </a:lnTo>
                  <a:lnTo>
                    <a:pt x="453" y="211"/>
                  </a:lnTo>
                  <a:lnTo>
                    <a:pt x="453" y="211"/>
                  </a:lnTo>
                  <a:lnTo>
                    <a:pt x="453" y="211"/>
                  </a:lnTo>
                  <a:lnTo>
                    <a:pt x="453" y="211"/>
                  </a:lnTo>
                  <a:lnTo>
                    <a:pt x="453" y="211"/>
                  </a:lnTo>
                  <a:lnTo>
                    <a:pt x="453" y="211"/>
                  </a:lnTo>
                  <a:lnTo>
                    <a:pt x="453" y="211"/>
                  </a:lnTo>
                  <a:lnTo>
                    <a:pt x="453" y="211"/>
                  </a:lnTo>
                  <a:lnTo>
                    <a:pt x="196" y="359"/>
                  </a:lnTo>
                  <a:lnTo>
                    <a:pt x="436" y="213"/>
                  </a:lnTo>
                  <a:lnTo>
                    <a:pt x="436" y="211"/>
                  </a:lnTo>
                  <a:lnTo>
                    <a:pt x="436" y="211"/>
                  </a:lnTo>
                  <a:lnTo>
                    <a:pt x="194" y="350"/>
                  </a:lnTo>
                  <a:lnTo>
                    <a:pt x="423" y="213"/>
                  </a:lnTo>
                  <a:lnTo>
                    <a:pt x="423" y="213"/>
                  </a:lnTo>
                  <a:lnTo>
                    <a:pt x="423" y="213"/>
                  </a:lnTo>
                  <a:lnTo>
                    <a:pt x="423" y="213"/>
                  </a:lnTo>
                  <a:lnTo>
                    <a:pt x="423" y="213"/>
                  </a:lnTo>
                  <a:lnTo>
                    <a:pt x="421" y="213"/>
                  </a:lnTo>
                  <a:lnTo>
                    <a:pt x="421" y="213"/>
                  </a:lnTo>
                  <a:lnTo>
                    <a:pt x="421" y="213"/>
                  </a:lnTo>
                  <a:lnTo>
                    <a:pt x="203" y="340"/>
                  </a:lnTo>
                  <a:lnTo>
                    <a:pt x="412" y="213"/>
                  </a:lnTo>
                  <a:lnTo>
                    <a:pt x="412" y="213"/>
                  </a:lnTo>
                  <a:lnTo>
                    <a:pt x="412" y="213"/>
                  </a:lnTo>
                  <a:lnTo>
                    <a:pt x="291" y="282"/>
                  </a:lnTo>
                  <a:lnTo>
                    <a:pt x="410" y="213"/>
                  </a:lnTo>
                  <a:lnTo>
                    <a:pt x="410" y="213"/>
                  </a:lnTo>
                  <a:lnTo>
                    <a:pt x="410" y="213"/>
                  </a:lnTo>
                  <a:lnTo>
                    <a:pt x="410" y="213"/>
                  </a:lnTo>
                  <a:lnTo>
                    <a:pt x="410" y="213"/>
                  </a:lnTo>
                  <a:lnTo>
                    <a:pt x="408" y="213"/>
                  </a:lnTo>
                  <a:lnTo>
                    <a:pt x="408" y="213"/>
                  </a:lnTo>
                  <a:lnTo>
                    <a:pt x="408" y="213"/>
                  </a:lnTo>
                  <a:lnTo>
                    <a:pt x="408" y="213"/>
                  </a:lnTo>
                  <a:lnTo>
                    <a:pt x="147" y="363"/>
                  </a:lnTo>
                  <a:lnTo>
                    <a:pt x="380" y="216"/>
                  </a:lnTo>
                  <a:lnTo>
                    <a:pt x="380" y="213"/>
                  </a:lnTo>
                  <a:lnTo>
                    <a:pt x="378" y="213"/>
                  </a:lnTo>
                  <a:lnTo>
                    <a:pt x="207" y="314"/>
                  </a:lnTo>
                  <a:lnTo>
                    <a:pt x="374" y="216"/>
                  </a:lnTo>
                  <a:lnTo>
                    <a:pt x="374" y="216"/>
                  </a:lnTo>
                  <a:lnTo>
                    <a:pt x="374" y="213"/>
                  </a:lnTo>
                  <a:lnTo>
                    <a:pt x="374" y="213"/>
                  </a:lnTo>
                  <a:lnTo>
                    <a:pt x="374" y="213"/>
                  </a:lnTo>
                  <a:lnTo>
                    <a:pt x="374" y="213"/>
                  </a:lnTo>
                  <a:lnTo>
                    <a:pt x="374" y="213"/>
                  </a:lnTo>
                  <a:lnTo>
                    <a:pt x="119" y="361"/>
                  </a:lnTo>
                  <a:lnTo>
                    <a:pt x="342" y="216"/>
                  </a:lnTo>
                  <a:lnTo>
                    <a:pt x="342" y="213"/>
                  </a:lnTo>
                  <a:lnTo>
                    <a:pt x="342" y="213"/>
                  </a:lnTo>
                  <a:lnTo>
                    <a:pt x="117" y="344"/>
                  </a:lnTo>
                  <a:lnTo>
                    <a:pt x="423" y="156"/>
                  </a:lnTo>
                  <a:close/>
                  <a:moveTo>
                    <a:pt x="445" y="0"/>
                  </a:moveTo>
                  <a:lnTo>
                    <a:pt x="94" y="201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415" y="0"/>
                  </a:lnTo>
                  <a:lnTo>
                    <a:pt x="134" y="162"/>
                  </a:lnTo>
                  <a:lnTo>
                    <a:pt x="400" y="2"/>
                  </a:lnTo>
                  <a:lnTo>
                    <a:pt x="400" y="2"/>
                  </a:lnTo>
                  <a:lnTo>
                    <a:pt x="397" y="2"/>
                  </a:lnTo>
                  <a:lnTo>
                    <a:pt x="145" y="147"/>
                  </a:lnTo>
                  <a:lnTo>
                    <a:pt x="382" y="4"/>
                  </a:lnTo>
                  <a:lnTo>
                    <a:pt x="382" y="4"/>
                  </a:lnTo>
                  <a:lnTo>
                    <a:pt x="382" y="4"/>
                  </a:lnTo>
                  <a:lnTo>
                    <a:pt x="130" y="149"/>
                  </a:lnTo>
                  <a:lnTo>
                    <a:pt x="333" y="15"/>
                  </a:lnTo>
                  <a:lnTo>
                    <a:pt x="333" y="15"/>
                  </a:lnTo>
                  <a:lnTo>
                    <a:pt x="331" y="15"/>
                  </a:lnTo>
                  <a:lnTo>
                    <a:pt x="164" y="111"/>
                  </a:lnTo>
                  <a:lnTo>
                    <a:pt x="241" y="53"/>
                  </a:lnTo>
                  <a:lnTo>
                    <a:pt x="241" y="53"/>
                  </a:lnTo>
                  <a:lnTo>
                    <a:pt x="241" y="53"/>
                  </a:lnTo>
                  <a:lnTo>
                    <a:pt x="231" y="59"/>
                  </a:lnTo>
                  <a:lnTo>
                    <a:pt x="231" y="59"/>
                  </a:lnTo>
                  <a:lnTo>
                    <a:pt x="231" y="59"/>
                  </a:lnTo>
                  <a:lnTo>
                    <a:pt x="235" y="57"/>
                  </a:lnTo>
                  <a:lnTo>
                    <a:pt x="156" y="115"/>
                  </a:lnTo>
                  <a:lnTo>
                    <a:pt x="156" y="115"/>
                  </a:lnTo>
                  <a:lnTo>
                    <a:pt x="158" y="115"/>
                  </a:lnTo>
                  <a:lnTo>
                    <a:pt x="318" y="23"/>
                  </a:lnTo>
                  <a:lnTo>
                    <a:pt x="115" y="156"/>
                  </a:lnTo>
                  <a:lnTo>
                    <a:pt x="115" y="158"/>
                  </a:lnTo>
                  <a:lnTo>
                    <a:pt x="117" y="158"/>
                  </a:lnTo>
                  <a:lnTo>
                    <a:pt x="340" y="30"/>
                  </a:lnTo>
                  <a:lnTo>
                    <a:pt x="102" y="171"/>
                  </a:lnTo>
                  <a:lnTo>
                    <a:pt x="102" y="173"/>
                  </a:lnTo>
                  <a:lnTo>
                    <a:pt x="102" y="173"/>
                  </a:lnTo>
                  <a:lnTo>
                    <a:pt x="355" y="27"/>
                  </a:lnTo>
                  <a:lnTo>
                    <a:pt x="92" y="186"/>
                  </a:lnTo>
                  <a:lnTo>
                    <a:pt x="89" y="188"/>
                  </a:lnTo>
                  <a:lnTo>
                    <a:pt x="92" y="188"/>
                  </a:lnTo>
                  <a:lnTo>
                    <a:pt x="391" y="15"/>
                  </a:lnTo>
                  <a:lnTo>
                    <a:pt x="68" y="216"/>
                  </a:lnTo>
                  <a:lnTo>
                    <a:pt x="68" y="216"/>
                  </a:lnTo>
                  <a:lnTo>
                    <a:pt x="70" y="216"/>
                  </a:lnTo>
                  <a:lnTo>
                    <a:pt x="397" y="27"/>
                  </a:lnTo>
                  <a:lnTo>
                    <a:pt x="57" y="231"/>
                  </a:lnTo>
                  <a:lnTo>
                    <a:pt x="57" y="233"/>
                  </a:lnTo>
                  <a:lnTo>
                    <a:pt x="59" y="233"/>
                  </a:lnTo>
                  <a:lnTo>
                    <a:pt x="425" y="21"/>
                  </a:lnTo>
                  <a:lnTo>
                    <a:pt x="45" y="254"/>
                  </a:lnTo>
                  <a:lnTo>
                    <a:pt x="45" y="254"/>
                  </a:lnTo>
                  <a:lnTo>
                    <a:pt x="45" y="254"/>
                  </a:lnTo>
                  <a:lnTo>
                    <a:pt x="295" y="111"/>
                  </a:lnTo>
                  <a:lnTo>
                    <a:pt x="40" y="258"/>
                  </a:lnTo>
                  <a:lnTo>
                    <a:pt x="40" y="258"/>
                  </a:lnTo>
                  <a:lnTo>
                    <a:pt x="40" y="258"/>
                  </a:lnTo>
                  <a:lnTo>
                    <a:pt x="40" y="258"/>
                  </a:lnTo>
                  <a:lnTo>
                    <a:pt x="40" y="258"/>
                  </a:lnTo>
                  <a:lnTo>
                    <a:pt x="40" y="258"/>
                  </a:lnTo>
                  <a:lnTo>
                    <a:pt x="40" y="258"/>
                  </a:lnTo>
                  <a:lnTo>
                    <a:pt x="40" y="258"/>
                  </a:lnTo>
                  <a:lnTo>
                    <a:pt x="42" y="258"/>
                  </a:lnTo>
                  <a:lnTo>
                    <a:pt x="42" y="258"/>
                  </a:lnTo>
                  <a:lnTo>
                    <a:pt x="303" y="107"/>
                  </a:lnTo>
                  <a:lnTo>
                    <a:pt x="38" y="263"/>
                  </a:lnTo>
                  <a:lnTo>
                    <a:pt x="38" y="263"/>
                  </a:lnTo>
                  <a:lnTo>
                    <a:pt x="38" y="263"/>
                  </a:lnTo>
                  <a:lnTo>
                    <a:pt x="38" y="263"/>
                  </a:lnTo>
                  <a:lnTo>
                    <a:pt x="38" y="263"/>
                  </a:lnTo>
                  <a:lnTo>
                    <a:pt x="38" y="263"/>
                  </a:lnTo>
                  <a:lnTo>
                    <a:pt x="38" y="263"/>
                  </a:lnTo>
                  <a:lnTo>
                    <a:pt x="38" y="263"/>
                  </a:lnTo>
                  <a:lnTo>
                    <a:pt x="38" y="263"/>
                  </a:lnTo>
                  <a:lnTo>
                    <a:pt x="40" y="263"/>
                  </a:lnTo>
                  <a:lnTo>
                    <a:pt x="432" y="36"/>
                  </a:lnTo>
                  <a:lnTo>
                    <a:pt x="32" y="276"/>
                  </a:lnTo>
                  <a:lnTo>
                    <a:pt x="30" y="276"/>
                  </a:lnTo>
                  <a:lnTo>
                    <a:pt x="32" y="276"/>
                  </a:lnTo>
                  <a:lnTo>
                    <a:pt x="462" y="27"/>
                  </a:lnTo>
                  <a:lnTo>
                    <a:pt x="19" y="297"/>
                  </a:lnTo>
                  <a:lnTo>
                    <a:pt x="19" y="297"/>
                  </a:lnTo>
                  <a:lnTo>
                    <a:pt x="19" y="297"/>
                  </a:lnTo>
                  <a:lnTo>
                    <a:pt x="425" y="64"/>
                  </a:lnTo>
                  <a:lnTo>
                    <a:pt x="15" y="305"/>
                  </a:lnTo>
                  <a:lnTo>
                    <a:pt x="15" y="305"/>
                  </a:lnTo>
                  <a:lnTo>
                    <a:pt x="15" y="305"/>
                  </a:lnTo>
                  <a:lnTo>
                    <a:pt x="15" y="305"/>
                  </a:lnTo>
                  <a:lnTo>
                    <a:pt x="15" y="305"/>
                  </a:lnTo>
                  <a:lnTo>
                    <a:pt x="15" y="305"/>
                  </a:lnTo>
                  <a:lnTo>
                    <a:pt x="15" y="305"/>
                  </a:lnTo>
                  <a:lnTo>
                    <a:pt x="15" y="305"/>
                  </a:lnTo>
                  <a:lnTo>
                    <a:pt x="15" y="305"/>
                  </a:lnTo>
                  <a:lnTo>
                    <a:pt x="15" y="305"/>
                  </a:lnTo>
                  <a:lnTo>
                    <a:pt x="15" y="305"/>
                  </a:lnTo>
                  <a:lnTo>
                    <a:pt x="440" y="59"/>
                  </a:lnTo>
                  <a:lnTo>
                    <a:pt x="10" y="314"/>
                  </a:lnTo>
                  <a:lnTo>
                    <a:pt x="10" y="314"/>
                  </a:lnTo>
                  <a:lnTo>
                    <a:pt x="10" y="314"/>
                  </a:lnTo>
                  <a:lnTo>
                    <a:pt x="10" y="314"/>
                  </a:lnTo>
                  <a:lnTo>
                    <a:pt x="10" y="314"/>
                  </a:lnTo>
                  <a:lnTo>
                    <a:pt x="10" y="314"/>
                  </a:lnTo>
                  <a:lnTo>
                    <a:pt x="10" y="314"/>
                  </a:lnTo>
                  <a:lnTo>
                    <a:pt x="10" y="314"/>
                  </a:lnTo>
                  <a:lnTo>
                    <a:pt x="10" y="314"/>
                  </a:lnTo>
                  <a:lnTo>
                    <a:pt x="10" y="314"/>
                  </a:lnTo>
                  <a:lnTo>
                    <a:pt x="10" y="314"/>
                  </a:lnTo>
                  <a:lnTo>
                    <a:pt x="10" y="314"/>
                  </a:lnTo>
                  <a:lnTo>
                    <a:pt x="502" y="32"/>
                  </a:lnTo>
                  <a:lnTo>
                    <a:pt x="0" y="338"/>
                  </a:lnTo>
                  <a:lnTo>
                    <a:pt x="0" y="340"/>
                  </a:lnTo>
                  <a:lnTo>
                    <a:pt x="0" y="340"/>
                  </a:lnTo>
                  <a:lnTo>
                    <a:pt x="408" y="104"/>
                  </a:lnTo>
                  <a:lnTo>
                    <a:pt x="4" y="340"/>
                  </a:lnTo>
                  <a:lnTo>
                    <a:pt x="4" y="340"/>
                  </a:lnTo>
                  <a:lnTo>
                    <a:pt x="4" y="340"/>
                  </a:lnTo>
                  <a:lnTo>
                    <a:pt x="4" y="340"/>
                  </a:lnTo>
                  <a:lnTo>
                    <a:pt x="4" y="342"/>
                  </a:lnTo>
                  <a:lnTo>
                    <a:pt x="4" y="342"/>
                  </a:lnTo>
                  <a:lnTo>
                    <a:pt x="4" y="342"/>
                  </a:lnTo>
                  <a:lnTo>
                    <a:pt x="4" y="342"/>
                  </a:lnTo>
                  <a:lnTo>
                    <a:pt x="4" y="342"/>
                  </a:lnTo>
                  <a:lnTo>
                    <a:pt x="532" y="36"/>
                  </a:lnTo>
                  <a:lnTo>
                    <a:pt x="25" y="346"/>
                  </a:lnTo>
                  <a:lnTo>
                    <a:pt x="25" y="348"/>
                  </a:lnTo>
                  <a:lnTo>
                    <a:pt x="27" y="348"/>
                  </a:lnTo>
                  <a:lnTo>
                    <a:pt x="340" y="166"/>
                  </a:lnTo>
                  <a:lnTo>
                    <a:pt x="30" y="348"/>
                  </a:lnTo>
                  <a:lnTo>
                    <a:pt x="30" y="348"/>
                  </a:lnTo>
                  <a:lnTo>
                    <a:pt x="30" y="348"/>
                  </a:lnTo>
                  <a:lnTo>
                    <a:pt x="30" y="348"/>
                  </a:lnTo>
                  <a:lnTo>
                    <a:pt x="30" y="348"/>
                  </a:lnTo>
                  <a:lnTo>
                    <a:pt x="30" y="348"/>
                  </a:lnTo>
                  <a:lnTo>
                    <a:pt x="30" y="348"/>
                  </a:lnTo>
                  <a:lnTo>
                    <a:pt x="205" y="248"/>
                  </a:lnTo>
                  <a:lnTo>
                    <a:pt x="30" y="348"/>
                  </a:lnTo>
                  <a:lnTo>
                    <a:pt x="30" y="348"/>
                  </a:lnTo>
                  <a:lnTo>
                    <a:pt x="30" y="348"/>
                  </a:lnTo>
                  <a:lnTo>
                    <a:pt x="30" y="348"/>
                  </a:lnTo>
                  <a:lnTo>
                    <a:pt x="32" y="350"/>
                  </a:lnTo>
                  <a:lnTo>
                    <a:pt x="32" y="350"/>
                  </a:lnTo>
                  <a:lnTo>
                    <a:pt x="539" y="55"/>
                  </a:lnTo>
                  <a:lnTo>
                    <a:pt x="45" y="353"/>
                  </a:lnTo>
                  <a:lnTo>
                    <a:pt x="45" y="353"/>
                  </a:lnTo>
                  <a:lnTo>
                    <a:pt x="45" y="355"/>
                  </a:lnTo>
                  <a:lnTo>
                    <a:pt x="496" y="94"/>
                  </a:lnTo>
                  <a:lnTo>
                    <a:pt x="51" y="355"/>
                  </a:lnTo>
                  <a:lnTo>
                    <a:pt x="51" y="355"/>
                  </a:lnTo>
                  <a:lnTo>
                    <a:pt x="51" y="355"/>
                  </a:lnTo>
                  <a:lnTo>
                    <a:pt x="51" y="355"/>
                  </a:lnTo>
                  <a:lnTo>
                    <a:pt x="51" y="355"/>
                  </a:lnTo>
                  <a:lnTo>
                    <a:pt x="51" y="355"/>
                  </a:lnTo>
                  <a:lnTo>
                    <a:pt x="51" y="355"/>
                  </a:lnTo>
                  <a:lnTo>
                    <a:pt x="51" y="357"/>
                  </a:lnTo>
                  <a:lnTo>
                    <a:pt x="51" y="357"/>
                  </a:lnTo>
                  <a:lnTo>
                    <a:pt x="51" y="357"/>
                  </a:lnTo>
                  <a:lnTo>
                    <a:pt x="539" y="74"/>
                  </a:lnTo>
                  <a:lnTo>
                    <a:pt x="62" y="357"/>
                  </a:lnTo>
                  <a:lnTo>
                    <a:pt x="62" y="359"/>
                  </a:lnTo>
                  <a:lnTo>
                    <a:pt x="62" y="359"/>
                  </a:lnTo>
                  <a:lnTo>
                    <a:pt x="586" y="57"/>
                  </a:lnTo>
                  <a:lnTo>
                    <a:pt x="423" y="156"/>
                  </a:lnTo>
                  <a:lnTo>
                    <a:pt x="457" y="136"/>
                  </a:lnTo>
                  <a:lnTo>
                    <a:pt x="618" y="38"/>
                  </a:lnTo>
                  <a:lnTo>
                    <a:pt x="618" y="36"/>
                  </a:lnTo>
                  <a:lnTo>
                    <a:pt x="618" y="36"/>
                  </a:lnTo>
                  <a:lnTo>
                    <a:pt x="132" y="316"/>
                  </a:lnTo>
                  <a:lnTo>
                    <a:pt x="609" y="34"/>
                  </a:lnTo>
                  <a:lnTo>
                    <a:pt x="609" y="34"/>
                  </a:lnTo>
                  <a:lnTo>
                    <a:pt x="609" y="34"/>
                  </a:lnTo>
                  <a:lnTo>
                    <a:pt x="158" y="295"/>
                  </a:lnTo>
                  <a:lnTo>
                    <a:pt x="603" y="32"/>
                  </a:lnTo>
                  <a:lnTo>
                    <a:pt x="603" y="32"/>
                  </a:lnTo>
                  <a:lnTo>
                    <a:pt x="603" y="32"/>
                  </a:lnTo>
                  <a:lnTo>
                    <a:pt x="603" y="32"/>
                  </a:lnTo>
                  <a:lnTo>
                    <a:pt x="603" y="32"/>
                  </a:lnTo>
                  <a:lnTo>
                    <a:pt x="603" y="32"/>
                  </a:lnTo>
                  <a:lnTo>
                    <a:pt x="603" y="32"/>
                  </a:lnTo>
                  <a:lnTo>
                    <a:pt x="603" y="32"/>
                  </a:lnTo>
                  <a:lnTo>
                    <a:pt x="603" y="32"/>
                  </a:lnTo>
                  <a:lnTo>
                    <a:pt x="603" y="32"/>
                  </a:lnTo>
                  <a:lnTo>
                    <a:pt x="94" y="325"/>
                  </a:lnTo>
                  <a:lnTo>
                    <a:pt x="590" y="27"/>
                  </a:lnTo>
                  <a:lnTo>
                    <a:pt x="590" y="27"/>
                  </a:lnTo>
                  <a:lnTo>
                    <a:pt x="590" y="25"/>
                  </a:lnTo>
                  <a:lnTo>
                    <a:pt x="412" y="128"/>
                  </a:lnTo>
                  <a:lnTo>
                    <a:pt x="588" y="27"/>
                  </a:lnTo>
                  <a:lnTo>
                    <a:pt x="588" y="27"/>
                  </a:lnTo>
                  <a:lnTo>
                    <a:pt x="588" y="27"/>
                  </a:lnTo>
                  <a:lnTo>
                    <a:pt x="588" y="27"/>
                  </a:lnTo>
                  <a:lnTo>
                    <a:pt x="588" y="27"/>
                  </a:lnTo>
                  <a:lnTo>
                    <a:pt x="588" y="25"/>
                  </a:lnTo>
                  <a:lnTo>
                    <a:pt x="588" y="25"/>
                  </a:lnTo>
                  <a:lnTo>
                    <a:pt x="588" y="25"/>
                  </a:lnTo>
                  <a:lnTo>
                    <a:pt x="588" y="25"/>
                  </a:lnTo>
                  <a:lnTo>
                    <a:pt x="588" y="25"/>
                  </a:lnTo>
                  <a:lnTo>
                    <a:pt x="273" y="207"/>
                  </a:lnTo>
                  <a:lnTo>
                    <a:pt x="586" y="25"/>
                  </a:lnTo>
                  <a:lnTo>
                    <a:pt x="586" y="25"/>
                  </a:lnTo>
                  <a:lnTo>
                    <a:pt x="586" y="25"/>
                  </a:lnTo>
                  <a:lnTo>
                    <a:pt x="586" y="25"/>
                  </a:lnTo>
                  <a:lnTo>
                    <a:pt x="586" y="25"/>
                  </a:lnTo>
                  <a:lnTo>
                    <a:pt x="586" y="25"/>
                  </a:lnTo>
                  <a:lnTo>
                    <a:pt x="586" y="25"/>
                  </a:lnTo>
                  <a:lnTo>
                    <a:pt x="586" y="25"/>
                  </a:lnTo>
                  <a:lnTo>
                    <a:pt x="584" y="25"/>
                  </a:lnTo>
                  <a:lnTo>
                    <a:pt x="584" y="25"/>
                  </a:lnTo>
                  <a:lnTo>
                    <a:pt x="584" y="25"/>
                  </a:lnTo>
                  <a:lnTo>
                    <a:pt x="584" y="25"/>
                  </a:lnTo>
                  <a:lnTo>
                    <a:pt x="57" y="329"/>
                  </a:lnTo>
                  <a:lnTo>
                    <a:pt x="562" y="19"/>
                  </a:lnTo>
                  <a:lnTo>
                    <a:pt x="562" y="17"/>
                  </a:lnTo>
                  <a:lnTo>
                    <a:pt x="562" y="17"/>
                  </a:lnTo>
                  <a:lnTo>
                    <a:pt x="154" y="254"/>
                  </a:lnTo>
                  <a:lnTo>
                    <a:pt x="558" y="17"/>
                  </a:lnTo>
                  <a:lnTo>
                    <a:pt x="558" y="17"/>
                  </a:lnTo>
                  <a:lnTo>
                    <a:pt x="558" y="17"/>
                  </a:lnTo>
                  <a:lnTo>
                    <a:pt x="558" y="17"/>
                  </a:lnTo>
                  <a:lnTo>
                    <a:pt x="558" y="17"/>
                  </a:lnTo>
                  <a:lnTo>
                    <a:pt x="558" y="17"/>
                  </a:lnTo>
                  <a:lnTo>
                    <a:pt x="558" y="17"/>
                  </a:lnTo>
                  <a:lnTo>
                    <a:pt x="34" y="318"/>
                  </a:lnTo>
                  <a:lnTo>
                    <a:pt x="537" y="12"/>
                  </a:lnTo>
                  <a:lnTo>
                    <a:pt x="537" y="10"/>
                  </a:lnTo>
                  <a:lnTo>
                    <a:pt x="534" y="10"/>
                  </a:lnTo>
                  <a:lnTo>
                    <a:pt x="96" y="265"/>
                  </a:lnTo>
                  <a:lnTo>
                    <a:pt x="528" y="10"/>
                  </a:lnTo>
                  <a:lnTo>
                    <a:pt x="528" y="8"/>
                  </a:lnTo>
                  <a:lnTo>
                    <a:pt x="528" y="8"/>
                  </a:lnTo>
                  <a:lnTo>
                    <a:pt x="528" y="8"/>
                  </a:lnTo>
                  <a:lnTo>
                    <a:pt x="528" y="8"/>
                  </a:lnTo>
                  <a:lnTo>
                    <a:pt x="111" y="250"/>
                  </a:lnTo>
                  <a:lnTo>
                    <a:pt x="519" y="8"/>
                  </a:lnTo>
                  <a:lnTo>
                    <a:pt x="519" y="8"/>
                  </a:lnTo>
                  <a:lnTo>
                    <a:pt x="522" y="8"/>
                  </a:lnTo>
                  <a:lnTo>
                    <a:pt x="519" y="8"/>
                  </a:lnTo>
                  <a:lnTo>
                    <a:pt x="519" y="6"/>
                  </a:lnTo>
                  <a:lnTo>
                    <a:pt x="519" y="6"/>
                  </a:lnTo>
                  <a:lnTo>
                    <a:pt x="519" y="6"/>
                  </a:lnTo>
                  <a:lnTo>
                    <a:pt x="57" y="273"/>
                  </a:lnTo>
                  <a:lnTo>
                    <a:pt x="500" y="4"/>
                  </a:lnTo>
                  <a:lnTo>
                    <a:pt x="500" y="4"/>
                  </a:lnTo>
                  <a:lnTo>
                    <a:pt x="500" y="4"/>
                  </a:lnTo>
                  <a:lnTo>
                    <a:pt x="87" y="241"/>
                  </a:lnTo>
                  <a:lnTo>
                    <a:pt x="489" y="4"/>
                  </a:lnTo>
                  <a:lnTo>
                    <a:pt x="489" y="2"/>
                  </a:lnTo>
                  <a:lnTo>
                    <a:pt x="487" y="2"/>
                  </a:lnTo>
                  <a:lnTo>
                    <a:pt x="220" y="158"/>
                  </a:lnTo>
                  <a:lnTo>
                    <a:pt x="485" y="2"/>
                  </a:lnTo>
                  <a:lnTo>
                    <a:pt x="485" y="2"/>
                  </a:lnTo>
                  <a:lnTo>
                    <a:pt x="485" y="2"/>
                  </a:lnTo>
                  <a:lnTo>
                    <a:pt x="485" y="2"/>
                  </a:lnTo>
                  <a:lnTo>
                    <a:pt x="485" y="2"/>
                  </a:lnTo>
                  <a:lnTo>
                    <a:pt x="483" y="2"/>
                  </a:lnTo>
                  <a:lnTo>
                    <a:pt x="483" y="2"/>
                  </a:lnTo>
                  <a:lnTo>
                    <a:pt x="228" y="149"/>
                  </a:lnTo>
                  <a:lnTo>
                    <a:pt x="481" y="2"/>
                  </a:lnTo>
                  <a:lnTo>
                    <a:pt x="481" y="2"/>
                  </a:lnTo>
                  <a:lnTo>
                    <a:pt x="481" y="2"/>
                  </a:lnTo>
                  <a:lnTo>
                    <a:pt x="481" y="2"/>
                  </a:lnTo>
                  <a:lnTo>
                    <a:pt x="481" y="2"/>
                  </a:lnTo>
                  <a:lnTo>
                    <a:pt x="481" y="2"/>
                  </a:lnTo>
                  <a:lnTo>
                    <a:pt x="481" y="2"/>
                  </a:lnTo>
                  <a:lnTo>
                    <a:pt x="481" y="2"/>
                  </a:lnTo>
                  <a:lnTo>
                    <a:pt x="481" y="2"/>
                  </a:lnTo>
                  <a:lnTo>
                    <a:pt x="481" y="2"/>
                  </a:lnTo>
                  <a:lnTo>
                    <a:pt x="77" y="235"/>
                  </a:lnTo>
                  <a:lnTo>
                    <a:pt x="460" y="0"/>
                  </a:lnTo>
                  <a:lnTo>
                    <a:pt x="460" y="0"/>
                  </a:lnTo>
                  <a:lnTo>
                    <a:pt x="460" y="0"/>
                  </a:lnTo>
                  <a:lnTo>
                    <a:pt x="104" y="205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E4E963"/>
            </a:solidFill>
            <a:ln w="9525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" name="14_10"/>
          <p:cNvGrpSpPr/>
          <p:nvPr>
            <p:custDataLst>
              <p:tags r:id="rId9"/>
            </p:custDataLst>
          </p:nvPr>
        </p:nvGrpSpPr>
        <p:grpSpPr>
          <a:xfrm flipH="1">
            <a:off x="7612063" y="4060826"/>
            <a:ext cx="539750" cy="381000"/>
            <a:chOff x="3925888" y="2724150"/>
            <a:chExt cx="539750" cy="381000"/>
          </a:xfrm>
        </p:grpSpPr>
        <p:sp>
          <p:nvSpPr>
            <p:cNvPr id="36" name="Freeform 120"/>
            <p:cNvSpPr>
              <a:spLocks/>
            </p:cNvSpPr>
            <p:nvPr/>
          </p:nvSpPr>
          <p:spPr bwMode="auto">
            <a:xfrm>
              <a:off x="4197350" y="2795588"/>
              <a:ext cx="268288" cy="255588"/>
            </a:xfrm>
            <a:custGeom>
              <a:avLst/>
              <a:gdLst>
                <a:gd name="T0" fmla="*/ 81 w 169"/>
                <a:gd name="T1" fmla="*/ 0 h 161"/>
                <a:gd name="T2" fmla="*/ 75 w 169"/>
                <a:gd name="T3" fmla="*/ 5 h 161"/>
                <a:gd name="T4" fmla="*/ 0 w 169"/>
                <a:gd name="T5" fmla="*/ 64 h 161"/>
                <a:gd name="T6" fmla="*/ 13 w 169"/>
                <a:gd name="T7" fmla="*/ 75 h 161"/>
                <a:gd name="T8" fmla="*/ 21 w 169"/>
                <a:gd name="T9" fmla="*/ 82 h 161"/>
                <a:gd name="T10" fmla="*/ 62 w 169"/>
                <a:gd name="T11" fmla="*/ 60 h 161"/>
                <a:gd name="T12" fmla="*/ 23 w 169"/>
                <a:gd name="T13" fmla="*/ 84 h 161"/>
                <a:gd name="T14" fmla="*/ 30 w 169"/>
                <a:gd name="T15" fmla="*/ 88 h 161"/>
                <a:gd name="T16" fmla="*/ 38 w 169"/>
                <a:gd name="T17" fmla="*/ 92 h 161"/>
                <a:gd name="T18" fmla="*/ 118 w 169"/>
                <a:gd name="T19" fmla="*/ 47 h 161"/>
                <a:gd name="T20" fmla="*/ 55 w 169"/>
                <a:gd name="T21" fmla="*/ 103 h 161"/>
                <a:gd name="T22" fmla="*/ 62 w 169"/>
                <a:gd name="T23" fmla="*/ 107 h 161"/>
                <a:gd name="T24" fmla="*/ 73 w 169"/>
                <a:gd name="T25" fmla="*/ 112 h 161"/>
                <a:gd name="T26" fmla="*/ 130 w 169"/>
                <a:gd name="T27" fmla="*/ 79 h 161"/>
                <a:gd name="T28" fmla="*/ 79 w 169"/>
                <a:gd name="T29" fmla="*/ 116 h 161"/>
                <a:gd name="T30" fmla="*/ 92 w 169"/>
                <a:gd name="T31" fmla="*/ 122 h 161"/>
                <a:gd name="T32" fmla="*/ 105 w 169"/>
                <a:gd name="T33" fmla="*/ 129 h 161"/>
                <a:gd name="T34" fmla="*/ 150 w 169"/>
                <a:gd name="T35" fmla="*/ 105 h 161"/>
                <a:gd name="T36" fmla="*/ 118 w 169"/>
                <a:gd name="T37" fmla="*/ 135 h 161"/>
                <a:gd name="T38" fmla="*/ 124 w 169"/>
                <a:gd name="T39" fmla="*/ 139 h 161"/>
                <a:gd name="T40" fmla="*/ 130 w 169"/>
                <a:gd name="T41" fmla="*/ 141 h 161"/>
                <a:gd name="T42" fmla="*/ 158 w 169"/>
                <a:gd name="T43" fmla="*/ 127 h 161"/>
                <a:gd name="T44" fmla="*/ 143 w 169"/>
                <a:gd name="T45" fmla="*/ 148 h 161"/>
                <a:gd name="T46" fmla="*/ 147 w 169"/>
                <a:gd name="T47" fmla="*/ 150 h 161"/>
                <a:gd name="T48" fmla="*/ 165 w 169"/>
                <a:gd name="T49" fmla="*/ 159 h 161"/>
                <a:gd name="T50" fmla="*/ 167 w 169"/>
                <a:gd name="T51" fmla="*/ 159 h 161"/>
                <a:gd name="T52" fmla="*/ 167 w 169"/>
                <a:gd name="T53" fmla="*/ 159 h 161"/>
                <a:gd name="T54" fmla="*/ 169 w 169"/>
                <a:gd name="T55" fmla="*/ 161 h 161"/>
                <a:gd name="T56" fmla="*/ 169 w 169"/>
                <a:gd name="T57" fmla="*/ 159 h 161"/>
                <a:gd name="T58" fmla="*/ 169 w 169"/>
                <a:gd name="T59" fmla="*/ 156 h 161"/>
                <a:gd name="T60" fmla="*/ 165 w 169"/>
                <a:gd name="T61" fmla="*/ 141 h 161"/>
                <a:gd name="T62" fmla="*/ 152 w 169"/>
                <a:gd name="T63" fmla="*/ 148 h 161"/>
                <a:gd name="T64" fmla="*/ 162 w 169"/>
                <a:gd name="T65" fmla="*/ 135 h 161"/>
                <a:gd name="T66" fmla="*/ 160 w 169"/>
                <a:gd name="T67" fmla="*/ 124 h 161"/>
                <a:gd name="T68" fmla="*/ 158 w 169"/>
                <a:gd name="T69" fmla="*/ 118 h 161"/>
                <a:gd name="T70" fmla="*/ 128 w 169"/>
                <a:gd name="T71" fmla="*/ 135 h 161"/>
                <a:gd name="T72" fmla="*/ 156 w 169"/>
                <a:gd name="T73" fmla="*/ 114 h 161"/>
                <a:gd name="T74" fmla="*/ 152 w 169"/>
                <a:gd name="T75" fmla="*/ 101 h 161"/>
                <a:gd name="T76" fmla="*/ 147 w 169"/>
                <a:gd name="T77" fmla="*/ 90 h 161"/>
                <a:gd name="T78" fmla="*/ 96 w 169"/>
                <a:gd name="T79" fmla="*/ 120 h 161"/>
                <a:gd name="T80" fmla="*/ 143 w 169"/>
                <a:gd name="T81" fmla="*/ 79 h 161"/>
                <a:gd name="T82" fmla="*/ 139 w 169"/>
                <a:gd name="T83" fmla="*/ 73 h 161"/>
                <a:gd name="T84" fmla="*/ 135 w 169"/>
                <a:gd name="T85" fmla="*/ 64 h 161"/>
                <a:gd name="T86" fmla="*/ 73 w 169"/>
                <a:gd name="T87" fmla="*/ 99 h 161"/>
                <a:gd name="T88" fmla="*/ 130 w 169"/>
                <a:gd name="T89" fmla="*/ 58 h 161"/>
                <a:gd name="T90" fmla="*/ 124 w 169"/>
                <a:gd name="T91" fmla="*/ 45 h 161"/>
                <a:gd name="T92" fmla="*/ 118 w 169"/>
                <a:gd name="T93" fmla="*/ 37 h 161"/>
                <a:gd name="T94" fmla="*/ 43 w 169"/>
                <a:gd name="T95" fmla="*/ 77 h 161"/>
                <a:gd name="T96" fmla="*/ 113 w 169"/>
                <a:gd name="T97" fmla="*/ 32 h 161"/>
                <a:gd name="T98" fmla="*/ 113 w 169"/>
                <a:gd name="T99" fmla="*/ 30 h 161"/>
                <a:gd name="T100" fmla="*/ 105 w 169"/>
                <a:gd name="T101" fmla="*/ 24 h 161"/>
                <a:gd name="T102" fmla="*/ 19 w 169"/>
                <a:gd name="T103" fmla="*/ 73 h 161"/>
                <a:gd name="T104" fmla="*/ 94 w 169"/>
                <a:gd name="T105" fmla="*/ 11 h 161"/>
                <a:gd name="T106" fmla="*/ 81 w 169"/>
                <a:gd name="T10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9" h="161">
                  <a:moveTo>
                    <a:pt x="81" y="0"/>
                  </a:moveTo>
                  <a:lnTo>
                    <a:pt x="81" y="0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49" y="17"/>
                  </a:lnTo>
                  <a:lnTo>
                    <a:pt x="75" y="5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88" y="13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5" y="77"/>
                  </a:lnTo>
                  <a:lnTo>
                    <a:pt x="96" y="28"/>
                  </a:lnTo>
                  <a:lnTo>
                    <a:pt x="21" y="82"/>
                  </a:lnTo>
                  <a:lnTo>
                    <a:pt x="21" y="82"/>
                  </a:lnTo>
                  <a:lnTo>
                    <a:pt x="23" y="82"/>
                  </a:lnTo>
                  <a:lnTo>
                    <a:pt x="62" y="60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98" y="41"/>
                  </a:lnTo>
                  <a:lnTo>
                    <a:pt x="30" y="86"/>
                  </a:lnTo>
                  <a:lnTo>
                    <a:pt x="30" y="88"/>
                  </a:lnTo>
                  <a:lnTo>
                    <a:pt x="30" y="88"/>
                  </a:lnTo>
                  <a:lnTo>
                    <a:pt x="109" y="41"/>
                  </a:lnTo>
                  <a:lnTo>
                    <a:pt x="38" y="92"/>
                  </a:lnTo>
                  <a:lnTo>
                    <a:pt x="38" y="94"/>
                  </a:lnTo>
                  <a:lnTo>
                    <a:pt x="41" y="94"/>
                  </a:lnTo>
                  <a:lnTo>
                    <a:pt x="118" y="47"/>
                  </a:lnTo>
                  <a:lnTo>
                    <a:pt x="55" y="103"/>
                  </a:lnTo>
                  <a:lnTo>
                    <a:pt x="55" y="103"/>
                  </a:lnTo>
                  <a:lnTo>
                    <a:pt x="55" y="103"/>
                  </a:lnTo>
                  <a:lnTo>
                    <a:pt x="120" y="67"/>
                  </a:lnTo>
                  <a:lnTo>
                    <a:pt x="62" y="105"/>
                  </a:lnTo>
                  <a:lnTo>
                    <a:pt x="62" y="107"/>
                  </a:lnTo>
                  <a:lnTo>
                    <a:pt x="62" y="107"/>
                  </a:lnTo>
                  <a:lnTo>
                    <a:pt x="128" y="69"/>
                  </a:lnTo>
                  <a:lnTo>
                    <a:pt x="73" y="112"/>
                  </a:lnTo>
                  <a:lnTo>
                    <a:pt x="73" y="114"/>
                  </a:lnTo>
                  <a:lnTo>
                    <a:pt x="73" y="114"/>
                  </a:lnTo>
                  <a:lnTo>
                    <a:pt x="130" y="79"/>
                  </a:lnTo>
                  <a:lnTo>
                    <a:pt x="79" y="116"/>
                  </a:lnTo>
                  <a:lnTo>
                    <a:pt x="79" y="116"/>
                  </a:lnTo>
                  <a:lnTo>
                    <a:pt x="79" y="116"/>
                  </a:lnTo>
                  <a:lnTo>
                    <a:pt x="139" y="84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43" y="92"/>
                  </a:lnTo>
                  <a:lnTo>
                    <a:pt x="105" y="129"/>
                  </a:lnTo>
                  <a:lnTo>
                    <a:pt x="105" y="129"/>
                  </a:lnTo>
                  <a:lnTo>
                    <a:pt x="105" y="129"/>
                  </a:lnTo>
                  <a:lnTo>
                    <a:pt x="150" y="105"/>
                  </a:lnTo>
                  <a:lnTo>
                    <a:pt x="118" y="135"/>
                  </a:lnTo>
                  <a:lnTo>
                    <a:pt x="118" y="135"/>
                  </a:lnTo>
                  <a:lnTo>
                    <a:pt x="118" y="135"/>
                  </a:lnTo>
                  <a:lnTo>
                    <a:pt x="150" y="118"/>
                  </a:lnTo>
                  <a:lnTo>
                    <a:pt x="124" y="139"/>
                  </a:lnTo>
                  <a:lnTo>
                    <a:pt x="124" y="139"/>
                  </a:lnTo>
                  <a:lnTo>
                    <a:pt x="124" y="139"/>
                  </a:lnTo>
                  <a:lnTo>
                    <a:pt x="154" y="122"/>
                  </a:lnTo>
                  <a:lnTo>
                    <a:pt x="130" y="141"/>
                  </a:lnTo>
                  <a:lnTo>
                    <a:pt x="130" y="141"/>
                  </a:lnTo>
                  <a:lnTo>
                    <a:pt x="130" y="141"/>
                  </a:lnTo>
                  <a:lnTo>
                    <a:pt x="158" y="127"/>
                  </a:lnTo>
                  <a:lnTo>
                    <a:pt x="141" y="148"/>
                  </a:lnTo>
                  <a:lnTo>
                    <a:pt x="141" y="148"/>
                  </a:lnTo>
                  <a:lnTo>
                    <a:pt x="143" y="148"/>
                  </a:lnTo>
                  <a:lnTo>
                    <a:pt x="160" y="137"/>
                  </a:lnTo>
                  <a:lnTo>
                    <a:pt x="147" y="150"/>
                  </a:lnTo>
                  <a:lnTo>
                    <a:pt x="147" y="150"/>
                  </a:lnTo>
                  <a:lnTo>
                    <a:pt x="150" y="152"/>
                  </a:lnTo>
                  <a:lnTo>
                    <a:pt x="165" y="144"/>
                  </a:lnTo>
                  <a:lnTo>
                    <a:pt x="165" y="159"/>
                  </a:lnTo>
                  <a:lnTo>
                    <a:pt x="167" y="159"/>
                  </a:lnTo>
                  <a:lnTo>
                    <a:pt x="167" y="159"/>
                  </a:lnTo>
                  <a:lnTo>
                    <a:pt x="167" y="159"/>
                  </a:lnTo>
                  <a:lnTo>
                    <a:pt x="167" y="159"/>
                  </a:lnTo>
                  <a:lnTo>
                    <a:pt x="167" y="159"/>
                  </a:lnTo>
                  <a:lnTo>
                    <a:pt x="167" y="159"/>
                  </a:lnTo>
                  <a:lnTo>
                    <a:pt x="167" y="161"/>
                  </a:lnTo>
                  <a:lnTo>
                    <a:pt x="169" y="161"/>
                  </a:lnTo>
                  <a:lnTo>
                    <a:pt x="169" y="161"/>
                  </a:lnTo>
                  <a:lnTo>
                    <a:pt x="169" y="159"/>
                  </a:lnTo>
                  <a:lnTo>
                    <a:pt x="169" y="159"/>
                  </a:lnTo>
                  <a:lnTo>
                    <a:pt x="169" y="159"/>
                  </a:lnTo>
                  <a:lnTo>
                    <a:pt x="169" y="159"/>
                  </a:lnTo>
                  <a:lnTo>
                    <a:pt x="169" y="159"/>
                  </a:lnTo>
                  <a:lnTo>
                    <a:pt x="169" y="156"/>
                  </a:lnTo>
                  <a:lnTo>
                    <a:pt x="167" y="156"/>
                  </a:lnTo>
                  <a:lnTo>
                    <a:pt x="167" y="159"/>
                  </a:lnTo>
                  <a:lnTo>
                    <a:pt x="165" y="141"/>
                  </a:lnTo>
                  <a:lnTo>
                    <a:pt x="165" y="141"/>
                  </a:lnTo>
                  <a:lnTo>
                    <a:pt x="165" y="141"/>
                  </a:lnTo>
                  <a:lnTo>
                    <a:pt x="152" y="148"/>
                  </a:lnTo>
                  <a:lnTo>
                    <a:pt x="162" y="137"/>
                  </a:lnTo>
                  <a:lnTo>
                    <a:pt x="162" y="135"/>
                  </a:lnTo>
                  <a:lnTo>
                    <a:pt x="162" y="135"/>
                  </a:lnTo>
                  <a:lnTo>
                    <a:pt x="143" y="14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35" y="139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28" y="135"/>
                  </a:lnTo>
                  <a:lnTo>
                    <a:pt x="156" y="114"/>
                  </a:lnTo>
                  <a:lnTo>
                    <a:pt x="156" y="114"/>
                  </a:lnTo>
                  <a:lnTo>
                    <a:pt x="156" y="114"/>
                  </a:lnTo>
                  <a:lnTo>
                    <a:pt x="120" y="133"/>
                  </a:lnTo>
                  <a:lnTo>
                    <a:pt x="152" y="103"/>
                  </a:lnTo>
                  <a:lnTo>
                    <a:pt x="152" y="101"/>
                  </a:lnTo>
                  <a:lnTo>
                    <a:pt x="152" y="101"/>
                  </a:lnTo>
                  <a:lnTo>
                    <a:pt x="109" y="127"/>
                  </a:lnTo>
                  <a:lnTo>
                    <a:pt x="147" y="90"/>
                  </a:lnTo>
                  <a:lnTo>
                    <a:pt x="147" y="90"/>
                  </a:lnTo>
                  <a:lnTo>
                    <a:pt x="147" y="90"/>
                  </a:lnTo>
                  <a:lnTo>
                    <a:pt x="96" y="120"/>
                  </a:lnTo>
                  <a:lnTo>
                    <a:pt x="143" y="79"/>
                  </a:lnTo>
                  <a:lnTo>
                    <a:pt x="143" y="79"/>
                  </a:lnTo>
                  <a:lnTo>
                    <a:pt x="143" y="79"/>
                  </a:lnTo>
                  <a:lnTo>
                    <a:pt x="88" y="112"/>
                  </a:lnTo>
                  <a:lnTo>
                    <a:pt x="139" y="75"/>
                  </a:lnTo>
                  <a:lnTo>
                    <a:pt x="139" y="73"/>
                  </a:lnTo>
                  <a:lnTo>
                    <a:pt x="139" y="73"/>
                  </a:lnTo>
                  <a:lnTo>
                    <a:pt x="79" y="109"/>
                  </a:lnTo>
                  <a:lnTo>
                    <a:pt x="135" y="64"/>
                  </a:lnTo>
                  <a:lnTo>
                    <a:pt x="135" y="64"/>
                  </a:lnTo>
                  <a:lnTo>
                    <a:pt x="135" y="64"/>
                  </a:lnTo>
                  <a:lnTo>
                    <a:pt x="73" y="99"/>
                  </a:lnTo>
                  <a:lnTo>
                    <a:pt x="133" y="60"/>
                  </a:lnTo>
                  <a:lnTo>
                    <a:pt x="133" y="58"/>
                  </a:lnTo>
                  <a:lnTo>
                    <a:pt x="130" y="58"/>
                  </a:lnTo>
                  <a:lnTo>
                    <a:pt x="60" y="99"/>
                  </a:lnTo>
                  <a:lnTo>
                    <a:pt x="124" y="45"/>
                  </a:lnTo>
                  <a:lnTo>
                    <a:pt x="124" y="45"/>
                  </a:lnTo>
                  <a:lnTo>
                    <a:pt x="122" y="45"/>
                  </a:lnTo>
                  <a:lnTo>
                    <a:pt x="47" y="88"/>
                  </a:lnTo>
                  <a:lnTo>
                    <a:pt x="118" y="37"/>
                  </a:lnTo>
                  <a:lnTo>
                    <a:pt x="118" y="37"/>
                  </a:lnTo>
                  <a:lnTo>
                    <a:pt x="115" y="37"/>
                  </a:lnTo>
                  <a:lnTo>
                    <a:pt x="43" y="77"/>
                  </a:lnTo>
                  <a:lnTo>
                    <a:pt x="113" y="32"/>
                  </a:lnTo>
                  <a:lnTo>
                    <a:pt x="113" y="32"/>
                  </a:lnTo>
                  <a:lnTo>
                    <a:pt x="113" y="32"/>
                  </a:lnTo>
                  <a:lnTo>
                    <a:pt x="75" y="54"/>
                  </a:lnTo>
                  <a:lnTo>
                    <a:pt x="113" y="30"/>
                  </a:lnTo>
                  <a:lnTo>
                    <a:pt x="113" y="30"/>
                  </a:lnTo>
                  <a:lnTo>
                    <a:pt x="111" y="30"/>
                  </a:lnTo>
                  <a:lnTo>
                    <a:pt x="30" y="77"/>
                  </a:lnTo>
                  <a:lnTo>
                    <a:pt x="105" y="24"/>
                  </a:lnTo>
                  <a:lnTo>
                    <a:pt x="105" y="24"/>
                  </a:lnTo>
                  <a:lnTo>
                    <a:pt x="105" y="22"/>
                  </a:lnTo>
                  <a:lnTo>
                    <a:pt x="19" y="73"/>
                  </a:lnTo>
                  <a:lnTo>
                    <a:pt x="94" y="11"/>
                  </a:lnTo>
                  <a:lnTo>
                    <a:pt x="94" y="11"/>
                  </a:lnTo>
                  <a:lnTo>
                    <a:pt x="94" y="11"/>
                  </a:lnTo>
                  <a:lnTo>
                    <a:pt x="4" y="62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E4E963"/>
            </a:solidFill>
            <a:ln w="9525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22"/>
            <p:cNvSpPr>
              <a:spLocks noEditPoints="1"/>
            </p:cNvSpPr>
            <p:nvPr/>
          </p:nvSpPr>
          <p:spPr bwMode="auto">
            <a:xfrm>
              <a:off x="3925888" y="2724150"/>
              <a:ext cx="515938" cy="381000"/>
            </a:xfrm>
            <a:custGeom>
              <a:avLst/>
              <a:gdLst>
                <a:gd name="T0" fmla="*/ 25 w 325"/>
                <a:gd name="T1" fmla="*/ 41 h 240"/>
                <a:gd name="T2" fmla="*/ 43 w 325"/>
                <a:gd name="T3" fmla="*/ 5 h 240"/>
                <a:gd name="T4" fmla="*/ 0 w 325"/>
                <a:gd name="T5" fmla="*/ 15 h 240"/>
                <a:gd name="T6" fmla="*/ 6 w 325"/>
                <a:gd name="T7" fmla="*/ 28 h 240"/>
                <a:gd name="T8" fmla="*/ 15 w 325"/>
                <a:gd name="T9" fmla="*/ 47 h 240"/>
                <a:gd name="T10" fmla="*/ 17 w 325"/>
                <a:gd name="T11" fmla="*/ 54 h 240"/>
                <a:gd name="T12" fmla="*/ 28 w 325"/>
                <a:gd name="T13" fmla="*/ 73 h 240"/>
                <a:gd name="T14" fmla="*/ 34 w 325"/>
                <a:gd name="T15" fmla="*/ 84 h 240"/>
                <a:gd name="T16" fmla="*/ 36 w 325"/>
                <a:gd name="T17" fmla="*/ 88 h 240"/>
                <a:gd name="T18" fmla="*/ 40 w 325"/>
                <a:gd name="T19" fmla="*/ 95 h 240"/>
                <a:gd name="T20" fmla="*/ 49 w 325"/>
                <a:gd name="T21" fmla="*/ 109 h 240"/>
                <a:gd name="T22" fmla="*/ 49 w 325"/>
                <a:gd name="T23" fmla="*/ 109 h 240"/>
                <a:gd name="T24" fmla="*/ 53 w 325"/>
                <a:gd name="T25" fmla="*/ 114 h 240"/>
                <a:gd name="T26" fmla="*/ 186 w 325"/>
                <a:gd name="T27" fmla="*/ 56 h 240"/>
                <a:gd name="T28" fmla="*/ 77 w 325"/>
                <a:gd name="T29" fmla="*/ 144 h 240"/>
                <a:gd name="T30" fmla="*/ 135 w 325"/>
                <a:gd name="T31" fmla="*/ 114 h 240"/>
                <a:gd name="T32" fmla="*/ 79 w 325"/>
                <a:gd name="T33" fmla="*/ 146 h 240"/>
                <a:gd name="T34" fmla="*/ 85 w 325"/>
                <a:gd name="T35" fmla="*/ 152 h 240"/>
                <a:gd name="T36" fmla="*/ 90 w 325"/>
                <a:gd name="T37" fmla="*/ 159 h 240"/>
                <a:gd name="T38" fmla="*/ 109 w 325"/>
                <a:gd name="T39" fmla="*/ 174 h 240"/>
                <a:gd name="T40" fmla="*/ 122 w 325"/>
                <a:gd name="T41" fmla="*/ 184 h 240"/>
                <a:gd name="T42" fmla="*/ 137 w 325"/>
                <a:gd name="T43" fmla="*/ 195 h 240"/>
                <a:gd name="T44" fmla="*/ 139 w 325"/>
                <a:gd name="T45" fmla="*/ 197 h 240"/>
                <a:gd name="T46" fmla="*/ 143 w 325"/>
                <a:gd name="T47" fmla="*/ 199 h 240"/>
                <a:gd name="T48" fmla="*/ 149 w 325"/>
                <a:gd name="T49" fmla="*/ 201 h 240"/>
                <a:gd name="T50" fmla="*/ 158 w 325"/>
                <a:gd name="T51" fmla="*/ 208 h 240"/>
                <a:gd name="T52" fmla="*/ 160 w 325"/>
                <a:gd name="T53" fmla="*/ 208 h 240"/>
                <a:gd name="T54" fmla="*/ 179 w 325"/>
                <a:gd name="T55" fmla="*/ 219 h 240"/>
                <a:gd name="T56" fmla="*/ 201 w 325"/>
                <a:gd name="T57" fmla="*/ 225 h 240"/>
                <a:gd name="T58" fmla="*/ 220 w 325"/>
                <a:gd name="T59" fmla="*/ 231 h 240"/>
                <a:gd name="T60" fmla="*/ 267 w 325"/>
                <a:gd name="T61" fmla="*/ 238 h 240"/>
                <a:gd name="T62" fmla="*/ 289 w 325"/>
                <a:gd name="T63" fmla="*/ 240 h 240"/>
                <a:gd name="T64" fmla="*/ 325 w 325"/>
                <a:gd name="T65" fmla="*/ 236 h 240"/>
                <a:gd name="T66" fmla="*/ 316 w 325"/>
                <a:gd name="T67" fmla="*/ 231 h 240"/>
                <a:gd name="T68" fmla="*/ 289 w 325"/>
                <a:gd name="T69" fmla="*/ 238 h 240"/>
                <a:gd name="T70" fmla="*/ 280 w 325"/>
                <a:gd name="T71" fmla="*/ 212 h 240"/>
                <a:gd name="T72" fmla="*/ 224 w 325"/>
                <a:gd name="T73" fmla="*/ 229 h 240"/>
                <a:gd name="T74" fmla="*/ 246 w 325"/>
                <a:gd name="T75" fmla="*/ 186 h 240"/>
                <a:gd name="T76" fmla="*/ 184 w 325"/>
                <a:gd name="T77" fmla="*/ 216 h 240"/>
                <a:gd name="T78" fmla="*/ 224 w 325"/>
                <a:gd name="T79" fmla="*/ 169 h 240"/>
                <a:gd name="T80" fmla="*/ 164 w 325"/>
                <a:gd name="T81" fmla="*/ 201 h 240"/>
                <a:gd name="T82" fmla="*/ 214 w 325"/>
                <a:gd name="T83" fmla="*/ 159 h 240"/>
                <a:gd name="T84" fmla="*/ 212 w 325"/>
                <a:gd name="T85" fmla="*/ 159 h 240"/>
                <a:gd name="T86" fmla="*/ 179 w 325"/>
                <a:gd name="T87" fmla="*/ 172 h 240"/>
                <a:gd name="T88" fmla="*/ 199 w 325"/>
                <a:gd name="T89" fmla="*/ 144 h 240"/>
                <a:gd name="T90" fmla="*/ 126 w 325"/>
                <a:gd name="T91" fmla="*/ 182 h 240"/>
                <a:gd name="T92" fmla="*/ 175 w 325"/>
                <a:gd name="T93" fmla="*/ 118 h 240"/>
                <a:gd name="T94" fmla="*/ 105 w 325"/>
                <a:gd name="T95" fmla="*/ 148 h 240"/>
                <a:gd name="T96" fmla="*/ 158 w 325"/>
                <a:gd name="T97" fmla="*/ 99 h 240"/>
                <a:gd name="T98" fmla="*/ 250 w 325"/>
                <a:gd name="T99" fmla="*/ 45 h 240"/>
                <a:gd name="T100" fmla="*/ 250 w 325"/>
                <a:gd name="T101" fmla="*/ 45 h 240"/>
                <a:gd name="T102" fmla="*/ 85 w 325"/>
                <a:gd name="T103" fmla="*/ 137 h 240"/>
                <a:gd name="T104" fmla="*/ 231 w 325"/>
                <a:gd name="T105" fmla="*/ 30 h 240"/>
                <a:gd name="T106" fmla="*/ 79 w 325"/>
                <a:gd name="T107" fmla="*/ 99 h 240"/>
                <a:gd name="T108" fmla="*/ 207 w 325"/>
                <a:gd name="T109" fmla="*/ 20 h 240"/>
                <a:gd name="T110" fmla="*/ 201 w 325"/>
                <a:gd name="T111" fmla="*/ 15 h 240"/>
                <a:gd name="T112" fmla="*/ 58 w 325"/>
                <a:gd name="T113" fmla="*/ 84 h 240"/>
                <a:gd name="T114" fmla="*/ 173 w 325"/>
                <a:gd name="T115" fmla="*/ 7 h 240"/>
                <a:gd name="T116" fmla="*/ 43 w 325"/>
                <a:gd name="T117" fmla="*/ 77 h 240"/>
                <a:gd name="T118" fmla="*/ 137 w 325"/>
                <a:gd name="T119" fmla="*/ 0 h 240"/>
                <a:gd name="T120" fmla="*/ 28 w 325"/>
                <a:gd name="T121" fmla="*/ 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5" h="240">
                  <a:moveTo>
                    <a:pt x="0" y="18"/>
                  </a:move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close/>
                  <a:moveTo>
                    <a:pt x="96" y="0"/>
                  </a:moveTo>
                  <a:lnTo>
                    <a:pt x="25" y="41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5" y="39"/>
                  </a:lnTo>
                  <a:lnTo>
                    <a:pt x="43" y="7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6" y="26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40" y="7"/>
                  </a:lnTo>
                  <a:lnTo>
                    <a:pt x="10" y="41"/>
                  </a:lnTo>
                  <a:lnTo>
                    <a:pt x="10" y="41"/>
                  </a:lnTo>
                  <a:lnTo>
                    <a:pt x="13" y="43"/>
                  </a:lnTo>
                  <a:lnTo>
                    <a:pt x="72" y="7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85" y="7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05" y="5"/>
                  </a:lnTo>
                  <a:lnTo>
                    <a:pt x="23" y="67"/>
                  </a:lnTo>
                  <a:lnTo>
                    <a:pt x="23" y="67"/>
                  </a:lnTo>
                  <a:lnTo>
                    <a:pt x="23" y="67"/>
                  </a:lnTo>
                  <a:lnTo>
                    <a:pt x="124" y="9"/>
                  </a:lnTo>
                  <a:lnTo>
                    <a:pt x="28" y="73"/>
                  </a:lnTo>
                  <a:lnTo>
                    <a:pt x="28" y="73"/>
                  </a:lnTo>
                  <a:lnTo>
                    <a:pt x="28" y="73"/>
                  </a:lnTo>
                  <a:lnTo>
                    <a:pt x="141" y="9"/>
                  </a:lnTo>
                  <a:lnTo>
                    <a:pt x="34" y="84"/>
                  </a:lnTo>
                  <a:lnTo>
                    <a:pt x="34" y="84"/>
                  </a:lnTo>
                  <a:lnTo>
                    <a:pt x="34" y="84"/>
                  </a:lnTo>
                  <a:lnTo>
                    <a:pt x="111" y="39"/>
                  </a:lnTo>
                  <a:lnTo>
                    <a:pt x="34" y="86"/>
                  </a:lnTo>
                  <a:lnTo>
                    <a:pt x="34" y="86"/>
                  </a:lnTo>
                  <a:lnTo>
                    <a:pt x="36" y="86"/>
                  </a:lnTo>
                  <a:lnTo>
                    <a:pt x="117" y="39"/>
                  </a:lnTo>
                  <a:lnTo>
                    <a:pt x="36" y="88"/>
                  </a:lnTo>
                  <a:lnTo>
                    <a:pt x="36" y="88"/>
                  </a:lnTo>
                  <a:lnTo>
                    <a:pt x="36" y="88"/>
                  </a:lnTo>
                  <a:lnTo>
                    <a:pt x="158" y="18"/>
                  </a:lnTo>
                  <a:lnTo>
                    <a:pt x="40" y="95"/>
                  </a:lnTo>
                  <a:lnTo>
                    <a:pt x="40" y="95"/>
                  </a:lnTo>
                  <a:lnTo>
                    <a:pt x="40" y="95"/>
                  </a:lnTo>
                  <a:lnTo>
                    <a:pt x="175" y="18"/>
                  </a:lnTo>
                  <a:lnTo>
                    <a:pt x="47" y="105"/>
                  </a:lnTo>
                  <a:lnTo>
                    <a:pt x="47" y="105"/>
                  </a:lnTo>
                  <a:lnTo>
                    <a:pt x="47" y="105"/>
                  </a:lnTo>
                  <a:lnTo>
                    <a:pt x="173" y="32"/>
                  </a:lnTo>
                  <a:lnTo>
                    <a:pt x="49" y="109"/>
                  </a:lnTo>
                  <a:lnTo>
                    <a:pt x="49" y="109"/>
                  </a:lnTo>
                  <a:lnTo>
                    <a:pt x="49" y="109"/>
                  </a:lnTo>
                  <a:lnTo>
                    <a:pt x="49" y="109"/>
                  </a:lnTo>
                  <a:lnTo>
                    <a:pt x="49" y="109"/>
                  </a:lnTo>
                  <a:lnTo>
                    <a:pt x="49" y="109"/>
                  </a:lnTo>
                  <a:lnTo>
                    <a:pt x="49" y="109"/>
                  </a:lnTo>
                  <a:lnTo>
                    <a:pt x="51" y="109"/>
                  </a:lnTo>
                  <a:lnTo>
                    <a:pt x="51" y="109"/>
                  </a:lnTo>
                  <a:lnTo>
                    <a:pt x="51" y="109"/>
                  </a:lnTo>
                  <a:lnTo>
                    <a:pt x="182" y="35"/>
                  </a:lnTo>
                  <a:lnTo>
                    <a:pt x="53" y="114"/>
                  </a:lnTo>
                  <a:lnTo>
                    <a:pt x="53" y="114"/>
                  </a:lnTo>
                  <a:lnTo>
                    <a:pt x="53" y="114"/>
                  </a:lnTo>
                  <a:lnTo>
                    <a:pt x="203" y="28"/>
                  </a:lnTo>
                  <a:lnTo>
                    <a:pt x="62" y="127"/>
                  </a:lnTo>
                  <a:lnTo>
                    <a:pt x="62" y="127"/>
                  </a:lnTo>
                  <a:lnTo>
                    <a:pt x="64" y="127"/>
                  </a:lnTo>
                  <a:lnTo>
                    <a:pt x="186" y="56"/>
                  </a:lnTo>
                  <a:lnTo>
                    <a:pt x="64" y="129"/>
                  </a:lnTo>
                  <a:lnTo>
                    <a:pt x="64" y="129"/>
                  </a:lnTo>
                  <a:lnTo>
                    <a:pt x="66" y="131"/>
                  </a:lnTo>
                  <a:lnTo>
                    <a:pt x="224" y="39"/>
                  </a:lnTo>
                  <a:lnTo>
                    <a:pt x="77" y="142"/>
                  </a:lnTo>
                  <a:lnTo>
                    <a:pt x="77" y="144"/>
                  </a:lnTo>
                  <a:lnTo>
                    <a:pt x="77" y="144"/>
                  </a:lnTo>
                  <a:lnTo>
                    <a:pt x="173" y="88"/>
                  </a:lnTo>
                  <a:lnTo>
                    <a:pt x="79" y="144"/>
                  </a:lnTo>
                  <a:lnTo>
                    <a:pt x="79" y="146"/>
                  </a:lnTo>
                  <a:lnTo>
                    <a:pt x="79" y="146"/>
                  </a:lnTo>
                  <a:lnTo>
                    <a:pt x="135" y="114"/>
                  </a:lnTo>
                  <a:lnTo>
                    <a:pt x="79" y="146"/>
                  </a:lnTo>
                  <a:lnTo>
                    <a:pt x="79" y="146"/>
                  </a:lnTo>
                  <a:lnTo>
                    <a:pt x="79" y="146"/>
                  </a:lnTo>
                  <a:lnTo>
                    <a:pt x="79" y="146"/>
                  </a:lnTo>
                  <a:lnTo>
                    <a:pt x="79" y="146"/>
                  </a:lnTo>
                  <a:lnTo>
                    <a:pt x="79" y="146"/>
                  </a:lnTo>
                  <a:lnTo>
                    <a:pt x="79" y="146"/>
                  </a:lnTo>
                  <a:lnTo>
                    <a:pt x="79" y="146"/>
                  </a:lnTo>
                  <a:lnTo>
                    <a:pt x="79" y="146"/>
                  </a:lnTo>
                  <a:lnTo>
                    <a:pt x="79" y="146"/>
                  </a:lnTo>
                  <a:lnTo>
                    <a:pt x="152" y="105"/>
                  </a:lnTo>
                  <a:lnTo>
                    <a:pt x="85" y="152"/>
                  </a:lnTo>
                  <a:lnTo>
                    <a:pt x="85" y="154"/>
                  </a:lnTo>
                  <a:lnTo>
                    <a:pt x="87" y="154"/>
                  </a:lnTo>
                  <a:lnTo>
                    <a:pt x="152" y="118"/>
                  </a:lnTo>
                  <a:lnTo>
                    <a:pt x="90" y="157"/>
                  </a:lnTo>
                  <a:lnTo>
                    <a:pt x="90" y="157"/>
                  </a:lnTo>
                  <a:lnTo>
                    <a:pt x="90" y="159"/>
                  </a:lnTo>
                  <a:lnTo>
                    <a:pt x="160" y="118"/>
                  </a:lnTo>
                  <a:lnTo>
                    <a:pt x="96" y="163"/>
                  </a:lnTo>
                  <a:lnTo>
                    <a:pt x="96" y="163"/>
                  </a:lnTo>
                  <a:lnTo>
                    <a:pt x="96" y="163"/>
                  </a:lnTo>
                  <a:lnTo>
                    <a:pt x="169" y="120"/>
                  </a:lnTo>
                  <a:lnTo>
                    <a:pt x="109" y="174"/>
                  </a:lnTo>
                  <a:lnTo>
                    <a:pt x="109" y="174"/>
                  </a:lnTo>
                  <a:lnTo>
                    <a:pt x="109" y="174"/>
                  </a:lnTo>
                  <a:lnTo>
                    <a:pt x="182" y="133"/>
                  </a:lnTo>
                  <a:lnTo>
                    <a:pt x="122" y="184"/>
                  </a:lnTo>
                  <a:lnTo>
                    <a:pt x="122" y="184"/>
                  </a:lnTo>
                  <a:lnTo>
                    <a:pt x="122" y="184"/>
                  </a:lnTo>
                  <a:lnTo>
                    <a:pt x="169" y="157"/>
                  </a:lnTo>
                  <a:lnTo>
                    <a:pt x="124" y="186"/>
                  </a:lnTo>
                  <a:lnTo>
                    <a:pt x="124" y="186"/>
                  </a:lnTo>
                  <a:lnTo>
                    <a:pt x="124" y="186"/>
                  </a:lnTo>
                  <a:lnTo>
                    <a:pt x="194" y="146"/>
                  </a:lnTo>
                  <a:lnTo>
                    <a:pt x="137" y="195"/>
                  </a:lnTo>
                  <a:lnTo>
                    <a:pt x="137" y="195"/>
                  </a:lnTo>
                  <a:lnTo>
                    <a:pt x="137" y="195"/>
                  </a:lnTo>
                  <a:lnTo>
                    <a:pt x="169" y="178"/>
                  </a:lnTo>
                  <a:lnTo>
                    <a:pt x="139" y="195"/>
                  </a:lnTo>
                  <a:lnTo>
                    <a:pt x="139" y="197"/>
                  </a:lnTo>
                  <a:lnTo>
                    <a:pt x="139" y="197"/>
                  </a:lnTo>
                  <a:lnTo>
                    <a:pt x="194" y="165"/>
                  </a:lnTo>
                  <a:lnTo>
                    <a:pt x="143" y="197"/>
                  </a:lnTo>
                  <a:lnTo>
                    <a:pt x="143" y="199"/>
                  </a:lnTo>
                  <a:lnTo>
                    <a:pt x="143" y="199"/>
                  </a:lnTo>
                  <a:lnTo>
                    <a:pt x="143" y="199"/>
                  </a:lnTo>
                  <a:lnTo>
                    <a:pt x="143" y="199"/>
                  </a:lnTo>
                  <a:lnTo>
                    <a:pt x="143" y="199"/>
                  </a:lnTo>
                  <a:lnTo>
                    <a:pt x="143" y="199"/>
                  </a:lnTo>
                  <a:lnTo>
                    <a:pt x="143" y="199"/>
                  </a:lnTo>
                  <a:lnTo>
                    <a:pt x="143" y="199"/>
                  </a:lnTo>
                  <a:lnTo>
                    <a:pt x="203" y="165"/>
                  </a:lnTo>
                  <a:lnTo>
                    <a:pt x="149" y="201"/>
                  </a:lnTo>
                  <a:lnTo>
                    <a:pt x="149" y="204"/>
                  </a:lnTo>
                  <a:lnTo>
                    <a:pt x="149" y="204"/>
                  </a:lnTo>
                  <a:lnTo>
                    <a:pt x="209" y="169"/>
                  </a:lnTo>
                  <a:lnTo>
                    <a:pt x="156" y="206"/>
                  </a:lnTo>
                  <a:lnTo>
                    <a:pt x="156" y="208"/>
                  </a:lnTo>
                  <a:lnTo>
                    <a:pt x="158" y="208"/>
                  </a:lnTo>
                  <a:lnTo>
                    <a:pt x="171" y="199"/>
                  </a:lnTo>
                  <a:lnTo>
                    <a:pt x="158" y="208"/>
                  </a:lnTo>
                  <a:lnTo>
                    <a:pt x="158" y="208"/>
                  </a:lnTo>
                  <a:lnTo>
                    <a:pt x="158" y="208"/>
                  </a:lnTo>
                  <a:lnTo>
                    <a:pt x="201" y="182"/>
                  </a:lnTo>
                  <a:lnTo>
                    <a:pt x="160" y="208"/>
                  </a:lnTo>
                  <a:lnTo>
                    <a:pt x="160" y="210"/>
                  </a:lnTo>
                  <a:lnTo>
                    <a:pt x="162" y="210"/>
                  </a:lnTo>
                  <a:lnTo>
                    <a:pt x="224" y="174"/>
                  </a:lnTo>
                  <a:lnTo>
                    <a:pt x="179" y="216"/>
                  </a:lnTo>
                  <a:lnTo>
                    <a:pt x="179" y="219"/>
                  </a:lnTo>
                  <a:lnTo>
                    <a:pt x="179" y="219"/>
                  </a:lnTo>
                  <a:lnTo>
                    <a:pt x="231" y="189"/>
                  </a:lnTo>
                  <a:lnTo>
                    <a:pt x="186" y="221"/>
                  </a:lnTo>
                  <a:lnTo>
                    <a:pt x="186" y="221"/>
                  </a:lnTo>
                  <a:lnTo>
                    <a:pt x="186" y="221"/>
                  </a:lnTo>
                  <a:lnTo>
                    <a:pt x="241" y="189"/>
                  </a:lnTo>
                  <a:lnTo>
                    <a:pt x="201" y="225"/>
                  </a:lnTo>
                  <a:lnTo>
                    <a:pt x="201" y="227"/>
                  </a:lnTo>
                  <a:lnTo>
                    <a:pt x="203" y="227"/>
                  </a:lnTo>
                  <a:lnTo>
                    <a:pt x="252" y="197"/>
                  </a:lnTo>
                  <a:lnTo>
                    <a:pt x="220" y="231"/>
                  </a:lnTo>
                  <a:lnTo>
                    <a:pt x="220" y="231"/>
                  </a:lnTo>
                  <a:lnTo>
                    <a:pt x="220" y="231"/>
                  </a:lnTo>
                  <a:lnTo>
                    <a:pt x="265" y="206"/>
                  </a:lnTo>
                  <a:lnTo>
                    <a:pt x="241" y="236"/>
                  </a:lnTo>
                  <a:lnTo>
                    <a:pt x="241" y="236"/>
                  </a:lnTo>
                  <a:lnTo>
                    <a:pt x="241" y="236"/>
                  </a:lnTo>
                  <a:lnTo>
                    <a:pt x="278" y="214"/>
                  </a:lnTo>
                  <a:lnTo>
                    <a:pt x="267" y="238"/>
                  </a:lnTo>
                  <a:lnTo>
                    <a:pt x="267" y="238"/>
                  </a:lnTo>
                  <a:lnTo>
                    <a:pt x="267" y="238"/>
                  </a:lnTo>
                  <a:lnTo>
                    <a:pt x="295" y="223"/>
                  </a:lnTo>
                  <a:lnTo>
                    <a:pt x="286" y="238"/>
                  </a:lnTo>
                  <a:lnTo>
                    <a:pt x="286" y="238"/>
                  </a:lnTo>
                  <a:lnTo>
                    <a:pt x="289" y="240"/>
                  </a:lnTo>
                  <a:lnTo>
                    <a:pt x="306" y="229"/>
                  </a:lnTo>
                  <a:lnTo>
                    <a:pt x="306" y="238"/>
                  </a:lnTo>
                  <a:lnTo>
                    <a:pt x="306" y="238"/>
                  </a:lnTo>
                  <a:lnTo>
                    <a:pt x="308" y="238"/>
                  </a:lnTo>
                  <a:lnTo>
                    <a:pt x="316" y="231"/>
                  </a:lnTo>
                  <a:lnTo>
                    <a:pt x="325" y="236"/>
                  </a:lnTo>
                  <a:lnTo>
                    <a:pt x="325" y="236"/>
                  </a:lnTo>
                  <a:lnTo>
                    <a:pt x="325" y="236"/>
                  </a:lnTo>
                  <a:lnTo>
                    <a:pt x="325" y="234"/>
                  </a:lnTo>
                  <a:lnTo>
                    <a:pt x="325" y="234"/>
                  </a:lnTo>
                  <a:lnTo>
                    <a:pt x="325" y="234"/>
                  </a:lnTo>
                  <a:lnTo>
                    <a:pt x="316" y="231"/>
                  </a:lnTo>
                  <a:lnTo>
                    <a:pt x="316" y="231"/>
                  </a:lnTo>
                  <a:lnTo>
                    <a:pt x="308" y="236"/>
                  </a:lnTo>
                  <a:lnTo>
                    <a:pt x="306" y="227"/>
                  </a:lnTo>
                  <a:lnTo>
                    <a:pt x="306" y="227"/>
                  </a:lnTo>
                  <a:lnTo>
                    <a:pt x="306" y="227"/>
                  </a:lnTo>
                  <a:lnTo>
                    <a:pt x="289" y="238"/>
                  </a:lnTo>
                  <a:lnTo>
                    <a:pt x="295" y="223"/>
                  </a:lnTo>
                  <a:lnTo>
                    <a:pt x="295" y="221"/>
                  </a:lnTo>
                  <a:lnTo>
                    <a:pt x="295" y="221"/>
                  </a:lnTo>
                  <a:lnTo>
                    <a:pt x="269" y="238"/>
                  </a:lnTo>
                  <a:lnTo>
                    <a:pt x="280" y="214"/>
                  </a:lnTo>
                  <a:lnTo>
                    <a:pt x="280" y="212"/>
                  </a:lnTo>
                  <a:lnTo>
                    <a:pt x="280" y="212"/>
                  </a:lnTo>
                  <a:lnTo>
                    <a:pt x="244" y="234"/>
                  </a:lnTo>
                  <a:lnTo>
                    <a:pt x="267" y="204"/>
                  </a:lnTo>
                  <a:lnTo>
                    <a:pt x="267" y="204"/>
                  </a:lnTo>
                  <a:lnTo>
                    <a:pt x="267" y="204"/>
                  </a:lnTo>
                  <a:lnTo>
                    <a:pt x="224" y="229"/>
                  </a:lnTo>
                  <a:lnTo>
                    <a:pt x="254" y="195"/>
                  </a:lnTo>
                  <a:lnTo>
                    <a:pt x="254" y="195"/>
                  </a:lnTo>
                  <a:lnTo>
                    <a:pt x="254" y="195"/>
                  </a:lnTo>
                  <a:lnTo>
                    <a:pt x="205" y="223"/>
                  </a:lnTo>
                  <a:lnTo>
                    <a:pt x="246" y="186"/>
                  </a:lnTo>
                  <a:lnTo>
                    <a:pt x="246" y="186"/>
                  </a:lnTo>
                  <a:lnTo>
                    <a:pt x="244" y="186"/>
                  </a:lnTo>
                  <a:lnTo>
                    <a:pt x="197" y="214"/>
                  </a:lnTo>
                  <a:lnTo>
                    <a:pt x="239" y="184"/>
                  </a:lnTo>
                  <a:lnTo>
                    <a:pt x="239" y="182"/>
                  </a:lnTo>
                  <a:lnTo>
                    <a:pt x="239" y="182"/>
                  </a:lnTo>
                  <a:lnTo>
                    <a:pt x="184" y="216"/>
                  </a:lnTo>
                  <a:lnTo>
                    <a:pt x="226" y="172"/>
                  </a:lnTo>
                  <a:lnTo>
                    <a:pt x="226" y="172"/>
                  </a:lnTo>
                  <a:lnTo>
                    <a:pt x="226" y="172"/>
                  </a:lnTo>
                  <a:lnTo>
                    <a:pt x="184" y="195"/>
                  </a:lnTo>
                  <a:lnTo>
                    <a:pt x="224" y="169"/>
                  </a:lnTo>
                  <a:lnTo>
                    <a:pt x="224" y="169"/>
                  </a:lnTo>
                  <a:lnTo>
                    <a:pt x="224" y="169"/>
                  </a:lnTo>
                  <a:lnTo>
                    <a:pt x="212" y="176"/>
                  </a:lnTo>
                  <a:lnTo>
                    <a:pt x="224" y="169"/>
                  </a:lnTo>
                  <a:lnTo>
                    <a:pt x="224" y="167"/>
                  </a:lnTo>
                  <a:lnTo>
                    <a:pt x="224" y="167"/>
                  </a:lnTo>
                  <a:lnTo>
                    <a:pt x="164" y="201"/>
                  </a:lnTo>
                  <a:lnTo>
                    <a:pt x="218" y="163"/>
                  </a:lnTo>
                  <a:lnTo>
                    <a:pt x="218" y="163"/>
                  </a:lnTo>
                  <a:lnTo>
                    <a:pt x="218" y="163"/>
                  </a:lnTo>
                  <a:lnTo>
                    <a:pt x="160" y="195"/>
                  </a:lnTo>
                  <a:lnTo>
                    <a:pt x="214" y="159"/>
                  </a:lnTo>
                  <a:lnTo>
                    <a:pt x="214" y="159"/>
                  </a:lnTo>
                  <a:lnTo>
                    <a:pt x="214" y="159"/>
                  </a:lnTo>
                  <a:lnTo>
                    <a:pt x="214" y="159"/>
                  </a:lnTo>
                  <a:lnTo>
                    <a:pt x="214" y="159"/>
                  </a:lnTo>
                  <a:lnTo>
                    <a:pt x="212" y="159"/>
                  </a:lnTo>
                  <a:lnTo>
                    <a:pt x="212" y="159"/>
                  </a:lnTo>
                  <a:lnTo>
                    <a:pt x="212" y="159"/>
                  </a:lnTo>
                  <a:lnTo>
                    <a:pt x="212" y="159"/>
                  </a:lnTo>
                  <a:lnTo>
                    <a:pt x="158" y="189"/>
                  </a:lnTo>
                  <a:lnTo>
                    <a:pt x="209" y="157"/>
                  </a:lnTo>
                  <a:lnTo>
                    <a:pt x="209" y="154"/>
                  </a:lnTo>
                  <a:lnTo>
                    <a:pt x="209" y="154"/>
                  </a:lnTo>
                  <a:lnTo>
                    <a:pt x="179" y="172"/>
                  </a:lnTo>
                  <a:lnTo>
                    <a:pt x="209" y="154"/>
                  </a:lnTo>
                  <a:lnTo>
                    <a:pt x="209" y="154"/>
                  </a:lnTo>
                  <a:lnTo>
                    <a:pt x="207" y="154"/>
                  </a:lnTo>
                  <a:lnTo>
                    <a:pt x="141" y="193"/>
                  </a:lnTo>
                  <a:lnTo>
                    <a:pt x="199" y="144"/>
                  </a:lnTo>
                  <a:lnTo>
                    <a:pt x="199" y="144"/>
                  </a:lnTo>
                  <a:lnTo>
                    <a:pt x="199" y="144"/>
                  </a:lnTo>
                  <a:lnTo>
                    <a:pt x="152" y="169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126" y="182"/>
                  </a:lnTo>
                  <a:lnTo>
                    <a:pt x="186" y="131"/>
                  </a:lnTo>
                  <a:lnTo>
                    <a:pt x="186" y="129"/>
                  </a:lnTo>
                  <a:lnTo>
                    <a:pt x="184" y="129"/>
                  </a:lnTo>
                  <a:lnTo>
                    <a:pt x="113" y="172"/>
                  </a:lnTo>
                  <a:lnTo>
                    <a:pt x="173" y="118"/>
                  </a:lnTo>
                  <a:lnTo>
                    <a:pt x="175" y="118"/>
                  </a:lnTo>
                  <a:lnTo>
                    <a:pt x="173" y="118"/>
                  </a:lnTo>
                  <a:lnTo>
                    <a:pt x="107" y="157"/>
                  </a:lnTo>
                  <a:lnTo>
                    <a:pt x="169" y="112"/>
                  </a:lnTo>
                  <a:lnTo>
                    <a:pt x="169" y="112"/>
                  </a:lnTo>
                  <a:lnTo>
                    <a:pt x="169" y="112"/>
                  </a:lnTo>
                  <a:lnTo>
                    <a:pt x="105" y="148"/>
                  </a:lnTo>
                  <a:lnTo>
                    <a:pt x="164" y="109"/>
                  </a:lnTo>
                  <a:lnTo>
                    <a:pt x="167" y="107"/>
                  </a:lnTo>
                  <a:lnTo>
                    <a:pt x="164" y="107"/>
                  </a:lnTo>
                  <a:lnTo>
                    <a:pt x="94" y="150"/>
                  </a:lnTo>
                  <a:lnTo>
                    <a:pt x="158" y="101"/>
                  </a:lnTo>
                  <a:lnTo>
                    <a:pt x="158" y="99"/>
                  </a:lnTo>
                  <a:lnTo>
                    <a:pt x="158" y="99"/>
                  </a:lnTo>
                  <a:lnTo>
                    <a:pt x="220" y="62"/>
                  </a:lnTo>
                  <a:lnTo>
                    <a:pt x="158" y="99"/>
                  </a:lnTo>
                  <a:lnTo>
                    <a:pt x="158" y="99"/>
                  </a:lnTo>
                  <a:lnTo>
                    <a:pt x="158" y="99"/>
                  </a:lnTo>
                  <a:lnTo>
                    <a:pt x="250" y="45"/>
                  </a:lnTo>
                  <a:lnTo>
                    <a:pt x="252" y="45"/>
                  </a:lnTo>
                  <a:lnTo>
                    <a:pt x="252" y="45"/>
                  </a:lnTo>
                  <a:lnTo>
                    <a:pt x="252" y="45"/>
                  </a:lnTo>
                  <a:lnTo>
                    <a:pt x="250" y="45"/>
                  </a:lnTo>
                  <a:lnTo>
                    <a:pt x="250" y="45"/>
                  </a:lnTo>
                  <a:lnTo>
                    <a:pt x="250" y="45"/>
                  </a:lnTo>
                  <a:lnTo>
                    <a:pt x="250" y="45"/>
                  </a:lnTo>
                  <a:lnTo>
                    <a:pt x="154" y="101"/>
                  </a:lnTo>
                  <a:lnTo>
                    <a:pt x="250" y="43"/>
                  </a:lnTo>
                  <a:lnTo>
                    <a:pt x="250" y="43"/>
                  </a:lnTo>
                  <a:lnTo>
                    <a:pt x="248" y="43"/>
                  </a:lnTo>
                  <a:lnTo>
                    <a:pt x="85" y="137"/>
                  </a:lnTo>
                  <a:lnTo>
                    <a:pt x="233" y="32"/>
                  </a:lnTo>
                  <a:lnTo>
                    <a:pt x="233" y="32"/>
                  </a:lnTo>
                  <a:lnTo>
                    <a:pt x="233" y="32"/>
                  </a:lnTo>
                  <a:lnTo>
                    <a:pt x="109" y="103"/>
                  </a:lnTo>
                  <a:lnTo>
                    <a:pt x="231" y="30"/>
                  </a:lnTo>
                  <a:lnTo>
                    <a:pt x="231" y="30"/>
                  </a:lnTo>
                  <a:lnTo>
                    <a:pt x="229" y="30"/>
                  </a:lnTo>
                  <a:lnTo>
                    <a:pt x="72" y="120"/>
                  </a:lnTo>
                  <a:lnTo>
                    <a:pt x="214" y="22"/>
                  </a:lnTo>
                  <a:lnTo>
                    <a:pt x="214" y="22"/>
                  </a:lnTo>
                  <a:lnTo>
                    <a:pt x="214" y="22"/>
                  </a:lnTo>
                  <a:lnTo>
                    <a:pt x="79" y="99"/>
                  </a:lnTo>
                  <a:lnTo>
                    <a:pt x="207" y="20"/>
                  </a:lnTo>
                  <a:lnTo>
                    <a:pt x="207" y="20"/>
                  </a:lnTo>
                  <a:lnTo>
                    <a:pt x="207" y="20"/>
                  </a:lnTo>
                  <a:lnTo>
                    <a:pt x="207" y="20"/>
                  </a:lnTo>
                  <a:lnTo>
                    <a:pt x="207" y="20"/>
                  </a:lnTo>
                  <a:lnTo>
                    <a:pt x="207" y="20"/>
                  </a:lnTo>
                  <a:lnTo>
                    <a:pt x="207" y="20"/>
                  </a:lnTo>
                  <a:lnTo>
                    <a:pt x="207" y="18"/>
                  </a:lnTo>
                  <a:lnTo>
                    <a:pt x="207" y="18"/>
                  </a:lnTo>
                  <a:lnTo>
                    <a:pt x="79" y="92"/>
                  </a:lnTo>
                  <a:lnTo>
                    <a:pt x="201" y="18"/>
                  </a:lnTo>
                  <a:lnTo>
                    <a:pt x="201" y="15"/>
                  </a:lnTo>
                  <a:lnTo>
                    <a:pt x="201" y="15"/>
                  </a:lnTo>
                  <a:lnTo>
                    <a:pt x="58" y="99"/>
                  </a:lnTo>
                  <a:lnTo>
                    <a:pt x="186" y="11"/>
                  </a:lnTo>
                  <a:lnTo>
                    <a:pt x="186" y="11"/>
                  </a:lnTo>
                  <a:lnTo>
                    <a:pt x="186" y="11"/>
                  </a:lnTo>
                  <a:lnTo>
                    <a:pt x="58" y="84"/>
                  </a:lnTo>
                  <a:lnTo>
                    <a:pt x="175" y="9"/>
                  </a:lnTo>
                  <a:lnTo>
                    <a:pt x="175" y="7"/>
                  </a:lnTo>
                  <a:lnTo>
                    <a:pt x="175" y="7"/>
                  </a:lnTo>
                  <a:lnTo>
                    <a:pt x="92" y="56"/>
                  </a:lnTo>
                  <a:lnTo>
                    <a:pt x="173" y="7"/>
                  </a:lnTo>
                  <a:lnTo>
                    <a:pt x="173" y="7"/>
                  </a:lnTo>
                  <a:lnTo>
                    <a:pt x="171" y="7"/>
                  </a:lnTo>
                  <a:lnTo>
                    <a:pt x="92" y="54"/>
                  </a:lnTo>
                  <a:lnTo>
                    <a:pt x="169" y="7"/>
                  </a:lnTo>
                  <a:lnTo>
                    <a:pt x="169" y="7"/>
                  </a:lnTo>
                  <a:lnTo>
                    <a:pt x="169" y="7"/>
                  </a:lnTo>
                  <a:lnTo>
                    <a:pt x="43" y="77"/>
                  </a:lnTo>
                  <a:lnTo>
                    <a:pt x="149" y="3"/>
                  </a:lnTo>
                  <a:lnTo>
                    <a:pt x="152" y="3"/>
                  </a:lnTo>
                  <a:lnTo>
                    <a:pt x="149" y="3"/>
                  </a:lnTo>
                  <a:lnTo>
                    <a:pt x="40" y="65"/>
                  </a:lnTo>
                  <a:lnTo>
                    <a:pt x="137" y="3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30" y="6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28" y="47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E4E963"/>
            </a:solidFill>
            <a:ln w="9525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8" name="14_9"/>
          <p:cNvGrpSpPr/>
          <p:nvPr>
            <p:custDataLst>
              <p:tags r:id="rId10"/>
            </p:custDataLst>
          </p:nvPr>
        </p:nvGrpSpPr>
        <p:grpSpPr>
          <a:xfrm>
            <a:off x="5449887" y="1841500"/>
            <a:ext cx="304800" cy="614363"/>
            <a:chOff x="4978400" y="1978025"/>
            <a:chExt cx="304800" cy="614363"/>
          </a:xfrm>
        </p:grpSpPr>
        <p:sp>
          <p:nvSpPr>
            <p:cNvPr id="39" name="Freeform 126"/>
            <p:cNvSpPr>
              <a:spLocks/>
            </p:cNvSpPr>
            <p:nvPr/>
          </p:nvSpPr>
          <p:spPr bwMode="auto">
            <a:xfrm>
              <a:off x="5118100" y="2178050"/>
              <a:ext cx="165100" cy="396875"/>
            </a:xfrm>
            <a:custGeom>
              <a:avLst/>
              <a:gdLst>
                <a:gd name="T0" fmla="*/ 0 w 104"/>
                <a:gd name="T1" fmla="*/ 47 h 250"/>
                <a:gd name="T2" fmla="*/ 0 w 104"/>
                <a:gd name="T3" fmla="*/ 64 h 250"/>
                <a:gd name="T4" fmla="*/ 81 w 104"/>
                <a:gd name="T5" fmla="*/ 17 h 250"/>
                <a:gd name="T6" fmla="*/ 2 w 104"/>
                <a:gd name="T7" fmla="*/ 83 h 250"/>
                <a:gd name="T8" fmla="*/ 4 w 104"/>
                <a:gd name="T9" fmla="*/ 92 h 250"/>
                <a:gd name="T10" fmla="*/ 4 w 104"/>
                <a:gd name="T11" fmla="*/ 94 h 250"/>
                <a:gd name="T12" fmla="*/ 81 w 104"/>
                <a:gd name="T13" fmla="*/ 51 h 250"/>
                <a:gd name="T14" fmla="*/ 6 w 104"/>
                <a:gd name="T15" fmla="*/ 101 h 250"/>
                <a:gd name="T16" fmla="*/ 6 w 104"/>
                <a:gd name="T17" fmla="*/ 111 h 250"/>
                <a:gd name="T18" fmla="*/ 10 w 104"/>
                <a:gd name="T19" fmla="*/ 128 h 250"/>
                <a:gd name="T20" fmla="*/ 87 w 104"/>
                <a:gd name="T21" fmla="*/ 83 h 250"/>
                <a:gd name="T22" fmla="*/ 12 w 104"/>
                <a:gd name="T23" fmla="*/ 135 h 250"/>
                <a:gd name="T24" fmla="*/ 15 w 104"/>
                <a:gd name="T25" fmla="*/ 145 h 250"/>
                <a:gd name="T26" fmla="*/ 17 w 104"/>
                <a:gd name="T27" fmla="*/ 152 h 250"/>
                <a:gd name="T28" fmla="*/ 96 w 104"/>
                <a:gd name="T29" fmla="*/ 107 h 250"/>
                <a:gd name="T30" fmla="*/ 21 w 104"/>
                <a:gd name="T31" fmla="*/ 165 h 250"/>
                <a:gd name="T32" fmla="*/ 23 w 104"/>
                <a:gd name="T33" fmla="*/ 175 h 250"/>
                <a:gd name="T34" fmla="*/ 25 w 104"/>
                <a:gd name="T35" fmla="*/ 188 h 250"/>
                <a:gd name="T36" fmla="*/ 85 w 104"/>
                <a:gd name="T37" fmla="*/ 154 h 250"/>
                <a:gd name="T38" fmla="*/ 27 w 104"/>
                <a:gd name="T39" fmla="*/ 195 h 250"/>
                <a:gd name="T40" fmla="*/ 30 w 104"/>
                <a:gd name="T41" fmla="*/ 199 h 250"/>
                <a:gd name="T42" fmla="*/ 34 w 104"/>
                <a:gd name="T43" fmla="*/ 210 h 250"/>
                <a:gd name="T44" fmla="*/ 79 w 104"/>
                <a:gd name="T45" fmla="*/ 184 h 250"/>
                <a:gd name="T46" fmla="*/ 36 w 104"/>
                <a:gd name="T47" fmla="*/ 216 h 250"/>
                <a:gd name="T48" fmla="*/ 40 w 104"/>
                <a:gd name="T49" fmla="*/ 231 h 250"/>
                <a:gd name="T50" fmla="*/ 40 w 104"/>
                <a:gd name="T51" fmla="*/ 231 h 250"/>
                <a:gd name="T52" fmla="*/ 66 w 104"/>
                <a:gd name="T53" fmla="*/ 218 h 250"/>
                <a:gd name="T54" fmla="*/ 42 w 104"/>
                <a:gd name="T55" fmla="*/ 240 h 250"/>
                <a:gd name="T56" fmla="*/ 47 w 104"/>
                <a:gd name="T57" fmla="*/ 250 h 250"/>
                <a:gd name="T58" fmla="*/ 47 w 104"/>
                <a:gd name="T59" fmla="*/ 250 h 250"/>
                <a:gd name="T60" fmla="*/ 47 w 104"/>
                <a:gd name="T61" fmla="*/ 250 h 250"/>
                <a:gd name="T62" fmla="*/ 49 w 104"/>
                <a:gd name="T63" fmla="*/ 248 h 250"/>
                <a:gd name="T64" fmla="*/ 62 w 104"/>
                <a:gd name="T65" fmla="*/ 227 h 250"/>
                <a:gd name="T66" fmla="*/ 70 w 104"/>
                <a:gd name="T67" fmla="*/ 216 h 250"/>
                <a:gd name="T68" fmla="*/ 70 w 104"/>
                <a:gd name="T69" fmla="*/ 214 h 250"/>
                <a:gd name="T70" fmla="*/ 42 w 104"/>
                <a:gd name="T71" fmla="*/ 229 h 250"/>
                <a:gd name="T72" fmla="*/ 83 w 104"/>
                <a:gd name="T73" fmla="*/ 188 h 250"/>
                <a:gd name="T74" fmla="*/ 87 w 104"/>
                <a:gd name="T75" fmla="*/ 180 h 250"/>
                <a:gd name="T76" fmla="*/ 94 w 104"/>
                <a:gd name="T77" fmla="*/ 163 h 250"/>
                <a:gd name="T78" fmla="*/ 40 w 104"/>
                <a:gd name="T79" fmla="*/ 193 h 250"/>
                <a:gd name="T80" fmla="*/ 96 w 104"/>
                <a:gd name="T81" fmla="*/ 154 h 250"/>
                <a:gd name="T82" fmla="*/ 98 w 104"/>
                <a:gd name="T83" fmla="*/ 145 h 250"/>
                <a:gd name="T84" fmla="*/ 100 w 104"/>
                <a:gd name="T85" fmla="*/ 131 h 250"/>
                <a:gd name="T86" fmla="*/ 30 w 104"/>
                <a:gd name="T87" fmla="*/ 171 h 250"/>
                <a:gd name="T88" fmla="*/ 102 w 104"/>
                <a:gd name="T89" fmla="*/ 116 h 250"/>
                <a:gd name="T90" fmla="*/ 104 w 104"/>
                <a:gd name="T91" fmla="*/ 103 h 250"/>
                <a:gd name="T92" fmla="*/ 104 w 104"/>
                <a:gd name="T93" fmla="*/ 94 h 250"/>
                <a:gd name="T94" fmla="*/ 23 w 104"/>
                <a:gd name="T95" fmla="*/ 139 h 250"/>
                <a:gd name="T96" fmla="*/ 102 w 104"/>
                <a:gd name="T97" fmla="*/ 81 h 250"/>
                <a:gd name="T98" fmla="*/ 104 w 104"/>
                <a:gd name="T99" fmla="*/ 75 h 250"/>
                <a:gd name="T100" fmla="*/ 100 w 104"/>
                <a:gd name="T101" fmla="*/ 58 h 250"/>
                <a:gd name="T102" fmla="*/ 17 w 104"/>
                <a:gd name="T103" fmla="*/ 107 h 250"/>
                <a:gd name="T104" fmla="*/ 98 w 104"/>
                <a:gd name="T105" fmla="*/ 47 h 250"/>
                <a:gd name="T106" fmla="*/ 98 w 104"/>
                <a:gd name="T107" fmla="*/ 41 h 250"/>
                <a:gd name="T108" fmla="*/ 96 w 104"/>
                <a:gd name="T109" fmla="*/ 39 h 250"/>
                <a:gd name="T110" fmla="*/ 12 w 104"/>
                <a:gd name="T111" fmla="*/ 88 h 250"/>
                <a:gd name="T112" fmla="*/ 92 w 104"/>
                <a:gd name="T113" fmla="*/ 30 h 250"/>
                <a:gd name="T114" fmla="*/ 87 w 104"/>
                <a:gd name="T115" fmla="*/ 13 h 250"/>
                <a:gd name="T116" fmla="*/ 81 w 104"/>
                <a:gd name="T11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4" h="250">
                  <a:moveTo>
                    <a:pt x="79" y="0"/>
                  </a:moveTo>
                  <a:lnTo>
                    <a:pt x="0" y="45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74" y="4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64"/>
                  </a:lnTo>
                  <a:lnTo>
                    <a:pt x="81" y="17"/>
                  </a:lnTo>
                  <a:lnTo>
                    <a:pt x="2" y="81"/>
                  </a:lnTo>
                  <a:lnTo>
                    <a:pt x="2" y="81"/>
                  </a:lnTo>
                  <a:lnTo>
                    <a:pt x="2" y="83"/>
                  </a:lnTo>
                  <a:lnTo>
                    <a:pt x="83" y="36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42" y="71"/>
                  </a:lnTo>
                  <a:lnTo>
                    <a:pt x="4" y="94"/>
                  </a:lnTo>
                  <a:lnTo>
                    <a:pt x="4" y="94"/>
                  </a:lnTo>
                  <a:lnTo>
                    <a:pt x="4" y="94"/>
                  </a:lnTo>
                  <a:lnTo>
                    <a:pt x="81" y="51"/>
                  </a:lnTo>
                  <a:lnTo>
                    <a:pt x="4" y="101"/>
                  </a:lnTo>
                  <a:lnTo>
                    <a:pt x="4" y="101"/>
                  </a:lnTo>
                  <a:lnTo>
                    <a:pt x="6" y="101"/>
                  </a:lnTo>
                  <a:lnTo>
                    <a:pt x="89" y="51"/>
                  </a:lnTo>
                  <a:lnTo>
                    <a:pt x="6" y="111"/>
                  </a:lnTo>
                  <a:lnTo>
                    <a:pt x="6" y="111"/>
                  </a:lnTo>
                  <a:lnTo>
                    <a:pt x="8" y="111"/>
                  </a:lnTo>
                  <a:lnTo>
                    <a:pt x="96" y="62"/>
                  </a:lnTo>
                  <a:lnTo>
                    <a:pt x="10" y="128"/>
                  </a:lnTo>
                  <a:lnTo>
                    <a:pt x="10" y="128"/>
                  </a:lnTo>
                  <a:lnTo>
                    <a:pt x="10" y="128"/>
                  </a:lnTo>
                  <a:lnTo>
                    <a:pt x="87" y="83"/>
                  </a:lnTo>
                  <a:lnTo>
                    <a:pt x="12" y="135"/>
                  </a:lnTo>
                  <a:lnTo>
                    <a:pt x="12" y="135"/>
                  </a:lnTo>
                  <a:lnTo>
                    <a:pt x="12" y="135"/>
                  </a:lnTo>
                  <a:lnTo>
                    <a:pt x="96" y="88"/>
                  </a:lnTo>
                  <a:lnTo>
                    <a:pt x="15" y="145"/>
                  </a:lnTo>
                  <a:lnTo>
                    <a:pt x="15" y="145"/>
                  </a:lnTo>
                  <a:lnTo>
                    <a:pt x="15" y="145"/>
                  </a:lnTo>
                  <a:lnTo>
                    <a:pt x="92" y="101"/>
                  </a:lnTo>
                  <a:lnTo>
                    <a:pt x="17" y="152"/>
                  </a:lnTo>
                  <a:lnTo>
                    <a:pt x="17" y="152"/>
                  </a:lnTo>
                  <a:lnTo>
                    <a:pt x="17" y="152"/>
                  </a:lnTo>
                  <a:lnTo>
                    <a:pt x="96" y="107"/>
                  </a:lnTo>
                  <a:lnTo>
                    <a:pt x="19" y="163"/>
                  </a:lnTo>
                  <a:lnTo>
                    <a:pt x="19" y="165"/>
                  </a:lnTo>
                  <a:lnTo>
                    <a:pt x="21" y="165"/>
                  </a:lnTo>
                  <a:lnTo>
                    <a:pt x="96" y="120"/>
                  </a:lnTo>
                  <a:lnTo>
                    <a:pt x="23" y="175"/>
                  </a:lnTo>
                  <a:lnTo>
                    <a:pt x="23" y="175"/>
                  </a:lnTo>
                  <a:lnTo>
                    <a:pt x="23" y="175"/>
                  </a:lnTo>
                  <a:lnTo>
                    <a:pt x="94" y="135"/>
                  </a:lnTo>
                  <a:lnTo>
                    <a:pt x="25" y="188"/>
                  </a:lnTo>
                  <a:lnTo>
                    <a:pt x="25" y="188"/>
                  </a:lnTo>
                  <a:lnTo>
                    <a:pt x="27" y="188"/>
                  </a:lnTo>
                  <a:lnTo>
                    <a:pt x="85" y="154"/>
                  </a:lnTo>
                  <a:lnTo>
                    <a:pt x="27" y="193"/>
                  </a:lnTo>
                  <a:lnTo>
                    <a:pt x="27" y="193"/>
                  </a:lnTo>
                  <a:lnTo>
                    <a:pt x="27" y="195"/>
                  </a:lnTo>
                  <a:lnTo>
                    <a:pt x="85" y="160"/>
                  </a:lnTo>
                  <a:lnTo>
                    <a:pt x="30" y="199"/>
                  </a:lnTo>
                  <a:lnTo>
                    <a:pt x="30" y="199"/>
                  </a:lnTo>
                  <a:lnTo>
                    <a:pt x="30" y="199"/>
                  </a:lnTo>
                  <a:lnTo>
                    <a:pt x="87" y="167"/>
                  </a:lnTo>
                  <a:lnTo>
                    <a:pt x="34" y="210"/>
                  </a:lnTo>
                  <a:lnTo>
                    <a:pt x="34" y="210"/>
                  </a:lnTo>
                  <a:lnTo>
                    <a:pt x="34" y="210"/>
                  </a:lnTo>
                  <a:lnTo>
                    <a:pt x="79" y="184"/>
                  </a:lnTo>
                  <a:lnTo>
                    <a:pt x="36" y="216"/>
                  </a:lnTo>
                  <a:lnTo>
                    <a:pt x="34" y="216"/>
                  </a:lnTo>
                  <a:lnTo>
                    <a:pt x="36" y="216"/>
                  </a:lnTo>
                  <a:lnTo>
                    <a:pt x="81" y="190"/>
                  </a:lnTo>
                  <a:lnTo>
                    <a:pt x="40" y="231"/>
                  </a:lnTo>
                  <a:lnTo>
                    <a:pt x="40" y="231"/>
                  </a:lnTo>
                  <a:lnTo>
                    <a:pt x="40" y="231"/>
                  </a:lnTo>
                  <a:lnTo>
                    <a:pt x="49" y="227"/>
                  </a:lnTo>
                  <a:lnTo>
                    <a:pt x="40" y="231"/>
                  </a:lnTo>
                  <a:lnTo>
                    <a:pt x="40" y="233"/>
                  </a:lnTo>
                  <a:lnTo>
                    <a:pt x="40" y="233"/>
                  </a:lnTo>
                  <a:lnTo>
                    <a:pt x="66" y="218"/>
                  </a:lnTo>
                  <a:lnTo>
                    <a:pt x="42" y="237"/>
                  </a:lnTo>
                  <a:lnTo>
                    <a:pt x="42" y="240"/>
                  </a:lnTo>
                  <a:lnTo>
                    <a:pt x="42" y="240"/>
                  </a:lnTo>
                  <a:lnTo>
                    <a:pt x="62" y="229"/>
                  </a:lnTo>
                  <a:lnTo>
                    <a:pt x="47" y="250"/>
                  </a:lnTo>
                  <a:lnTo>
                    <a:pt x="47" y="250"/>
                  </a:lnTo>
                  <a:lnTo>
                    <a:pt x="47" y="250"/>
                  </a:lnTo>
                  <a:lnTo>
                    <a:pt x="47" y="250"/>
                  </a:lnTo>
                  <a:lnTo>
                    <a:pt x="47" y="250"/>
                  </a:lnTo>
                  <a:lnTo>
                    <a:pt x="47" y="250"/>
                  </a:lnTo>
                  <a:lnTo>
                    <a:pt x="47" y="250"/>
                  </a:lnTo>
                  <a:lnTo>
                    <a:pt x="47" y="250"/>
                  </a:lnTo>
                  <a:lnTo>
                    <a:pt x="49" y="248"/>
                  </a:lnTo>
                  <a:lnTo>
                    <a:pt x="49" y="248"/>
                  </a:lnTo>
                  <a:lnTo>
                    <a:pt x="49" y="248"/>
                  </a:lnTo>
                  <a:lnTo>
                    <a:pt x="64" y="227"/>
                  </a:lnTo>
                  <a:lnTo>
                    <a:pt x="64" y="227"/>
                  </a:lnTo>
                  <a:lnTo>
                    <a:pt x="62" y="227"/>
                  </a:lnTo>
                  <a:lnTo>
                    <a:pt x="47" y="235"/>
                  </a:lnTo>
                  <a:lnTo>
                    <a:pt x="70" y="216"/>
                  </a:lnTo>
                  <a:lnTo>
                    <a:pt x="70" y="216"/>
                  </a:lnTo>
                  <a:lnTo>
                    <a:pt x="70" y="216"/>
                  </a:lnTo>
                  <a:lnTo>
                    <a:pt x="62" y="220"/>
                  </a:lnTo>
                  <a:lnTo>
                    <a:pt x="70" y="214"/>
                  </a:lnTo>
                  <a:lnTo>
                    <a:pt x="72" y="214"/>
                  </a:lnTo>
                  <a:lnTo>
                    <a:pt x="70" y="212"/>
                  </a:lnTo>
                  <a:lnTo>
                    <a:pt x="42" y="229"/>
                  </a:lnTo>
                  <a:lnTo>
                    <a:pt x="83" y="188"/>
                  </a:lnTo>
                  <a:lnTo>
                    <a:pt x="83" y="188"/>
                  </a:lnTo>
                  <a:lnTo>
                    <a:pt x="83" y="188"/>
                  </a:lnTo>
                  <a:lnTo>
                    <a:pt x="44" y="210"/>
                  </a:lnTo>
                  <a:lnTo>
                    <a:pt x="87" y="180"/>
                  </a:lnTo>
                  <a:lnTo>
                    <a:pt x="87" y="180"/>
                  </a:lnTo>
                  <a:lnTo>
                    <a:pt x="87" y="180"/>
                  </a:lnTo>
                  <a:lnTo>
                    <a:pt x="38" y="205"/>
                  </a:lnTo>
                  <a:lnTo>
                    <a:pt x="94" y="163"/>
                  </a:lnTo>
                  <a:lnTo>
                    <a:pt x="94" y="163"/>
                  </a:lnTo>
                  <a:lnTo>
                    <a:pt x="92" y="163"/>
                  </a:lnTo>
                  <a:lnTo>
                    <a:pt x="40" y="193"/>
                  </a:lnTo>
                  <a:lnTo>
                    <a:pt x="96" y="154"/>
                  </a:lnTo>
                  <a:lnTo>
                    <a:pt x="96" y="154"/>
                  </a:lnTo>
                  <a:lnTo>
                    <a:pt x="96" y="154"/>
                  </a:lnTo>
                  <a:lnTo>
                    <a:pt x="40" y="186"/>
                  </a:lnTo>
                  <a:lnTo>
                    <a:pt x="98" y="148"/>
                  </a:lnTo>
                  <a:lnTo>
                    <a:pt x="98" y="145"/>
                  </a:lnTo>
                  <a:lnTo>
                    <a:pt x="98" y="145"/>
                  </a:lnTo>
                  <a:lnTo>
                    <a:pt x="34" y="184"/>
                  </a:lnTo>
                  <a:lnTo>
                    <a:pt x="100" y="131"/>
                  </a:lnTo>
                  <a:lnTo>
                    <a:pt x="102" y="131"/>
                  </a:lnTo>
                  <a:lnTo>
                    <a:pt x="100" y="131"/>
                  </a:lnTo>
                  <a:lnTo>
                    <a:pt x="30" y="171"/>
                  </a:lnTo>
                  <a:lnTo>
                    <a:pt x="104" y="116"/>
                  </a:lnTo>
                  <a:lnTo>
                    <a:pt x="104" y="116"/>
                  </a:lnTo>
                  <a:lnTo>
                    <a:pt x="102" y="116"/>
                  </a:lnTo>
                  <a:lnTo>
                    <a:pt x="27" y="158"/>
                  </a:lnTo>
                  <a:lnTo>
                    <a:pt x="104" y="103"/>
                  </a:lnTo>
                  <a:lnTo>
                    <a:pt x="104" y="103"/>
                  </a:lnTo>
                  <a:lnTo>
                    <a:pt x="104" y="101"/>
                  </a:lnTo>
                  <a:lnTo>
                    <a:pt x="30" y="145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23" y="139"/>
                  </a:lnTo>
                  <a:lnTo>
                    <a:pt x="104" y="81"/>
                  </a:lnTo>
                  <a:lnTo>
                    <a:pt x="104" y="81"/>
                  </a:lnTo>
                  <a:lnTo>
                    <a:pt x="102" y="81"/>
                  </a:lnTo>
                  <a:lnTo>
                    <a:pt x="27" y="126"/>
                  </a:lnTo>
                  <a:lnTo>
                    <a:pt x="102" y="75"/>
                  </a:lnTo>
                  <a:lnTo>
                    <a:pt x="104" y="75"/>
                  </a:lnTo>
                  <a:lnTo>
                    <a:pt x="102" y="75"/>
                  </a:lnTo>
                  <a:lnTo>
                    <a:pt x="17" y="124"/>
                  </a:lnTo>
                  <a:lnTo>
                    <a:pt x="100" y="58"/>
                  </a:lnTo>
                  <a:lnTo>
                    <a:pt x="100" y="58"/>
                  </a:lnTo>
                  <a:lnTo>
                    <a:pt x="100" y="58"/>
                  </a:lnTo>
                  <a:lnTo>
                    <a:pt x="17" y="107"/>
                  </a:lnTo>
                  <a:lnTo>
                    <a:pt x="98" y="47"/>
                  </a:lnTo>
                  <a:lnTo>
                    <a:pt x="98" y="47"/>
                  </a:lnTo>
                  <a:lnTo>
                    <a:pt x="98" y="47"/>
                  </a:lnTo>
                  <a:lnTo>
                    <a:pt x="21" y="90"/>
                  </a:lnTo>
                  <a:lnTo>
                    <a:pt x="96" y="41"/>
                  </a:lnTo>
                  <a:lnTo>
                    <a:pt x="98" y="41"/>
                  </a:lnTo>
                  <a:lnTo>
                    <a:pt x="96" y="41"/>
                  </a:lnTo>
                  <a:lnTo>
                    <a:pt x="57" y="64"/>
                  </a:lnTo>
                  <a:lnTo>
                    <a:pt x="96" y="39"/>
                  </a:lnTo>
                  <a:lnTo>
                    <a:pt x="96" y="39"/>
                  </a:lnTo>
                  <a:lnTo>
                    <a:pt x="96" y="39"/>
                  </a:lnTo>
                  <a:lnTo>
                    <a:pt x="12" y="88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92" y="30"/>
                  </a:lnTo>
                  <a:lnTo>
                    <a:pt x="8" y="79"/>
                  </a:lnTo>
                  <a:lnTo>
                    <a:pt x="87" y="15"/>
                  </a:lnTo>
                  <a:lnTo>
                    <a:pt x="87" y="13"/>
                  </a:lnTo>
                  <a:lnTo>
                    <a:pt x="87" y="13"/>
                  </a:lnTo>
                  <a:lnTo>
                    <a:pt x="6" y="60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E4E963"/>
            </a:solidFill>
            <a:ln w="9525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28"/>
            <p:cNvSpPr>
              <a:spLocks/>
            </p:cNvSpPr>
            <p:nvPr/>
          </p:nvSpPr>
          <p:spPr bwMode="auto">
            <a:xfrm>
              <a:off x="4978400" y="1978025"/>
              <a:ext cx="265113" cy="614363"/>
            </a:xfrm>
            <a:custGeom>
              <a:avLst/>
              <a:gdLst>
                <a:gd name="T0" fmla="*/ 32 w 167"/>
                <a:gd name="T1" fmla="*/ 19 h 387"/>
                <a:gd name="T2" fmla="*/ 60 w 167"/>
                <a:gd name="T3" fmla="*/ 21 h 387"/>
                <a:gd name="T4" fmla="*/ 17 w 167"/>
                <a:gd name="T5" fmla="*/ 62 h 387"/>
                <a:gd name="T6" fmla="*/ 81 w 167"/>
                <a:gd name="T7" fmla="*/ 43 h 387"/>
                <a:gd name="T8" fmla="*/ 4 w 167"/>
                <a:gd name="T9" fmla="*/ 109 h 387"/>
                <a:gd name="T10" fmla="*/ 66 w 167"/>
                <a:gd name="T11" fmla="*/ 77 h 387"/>
                <a:gd name="T12" fmla="*/ 2 w 167"/>
                <a:gd name="T13" fmla="*/ 124 h 387"/>
                <a:gd name="T14" fmla="*/ 100 w 167"/>
                <a:gd name="T15" fmla="*/ 81 h 387"/>
                <a:gd name="T16" fmla="*/ 0 w 167"/>
                <a:gd name="T17" fmla="*/ 145 h 387"/>
                <a:gd name="T18" fmla="*/ 0 w 167"/>
                <a:gd name="T19" fmla="*/ 171 h 387"/>
                <a:gd name="T20" fmla="*/ 0 w 167"/>
                <a:gd name="T21" fmla="*/ 175 h 387"/>
                <a:gd name="T22" fmla="*/ 0 w 167"/>
                <a:gd name="T23" fmla="*/ 197 h 387"/>
                <a:gd name="T24" fmla="*/ 0 w 167"/>
                <a:gd name="T25" fmla="*/ 199 h 387"/>
                <a:gd name="T26" fmla="*/ 2 w 167"/>
                <a:gd name="T27" fmla="*/ 209 h 387"/>
                <a:gd name="T28" fmla="*/ 2 w 167"/>
                <a:gd name="T29" fmla="*/ 216 h 387"/>
                <a:gd name="T30" fmla="*/ 6 w 167"/>
                <a:gd name="T31" fmla="*/ 239 h 387"/>
                <a:gd name="T32" fmla="*/ 13 w 167"/>
                <a:gd name="T33" fmla="*/ 257 h 387"/>
                <a:gd name="T34" fmla="*/ 17 w 167"/>
                <a:gd name="T35" fmla="*/ 271 h 387"/>
                <a:gd name="T36" fmla="*/ 19 w 167"/>
                <a:gd name="T37" fmla="*/ 274 h 387"/>
                <a:gd name="T38" fmla="*/ 19 w 167"/>
                <a:gd name="T39" fmla="*/ 278 h 387"/>
                <a:gd name="T40" fmla="*/ 21 w 167"/>
                <a:gd name="T41" fmla="*/ 284 h 387"/>
                <a:gd name="T42" fmla="*/ 36 w 167"/>
                <a:gd name="T43" fmla="*/ 284 h 387"/>
                <a:gd name="T44" fmla="*/ 26 w 167"/>
                <a:gd name="T45" fmla="*/ 295 h 387"/>
                <a:gd name="T46" fmla="*/ 75 w 167"/>
                <a:gd name="T47" fmla="*/ 286 h 387"/>
                <a:gd name="T48" fmla="*/ 45 w 167"/>
                <a:gd name="T49" fmla="*/ 325 h 387"/>
                <a:gd name="T50" fmla="*/ 83 w 167"/>
                <a:gd name="T51" fmla="*/ 319 h 387"/>
                <a:gd name="T52" fmla="*/ 70 w 167"/>
                <a:gd name="T53" fmla="*/ 359 h 387"/>
                <a:gd name="T54" fmla="*/ 92 w 167"/>
                <a:gd name="T55" fmla="*/ 359 h 387"/>
                <a:gd name="T56" fmla="*/ 94 w 167"/>
                <a:gd name="T57" fmla="*/ 381 h 387"/>
                <a:gd name="T58" fmla="*/ 103 w 167"/>
                <a:gd name="T59" fmla="*/ 385 h 387"/>
                <a:gd name="T60" fmla="*/ 103 w 167"/>
                <a:gd name="T61" fmla="*/ 387 h 387"/>
                <a:gd name="T62" fmla="*/ 98 w 167"/>
                <a:gd name="T63" fmla="*/ 376 h 387"/>
                <a:gd name="T64" fmla="*/ 88 w 167"/>
                <a:gd name="T65" fmla="*/ 372 h 387"/>
                <a:gd name="T66" fmla="*/ 90 w 167"/>
                <a:gd name="T67" fmla="*/ 348 h 387"/>
                <a:gd name="T68" fmla="*/ 64 w 167"/>
                <a:gd name="T69" fmla="*/ 344 h 387"/>
                <a:gd name="T70" fmla="*/ 83 w 167"/>
                <a:gd name="T71" fmla="*/ 301 h 387"/>
                <a:gd name="T72" fmla="*/ 45 w 167"/>
                <a:gd name="T73" fmla="*/ 308 h 387"/>
                <a:gd name="T74" fmla="*/ 83 w 167"/>
                <a:gd name="T75" fmla="*/ 261 h 387"/>
                <a:gd name="T76" fmla="*/ 73 w 167"/>
                <a:gd name="T77" fmla="*/ 265 h 387"/>
                <a:gd name="T78" fmla="*/ 83 w 167"/>
                <a:gd name="T79" fmla="*/ 248 h 387"/>
                <a:gd name="T80" fmla="*/ 83 w 167"/>
                <a:gd name="T81" fmla="*/ 242 h 387"/>
                <a:gd name="T82" fmla="*/ 81 w 167"/>
                <a:gd name="T83" fmla="*/ 242 h 387"/>
                <a:gd name="T84" fmla="*/ 83 w 167"/>
                <a:gd name="T85" fmla="*/ 235 h 387"/>
                <a:gd name="T86" fmla="*/ 83 w 167"/>
                <a:gd name="T87" fmla="*/ 218 h 387"/>
                <a:gd name="T88" fmla="*/ 83 w 167"/>
                <a:gd name="T89" fmla="*/ 214 h 387"/>
                <a:gd name="T90" fmla="*/ 88 w 167"/>
                <a:gd name="T91" fmla="*/ 175 h 387"/>
                <a:gd name="T92" fmla="*/ 165 w 167"/>
                <a:gd name="T93" fmla="*/ 122 h 387"/>
                <a:gd name="T94" fmla="*/ 158 w 167"/>
                <a:gd name="T95" fmla="*/ 109 h 387"/>
                <a:gd name="T96" fmla="*/ 156 w 167"/>
                <a:gd name="T97" fmla="*/ 107 h 387"/>
                <a:gd name="T98" fmla="*/ 156 w 167"/>
                <a:gd name="T99" fmla="*/ 107 h 387"/>
                <a:gd name="T100" fmla="*/ 145 w 167"/>
                <a:gd name="T101" fmla="*/ 92 h 387"/>
                <a:gd name="T102" fmla="*/ 143 w 167"/>
                <a:gd name="T103" fmla="*/ 88 h 387"/>
                <a:gd name="T104" fmla="*/ 128 w 167"/>
                <a:gd name="T105" fmla="*/ 73 h 387"/>
                <a:gd name="T106" fmla="*/ 128 w 167"/>
                <a:gd name="T107" fmla="*/ 70 h 387"/>
                <a:gd name="T108" fmla="*/ 124 w 167"/>
                <a:gd name="T109" fmla="*/ 66 h 387"/>
                <a:gd name="T110" fmla="*/ 111 w 167"/>
                <a:gd name="T111" fmla="*/ 53 h 387"/>
                <a:gd name="T112" fmla="*/ 109 w 167"/>
                <a:gd name="T113" fmla="*/ 51 h 387"/>
                <a:gd name="T114" fmla="*/ 98 w 167"/>
                <a:gd name="T115" fmla="*/ 40 h 387"/>
                <a:gd name="T116" fmla="*/ 90 w 167"/>
                <a:gd name="T117" fmla="*/ 34 h 387"/>
                <a:gd name="T118" fmla="*/ 73 w 167"/>
                <a:gd name="T119" fmla="*/ 21 h 387"/>
                <a:gd name="T120" fmla="*/ 66 w 167"/>
                <a:gd name="T121" fmla="*/ 17 h 387"/>
                <a:gd name="T122" fmla="*/ 41 w 167"/>
                <a:gd name="T123" fmla="*/ 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7" h="387">
                  <a:moveTo>
                    <a:pt x="41" y="0"/>
                  </a:moveTo>
                  <a:lnTo>
                    <a:pt x="41" y="0"/>
                  </a:lnTo>
                  <a:lnTo>
                    <a:pt x="41" y="2"/>
                  </a:lnTo>
                  <a:lnTo>
                    <a:pt x="41" y="2"/>
                  </a:lnTo>
                  <a:lnTo>
                    <a:pt x="32" y="19"/>
                  </a:lnTo>
                  <a:lnTo>
                    <a:pt x="32" y="19"/>
                  </a:lnTo>
                  <a:lnTo>
                    <a:pt x="32" y="19"/>
                  </a:lnTo>
                  <a:lnTo>
                    <a:pt x="51" y="11"/>
                  </a:lnTo>
                  <a:lnTo>
                    <a:pt x="23" y="43"/>
                  </a:lnTo>
                  <a:lnTo>
                    <a:pt x="23" y="43"/>
                  </a:lnTo>
                  <a:lnTo>
                    <a:pt x="23" y="43"/>
                  </a:lnTo>
                  <a:lnTo>
                    <a:pt x="60" y="21"/>
                  </a:lnTo>
                  <a:lnTo>
                    <a:pt x="19" y="51"/>
                  </a:lnTo>
                  <a:lnTo>
                    <a:pt x="19" y="51"/>
                  </a:lnTo>
                  <a:lnTo>
                    <a:pt x="21" y="51"/>
                  </a:lnTo>
                  <a:lnTo>
                    <a:pt x="64" y="26"/>
                  </a:lnTo>
                  <a:lnTo>
                    <a:pt x="17" y="62"/>
                  </a:lnTo>
                  <a:lnTo>
                    <a:pt x="17" y="62"/>
                  </a:lnTo>
                  <a:lnTo>
                    <a:pt x="17" y="62"/>
                  </a:lnTo>
                  <a:lnTo>
                    <a:pt x="75" y="30"/>
                  </a:lnTo>
                  <a:lnTo>
                    <a:pt x="11" y="81"/>
                  </a:lnTo>
                  <a:lnTo>
                    <a:pt x="11" y="81"/>
                  </a:lnTo>
                  <a:lnTo>
                    <a:pt x="11" y="81"/>
                  </a:lnTo>
                  <a:lnTo>
                    <a:pt x="81" y="43"/>
                  </a:lnTo>
                  <a:lnTo>
                    <a:pt x="8" y="92"/>
                  </a:lnTo>
                  <a:lnTo>
                    <a:pt x="8" y="92"/>
                  </a:lnTo>
                  <a:lnTo>
                    <a:pt x="8" y="92"/>
                  </a:lnTo>
                  <a:lnTo>
                    <a:pt x="90" y="47"/>
                  </a:lnTo>
                  <a:lnTo>
                    <a:pt x="4" y="107"/>
                  </a:lnTo>
                  <a:lnTo>
                    <a:pt x="4" y="109"/>
                  </a:lnTo>
                  <a:lnTo>
                    <a:pt x="6" y="109"/>
                  </a:lnTo>
                  <a:lnTo>
                    <a:pt x="64" y="75"/>
                  </a:lnTo>
                  <a:lnTo>
                    <a:pt x="4" y="111"/>
                  </a:lnTo>
                  <a:lnTo>
                    <a:pt x="4" y="111"/>
                  </a:lnTo>
                  <a:lnTo>
                    <a:pt x="4" y="111"/>
                  </a:lnTo>
                  <a:lnTo>
                    <a:pt x="66" y="77"/>
                  </a:lnTo>
                  <a:lnTo>
                    <a:pt x="4" y="113"/>
                  </a:lnTo>
                  <a:lnTo>
                    <a:pt x="4" y="115"/>
                  </a:lnTo>
                  <a:lnTo>
                    <a:pt x="4" y="115"/>
                  </a:lnTo>
                  <a:lnTo>
                    <a:pt x="96" y="62"/>
                  </a:lnTo>
                  <a:lnTo>
                    <a:pt x="2" y="124"/>
                  </a:lnTo>
                  <a:lnTo>
                    <a:pt x="2" y="124"/>
                  </a:lnTo>
                  <a:lnTo>
                    <a:pt x="2" y="124"/>
                  </a:lnTo>
                  <a:lnTo>
                    <a:pt x="107" y="64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2" y="139"/>
                  </a:lnTo>
                  <a:lnTo>
                    <a:pt x="100" y="81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107" y="85"/>
                  </a:lnTo>
                  <a:lnTo>
                    <a:pt x="0" y="152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124" y="81"/>
                  </a:lnTo>
                  <a:lnTo>
                    <a:pt x="0" y="171"/>
                  </a:lnTo>
                  <a:lnTo>
                    <a:pt x="0" y="171"/>
                  </a:lnTo>
                  <a:lnTo>
                    <a:pt x="0" y="171"/>
                  </a:lnTo>
                  <a:lnTo>
                    <a:pt x="105" y="111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137" y="96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88" y="145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49" y="169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143" y="117"/>
                  </a:lnTo>
                  <a:lnTo>
                    <a:pt x="2" y="209"/>
                  </a:lnTo>
                  <a:lnTo>
                    <a:pt x="2" y="209"/>
                  </a:lnTo>
                  <a:lnTo>
                    <a:pt x="2" y="209"/>
                  </a:lnTo>
                  <a:lnTo>
                    <a:pt x="132" y="135"/>
                  </a:lnTo>
                  <a:lnTo>
                    <a:pt x="2" y="216"/>
                  </a:lnTo>
                  <a:lnTo>
                    <a:pt x="2" y="216"/>
                  </a:lnTo>
                  <a:lnTo>
                    <a:pt x="2" y="216"/>
                  </a:lnTo>
                  <a:lnTo>
                    <a:pt x="145" y="135"/>
                  </a:lnTo>
                  <a:lnTo>
                    <a:pt x="4" y="222"/>
                  </a:lnTo>
                  <a:lnTo>
                    <a:pt x="4" y="224"/>
                  </a:lnTo>
                  <a:lnTo>
                    <a:pt x="4" y="224"/>
                  </a:lnTo>
                  <a:lnTo>
                    <a:pt x="81" y="180"/>
                  </a:lnTo>
                  <a:lnTo>
                    <a:pt x="6" y="239"/>
                  </a:lnTo>
                  <a:lnTo>
                    <a:pt x="6" y="239"/>
                  </a:lnTo>
                  <a:lnTo>
                    <a:pt x="8" y="239"/>
                  </a:lnTo>
                  <a:lnTo>
                    <a:pt x="81" y="199"/>
                  </a:lnTo>
                  <a:lnTo>
                    <a:pt x="11" y="254"/>
                  </a:lnTo>
                  <a:lnTo>
                    <a:pt x="11" y="257"/>
                  </a:lnTo>
                  <a:lnTo>
                    <a:pt x="13" y="257"/>
                  </a:lnTo>
                  <a:lnTo>
                    <a:pt x="58" y="231"/>
                  </a:lnTo>
                  <a:lnTo>
                    <a:pt x="13" y="259"/>
                  </a:lnTo>
                  <a:lnTo>
                    <a:pt x="13" y="259"/>
                  </a:lnTo>
                  <a:lnTo>
                    <a:pt x="13" y="259"/>
                  </a:lnTo>
                  <a:lnTo>
                    <a:pt x="79" y="220"/>
                  </a:lnTo>
                  <a:lnTo>
                    <a:pt x="17" y="271"/>
                  </a:lnTo>
                  <a:lnTo>
                    <a:pt x="17" y="271"/>
                  </a:lnTo>
                  <a:lnTo>
                    <a:pt x="17" y="271"/>
                  </a:lnTo>
                  <a:lnTo>
                    <a:pt x="45" y="257"/>
                  </a:lnTo>
                  <a:lnTo>
                    <a:pt x="17" y="274"/>
                  </a:lnTo>
                  <a:lnTo>
                    <a:pt x="17" y="274"/>
                  </a:lnTo>
                  <a:lnTo>
                    <a:pt x="19" y="274"/>
                  </a:lnTo>
                  <a:lnTo>
                    <a:pt x="68" y="246"/>
                  </a:lnTo>
                  <a:lnTo>
                    <a:pt x="19" y="278"/>
                  </a:lnTo>
                  <a:lnTo>
                    <a:pt x="19" y="278"/>
                  </a:lnTo>
                  <a:lnTo>
                    <a:pt x="19" y="278"/>
                  </a:lnTo>
                  <a:lnTo>
                    <a:pt x="19" y="278"/>
                  </a:lnTo>
                  <a:lnTo>
                    <a:pt x="19" y="278"/>
                  </a:lnTo>
                  <a:lnTo>
                    <a:pt x="19" y="278"/>
                  </a:lnTo>
                  <a:lnTo>
                    <a:pt x="19" y="278"/>
                  </a:lnTo>
                  <a:lnTo>
                    <a:pt x="19" y="278"/>
                  </a:lnTo>
                  <a:lnTo>
                    <a:pt x="73" y="248"/>
                  </a:lnTo>
                  <a:lnTo>
                    <a:pt x="21" y="282"/>
                  </a:lnTo>
                  <a:lnTo>
                    <a:pt x="21" y="284"/>
                  </a:lnTo>
                  <a:lnTo>
                    <a:pt x="23" y="284"/>
                  </a:lnTo>
                  <a:lnTo>
                    <a:pt x="75" y="254"/>
                  </a:lnTo>
                  <a:lnTo>
                    <a:pt x="26" y="291"/>
                  </a:lnTo>
                  <a:lnTo>
                    <a:pt x="26" y="291"/>
                  </a:lnTo>
                  <a:lnTo>
                    <a:pt x="26" y="291"/>
                  </a:lnTo>
                  <a:lnTo>
                    <a:pt x="36" y="284"/>
                  </a:lnTo>
                  <a:lnTo>
                    <a:pt x="26" y="291"/>
                  </a:lnTo>
                  <a:lnTo>
                    <a:pt x="26" y="291"/>
                  </a:lnTo>
                  <a:lnTo>
                    <a:pt x="26" y="293"/>
                  </a:lnTo>
                  <a:lnTo>
                    <a:pt x="62" y="271"/>
                  </a:lnTo>
                  <a:lnTo>
                    <a:pt x="26" y="293"/>
                  </a:lnTo>
                  <a:lnTo>
                    <a:pt x="26" y="295"/>
                  </a:lnTo>
                  <a:lnTo>
                    <a:pt x="28" y="295"/>
                  </a:lnTo>
                  <a:lnTo>
                    <a:pt x="79" y="265"/>
                  </a:lnTo>
                  <a:lnTo>
                    <a:pt x="34" y="308"/>
                  </a:lnTo>
                  <a:lnTo>
                    <a:pt x="34" y="310"/>
                  </a:lnTo>
                  <a:lnTo>
                    <a:pt x="36" y="310"/>
                  </a:lnTo>
                  <a:lnTo>
                    <a:pt x="75" y="286"/>
                  </a:lnTo>
                  <a:lnTo>
                    <a:pt x="36" y="314"/>
                  </a:lnTo>
                  <a:lnTo>
                    <a:pt x="36" y="314"/>
                  </a:lnTo>
                  <a:lnTo>
                    <a:pt x="38" y="314"/>
                  </a:lnTo>
                  <a:lnTo>
                    <a:pt x="79" y="291"/>
                  </a:lnTo>
                  <a:lnTo>
                    <a:pt x="45" y="325"/>
                  </a:lnTo>
                  <a:lnTo>
                    <a:pt x="45" y="325"/>
                  </a:lnTo>
                  <a:lnTo>
                    <a:pt x="45" y="325"/>
                  </a:lnTo>
                  <a:lnTo>
                    <a:pt x="81" y="304"/>
                  </a:lnTo>
                  <a:lnTo>
                    <a:pt x="51" y="336"/>
                  </a:lnTo>
                  <a:lnTo>
                    <a:pt x="51" y="336"/>
                  </a:lnTo>
                  <a:lnTo>
                    <a:pt x="53" y="336"/>
                  </a:lnTo>
                  <a:lnTo>
                    <a:pt x="83" y="319"/>
                  </a:lnTo>
                  <a:lnTo>
                    <a:pt x="60" y="346"/>
                  </a:lnTo>
                  <a:lnTo>
                    <a:pt x="60" y="346"/>
                  </a:lnTo>
                  <a:lnTo>
                    <a:pt x="62" y="346"/>
                  </a:lnTo>
                  <a:lnTo>
                    <a:pt x="85" y="334"/>
                  </a:lnTo>
                  <a:lnTo>
                    <a:pt x="70" y="359"/>
                  </a:lnTo>
                  <a:lnTo>
                    <a:pt x="70" y="359"/>
                  </a:lnTo>
                  <a:lnTo>
                    <a:pt x="73" y="359"/>
                  </a:lnTo>
                  <a:lnTo>
                    <a:pt x="88" y="348"/>
                  </a:lnTo>
                  <a:lnTo>
                    <a:pt x="79" y="366"/>
                  </a:lnTo>
                  <a:lnTo>
                    <a:pt x="79" y="368"/>
                  </a:lnTo>
                  <a:lnTo>
                    <a:pt x="79" y="368"/>
                  </a:lnTo>
                  <a:lnTo>
                    <a:pt x="92" y="359"/>
                  </a:lnTo>
                  <a:lnTo>
                    <a:pt x="85" y="372"/>
                  </a:lnTo>
                  <a:lnTo>
                    <a:pt x="85" y="372"/>
                  </a:lnTo>
                  <a:lnTo>
                    <a:pt x="85" y="372"/>
                  </a:lnTo>
                  <a:lnTo>
                    <a:pt x="94" y="368"/>
                  </a:lnTo>
                  <a:lnTo>
                    <a:pt x="94" y="381"/>
                  </a:lnTo>
                  <a:lnTo>
                    <a:pt x="94" y="381"/>
                  </a:lnTo>
                  <a:lnTo>
                    <a:pt x="94" y="381"/>
                  </a:lnTo>
                  <a:lnTo>
                    <a:pt x="98" y="378"/>
                  </a:lnTo>
                  <a:lnTo>
                    <a:pt x="100" y="385"/>
                  </a:lnTo>
                  <a:lnTo>
                    <a:pt x="100" y="387"/>
                  </a:lnTo>
                  <a:lnTo>
                    <a:pt x="100" y="387"/>
                  </a:lnTo>
                  <a:lnTo>
                    <a:pt x="103" y="385"/>
                  </a:lnTo>
                  <a:lnTo>
                    <a:pt x="103" y="387"/>
                  </a:lnTo>
                  <a:lnTo>
                    <a:pt x="103" y="387"/>
                  </a:lnTo>
                  <a:lnTo>
                    <a:pt x="103" y="387"/>
                  </a:lnTo>
                  <a:lnTo>
                    <a:pt x="103" y="387"/>
                  </a:lnTo>
                  <a:lnTo>
                    <a:pt x="103" y="387"/>
                  </a:lnTo>
                  <a:lnTo>
                    <a:pt x="103" y="387"/>
                  </a:lnTo>
                  <a:lnTo>
                    <a:pt x="103" y="385"/>
                  </a:lnTo>
                  <a:lnTo>
                    <a:pt x="103" y="385"/>
                  </a:lnTo>
                  <a:lnTo>
                    <a:pt x="103" y="385"/>
                  </a:lnTo>
                  <a:lnTo>
                    <a:pt x="100" y="385"/>
                  </a:lnTo>
                  <a:lnTo>
                    <a:pt x="100" y="378"/>
                  </a:lnTo>
                  <a:lnTo>
                    <a:pt x="98" y="376"/>
                  </a:lnTo>
                  <a:lnTo>
                    <a:pt x="98" y="376"/>
                  </a:lnTo>
                  <a:lnTo>
                    <a:pt x="94" y="381"/>
                  </a:lnTo>
                  <a:lnTo>
                    <a:pt x="96" y="368"/>
                  </a:lnTo>
                  <a:lnTo>
                    <a:pt x="94" y="368"/>
                  </a:lnTo>
                  <a:lnTo>
                    <a:pt x="94" y="368"/>
                  </a:lnTo>
                  <a:lnTo>
                    <a:pt x="88" y="372"/>
                  </a:lnTo>
                  <a:lnTo>
                    <a:pt x="92" y="359"/>
                  </a:lnTo>
                  <a:lnTo>
                    <a:pt x="92" y="359"/>
                  </a:lnTo>
                  <a:lnTo>
                    <a:pt x="92" y="359"/>
                  </a:lnTo>
                  <a:lnTo>
                    <a:pt x="81" y="366"/>
                  </a:lnTo>
                  <a:lnTo>
                    <a:pt x="90" y="348"/>
                  </a:lnTo>
                  <a:lnTo>
                    <a:pt x="90" y="348"/>
                  </a:lnTo>
                  <a:lnTo>
                    <a:pt x="90" y="348"/>
                  </a:lnTo>
                  <a:lnTo>
                    <a:pt x="73" y="357"/>
                  </a:lnTo>
                  <a:lnTo>
                    <a:pt x="88" y="331"/>
                  </a:lnTo>
                  <a:lnTo>
                    <a:pt x="88" y="331"/>
                  </a:lnTo>
                  <a:lnTo>
                    <a:pt x="88" y="331"/>
                  </a:lnTo>
                  <a:lnTo>
                    <a:pt x="64" y="344"/>
                  </a:lnTo>
                  <a:lnTo>
                    <a:pt x="85" y="316"/>
                  </a:lnTo>
                  <a:lnTo>
                    <a:pt x="85" y="316"/>
                  </a:lnTo>
                  <a:lnTo>
                    <a:pt x="85" y="316"/>
                  </a:lnTo>
                  <a:lnTo>
                    <a:pt x="55" y="334"/>
                  </a:lnTo>
                  <a:lnTo>
                    <a:pt x="83" y="301"/>
                  </a:lnTo>
                  <a:lnTo>
                    <a:pt x="83" y="301"/>
                  </a:lnTo>
                  <a:lnTo>
                    <a:pt x="83" y="301"/>
                  </a:lnTo>
                  <a:lnTo>
                    <a:pt x="47" y="323"/>
                  </a:lnTo>
                  <a:lnTo>
                    <a:pt x="83" y="289"/>
                  </a:lnTo>
                  <a:lnTo>
                    <a:pt x="83" y="286"/>
                  </a:lnTo>
                  <a:lnTo>
                    <a:pt x="83" y="286"/>
                  </a:lnTo>
                  <a:lnTo>
                    <a:pt x="45" y="308"/>
                  </a:lnTo>
                  <a:lnTo>
                    <a:pt x="83" y="282"/>
                  </a:lnTo>
                  <a:lnTo>
                    <a:pt x="83" y="282"/>
                  </a:lnTo>
                  <a:lnTo>
                    <a:pt x="81" y="280"/>
                  </a:lnTo>
                  <a:lnTo>
                    <a:pt x="38" y="306"/>
                  </a:lnTo>
                  <a:lnTo>
                    <a:pt x="83" y="263"/>
                  </a:lnTo>
                  <a:lnTo>
                    <a:pt x="83" y="261"/>
                  </a:lnTo>
                  <a:lnTo>
                    <a:pt x="81" y="261"/>
                  </a:lnTo>
                  <a:lnTo>
                    <a:pt x="47" y="282"/>
                  </a:lnTo>
                  <a:lnTo>
                    <a:pt x="83" y="259"/>
                  </a:lnTo>
                  <a:lnTo>
                    <a:pt x="83" y="259"/>
                  </a:lnTo>
                  <a:lnTo>
                    <a:pt x="81" y="259"/>
                  </a:lnTo>
                  <a:lnTo>
                    <a:pt x="73" y="265"/>
                  </a:lnTo>
                  <a:lnTo>
                    <a:pt x="83" y="259"/>
                  </a:lnTo>
                  <a:lnTo>
                    <a:pt x="83" y="257"/>
                  </a:lnTo>
                  <a:lnTo>
                    <a:pt x="81" y="257"/>
                  </a:lnTo>
                  <a:lnTo>
                    <a:pt x="32" y="286"/>
                  </a:lnTo>
                  <a:lnTo>
                    <a:pt x="83" y="250"/>
                  </a:lnTo>
                  <a:lnTo>
                    <a:pt x="83" y="248"/>
                  </a:lnTo>
                  <a:lnTo>
                    <a:pt x="81" y="248"/>
                  </a:lnTo>
                  <a:lnTo>
                    <a:pt x="32" y="278"/>
                  </a:lnTo>
                  <a:lnTo>
                    <a:pt x="83" y="242"/>
                  </a:lnTo>
                  <a:lnTo>
                    <a:pt x="83" y="242"/>
                  </a:lnTo>
                  <a:lnTo>
                    <a:pt x="83" y="242"/>
                  </a:lnTo>
                  <a:lnTo>
                    <a:pt x="83" y="242"/>
                  </a:lnTo>
                  <a:lnTo>
                    <a:pt x="83" y="242"/>
                  </a:lnTo>
                  <a:lnTo>
                    <a:pt x="83" y="242"/>
                  </a:lnTo>
                  <a:lnTo>
                    <a:pt x="83" y="242"/>
                  </a:lnTo>
                  <a:lnTo>
                    <a:pt x="83" y="242"/>
                  </a:lnTo>
                  <a:lnTo>
                    <a:pt x="81" y="242"/>
                  </a:lnTo>
                  <a:lnTo>
                    <a:pt x="81" y="242"/>
                  </a:lnTo>
                  <a:lnTo>
                    <a:pt x="81" y="242"/>
                  </a:lnTo>
                  <a:lnTo>
                    <a:pt x="81" y="242"/>
                  </a:lnTo>
                  <a:lnTo>
                    <a:pt x="34" y="267"/>
                  </a:lnTo>
                  <a:lnTo>
                    <a:pt x="83" y="237"/>
                  </a:lnTo>
                  <a:lnTo>
                    <a:pt x="83" y="235"/>
                  </a:lnTo>
                  <a:lnTo>
                    <a:pt x="83" y="235"/>
                  </a:lnTo>
                  <a:lnTo>
                    <a:pt x="55" y="252"/>
                  </a:lnTo>
                  <a:lnTo>
                    <a:pt x="83" y="235"/>
                  </a:lnTo>
                  <a:lnTo>
                    <a:pt x="83" y="233"/>
                  </a:lnTo>
                  <a:lnTo>
                    <a:pt x="83" y="233"/>
                  </a:lnTo>
                  <a:lnTo>
                    <a:pt x="21" y="269"/>
                  </a:lnTo>
                  <a:lnTo>
                    <a:pt x="83" y="218"/>
                  </a:lnTo>
                  <a:lnTo>
                    <a:pt x="83" y="216"/>
                  </a:lnTo>
                  <a:lnTo>
                    <a:pt x="83" y="216"/>
                  </a:lnTo>
                  <a:lnTo>
                    <a:pt x="38" y="242"/>
                  </a:lnTo>
                  <a:lnTo>
                    <a:pt x="83" y="214"/>
                  </a:lnTo>
                  <a:lnTo>
                    <a:pt x="83" y="214"/>
                  </a:lnTo>
                  <a:lnTo>
                    <a:pt x="83" y="214"/>
                  </a:lnTo>
                  <a:lnTo>
                    <a:pt x="17" y="252"/>
                  </a:lnTo>
                  <a:lnTo>
                    <a:pt x="85" y="194"/>
                  </a:lnTo>
                  <a:lnTo>
                    <a:pt x="85" y="194"/>
                  </a:lnTo>
                  <a:lnTo>
                    <a:pt x="85" y="194"/>
                  </a:lnTo>
                  <a:lnTo>
                    <a:pt x="13" y="237"/>
                  </a:lnTo>
                  <a:lnTo>
                    <a:pt x="88" y="175"/>
                  </a:lnTo>
                  <a:lnTo>
                    <a:pt x="88" y="175"/>
                  </a:lnTo>
                  <a:lnTo>
                    <a:pt x="88" y="175"/>
                  </a:lnTo>
                  <a:lnTo>
                    <a:pt x="26" y="212"/>
                  </a:lnTo>
                  <a:lnTo>
                    <a:pt x="167" y="122"/>
                  </a:lnTo>
                  <a:lnTo>
                    <a:pt x="167" y="122"/>
                  </a:lnTo>
                  <a:lnTo>
                    <a:pt x="165" y="122"/>
                  </a:lnTo>
                  <a:lnTo>
                    <a:pt x="34" y="197"/>
                  </a:lnTo>
                  <a:lnTo>
                    <a:pt x="162" y="117"/>
                  </a:lnTo>
                  <a:lnTo>
                    <a:pt x="162" y="117"/>
                  </a:lnTo>
                  <a:lnTo>
                    <a:pt x="162" y="117"/>
                  </a:lnTo>
                  <a:lnTo>
                    <a:pt x="17" y="201"/>
                  </a:lnTo>
                  <a:lnTo>
                    <a:pt x="158" y="109"/>
                  </a:lnTo>
                  <a:lnTo>
                    <a:pt x="158" y="107"/>
                  </a:lnTo>
                  <a:lnTo>
                    <a:pt x="156" y="107"/>
                  </a:lnTo>
                  <a:lnTo>
                    <a:pt x="107" y="137"/>
                  </a:lnTo>
                  <a:lnTo>
                    <a:pt x="156" y="107"/>
                  </a:lnTo>
                  <a:lnTo>
                    <a:pt x="156" y="107"/>
                  </a:lnTo>
                  <a:lnTo>
                    <a:pt x="156" y="107"/>
                  </a:lnTo>
                  <a:lnTo>
                    <a:pt x="156" y="107"/>
                  </a:lnTo>
                  <a:lnTo>
                    <a:pt x="156" y="107"/>
                  </a:lnTo>
                  <a:lnTo>
                    <a:pt x="156" y="107"/>
                  </a:lnTo>
                  <a:lnTo>
                    <a:pt x="156" y="107"/>
                  </a:lnTo>
                  <a:lnTo>
                    <a:pt x="156" y="107"/>
                  </a:lnTo>
                  <a:lnTo>
                    <a:pt x="156" y="107"/>
                  </a:lnTo>
                  <a:lnTo>
                    <a:pt x="68" y="156"/>
                  </a:lnTo>
                  <a:lnTo>
                    <a:pt x="156" y="105"/>
                  </a:lnTo>
                  <a:lnTo>
                    <a:pt x="156" y="105"/>
                  </a:lnTo>
                  <a:lnTo>
                    <a:pt x="156" y="105"/>
                  </a:lnTo>
                  <a:lnTo>
                    <a:pt x="8" y="190"/>
                  </a:lnTo>
                  <a:lnTo>
                    <a:pt x="145" y="92"/>
                  </a:lnTo>
                  <a:lnTo>
                    <a:pt x="145" y="90"/>
                  </a:lnTo>
                  <a:lnTo>
                    <a:pt x="145" y="90"/>
                  </a:lnTo>
                  <a:lnTo>
                    <a:pt x="38" y="152"/>
                  </a:lnTo>
                  <a:lnTo>
                    <a:pt x="143" y="88"/>
                  </a:lnTo>
                  <a:lnTo>
                    <a:pt x="143" y="88"/>
                  </a:lnTo>
                  <a:lnTo>
                    <a:pt x="143" y="88"/>
                  </a:lnTo>
                  <a:lnTo>
                    <a:pt x="8" y="165"/>
                  </a:lnTo>
                  <a:lnTo>
                    <a:pt x="132" y="77"/>
                  </a:lnTo>
                  <a:lnTo>
                    <a:pt x="132" y="75"/>
                  </a:lnTo>
                  <a:lnTo>
                    <a:pt x="132" y="75"/>
                  </a:lnTo>
                  <a:lnTo>
                    <a:pt x="21" y="139"/>
                  </a:lnTo>
                  <a:lnTo>
                    <a:pt x="128" y="73"/>
                  </a:lnTo>
                  <a:lnTo>
                    <a:pt x="128" y="70"/>
                  </a:lnTo>
                  <a:lnTo>
                    <a:pt x="128" y="70"/>
                  </a:lnTo>
                  <a:lnTo>
                    <a:pt x="128" y="70"/>
                  </a:lnTo>
                  <a:lnTo>
                    <a:pt x="128" y="70"/>
                  </a:lnTo>
                  <a:lnTo>
                    <a:pt x="128" y="70"/>
                  </a:lnTo>
                  <a:lnTo>
                    <a:pt x="128" y="70"/>
                  </a:lnTo>
                  <a:lnTo>
                    <a:pt x="128" y="70"/>
                  </a:lnTo>
                  <a:lnTo>
                    <a:pt x="128" y="70"/>
                  </a:lnTo>
                  <a:lnTo>
                    <a:pt x="23" y="130"/>
                  </a:lnTo>
                  <a:lnTo>
                    <a:pt x="126" y="68"/>
                  </a:lnTo>
                  <a:lnTo>
                    <a:pt x="126" y="66"/>
                  </a:lnTo>
                  <a:lnTo>
                    <a:pt x="124" y="66"/>
                  </a:lnTo>
                  <a:lnTo>
                    <a:pt x="11" y="132"/>
                  </a:lnTo>
                  <a:lnTo>
                    <a:pt x="118" y="60"/>
                  </a:lnTo>
                  <a:lnTo>
                    <a:pt x="118" y="58"/>
                  </a:lnTo>
                  <a:lnTo>
                    <a:pt x="115" y="58"/>
                  </a:lnTo>
                  <a:lnTo>
                    <a:pt x="17" y="115"/>
                  </a:lnTo>
                  <a:lnTo>
                    <a:pt x="111" y="53"/>
                  </a:lnTo>
                  <a:lnTo>
                    <a:pt x="111" y="53"/>
                  </a:lnTo>
                  <a:lnTo>
                    <a:pt x="111" y="53"/>
                  </a:lnTo>
                  <a:lnTo>
                    <a:pt x="47" y="90"/>
                  </a:lnTo>
                  <a:lnTo>
                    <a:pt x="109" y="51"/>
                  </a:lnTo>
                  <a:lnTo>
                    <a:pt x="109" y="51"/>
                  </a:lnTo>
                  <a:lnTo>
                    <a:pt x="109" y="51"/>
                  </a:lnTo>
                  <a:lnTo>
                    <a:pt x="49" y="85"/>
                  </a:lnTo>
                  <a:lnTo>
                    <a:pt x="107" y="49"/>
                  </a:lnTo>
                  <a:lnTo>
                    <a:pt x="107" y="49"/>
                  </a:lnTo>
                  <a:lnTo>
                    <a:pt x="107" y="49"/>
                  </a:lnTo>
                  <a:lnTo>
                    <a:pt x="13" y="103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9" y="85"/>
                  </a:lnTo>
                  <a:lnTo>
                    <a:pt x="92" y="36"/>
                  </a:lnTo>
                  <a:lnTo>
                    <a:pt x="92" y="36"/>
                  </a:lnTo>
                  <a:lnTo>
                    <a:pt x="90" y="34"/>
                  </a:lnTo>
                  <a:lnTo>
                    <a:pt x="15" y="79"/>
                  </a:lnTo>
                  <a:lnTo>
                    <a:pt x="79" y="26"/>
                  </a:lnTo>
                  <a:lnTo>
                    <a:pt x="79" y="26"/>
                  </a:lnTo>
                  <a:lnTo>
                    <a:pt x="79" y="26"/>
                  </a:lnTo>
                  <a:lnTo>
                    <a:pt x="26" y="55"/>
                  </a:lnTo>
                  <a:lnTo>
                    <a:pt x="73" y="21"/>
                  </a:lnTo>
                  <a:lnTo>
                    <a:pt x="73" y="21"/>
                  </a:lnTo>
                  <a:lnTo>
                    <a:pt x="73" y="21"/>
                  </a:lnTo>
                  <a:lnTo>
                    <a:pt x="28" y="47"/>
                  </a:lnTo>
                  <a:lnTo>
                    <a:pt x="66" y="17"/>
                  </a:lnTo>
                  <a:lnTo>
                    <a:pt x="68" y="17"/>
                  </a:lnTo>
                  <a:lnTo>
                    <a:pt x="66" y="17"/>
                  </a:lnTo>
                  <a:lnTo>
                    <a:pt x="26" y="40"/>
                  </a:lnTo>
                  <a:lnTo>
                    <a:pt x="53" y="8"/>
                  </a:lnTo>
                  <a:lnTo>
                    <a:pt x="53" y="8"/>
                  </a:lnTo>
                  <a:lnTo>
                    <a:pt x="51" y="8"/>
                  </a:lnTo>
                  <a:lnTo>
                    <a:pt x="34" y="19"/>
                  </a:lnTo>
                  <a:lnTo>
                    <a:pt x="41" y="2"/>
                  </a:lnTo>
                  <a:lnTo>
                    <a:pt x="41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4E963"/>
            </a:solidFill>
            <a:ln w="9525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14_8"/>
          <p:cNvGrpSpPr/>
          <p:nvPr>
            <p:custDataLst>
              <p:tags r:id="rId11"/>
            </p:custDataLst>
          </p:nvPr>
        </p:nvGrpSpPr>
        <p:grpSpPr>
          <a:xfrm>
            <a:off x="6811962" y="2149475"/>
            <a:ext cx="315913" cy="604838"/>
            <a:chOff x="6340475" y="2286000"/>
            <a:chExt cx="315913" cy="604838"/>
          </a:xfrm>
        </p:grpSpPr>
        <p:sp>
          <p:nvSpPr>
            <p:cNvPr id="42" name="Freeform 130"/>
            <p:cNvSpPr>
              <a:spLocks noEditPoints="1"/>
            </p:cNvSpPr>
            <p:nvPr/>
          </p:nvSpPr>
          <p:spPr bwMode="auto">
            <a:xfrm>
              <a:off x="6438900" y="2484438"/>
              <a:ext cx="217488" cy="406400"/>
            </a:xfrm>
            <a:custGeom>
              <a:avLst/>
              <a:gdLst>
                <a:gd name="T0" fmla="*/ 45 w 137"/>
                <a:gd name="T1" fmla="*/ 51 h 256"/>
                <a:gd name="T2" fmla="*/ 60 w 137"/>
                <a:gd name="T3" fmla="*/ 42 h 256"/>
                <a:gd name="T4" fmla="*/ 60 w 137"/>
                <a:gd name="T5" fmla="*/ 42 h 256"/>
                <a:gd name="T6" fmla="*/ 34 w 137"/>
                <a:gd name="T7" fmla="*/ 74 h 256"/>
                <a:gd name="T8" fmla="*/ 28 w 137"/>
                <a:gd name="T9" fmla="*/ 98 h 256"/>
                <a:gd name="T10" fmla="*/ 126 w 137"/>
                <a:gd name="T11" fmla="*/ 42 h 256"/>
                <a:gd name="T12" fmla="*/ 23 w 137"/>
                <a:gd name="T13" fmla="*/ 111 h 256"/>
                <a:gd name="T14" fmla="*/ 23 w 137"/>
                <a:gd name="T15" fmla="*/ 113 h 256"/>
                <a:gd name="T16" fmla="*/ 21 w 137"/>
                <a:gd name="T17" fmla="*/ 121 h 256"/>
                <a:gd name="T18" fmla="*/ 126 w 137"/>
                <a:gd name="T19" fmla="*/ 62 h 256"/>
                <a:gd name="T20" fmla="*/ 19 w 137"/>
                <a:gd name="T21" fmla="*/ 136 h 256"/>
                <a:gd name="T22" fmla="*/ 15 w 137"/>
                <a:gd name="T23" fmla="*/ 156 h 256"/>
                <a:gd name="T24" fmla="*/ 13 w 137"/>
                <a:gd name="T25" fmla="*/ 164 h 256"/>
                <a:gd name="T26" fmla="*/ 122 w 137"/>
                <a:gd name="T27" fmla="*/ 102 h 256"/>
                <a:gd name="T28" fmla="*/ 10 w 137"/>
                <a:gd name="T29" fmla="*/ 179 h 256"/>
                <a:gd name="T30" fmla="*/ 8 w 137"/>
                <a:gd name="T31" fmla="*/ 188 h 256"/>
                <a:gd name="T32" fmla="*/ 6 w 137"/>
                <a:gd name="T33" fmla="*/ 201 h 256"/>
                <a:gd name="T34" fmla="*/ 111 w 137"/>
                <a:gd name="T35" fmla="*/ 143 h 256"/>
                <a:gd name="T36" fmla="*/ 4 w 137"/>
                <a:gd name="T37" fmla="*/ 218 h 256"/>
                <a:gd name="T38" fmla="*/ 2 w 137"/>
                <a:gd name="T39" fmla="*/ 233 h 256"/>
                <a:gd name="T40" fmla="*/ 2 w 137"/>
                <a:gd name="T41" fmla="*/ 237 h 256"/>
                <a:gd name="T42" fmla="*/ 70 w 137"/>
                <a:gd name="T43" fmla="*/ 201 h 256"/>
                <a:gd name="T44" fmla="*/ 2 w 137"/>
                <a:gd name="T45" fmla="*/ 246 h 256"/>
                <a:gd name="T46" fmla="*/ 0 w 137"/>
                <a:gd name="T47" fmla="*/ 256 h 256"/>
                <a:gd name="T48" fmla="*/ 6 w 137"/>
                <a:gd name="T49" fmla="*/ 252 h 256"/>
                <a:gd name="T50" fmla="*/ 68 w 137"/>
                <a:gd name="T51" fmla="*/ 207 h 256"/>
                <a:gd name="T52" fmla="*/ 83 w 137"/>
                <a:gd name="T53" fmla="*/ 192 h 256"/>
                <a:gd name="T54" fmla="*/ 17 w 137"/>
                <a:gd name="T55" fmla="*/ 228 h 256"/>
                <a:gd name="T56" fmla="*/ 94 w 137"/>
                <a:gd name="T57" fmla="*/ 179 h 256"/>
                <a:gd name="T58" fmla="*/ 109 w 137"/>
                <a:gd name="T59" fmla="*/ 156 h 256"/>
                <a:gd name="T60" fmla="*/ 119 w 137"/>
                <a:gd name="T61" fmla="*/ 136 h 256"/>
                <a:gd name="T62" fmla="*/ 17 w 137"/>
                <a:gd name="T63" fmla="*/ 194 h 256"/>
                <a:gd name="T64" fmla="*/ 126 w 137"/>
                <a:gd name="T65" fmla="*/ 119 h 256"/>
                <a:gd name="T66" fmla="*/ 130 w 137"/>
                <a:gd name="T67" fmla="*/ 109 h 256"/>
                <a:gd name="T68" fmla="*/ 132 w 137"/>
                <a:gd name="T69" fmla="*/ 96 h 256"/>
                <a:gd name="T70" fmla="*/ 32 w 137"/>
                <a:gd name="T71" fmla="*/ 151 h 256"/>
                <a:gd name="T72" fmla="*/ 134 w 137"/>
                <a:gd name="T73" fmla="*/ 87 h 256"/>
                <a:gd name="T74" fmla="*/ 137 w 137"/>
                <a:gd name="T75" fmla="*/ 68 h 256"/>
                <a:gd name="T76" fmla="*/ 137 w 137"/>
                <a:gd name="T77" fmla="*/ 55 h 256"/>
                <a:gd name="T78" fmla="*/ 40 w 137"/>
                <a:gd name="T79" fmla="*/ 109 h 256"/>
                <a:gd name="T80" fmla="*/ 137 w 137"/>
                <a:gd name="T81" fmla="*/ 47 h 256"/>
                <a:gd name="T82" fmla="*/ 137 w 137"/>
                <a:gd name="T83" fmla="*/ 47 h 256"/>
                <a:gd name="T84" fmla="*/ 137 w 137"/>
                <a:gd name="T85" fmla="*/ 36 h 256"/>
                <a:gd name="T86" fmla="*/ 34 w 137"/>
                <a:gd name="T87" fmla="*/ 94 h 256"/>
                <a:gd name="T88" fmla="*/ 134 w 137"/>
                <a:gd name="T89" fmla="*/ 17 h 256"/>
                <a:gd name="T90" fmla="*/ 130 w 137"/>
                <a:gd name="T9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7" h="256">
                  <a:moveTo>
                    <a:pt x="60" y="42"/>
                  </a:moveTo>
                  <a:lnTo>
                    <a:pt x="45" y="51"/>
                  </a:lnTo>
                  <a:lnTo>
                    <a:pt x="45" y="51"/>
                  </a:lnTo>
                  <a:lnTo>
                    <a:pt x="45" y="51"/>
                  </a:lnTo>
                  <a:lnTo>
                    <a:pt x="49" y="49"/>
                  </a:lnTo>
                  <a:lnTo>
                    <a:pt x="60" y="42"/>
                  </a:lnTo>
                  <a:close/>
                  <a:moveTo>
                    <a:pt x="130" y="0"/>
                  </a:moveTo>
                  <a:lnTo>
                    <a:pt x="70" y="36"/>
                  </a:lnTo>
                  <a:lnTo>
                    <a:pt x="60" y="42"/>
                  </a:lnTo>
                  <a:lnTo>
                    <a:pt x="124" y="4"/>
                  </a:lnTo>
                  <a:lnTo>
                    <a:pt x="34" y="74"/>
                  </a:lnTo>
                  <a:lnTo>
                    <a:pt x="34" y="74"/>
                  </a:lnTo>
                  <a:lnTo>
                    <a:pt x="36" y="74"/>
                  </a:lnTo>
                  <a:lnTo>
                    <a:pt x="128" y="21"/>
                  </a:lnTo>
                  <a:lnTo>
                    <a:pt x="28" y="98"/>
                  </a:lnTo>
                  <a:lnTo>
                    <a:pt x="28" y="98"/>
                  </a:lnTo>
                  <a:lnTo>
                    <a:pt x="28" y="98"/>
                  </a:lnTo>
                  <a:lnTo>
                    <a:pt x="126" y="42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72" y="83"/>
                  </a:lnTo>
                  <a:lnTo>
                    <a:pt x="23" y="113"/>
                  </a:lnTo>
                  <a:lnTo>
                    <a:pt x="23" y="113"/>
                  </a:lnTo>
                  <a:lnTo>
                    <a:pt x="23" y="113"/>
                  </a:lnTo>
                  <a:lnTo>
                    <a:pt x="117" y="59"/>
                  </a:lnTo>
                  <a:lnTo>
                    <a:pt x="21" y="121"/>
                  </a:lnTo>
                  <a:lnTo>
                    <a:pt x="21" y="121"/>
                  </a:lnTo>
                  <a:lnTo>
                    <a:pt x="21" y="121"/>
                  </a:lnTo>
                  <a:lnTo>
                    <a:pt x="126" y="62"/>
                  </a:lnTo>
                  <a:lnTo>
                    <a:pt x="19" y="134"/>
                  </a:lnTo>
                  <a:lnTo>
                    <a:pt x="19" y="136"/>
                  </a:lnTo>
                  <a:lnTo>
                    <a:pt x="19" y="136"/>
                  </a:lnTo>
                  <a:lnTo>
                    <a:pt x="128" y="72"/>
                  </a:lnTo>
                  <a:lnTo>
                    <a:pt x="15" y="156"/>
                  </a:lnTo>
                  <a:lnTo>
                    <a:pt x="15" y="156"/>
                  </a:lnTo>
                  <a:lnTo>
                    <a:pt x="15" y="158"/>
                  </a:lnTo>
                  <a:lnTo>
                    <a:pt x="115" y="100"/>
                  </a:lnTo>
                  <a:lnTo>
                    <a:pt x="13" y="164"/>
                  </a:lnTo>
                  <a:lnTo>
                    <a:pt x="13" y="164"/>
                  </a:lnTo>
                  <a:lnTo>
                    <a:pt x="13" y="164"/>
                  </a:lnTo>
                  <a:lnTo>
                    <a:pt x="122" y="102"/>
                  </a:lnTo>
                  <a:lnTo>
                    <a:pt x="10" y="177"/>
                  </a:lnTo>
                  <a:lnTo>
                    <a:pt x="10" y="179"/>
                  </a:lnTo>
                  <a:lnTo>
                    <a:pt x="10" y="179"/>
                  </a:lnTo>
                  <a:lnTo>
                    <a:pt x="113" y="119"/>
                  </a:lnTo>
                  <a:lnTo>
                    <a:pt x="8" y="186"/>
                  </a:lnTo>
                  <a:lnTo>
                    <a:pt x="8" y="188"/>
                  </a:lnTo>
                  <a:lnTo>
                    <a:pt x="8" y="188"/>
                  </a:lnTo>
                  <a:lnTo>
                    <a:pt x="115" y="126"/>
                  </a:lnTo>
                  <a:lnTo>
                    <a:pt x="6" y="201"/>
                  </a:lnTo>
                  <a:lnTo>
                    <a:pt x="6" y="201"/>
                  </a:lnTo>
                  <a:lnTo>
                    <a:pt x="6" y="203"/>
                  </a:lnTo>
                  <a:lnTo>
                    <a:pt x="111" y="143"/>
                  </a:lnTo>
                  <a:lnTo>
                    <a:pt x="4" y="216"/>
                  </a:lnTo>
                  <a:lnTo>
                    <a:pt x="4" y="218"/>
                  </a:lnTo>
                  <a:lnTo>
                    <a:pt x="4" y="218"/>
                  </a:lnTo>
                  <a:lnTo>
                    <a:pt x="100" y="162"/>
                  </a:lnTo>
                  <a:lnTo>
                    <a:pt x="2" y="231"/>
                  </a:lnTo>
                  <a:lnTo>
                    <a:pt x="2" y="233"/>
                  </a:lnTo>
                  <a:lnTo>
                    <a:pt x="4" y="233"/>
                  </a:lnTo>
                  <a:lnTo>
                    <a:pt x="77" y="190"/>
                  </a:lnTo>
                  <a:lnTo>
                    <a:pt x="2" y="237"/>
                  </a:lnTo>
                  <a:lnTo>
                    <a:pt x="2" y="239"/>
                  </a:lnTo>
                  <a:lnTo>
                    <a:pt x="2" y="239"/>
                  </a:lnTo>
                  <a:lnTo>
                    <a:pt x="70" y="201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57" y="213"/>
                  </a:lnTo>
                  <a:lnTo>
                    <a:pt x="0" y="254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6" y="252"/>
                  </a:lnTo>
                  <a:lnTo>
                    <a:pt x="6" y="252"/>
                  </a:lnTo>
                  <a:lnTo>
                    <a:pt x="6" y="252"/>
                  </a:lnTo>
                  <a:lnTo>
                    <a:pt x="68" y="209"/>
                  </a:lnTo>
                  <a:lnTo>
                    <a:pt x="68" y="207"/>
                  </a:lnTo>
                  <a:lnTo>
                    <a:pt x="66" y="207"/>
                  </a:lnTo>
                  <a:lnTo>
                    <a:pt x="15" y="237"/>
                  </a:lnTo>
                  <a:lnTo>
                    <a:pt x="83" y="192"/>
                  </a:lnTo>
                  <a:lnTo>
                    <a:pt x="83" y="192"/>
                  </a:lnTo>
                  <a:lnTo>
                    <a:pt x="83" y="192"/>
                  </a:lnTo>
                  <a:lnTo>
                    <a:pt x="17" y="228"/>
                  </a:lnTo>
                  <a:lnTo>
                    <a:pt x="94" y="179"/>
                  </a:lnTo>
                  <a:lnTo>
                    <a:pt x="94" y="179"/>
                  </a:lnTo>
                  <a:lnTo>
                    <a:pt x="94" y="179"/>
                  </a:lnTo>
                  <a:lnTo>
                    <a:pt x="13" y="226"/>
                  </a:lnTo>
                  <a:lnTo>
                    <a:pt x="109" y="156"/>
                  </a:lnTo>
                  <a:lnTo>
                    <a:pt x="109" y="156"/>
                  </a:lnTo>
                  <a:lnTo>
                    <a:pt x="109" y="156"/>
                  </a:lnTo>
                  <a:lnTo>
                    <a:pt x="15" y="211"/>
                  </a:lnTo>
                  <a:lnTo>
                    <a:pt x="119" y="136"/>
                  </a:lnTo>
                  <a:lnTo>
                    <a:pt x="119" y="136"/>
                  </a:lnTo>
                  <a:lnTo>
                    <a:pt x="119" y="136"/>
                  </a:lnTo>
                  <a:lnTo>
                    <a:pt x="17" y="194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25" y="177"/>
                  </a:lnTo>
                  <a:lnTo>
                    <a:pt x="130" y="111"/>
                  </a:lnTo>
                  <a:lnTo>
                    <a:pt x="130" y="109"/>
                  </a:lnTo>
                  <a:lnTo>
                    <a:pt x="130" y="109"/>
                  </a:lnTo>
                  <a:lnTo>
                    <a:pt x="21" y="171"/>
                  </a:lnTo>
                  <a:lnTo>
                    <a:pt x="132" y="96"/>
                  </a:lnTo>
                  <a:lnTo>
                    <a:pt x="132" y="94"/>
                  </a:lnTo>
                  <a:lnTo>
                    <a:pt x="132" y="94"/>
                  </a:lnTo>
                  <a:lnTo>
                    <a:pt x="32" y="151"/>
                  </a:lnTo>
                  <a:lnTo>
                    <a:pt x="134" y="87"/>
                  </a:lnTo>
                  <a:lnTo>
                    <a:pt x="134" y="87"/>
                  </a:lnTo>
                  <a:lnTo>
                    <a:pt x="134" y="87"/>
                  </a:lnTo>
                  <a:lnTo>
                    <a:pt x="21" y="151"/>
                  </a:lnTo>
                  <a:lnTo>
                    <a:pt x="137" y="68"/>
                  </a:lnTo>
                  <a:lnTo>
                    <a:pt x="137" y="68"/>
                  </a:lnTo>
                  <a:lnTo>
                    <a:pt x="137" y="66"/>
                  </a:lnTo>
                  <a:lnTo>
                    <a:pt x="30" y="128"/>
                  </a:lnTo>
                  <a:lnTo>
                    <a:pt x="137" y="55"/>
                  </a:lnTo>
                  <a:lnTo>
                    <a:pt x="137" y="55"/>
                  </a:lnTo>
                  <a:lnTo>
                    <a:pt x="137" y="53"/>
                  </a:lnTo>
                  <a:lnTo>
                    <a:pt x="40" y="109"/>
                  </a:lnTo>
                  <a:lnTo>
                    <a:pt x="137" y="49"/>
                  </a:lnTo>
                  <a:lnTo>
                    <a:pt x="137" y="47"/>
                  </a:lnTo>
                  <a:lnTo>
                    <a:pt x="137" y="47"/>
                  </a:lnTo>
                  <a:lnTo>
                    <a:pt x="87" y="74"/>
                  </a:lnTo>
                  <a:lnTo>
                    <a:pt x="137" y="47"/>
                  </a:lnTo>
                  <a:lnTo>
                    <a:pt x="137" y="47"/>
                  </a:lnTo>
                  <a:lnTo>
                    <a:pt x="137" y="47"/>
                  </a:lnTo>
                  <a:lnTo>
                    <a:pt x="36" y="104"/>
                  </a:lnTo>
                  <a:lnTo>
                    <a:pt x="137" y="36"/>
                  </a:lnTo>
                  <a:lnTo>
                    <a:pt x="137" y="34"/>
                  </a:lnTo>
                  <a:lnTo>
                    <a:pt x="137" y="34"/>
                  </a:lnTo>
                  <a:lnTo>
                    <a:pt x="34" y="94"/>
                  </a:lnTo>
                  <a:lnTo>
                    <a:pt x="134" y="17"/>
                  </a:lnTo>
                  <a:lnTo>
                    <a:pt x="134" y="17"/>
                  </a:lnTo>
                  <a:lnTo>
                    <a:pt x="134" y="17"/>
                  </a:lnTo>
                  <a:lnTo>
                    <a:pt x="40" y="70"/>
                  </a:lnTo>
                  <a:lnTo>
                    <a:pt x="130" y="2"/>
                  </a:lnTo>
                  <a:lnTo>
                    <a:pt x="130" y="0"/>
                  </a:lnTo>
                  <a:lnTo>
                    <a:pt x="130" y="0"/>
                  </a:lnTo>
                  <a:close/>
                </a:path>
              </a:pathLst>
            </a:custGeom>
            <a:noFill/>
            <a:ln w="9525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32"/>
            <p:cNvSpPr>
              <a:spLocks noEditPoints="1"/>
            </p:cNvSpPr>
            <p:nvPr/>
          </p:nvSpPr>
          <p:spPr bwMode="auto">
            <a:xfrm>
              <a:off x="6340475" y="2286000"/>
              <a:ext cx="304800" cy="598488"/>
            </a:xfrm>
            <a:custGeom>
              <a:avLst/>
              <a:gdLst>
                <a:gd name="T0" fmla="*/ 0 w 192"/>
                <a:gd name="T1" fmla="*/ 251 h 377"/>
                <a:gd name="T2" fmla="*/ 30 w 192"/>
                <a:gd name="T3" fmla="*/ 236 h 377"/>
                <a:gd name="T4" fmla="*/ 0 w 192"/>
                <a:gd name="T5" fmla="*/ 266 h 377"/>
                <a:gd name="T6" fmla="*/ 0 w 192"/>
                <a:gd name="T7" fmla="*/ 272 h 377"/>
                <a:gd name="T8" fmla="*/ 2 w 192"/>
                <a:gd name="T9" fmla="*/ 281 h 377"/>
                <a:gd name="T10" fmla="*/ 55 w 192"/>
                <a:gd name="T11" fmla="*/ 268 h 377"/>
                <a:gd name="T12" fmla="*/ 6 w 192"/>
                <a:gd name="T13" fmla="*/ 317 h 377"/>
                <a:gd name="T14" fmla="*/ 10 w 192"/>
                <a:gd name="T15" fmla="*/ 332 h 377"/>
                <a:gd name="T16" fmla="*/ 10 w 192"/>
                <a:gd name="T17" fmla="*/ 332 h 377"/>
                <a:gd name="T18" fmla="*/ 12 w 192"/>
                <a:gd name="T19" fmla="*/ 336 h 377"/>
                <a:gd name="T20" fmla="*/ 12 w 192"/>
                <a:gd name="T21" fmla="*/ 338 h 377"/>
                <a:gd name="T22" fmla="*/ 15 w 192"/>
                <a:gd name="T23" fmla="*/ 343 h 377"/>
                <a:gd name="T24" fmla="*/ 19 w 192"/>
                <a:gd name="T25" fmla="*/ 349 h 377"/>
                <a:gd name="T26" fmla="*/ 19 w 192"/>
                <a:gd name="T27" fmla="*/ 353 h 377"/>
                <a:gd name="T28" fmla="*/ 25 w 192"/>
                <a:gd name="T29" fmla="*/ 371 h 377"/>
                <a:gd name="T30" fmla="*/ 27 w 192"/>
                <a:gd name="T31" fmla="*/ 375 h 377"/>
                <a:gd name="T32" fmla="*/ 30 w 192"/>
                <a:gd name="T33" fmla="*/ 377 h 377"/>
                <a:gd name="T34" fmla="*/ 30 w 192"/>
                <a:gd name="T35" fmla="*/ 377 h 377"/>
                <a:gd name="T36" fmla="*/ 30 w 192"/>
                <a:gd name="T37" fmla="*/ 366 h 377"/>
                <a:gd name="T38" fmla="*/ 32 w 192"/>
                <a:gd name="T39" fmla="*/ 345 h 377"/>
                <a:gd name="T40" fmla="*/ 32 w 192"/>
                <a:gd name="T41" fmla="*/ 343 h 377"/>
                <a:gd name="T42" fmla="*/ 19 w 192"/>
                <a:gd name="T43" fmla="*/ 349 h 377"/>
                <a:gd name="T44" fmla="*/ 36 w 192"/>
                <a:gd name="T45" fmla="*/ 323 h 377"/>
                <a:gd name="T46" fmla="*/ 38 w 192"/>
                <a:gd name="T47" fmla="*/ 323 h 377"/>
                <a:gd name="T48" fmla="*/ 38 w 192"/>
                <a:gd name="T49" fmla="*/ 317 h 377"/>
                <a:gd name="T50" fmla="*/ 40 w 192"/>
                <a:gd name="T51" fmla="*/ 313 h 377"/>
                <a:gd name="T52" fmla="*/ 47 w 192"/>
                <a:gd name="T53" fmla="*/ 294 h 377"/>
                <a:gd name="T54" fmla="*/ 10 w 192"/>
                <a:gd name="T55" fmla="*/ 311 h 377"/>
                <a:gd name="T56" fmla="*/ 70 w 192"/>
                <a:gd name="T57" fmla="*/ 240 h 377"/>
                <a:gd name="T58" fmla="*/ 77 w 192"/>
                <a:gd name="T59" fmla="*/ 227 h 377"/>
                <a:gd name="T60" fmla="*/ 81 w 192"/>
                <a:gd name="T61" fmla="*/ 219 h 377"/>
                <a:gd name="T62" fmla="*/ 64 w 192"/>
                <a:gd name="T63" fmla="*/ 217 h 377"/>
                <a:gd name="T64" fmla="*/ 94 w 192"/>
                <a:gd name="T65" fmla="*/ 195 h 377"/>
                <a:gd name="T66" fmla="*/ 137 w 192"/>
                <a:gd name="T67" fmla="*/ 0 h 377"/>
                <a:gd name="T68" fmla="*/ 98 w 192"/>
                <a:gd name="T69" fmla="*/ 37 h 377"/>
                <a:gd name="T70" fmla="*/ 137 w 192"/>
                <a:gd name="T71" fmla="*/ 33 h 377"/>
                <a:gd name="T72" fmla="*/ 47 w 192"/>
                <a:gd name="T73" fmla="*/ 99 h 377"/>
                <a:gd name="T74" fmla="*/ 32 w 192"/>
                <a:gd name="T75" fmla="*/ 125 h 377"/>
                <a:gd name="T76" fmla="*/ 27 w 192"/>
                <a:gd name="T77" fmla="*/ 137 h 377"/>
                <a:gd name="T78" fmla="*/ 107 w 192"/>
                <a:gd name="T79" fmla="*/ 105 h 377"/>
                <a:gd name="T80" fmla="*/ 17 w 192"/>
                <a:gd name="T81" fmla="*/ 161 h 377"/>
                <a:gd name="T82" fmla="*/ 12 w 192"/>
                <a:gd name="T83" fmla="*/ 174 h 377"/>
                <a:gd name="T84" fmla="*/ 8 w 192"/>
                <a:gd name="T85" fmla="*/ 191 h 377"/>
                <a:gd name="T86" fmla="*/ 6 w 192"/>
                <a:gd name="T87" fmla="*/ 197 h 377"/>
                <a:gd name="T88" fmla="*/ 4 w 192"/>
                <a:gd name="T89" fmla="*/ 206 h 377"/>
                <a:gd name="T90" fmla="*/ 2 w 192"/>
                <a:gd name="T91" fmla="*/ 225 h 377"/>
                <a:gd name="T92" fmla="*/ 181 w 192"/>
                <a:gd name="T93" fmla="*/ 127 h 377"/>
                <a:gd name="T94" fmla="*/ 192 w 192"/>
                <a:gd name="T95" fmla="*/ 118 h 377"/>
                <a:gd name="T96" fmla="*/ 12 w 192"/>
                <a:gd name="T97" fmla="*/ 217 h 377"/>
                <a:gd name="T98" fmla="*/ 184 w 192"/>
                <a:gd name="T99" fmla="*/ 95 h 377"/>
                <a:gd name="T100" fmla="*/ 186 w 192"/>
                <a:gd name="T101" fmla="*/ 95 h 377"/>
                <a:gd name="T102" fmla="*/ 184 w 192"/>
                <a:gd name="T103" fmla="*/ 90 h 377"/>
                <a:gd name="T104" fmla="*/ 179 w 192"/>
                <a:gd name="T105" fmla="*/ 77 h 377"/>
                <a:gd name="T106" fmla="*/ 175 w 192"/>
                <a:gd name="T107" fmla="*/ 69 h 377"/>
                <a:gd name="T108" fmla="*/ 83 w 192"/>
                <a:gd name="T109" fmla="*/ 120 h 377"/>
                <a:gd name="T110" fmla="*/ 169 w 192"/>
                <a:gd name="T111" fmla="*/ 56 h 377"/>
                <a:gd name="T112" fmla="*/ 167 w 192"/>
                <a:gd name="T113" fmla="*/ 48 h 377"/>
                <a:gd name="T114" fmla="*/ 158 w 192"/>
                <a:gd name="T115" fmla="*/ 35 h 377"/>
                <a:gd name="T116" fmla="*/ 72 w 192"/>
                <a:gd name="T117" fmla="*/ 75 h 377"/>
                <a:gd name="T118" fmla="*/ 143 w 192"/>
                <a:gd name="T119" fmla="*/ 11 h 377"/>
                <a:gd name="T120" fmla="*/ 137 w 192"/>
                <a:gd name="T121" fmla="*/ 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2" h="377">
                  <a:moveTo>
                    <a:pt x="122" y="167"/>
                  </a:moveTo>
                  <a:lnTo>
                    <a:pt x="111" y="174"/>
                  </a:lnTo>
                  <a:lnTo>
                    <a:pt x="0" y="249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53" y="221"/>
                  </a:lnTo>
                  <a:lnTo>
                    <a:pt x="0" y="253"/>
                  </a:lnTo>
                  <a:lnTo>
                    <a:pt x="0" y="253"/>
                  </a:lnTo>
                  <a:lnTo>
                    <a:pt x="0" y="253"/>
                  </a:lnTo>
                  <a:lnTo>
                    <a:pt x="30" y="236"/>
                  </a:lnTo>
                  <a:lnTo>
                    <a:pt x="0" y="253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83" y="208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66" y="229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6" y="234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2" y="281"/>
                  </a:lnTo>
                  <a:lnTo>
                    <a:pt x="66" y="244"/>
                  </a:lnTo>
                  <a:lnTo>
                    <a:pt x="2" y="298"/>
                  </a:lnTo>
                  <a:lnTo>
                    <a:pt x="2" y="298"/>
                  </a:lnTo>
                  <a:lnTo>
                    <a:pt x="4" y="298"/>
                  </a:lnTo>
                  <a:lnTo>
                    <a:pt x="55" y="268"/>
                  </a:lnTo>
                  <a:lnTo>
                    <a:pt x="6" y="313"/>
                  </a:lnTo>
                  <a:lnTo>
                    <a:pt x="6" y="315"/>
                  </a:lnTo>
                  <a:lnTo>
                    <a:pt x="6" y="315"/>
                  </a:lnTo>
                  <a:lnTo>
                    <a:pt x="32" y="300"/>
                  </a:lnTo>
                  <a:lnTo>
                    <a:pt x="6" y="317"/>
                  </a:lnTo>
                  <a:lnTo>
                    <a:pt x="6" y="317"/>
                  </a:lnTo>
                  <a:lnTo>
                    <a:pt x="6" y="317"/>
                  </a:lnTo>
                  <a:lnTo>
                    <a:pt x="45" y="296"/>
                  </a:lnTo>
                  <a:lnTo>
                    <a:pt x="10" y="330"/>
                  </a:lnTo>
                  <a:lnTo>
                    <a:pt x="10" y="332"/>
                  </a:lnTo>
                  <a:lnTo>
                    <a:pt x="10" y="332"/>
                  </a:lnTo>
                  <a:lnTo>
                    <a:pt x="23" y="323"/>
                  </a:lnTo>
                  <a:lnTo>
                    <a:pt x="10" y="332"/>
                  </a:lnTo>
                  <a:lnTo>
                    <a:pt x="10" y="332"/>
                  </a:lnTo>
                  <a:lnTo>
                    <a:pt x="10" y="332"/>
                  </a:lnTo>
                  <a:lnTo>
                    <a:pt x="32" y="321"/>
                  </a:lnTo>
                  <a:lnTo>
                    <a:pt x="12" y="336"/>
                  </a:lnTo>
                  <a:lnTo>
                    <a:pt x="12" y="336"/>
                  </a:lnTo>
                  <a:lnTo>
                    <a:pt x="12" y="336"/>
                  </a:lnTo>
                  <a:lnTo>
                    <a:pt x="12" y="336"/>
                  </a:lnTo>
                  <a:lnTo>
                    <a:pt x="12" y="336"/>
                  </a:lnTo>
                  <a:lnTo>
                    <a:pt x="12" y="336"/>
                  </a:lnTo>
                  <a:lnTo>
                    <a:pt x="12" y="338"/>
                  </a:lnTo>
                  <a:lnTo>
                    <a:pt x="12" y="338"/>
                  </a:lnTo>
                  <a:lnTo>
                    <a:pt x="12" y="338"/>
                  </a:lnTo>
                  <a:lnTo>
                    <a:pt x="12" y="338"/>
                  </a:lnTo>
                  <a:lnTo>
                    <a:pt x="32" y="326"/>
                  </a:lnTo>
                  <a:lnTo>
                    <a:pt x="15" y="343"/>
                  </a:lnTo>
                  <a:lnTo>
                    <a:pt x="15" y="343"/>
                  </a:lnTo>
                  <a:lnTo>
                    <a:pt x="15" y="343"/>
                  </a:lnTo>
                  <a:lnTo>
                    <a:pt x="32" y="334"/>
                  </a:lnTo>
                  <a:lnTo>
                    <a:pt x="17" y="349"/>
                  </a:lnTo>
                  <a:lnTo>
                    <a:pt x="17" y="351"/>
                  </a:lnTo>
                  <a:lnTo>
                    <a:pt x="17" y="351"/>
                  </a:lnTo>
                  <a:lnTo>
                    <a:pt x="19" y="349"/>
                  </a:lnTo>
                  <a:lnTo>
                    <a:pt x="17" y="351"/>
                  </a:lnTo>
                  <a:lnTo>
                    <a:pt x="17" y="351"/>
                  </a:lnTo>
                  <a:lnTo>
                    <a:pt x="17" y="351"/>
                  </a:lnTo>
                  <a:lnTo>
                    <a:pt x="27" y="347"/>
                  </a:lnTo>
                  <a:lnTo>
                    <a:pt x="19" y="353"/>
                  </a:lnTo>
                  <a:lnTo>
                    <a:pt x="19" y="353"/>
                  </a:lnTo>
                  <a:lnTo>
                    <a:pt x="19" y="353"/>
                  </a:lnTo>
                  <a:lnTo>
                    <a:pt x="30" y="347"/>
                  </a:lnTo>
                  <a:lnTo>
                    <a:pt x="25" y="368"/>
                  </a:lnTo>
                  <a:lnTo>
                    <a:pt x="25" y="371"/>
                  </a:lnTo>
                  <a:lnTo>
                    <a:pt x="25" y="371"/>
                  </a:lnTo>
                  <a:lnTo>
                    <a:pt x="30" y="368"/>
                  </a:lnTo>
                  <a:lnTo>
                    <a:pt x="27" y="375"/>
                  </a:lnTo>
                  <a:lnTo>
                    <a:pt x="27" y="375"/>
                  </a:lnTo>
                  <a:lnTo>
                    <a:pt x="27" y="375"/>
                  </a:lnTo>
                  <a:lnTo>
                    <a:pt x="27" y="375"/>
                  </a:lnTo>
                  <a:lnTo>
                    <a:pt x="27" y="377"/>
                  </a:lnTo>
                  <a:lnTo>
                    <a:pt x="27" y="377"/>
                  </a:lnTo>
                  <a:lnTo>
                    <a:pt x="30" y="377"/>
                  </a:lnTo>
                  <a:lnTo>
                    <a:pt x="30" y="377"/>
                  </a:lnTo>
                  <a:lnTo>
                    <a:pt x="30" y="377"/>
                  </a:lnTo>
                  <a:lnTo>
                    <a:pt x="30" y="377"/>
                  </a:lnTo>
                  <a:lnTo>
                    <a:pt x="30" y="377"/>
                  </a:lnTo>
                  <a:lnTo>
                    <a:pt x="30" y="377"/>
                  </a:lnTo>
                  <a:lnTo>
                    <a:pt x="30" y="377"/>
                  </a:lnTo>
                  <a:lnTo>
                    <a:pt x="30" y="373"/>
                  </a:lnTo>
                  <a:lnTo>
                    <a:pt x="30" y="373"/>
                  </a:lnTo>
                  <a:lnTo>
                    <a:pt x="30" y="373"/>
                  </a:lnTo>
                  <a:lnTo>
                    <a:pt x="27" y="373"/>
                  </a:lnTo>
                  <a:lnTo>
                    <a:pt x="30" y="366"/>
                  </a:lnTo>
                  <a:lnTo>
                    <a:pt x="30" y="366"/>
                  </a:lnTo>
                  <a:lnTo>
                    <a:pt x="30" y="366"/>
                  </a:lnTo>
                  <a:lnTo>
                    <a:pt x="25" y="368"/>
                  </a:lnTo>
                  <a:lnTo>
                    <a:pt x="32" y="347"/>
                  </a:lnTo>
                  <a:lnTo>
                    <a:pt x="32" y="345"/>
                  </a:lnTo>
                  <a:lnTo>
                    <a:pt x="32" y="345"/>
                  </a:lnTo>
                  <a:lnTo>
                    <a:pt x="23" y="351"/>
                  </a:lnTo>
                  <a:lnTo>
                    <a:pt x="32" y="343"/>
                  </a:lnTo>
                  <a:lnTo>
                    <a:pt x="32" y="343"/>
                  </a:lnTo>
                  <a:lnTo>
                    <a:pt x="32" y="343"/>
                  </a:lnTo>
                  <a:lnTo>
                    <a:pt x="30" y="343"/>
                  </a:lnTo>
                  <a:lnTo>
                    <a:pt x="32" y="341"/>
                  </a:lnTo>
                  <a:lnTo>
                    <a:pt x="34" y="341"/>
                  </a:lnTo>
                  <a:lnTo>
                    <a:pt x="32" y="341"/>
                  </a:lnTo>
                  <a:lnTo>
                    <a:pt x="19" y="349"/>
                  </a:lnTo>
                  <a:lnTo>
                    <a:pt x="34" y="332"/>
                  </a:lnTo>
                  <a:lnTo>
                    <a:pt x="34" y="332"/>
                  </a:lnTo>
                  <a:lnTo>
                    <a:pt x="34" y="330"/>
                  </a:lnTo>
                  <a:lnTo>
                    <a:pt x="19" y="341"/>
                  </a:lnTo>
                  <a:lnTo>
                    <a:pt x="36" y="323"/>
                  </a:lnTo>
                  <a:lnTo>
                    <a:pt x="36" y="323"/>
                  </a:lnTo>
                  <a:lnTo>
                    <a:pt x="36" y="323"/>
                  </a:lnTo>
                  <a:lnTo>
                    <a:pt x="38" y="323"/>
                  </a:lnTo>
                  <a:lnTo>
                    <a:pt x="38" y="323"/>
                  </a:lnTo>
                  <a:lnTo>
                    <a:pt x="38" y="323"/>
                  </a:lnTo>
                  <a:lnTo>
                    <a:pt x="38" y="323"/>
                  </a:lnTo>
                  <a:lnTo>
                    <a:pt x="38" y="321"/>
                  </a:lnTo>
                  <a:lnTo>
                    <a:pt x="36" y="321"/>
                  </a:lnTo>
                  <a:lnTo>
                    <a:pt x="19" y="332"/>
                  </a:lnTo>
                  <a:lnTo>
                    <a:pt x="38" y="317"/>
                  </a:lnTo>
                  <a:lnTo>
                    <a:pt x="38" y="317"/>
                  </a:lnTo>
                  <a:lnTo>
                    <a:pt x="38" y="315"/>
                  </a:lnTo>
                  <a:lnTo>
                    <a:pt x="27" y="321"/>
                  </a:lnTo>
                  <a:lnTo>
                    <a:pt x="40" y="315"/>
                  </a:lnTo>
                  <a:lnTo>
                    <a:pt x="40" y="313"/>
                  </a:lnTo>
                  <a:lnTo>
                    <a:pt x="40" y="313"/>
                  </a:lnTo>
                  <a:lnTo>
                    <a:pt x="12" y="328"/>
                  </a:lnTo>
                  <a:lnTo>
                    <a:pt x="47" y="294"/>
                  </a:lnTo>
                  <a:lnTo>
                    <a:pt x="47" y="294"/>
                  </a:lnTo>
                  <a:lnTo>
                    <a:pt x="47" y="294"/>
                  </a:lnTo>
                  <a:lnTo>
                    <a:pt x="23" y="306"/>
                  </a:lnTo>
                  <a:lnTo>
                    <a:pt x="49" y="289"/>
                  </a:lnTo>
                  <a:lnTo>
                    <a:pt x="49" y="289"/>
                  </a:lnTo>
                  <a:lnTo>
                    <a:pt x="49" y="289"/>
                  </a:lnTo>
                  <a:lnTo>
                    <a:pt x="10" y="311"/>
                  </a:lnTo>
                  <a:lnTo>
                    <a:pt x="57" y="266"/>
                  </a:lnTo>
                  <a:lnTo>
                    <a:pt x="60" y="266"/>
                  </a:lnTo>
                  <a:lnTo>
                    <a:pt x="57" y="266"/>
                  </a:lnTo>
                  <a:lnTo>
                    <a:pt x="8" y="294"/>
                  </a:lnTo>
                  <a:lnTo>
                    <a:pt x="70" y="240"/>
                  </a:lnTo>
                  <a:lnTo>
                    <a:pt x="70" y="240"/>
                  </a:lnTo>
                  <a:lnTo>
                    <a:pt x="70" y="240"/>
                  </a:lnTo>
                  <a:lnTo>
                    <a:pt x="10" y="274"/>
                  </a:lnTo>
                  <a:lnTo>
                    <a:pt x="77" y="227"/>
                  </a:lnTo>
                  <a:lnTo>
                    <a:pt x="77" y="227"/>
                  </a:lnTo>
                  <a:lnTo>
                    <a:pt x="77" y="227"/>
                  </a:lnTo>
                  <a:lnTo>
                    <a:pt x="17" y="261"/>
                  </a:lnTo>
                  <a:lnTo>
                    <a:pt x="81" y="221"/>
                  </a:lnTo>
                  <a:lnTo>
                    <a:pt x="81" y="219"/>
                  </a:lnTo>
                  <a:lnTo>
                    <a:pt x="81" y="219"/>
                  </a:lnTo>
                  <a:lnTo>
                    <a:pt x="8" y="261"/>
                  </a:lnTo>
                  <a:lnTo>
                    <a:pt x="92" y="202"/>
                  </a:lnTo>
                  <a:lnTo>
                    <a:pt x="92" y="202"/>
                  </a:lnTo>
                  <a:lnTo>
                    <a:pt x="90" y="202"/>
                  </a:lnTo>
                  <a:lnTo>
                    <a:pt x="64" y="217"/>
                  </a:lnTo>
                  <a:lnTo>
                    <a:pt x="92" y="199"/>
                  </a:lnTo>
                  <a:lnTo>
                    <a:pt x="92" y="199"/>
                  </a:lnTo>
                  <a:lnTo>
                    <a:pt x="92" y="199"/>
                  </a:lnTo>
                  <a:lnTo>
                    <a:pt x="42" y="227"/>
                  </a:lnTo>
                  <a:lnTo>
                    <a:pt x="94" y="195"/>
                  </a:lnTo>
                  <a:lnTo>
                    <a:pt x="94" y="195"/>
                  </a:lnTo>
                  <a:lnTo>
                    <a:pt x="94" y="195"/>
                  </a:lnTo>
                  <a:lnTo>
                    <a:pt x="10" y="242"/>
                  </a:lnTo>
                  <a:lnTo>
                    <a:pt x="122" y="167"/>
                  </a:lnTo>
                  <a:close/>
                  <a:moveTo>
                    <a:pt x="137" y="0"/>
                  </a:moveTo>
                  <a:lnTo>
                    <a:pt x="137" y="0"/>
                  </a:lnTo>
                  <a:lnTo>
                    <a:pt x="134" y="0"/>
                  </a:lnTo>
                  <a:lnTo>
                    <a:pt x="96" y="37"/>
                  </a:lnTo>
                  <a:lnTo>
                    <a:pt x="96" y="37"/>
                  </a:lnTo>
                  <a:lnTo>
                    <a:pt x="98" y="37"/>
                  </a:lnTo>
                  <a:lnTo>
                    <a:pt x="139" y="13"/>
                  </a:lnTo>
                  <a:lnTo>
                    <a:pt x="66" y="71"/>
                  </a:lnTo>
                  <a:lnTo>
                    <a:pt x="66" y="73"/>
                  </a:lnTo>
                  <a:lnTo>
                    <a:pt x="66" y="73"/>
                  </a:lnTo>
                  <a:lnTo>
                    <a:pt x="137" y="33"/>
                  </a:lnTo>
                  <a:lnTo>
                    <a:pt x="57" y="86"/>
                  </a:lnTo>
                  <a:lnTo>
                    <a:pt x="57" y="86"/>
                  </a:lnTo>
                  <a:lnTo>
                    <a:pt x="57" y="86"/>
                  </a:lnTo>
                  <a:lnTo>
                    <a:pt x="141" y="39"/>
                  </a:lnTo>
                  <a:lnTo>
                    <a:pt x="47" y="99"/>
                  </a:lnTo>
                  <a:lnTo>
                    <a:pt x="47" y="99"/>
                  </a:lnTo>
                  <a:lnTo>
                    <a:pt x="49" y="99"/>
                  </a:lnTo>
                  <a:lnTo>
                    <a:pt x="149" y="41"/>
                  </a:lnTo>
                  <a:lnTo>
                    <a:pt x="32" y="125"/>
                  </a:lnTo>
                  <a:lnTo>
                    <a:pt x="32" y="125"/>
                  </a:lnTo>
                  <a:lnTo>
                    <a:pt x="34" y="125"/>
                  </a:lnTo>
                  <a:lnTo>
                    <a:pt x="147" y="58"/>
                  </a:lnTo>
                  <a:lnTo>
                    <a:pt x="27" y="135"/>
                  </a:lnTo>
                  <a:lnTo>
                    <a:pt x="27" y="137"/>
                  </a:lnTo>
                  <a:lnTo>
                    <a:pt x="27" y="137"/>
                  </a:lnTo>
                  <a:lnTo>
                    <a:pt x="156" y="63"/>
                  </a:lnTo>
                  <a:lnTo>
                    <a:pt x="19" y="154"/>
                  </a:lnTo>
                  <a:lnTo>
                    <a:pt x="19" y="157"/>
                  </a:lnTo>
                  <a:lnTo>
                    <a:pt x="19" y="157"/>
                  </a:lnTo>
                  <a:lnTo>
                    <a:pt x="107" y="105"/>
                  </a:lnTo>
                  <a:lnTo>
                    <a:pt x="17" y="159"/>
                  </a:lnTo>
                  <a:lnTo>
                    <a:pt x="17" y="159"/>
                  </a:lnTo>
                  <a:lnTo>
                    <a:pt x="17" y="159"/>
                  </a:lnTo>
                  <a:lnTo>
                    <a:pt x="111" y="105"/>
                  </a:lnTo>
                  <a:lnTo>
                    <a:pt x="17" y="161"/>
                  </a:lnTo>
                  <a:lnTo>
                    <a:pt x="17" y="163"/>
                  </a:lnTo>
                  <a:lnTo>
                    <a:pt x="17" y="163"/>
                  </a:lnTo>
                  <a:lnTo>
                    <a:pt x="156" y="82"/>
                  </a:lnTo>
                  <a:lnTo>
                    <a:pt x="12" y="174"/>
                  </a:lnTo>
                  <a:lnTo>
                    <a:pt x="12" y="174"/>
                  </a:lnTo>
                  <a:lnTo>
                    <a:pt x="12" y="174"/>
                  </a:lnTo>
                  <a:lnTo>
                    <a:pt x="164" y="86"/>
                  </a:lnTo>
                  <a:lnTo>
                    <a:pt x="8" y="189"/>
                  </a:lnTo>
                  <a:lnTo>
                    <a:pt x="8" y="191"/>
                  </a:lnTo>
                  <a:lnTo>
                    <a:pt x="8" y="191"/>
                  </a:lnTo>
                  <a:lnTo>
                    <a:pt x="149" y="110"/>
                  </a:lnTo>
                  <a:lnTo>
                    <a:pt x="6" y="197"/>
                  </a:lnTo>
                  <a:lnTo>
                    <a:pt x="6" y="197"/>
                  </a:lnTo>
                  <a:lnTo>
                    <a:pt x="6" y="197"/>
                  </a:lnTo>
                  <a:lnTo>
                    <a:pt x="6" y="197"/>
                  </a:lnTo>
                  <a:lnTo>
                    <a:pt x="6" y="197"/>
                  </a:lnTo>
                  <a:lnTo>
                    <a:pt x="6" y="197"/>
                  </a:lnTo>
                  <a:lnTo>
                    <a:pt x="154" y="112"/>
                  </a:lnTo>
                  <a:lnTo>
                    <a:pt x="4" y="204"/>
                  </a:lnTo>
                  <a:lnTo>
                    <a:pt x="4" y="206"/>
                  </a:lnTo>
                  <a:lnTo>
                    <a:pt x="4" y="206"/>
                  </a:lnTo>
                  <a:lnTo>
                    <a:pt x="175" y="107"/>
                  </a:lnTo>
                  <a:lnTo>
                    <a:pt x="2" y="225"/>
                  </a:lnTo>
                  <a:lnTo>
                    <a:pt x="2" y="225"/>
                  </a:lnTo>
                  <a:lnTo>
                    <a:pt x="2" y="225"/>
                  </a:lnTo>
                  <a:lnTo>
                    <a:pt x="139" y="146"/>
                  </a:lnTo>
                  <a:lnTo>
                    <a:pt x="0" y="229"/>
                  </a:lnTo>
                  <a:lnTo>
                    <a:pt x="0" y="229"/>
                  </a:lnTo>
                  <a:lnTo>
                    <a:pt x="2" y="229"/>
                  </a:lnTo>
                  <a:lnTo>
                    <a:pt x="181" y="127"/>
                  </a:lnTo>
                  <a:lnTo>
                    <a:pt x="122" y="167"/>
                  </a:lnTo>
                  <a:lnTo>
                    <a:pt x="132" y="161"/>
                  </a:lnTo>
                  <a:lnTo>
                    <a:pt x="192" y="120"/>
                  </a:lnTo>
                  <a:lnTo>
                    <a:pt x="192" y="118"/>
                  </a:lnTo>
                  <a:lnTo>
                    <a:pt x="192" y="118"/>
                  </a:lnTo>
                  <a:lnTo>
                    <a:pt x="53" y="199"/>
                  </a:lnTo>
                  <a:lnTo>
                    <a:pt x="190" y="116"/>
                  </a:lnTo>
                  <a:lnTo>
                    <a:pt x="190" y="116"/>
                  </a:lnTo>
                  <a:lnTo>
                    <a:pt x="190" y="116"/>
                  </a:lnTo>
                  <a:lnTo>
                    <a:pt x="12" y="217"/>
                  </a:lnTo>
                  <a:lnTo>
                    <a:pt x="186" y="101"/>
                  </a:lnTo>
                  <a:lnTo>
                    <a:pt x="186" y="99"/>
                  </a:lnTo>
                  <a:lnTo>
                    <a:pt x="186" y="99"/>
                  </a:lnTo>
                  <a:lnTo>
                    <a:pt x="34" y="187"/>
                  </a:lnTo>
                  <a:lnTo>
                    <a:pt x="184" y="95"/>
                  </a:lnTo>
                  <a:lnTo>
                    <a:pt x="184" y="95"/>
                  </a:lnTo>
                  <a:lnTo>
                    <a:pt x="186" y="95"/>
                  </a:lnTo>
                  <a:lnTo>
                    <a:pt x="186" y="95"/>
                  </a:lnTo>
                  <a:lnTo>
                    <a:pt x="186" y="95"/>
                  </a:lnTo>
                  <a:lnTo>
                    <a:pt x="186" y="95"/>
                  </a:lnTo>
                  <a:lnTo>
                    <a:pt x="186" y="95"/>
                  </a:lnTo>
                  <a:lnTo>
                    <a:pt x="184" y="95"/>
                  </a:lnTo>
                  <a:lnTo>
                    <a:pt x="184" y="95"/>
                  </a:lnTo>
                  <a:lnTo>
                    <a:pt x="40" y="178"/>
                  </a:lnTo>
                  <a:lnTo>
                    <a:pt x="184" y="90"/>
                  </a:lnTo>
                  <a:lnTo>
                    <a:pt x="184" y="88"/>
                  </a:lnTo>
                  <a:lnTo>
                    <a:pt x="181" y="88"/>
                  </a:lnTo>
                  <a:lnTo>
                    <a:pt x="21" y="182"/>
                  </a:lnTo>
                  <a:lnTo>
                    <a:pt x="179" y="77"/>
                  </a:lnTo>
                  <a:lnTo>
                    <a:pt x="179" y="77"/>
                  </a:lnTo>
                  <a:lnTo>
                    <a:pt x="177" y="77"/>
                  </a:lnTo>
                  <a:lnTo>
                    <a:pt x="34" y="161"/>
                  </a:lnTo>
                  <a:lnTo>
                    <a:pt x="175" y="71"/>
                  </a:lnTo>
                  <a:lnTo>
                    <a:pt x="175" y="71"/>
                  </a:lnTo>
                  <a:lnTo>
                    <a:pt x="175" y="69"/>
                  </a:lnTo>
                  <a:lnTo>
                    <a:pt x="81" y="125"/>
                  </a:lnTo>
                  <a:lnTo>
                    <a:pt x="175" y="69"/>
                  </a:lnTo>
                  <a:lnTo>
                    <a:pt x="175" y="67"/>
                  </a:lnTo>
                  <a:lnTo>
                    <a:pt x="175" y="67"/>
                  </a:lnTo>
                  <a:lnTo>
                    <a:pt x="83" y="120"/>
                  </a:lnTo>
                  <a:lnTo>
                    <a:pt x="173" y="67"/>
                  </a:lnTo>
                  <a:lnTo>
                    <a:pt x="175" y="65"/>
                  </a:lnTo>
                  <a:lnTo>
                    <a:pt x="173" y="65"/>
                  </a:lnTo>
                  <a:lnTo>
                    <a:pt x="32" y="148"/>
                  </a:lnTo>
                  <a:lnTo>
                    <a:pt x="169" y="56"/>
                  </a:lnTo>
                  <a:lnTo>
                    <a:pt x="169" y="54"/>
                  </a:lnTo>
                  <a:lnTo>
                    <a:pt x="169" y="54"/>
                  </a:lnTo>
                  <a:lnTo>
                    <a:pt x="45" y="127"/>
                  </a:lnTo>
                  <a:lnTo>
                    <a:pt x="164" y="48"/>
                  </a:lnTo>
                  <a:lnTo>
                    <a:pt x="167" y="48"/>
                  </a:lnTo>
                  <a:lnTo>
                    <a:pt x="164" y="48"/>
                  </a:lnTo>
                  <a:lnTo>
                    <a:pt x="42" y="118"/>
                  </a:lnTo>
                  <a:lnTo>
                    <a:pt x="158" y="35"/>
                  </a:lnTo>
                  <a:lnTo>
                    <a:pt x="158" y="35"/>
                  </a:lnTo>
                  <a:lnTo>
                    <a:pt x="158" y="35"/>
                  </a:lnTo>
                  <a:lnTo>
                    <a:pt x="64" y="90"/>
                  </a:lnTo>
                  <a:lnTo>
                    <a:pt x="156" y="28"/>
                  </a:lnTo>
                  <a:lnTo>
                    <a:pt x="156" y="28"/>
                  </a:lnTo>
                  <a:lnTo>
                    <a:pt x="156" y="28"/>
                  </a:lnTo>
                  <a:lnTo>
                    <a:pt x="72" y="75"/>
                  </a:lnTo>
                  <a:lnTo>
                    <a:pt x="152" y="24"/>
                  </a:lnTo>
                  <a:lnTo>
                    <a:pt x="152" y="24"/>
                  </a:lnTo>
                  <a:lnTo>
                    <a:pt x="152" y="22"/>
                  </a:lnTo>
                  <a:lnTo>
                    <a:pt x="72" y="69"/>
                  </a:lnTo>
                  <a:lnTo>
                    <a:pt x="143" y="11"/>
                  </a:lnTo>
                  <a:lnTo>
                    <a:pt x="143" y="9"/>
                  </a:lnTo>
                  <a:lnTo>
                    <a:pt x="143" y="9"/>
                  </a:lnTo>
                  <a:lnTo>
                    <a:pt x="100" y="35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noFill/>
            <a:ln w="9525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14_7"/>
          <p:cNvGrpSpPr/>
          <p:nvPr>
            <p:custDataLst>
              <p:tags r:id="rId12"/>
            </p:custDataLst>
          </p:nvPr>
        </p:nvGrpSpPr>
        <p:grpSpPr>
          <a:xfrm>
            <a:off x="6934200" y="4448175"/>
            <a:ext cx="831850" cy="425451"/>
            <a:chOff x="6462713" y="4584700"/>
            <a:chExt cx="831850" cy="425451"/>
          </a:xfrm>
        </p:grpSpPr>
        <p:sp>
          <p:nvSpPr>
            <p:cNvPr id="45" name="Freeform 136"/>
            <p:cNvSpPr>
              <a:spLocks/>
            </p:cNvSpPr>
            <p:nvPr/>
          </p:nvSpPr>
          <p:spPr bwMode="auto">
            <a:xfrm>
              <a:off x="6462713" y="4694238"/>
              <a:ext cx="831850" cy="315913"/>
            </a:xfrm>
            <a:custGeom>
              <a:avLst/>
              <a:gdLst>
                <a:gd name="T0" fmla="*/ 145 w 524"/>
                <a:gd name="T1" fmla="*/ 158 h 199"/>
                <a:gd name="T2" fmla="*/ 267 w 524"/>
                <a:gd name="T3" fmla="*/ 64 h 199"/>
                <a:gd name="T4" fmla="*/ 128 w 524"/>
                <a:gd name="T5" fmla="*/ 130 h 199"/>
                <a:gd name="T6" fmla="*/ 235 w 524"/>
                <a:gd name="T7" fmla="*/ 56 h 199"/>
                <a:gd name="T8" fmla="*/ 94 w 524"/>
                <a:gd name="T9" fmla="*/ 122 h 199"/>
                <a:gd name="T10" fmla="*/ 181 w 524"/>
                <a:gd name="T11" fmla="*/ 45 h 199"/>
                <a:gd name="T12" fmla="*/ 68 w 524"/>
                <a:gd name="T13" fmla="*/ 100 h 199"/>
                <a:gd name="T14" fmla="*/ 141 w 524"/>
                <a:gd name="T15" fmla="*/ 41 h 199"/>
                <a:gd name="T16" fmla="*/ 42 w 524"/>
                <a:gd name="T17" fmla="*/ 79 h 199"/>
                <a:gd name="T18" fmla="*/ 83 w 524"/>
                <a:gd name="T19" fmla="*/ 36 h 199"/>
                <a:gd name="T20" fmla="*/ 30 w 524"/>
                <a:gd name="T21" fmla="*/ 64 h 199"/>
                <a:gd name="T22" fmla="*/ 32 w 524"/>
                <a:gd name="T23" fmla="*/ 34 h 199"/>
                <a:gd name="T24" fmla="*/ 0 w 524"/>
                <a:gd name="T25" fmla="*/ 34 h 199"/>
                <a:gd name="T26" fmla="*/ 19 w 524"/>
                <a:gd name="T27" fmla="*/ 60 h 199"/>
                <a:gd name="T28" fmla="*/ 49 w 524"/>
                <a:gd name="T29" fmla="*/ 56 h 199"/>
                <a:gd name="T30" fmla="*/ 30 w 524"/>
                <a:gd name="T31" fmla="*/ 75 h 199"/>
                <a:gd name="T32" fmla="*/ 109 w 524"/>
                <a:gd name="T33" fmla="*/ 41 h 199"/>
                <a:gd name="T34" fmla="*/ 53 w 524"/>
                <a:gd name="T35" fmla="*/ 98 h 199"/>
                <a:gd name="T36" fmla="*/ 154 w 524"/>
                <a:gd name="T37" fmla="*/ 53 h 199"/>
                <a:gd name="T38" fmla="*/ 75 w 524"/>
                <a:gd name="T39" fmla="*/ 120 h 199"/>
                <a:gd name="T40" fmla="*/ 207 w 524"/>
                <a:gd name="T41" fmla="*/ 58 h 199"/>
                <a:gd name="T42" fmla="*/ 98 w 524"/>
                <a:gd name="T43" fmla="*/ 141 h 199"/>
                <a:gd name="T44" fmla="*/ 239 w 524"/>
                <a:gd name="T45" fmla="*/ 66 h 199"/>
                <a:gd name="T46" fmla="*/ 119 w 524"/>
                <a:gd name="T47" fmla="*/ 156 h 199"/>
                <a:gd name="T48" fmla="*/ 224 w 524"/>
                <a:gd name="T49" fmla="*/ 113 h 199"/>
                <a:gd name="T50" fmla="*/ 137 w 524"/>
                <a:gd name="T51" fmla="*/ 165 h 199"/>
                <a:gd name="T52" fmla="*/ 143 w 524"/>
                <a:gd name="T53" fmla="*/ 169 h 199"/>
                <a:gd name="T54" fmla="*/ 391 w 524"/>
                <a:gd name="T55" fmla="*/ 38 h 199"/>
                <a:gd name="T56" fmla="*/ 175 w 524"/>
                <a:gd name="T57" fmla="*/ 182 h 199"/>
                <a:gd name="T58" fmla="*/ 442 w 524"/>
                <a:gd name="T59" fmla="*/ 38 h 199"/>
                <a:gd name="T60" fmla="*/ 207 w 524"/>
                <a:gd name="T61" fmla="*/ 190 h 199"/>
                <a:gd name="T62" fmla="*/ 207 w 524"/>
                <a:gd name="T63" fmla="*/ 192 h 199"/>
                <a:gd name="T64" fmla="*/ 464 w 524"/>
                <a:gd name="T65" fmla="*/ 53 h 199"/>
                <a:gd name="T66" fmla="*/ 271 w 524"/>
                <a:gd name="T67" fmla="*/ 199 h 199"/>
                <a:gd name="T68" fmla="*/ 402 w 524"/>
                <a:gd name="T69" fmla="*/ 141 h 199"/>
                <a:gd name="T70" fmla="*/ 310 w 524"/>
                <a:gd name="T71" fmla="*/ 195 h 199"/>
                <a:gd name="T72" fmla="*/ 331 w 524"/>
                <a:gd name="T73" fmla="*/ 190 h 199"/>
                <a:gd name="T74" fmla="*/ 513 w 524"/>
                <a:gd name="T75" fmla="*/ 92 h 199"/>
                <a:gd name="T76" fmla="*/ 449 w 524"/>
                <a:gd name="T77" fmla="*/ 145 h 199"/>
                <a:gd name="T78" fmla="*/ 517 w 524"/>
                <a:gd name="T79" fmla="*/ 103 h 199"/>
                <a:gd name="T80" fmla="*/ 524 w 524"/>
                <a:gd name="T81" fmla="*/ 83 h 199"/>
                <a:gd name="T82" fmla="*/ 515 w 524"/>
                <a:gd name="T83" fmla="*/ 77 h 199"/>
                <a:gd name="T84" fmla="*/ 513 w 524"/>
                <a:gd name="T85" fmla="*/ 77 h 199"/>
                <a:gd name="T86" fmla="*/ 513 w 524"/>
                <a:gd name="T87" fmla="*/ 75 h 199"/>
                <a:gd name="T88" fmla="*/ 502 w 524"/>
                <a:gd name="T89" fmla="*/ 64 h 199"/>
                <a:gd name="T90" fmla="*/ 261 w 524"/>
                <a:gd name="T91" fmla="*/ 188 h 199"/>
                <a:gd name="T92" fmla="*/ 472 w 524"/>
                <a:gd name="T93" fmla="*/ 38 h 199"/>
                <a:gd name="T94" fmla="*/ 470 w 524"/>
                <a:gd name="T95" fmla="*/ 38 h 199"/>
                <a:gd name="T96" fmla="*/ 460 w 524"/>
                <a:gd name="T97" fmla="*/ 28 h 199"/>
                <a:gd name="T98" fmla="*/ 201 w 524"/>
                <a:gd name="T99" fmla="*/ 169 h 199"/>
                <a:gd name="T100" fmla="*/ 436 w 524"/>
                <a:gd name="T101" fmla="*/ 13 h 199"/>
                <a:gd name="T102" fmla="*/ 186 w 524"/>
                <a:gd name="T103" fmla="*/ 143 h 199"/>
                <a:gd name="T104" fmla="*/ 419 w 524"/>
                <a:gd name="T105" fmla="*/ 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24" h="199">
                  <a:moveTo>
                    <a:pt x="419" y="0"/>
                  </a:moveTo>
                  <a:lnTo>
                    <a:pt x="417" y="0"/>
                  </a:lnTo>
                  <a:lnTo>
                    <a:pt x="417" y="0"/>
                  </a:lnTo>
                  <a:lnTo>
                    <a:pt x="417" y="0"/>
                  </a:lnTo>
                  <a:lnTo>
                    <a:pt x="417" y="0"/>
                  </a:lnTo>
                  <a:lnTo>
                    <a:pt x="145" y="158"/>
                  </a:lnTo>
                  <a:lnTo>
                    <a:pt x="273" y="66"/>
                  </a:lnTo>
                  <a:lnTo>
                    <a:pt x="273" y="66"/>
                  </a:lnTo>
                  <a:lnTo>
                    <a:pt x="273" y="66"/>
                  </a:lnTo>
                  <a:lnTo>
                    <a:pt x="145" y="141"/>
                  </a:lnTo>
                  <a:lnTo>
                    <a:pt x="267" y="64"/>
                  </a:lnTo>
                  <a:lnTo>
                    <a:pt x="267" y="64"/>
                  </a:lnTo>
                  <a:lnTo>
                    <a:pt x="267" y="64"/>
                  </a:lnTo>
                  <a:lnTo>
                    <a:pt x="126" y="143"/>
                  </a:lnTo>
                  <a:lnTo>
                    <a:pt x="252" y="60"/>
                  </a:lnTo>
                  <a:lnTo>
                    <a:pt x="252" y="60"/>
                  </a:lnTo>
                  <a:lnTo>
                    <a:pt x="252" y="60"/>
                  </a:lnTo>
                  <a:lnTo>
                    <a:pt x="128" y="130"/>
                  </a:lnTo>
                  <a:lnTo>
                    <a:pt x="244" y="58"/>
                  </a:lnTo>
                  <a:lnTo>
                    <a:pt x="244" y="58"/>
                  </a:lnTo>
                  <a:lnTo>
                    <a:pt x="244" y="58"/>
                  </a:lnTo>
                  <a:lnTo>
                    <a:pt x="124" y="126"/>
                  </a:lnTo>
                  <a:lnTo>
                    <a:pt x="235" y="56"/>
                  </a:lnTo>
                  <a:lnTo>
                    <a:pt x="235" y="56"/>
                  </a:lnTo>
                  <a:lnTo>
                    <a:pt x="235" y="56"/>
                  </a:lnTo>
                  <a:lnTo>
                    <a:pt x="104" y="130"/>
                  </a:lnTo>
                  <a:lnTo>
                    <a:pt x="218" y="51"/>
                  </a:lnTo>
                  <a:lnTo>
                    <a:pt x="218" y="51"/>
                  </a:lnTo>
                  <a:lnTo>
                    <a:pt x="216" y="51"/>
                  </a:lnTo>
                  <a:lnTo>
                    <a:pt x="94" y="122"/>
                  </a:lnTo>
                  <a:lnTo>
                    <a:pt x="199" y="49"/>
                  </a:lnTo>
                  <a:lnTo>
                    <a:pt x="199" y="49"/>
                  </a:lnTo>
                  <a:lnTo>
                    <a:pt x="199" y="49"/>
                  </a:lnTo>
                  <a:lnTo>
                    <a:pt x="83" y="113"/>
                  </a:lnTo>
                  <a:lnTo>
                    <a:pt x="181" y="47"/>
                  </a:lnTo>
                  <a:lnTo>
                    <a:pt x="181" y="45"/>
                  </a:lnTo>
                  <a:lnTo>
                    <a:pt x="179" y="45"/>
                  </a:lnTo>
                  <a:lnTo>
                    <a:pt x="81" y="103"/>
                  </a:lnTo>
                  <a:lnTo>
                    <a:pt x="169" y="45"/>
                  </a:lnTo>
                  <a:lnTo>
                    <a:pt x="169" y="45"/>
                  </a:lnTo>
                  <a:lnTo>
                    <a:pt x="169" y="45"/>
                  </a:lnTo>
                  <a:lnTo>
                    <a:pt x="68" y="100"/>
                  </a:lnTo>
                  <a:lnTo>
                    <a:pt x="152" y="43"/>
                  </a:lnTo>
                  <a:lnTo>
                    <a:pt x="152" y="43"/>
                  </a:lnTo>
                  <a:lnTo>
                    <a:pt x="152" y="43"/>
                  </a:lnTo>
                  <a:lnTo>
                    <a:pt x="68" y="90"/>
                  </a:lnTo>
                  <a:lnTo>
                    <a:pt x="141" y="41"/>
                  </a:lnTo>
                  <a:lnTo>
                    <a:pt x="141" y="41"/>
                  </a:lnTo>
                  <a:lnTo>
                    <a:pt x="141" y="41"/>
                  </a:lnTo>
                  <a:lnTo>
                    <a:pt x="53" y="92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42" y="79"/>
                  </a:lnTo>
                  <a:lnTo>
                    <a:pt x="94" y="38"/>
                  </a:lnTo>
                  <a:lnTo>
                    <a:pt x="94" y="36"/>
                  </a:lnTo>
                  <a:lnTo>
                    <a:pt x="94" y="36"/>
                  </a:lnTo>
                  <a:lnTo>
                    <a:pt x="40" y="68"/>
                  </a:lnTo>
                  <a:lnTo>
                    <a:pt x="83" y="36"/>
                  </a:lnTo>
                  <a:lnTo>
                    <a:pt x="83" y="36"/>
                  </a:lnTo>
                  <a:lnTo>
                    <a:pt x="83" y="36"/>
                  </a:lnTo>
                  <a:lnTo>
                    <a:pt x="57" y="51"/>
                  </a:lnTo>
                  <a:lnTo>
                    <a:pt x="81" y="36"/>
                  </a:lnTo>
                  <a:lnTo>
                    <a:pt x="81" y="36"/>
                  </a:lnTo>
                  <a:lnTo>
                    <a:pt x="81" y="36"/>
                  </a:lnTo>
                  <a:lnTo>
                    <a:pt x="30" y="64"/>
                  </a:lnTo>
                  <a:lnTo>
                    <a:pt x="62" y="36"/>
                  </a:lnTo>
                  <a:lnTo>
                    <a:pt x="64" y="34"/>
                  </a:lnTo>
                  <a:lnTo>
                    <a:pt x="62" y="34"/>
                  </a:lnTo>
                  <a:lnTo>
                    <a:pt x="21" y="58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10" y="45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2" y="34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30" y="34"/>
                  </a:lnTo>
                  <a:lnTo>
                    <a:pt x="19" y="60"/>
                  </a:lnTo>
                  <a:lnTo>
                    <a:pt x="19" y="60"/>
                  </a:lnTo>
                  <a:lnTo>
                    <a:pt x="21" y="60"/>
                  </a:lnTo>
                  <a:lnTo>
                    <a:pt x="60" y="38"/>
                  </a:lnTo>
                  <a:lnTo>
                    <a:pt x="25" y="66"/>
                  </a:lnTo>
                  <a:lnTo>
                    <a:pt x="25" y="68"/>
                  </a:lnTo>
                  <a:lnTo>
                    <a:pt x="25" y="68"/>
                  </a:lnTo>
                  <a:lnTo>
                    <a:pt x="49" y="56"/>
                  </a:lnTo>
                  <a:lnTo>
                    <a:pt x="27" y="68"/>
                  </a:lnTo>
                  <a:lnTo>
                    <a:pt x="27" y="68"/>
                  </a:lnTo>
                  <a:lnTo>
                    <a:pt x="27" y="68"/>
                  </a:lnTo>
                  <a:lnTo>
                    <a:pt x="75" y="43"/>
                  </a:lnTo>
                  <a:lnTo>
                    <a:pt x="30" y="73"/>
                  </a:lnTo>
                  <a:lnTo>
                    <a:pt x="30" y="75"/>
                  </a:lnTo>
                  <a:lnTo>
                    <a:pt x="32" y="75"/>
                  </a:lnTo>
                  <a:lnTo>
                    <a:pt x="87" y="41"/>
                  </a:lnTo>
                  <a:lnTo>
                    <a:pt x="38" y="81"/>
                  </a:lnTo>
                  <a:lnTo>
                    <a:pt x="38" y="81"/>
                  </a:lnTo>
                  <a:lnTo>
                    <a:pt x="38" y="81"/>
                  </a:lnTo>
                  <a:lnTo>
                    <a:pt x="109" y="41"/>
                  </a:lnTo>
                  <a:lnTo>
                    <a:pt x="49" y="94"/>
                  </a:lnTo>
                  <a:lnTo>
                    <a:pt x="49" y="94"/>
                  </a:lnTo>
                  <a:lnTo>
                    <a:pt x="49" y="94"/>
                  </a:lnTo>
                  <a:lnTo>
                    <a:pt x="126" y="49"/>
                  </a:lnTo>
                  <a:lnTo>
                    <a:pt x="53" y="98"/>
                  </a:lnTo>
                  <a:lnTo>
                    <a:pt x="53" y="98"/>
                  </a:lnTo>
                  <a:lnTo>
                    <a:pt x="53" y="98"/>
                  </a:lnTo>
                  <a:lnTo>
                    <a:pt x="143" y="47"/>
                  </a:lnTo>
                  <a:lnTo>
                    <a:pt x="60" y="107"/>
                  </a:lnTo>
                  <a:lnTo>
                    <a:pt x="60" y="107"/>
                  </a:lnTo>
                  <a:lnTo>
                    <a:pt x="62" y="107"/>
                  </a:lnTo>
                  <a:lnTo>
                    <a:pt x="154" y="53"/>
                  </a:lnTo>
                  <a:lnTo>
                    <a:pt x="66" y="111"/>
                  </a:lnTo>
                  <a:lnTo>
                    <a:pt x="66" y="111"/>
                  </a:lnTo>
                  <a:lnTo>
                    <a:pt x="66" y="111"/>
                  </a:lnTo>
                  <a:lnTo>
                    <a:pt x="171" y="51"/>
                  </a:lnTo>
                  <a:lnTo>
                    <a:pt x="75" y="120"/>
                  </a:lnTo>
                  <a:lnTo>
                    <a:pt x="75" y="120"/>
                  </a:lnTo>
                  <a:lnTo>
                    <a:pt x="75" y="120"/>
                  </a:lnTo>
                  <a:lnTo>
                    <a:pt x="190" y="56"/>
                  </a:lnTo>
                  <a:lnTo>
                    <a:pt x="83" y="128"/>
                  </a:lnTo>
                  <a:lnTo>
                    <a:pt x="83" y="128"/>
                  </a:lnTo>
                  <a:lnTo>
                    <a:pt x="85" y="128"/>
                  </a:lnTo>
                  <a:lnTo>
                    <a:pt x="207" y="58"/>
                  </a:lnTo>
                  <a:lnTo>
                    <a:pt x="94" y="137"/>
                  </a:lnTo>
                  <a:lnTo>
                    <a:pt x="94" y="137"/>
                  </a:lnTo>
                  <a:lnTo>
                    <a:pt x="94" y="137"/>
                  </a:lnTo>
                  <a:lnTo>
                    <a:pt x="211" y="68"/>
                  </a:lnTo>
                  <a:lnTo>
                    <a:pt x="98" y="139"/>
                  </a:lnTo>
                  <a:lnTo>
                    <a:pt x="98" y="141"/>
                  </a:lnTo>
                  <a:lnTo>
                    <a:pt x="100" y="141"/>
                  </a:lnTo>
                  <a:lnTo>
                    <a:pt x="220" y="71"/>
                  </a:lnTo>
                  <a:lnTo>
                    <a:pt x="104" y="143"/>
                  </a:lnTo>
                  <a:lnTo>
                    <a:pt x="104" y="143"/>
                  </a:lnTo>
                  <a:lnTo>
                    <a:pt x="104" y="145"/>
                  </a:lnTo>
                  <a:lnTo>
                    <a:pt x="239" y="66"/>
                  </a:lnTo>
                  <a:lnTo>
                    <a:pt x="115" y="152"/>
                  </a:lnTo>
                  <a:lnTo>
                    <a:pt x="115" y="152"/>
                  </a:lnTo>
                  <a:lnTo>
                    <a:pt x="115" y="152"/>
                  </a:lnTo>
                  <a:lnTo>
                    <a:pt x="241" y="79"/>
                  </a:lnTo>
                  <a:lnTo>
                    <a:pt x="119" y="154"/>
                  </a:lnTo>
                  <a:lnTo>
                    <a:pt x="119" y="156"/>
                  </a:lnTo>
                  <a:lnTo>
                    <a:pt x="119" y="156"/>
                  </a:lnTo>
                  <a:lnTo>
                    <a:pt x="265" y="73"/>
                  </a:lnTo>
                  <a:lnTo>
                    <a:pt x="134" y="162"/>
                  </a:lnTo>
                  <a:lnTo>
                    <a:pt x="134" y="165"/>
                  </a:lnTo>
                  <a:lnTo>
                    <a:pt x="137" y="165"/>
                  </a:lnTo>
                  <a:lnTo>
                    <a:pt x="224" y="113"/>
                  </a:lnTo>
                  <a:lnTo>
                    <a:pt x="137" y="165"/>
                  </a:lnTo>
                  <a:lnTo>
                    <a:pt x="137" y="165"/>
                  </a:lnTo>
                  <a:lnTo>
                    <a:pt x="137" y="165"/>
                  </a:lnTo>
                  <a:lnTo>
                    <a:pt x="137" y="165"/>
                  </a:lnTo>
                  <a:lnTo>
                    <a:pt x="137" y="165"/>
                  </a:lnTo>
                  <a:lnTo>
                    <a:pt x="137" y="165"/>
                  </a:lnTo>
                  <a:lnTo>
                    <a:pt x="137" y="165"/>
                  </a:lnTo>
                  <a:lnTo>
                    <a:pt x="137" y="165"/>
                  </a:lnTo>
                  <a:lnTo>
                    <a:pt x="137" y="165"/>
                  </a:lnTo>
                  <a:lnTo>
                    <a:pt x="376" y="28"/>
                  </a:lnTo>
                  <a:lnTo>
                    <a:pt x="143" y="167"/>
                  </a:lnTo>
                  <a:lnTo>
                    <a:pt x="143" y="169"/>
                  </a:lnTo>
                  <a:lnTo>
                    <a:pt x="143" y="169"/>
                  </a:lnTo>
                  <a:lnTo>
                    <a:pt x="404" y="19"/>
                  </a:lnTo>
                  <a:lnTo>
                    <a:pt x="156" y="173"/>
                  </a:lnTo>
                  <a:lnTo>
                    <a:pt x="156" y="175"/>
                  </a:lnTo>
                  <a:lnTo>
                    <a:pt x="158" y="175"/>
                  </a:lnTo>
                  <a:lnTo>
                    <a:pt x="391" y="38"/>
                  </a:lnTo>
                  <a:lnTo>
                    <a:pt x="164" y="177"/>
                  </a:lnTo>
                  <a:lnTo>
                    <a:pt x="162" y="177"/>
                  </a:lnTo>
                  <a:lnTo>
                    <a:pt x="164" y="177"/>
                  </a:lnTo>
                  <a:lnTo>
                    <a:pt x="419" y="30"/>
                  </a:lnTo>
                  <a:lnTo>
                    <a:pt x="175" y="182"/>
                  </a:lnTo>
                  <a:lnTo>
                    <a:pt x="175" y="182"/>
                  </a:lnTo>
                  <a:lnTo>
                    <a:pt x="177" y="184"/>
                  </a:lnTo>
                  <a:lnTo>
                    <a:pt x="417" y="45"/>
                  </a:lnTo>
                  <a:lnTo>
                    <a:pt x="186" y="186"/>
                  </a:lnTo>
                  <a:lnTo>
                    <a:pt x="186" y="186"/>
                  </a:lnTo>
                  <a:lnTo>
                    <a:pt x="186" y="186"/>
                  </a:lnTo>
                  <a:lnTo>
                    <a:pt x="442" y="38"/>
                  </a:lnTo>
                  <a:lnTo>
                    <a:pt x="205" y="190"/>
                  </a:lnTo>
                  <a:lnTo>
                    <a:pt x="205" y="190"/>
                  </a:lnTo>
                  <a:lnTo>
                    <a:pt x="207" y="190"/>
                  </a:lnTo>
                  <a:lnTo>
                    <a:pt x="246" y="169"/>
                  </a:lnTo>
                  <a:lnTo>
                    <a:pt x="207" y="190"/>
                  </a:lnTo>
                  <a:lnTo>
                    <a:pt x="207" y="190"/>
                  </a:lnTo>
                  <a:lnTo>
                    <a:pt x="207" y="190"/>
                  </a:lnTo>
                  <a:lnTo>
                    <a:pt x="207" y="192"/>
                  </a:lnTo>
                  <a:lnTo>
                    <a:pt x="207" y="192"/>
                  </a:lnTo>
                  <a:lnTo>
                    <a:pt x="207" y="192"/>
                  </a:lnTo>
                  <a:lnTo>
                    <a:pt x="207" y="192"/>
                  </a:lnTo>
                  <a:lnTo>
                    <a:pt x="207" y="192"/>
                  </a:lnTo>
                  <a:lnTo>
                    <a:pt x="207" y="192"/>
                  </a:lnTo>
                  <a:lnTo>
                    <a:pt x="442" y="58"/>
                  </a:lnTo>
                  <a:lnTo>
                    <a:pt x="220" y="192"/>
                  </a:lnTo>
                  <a:lnTo>
                    <a:pt x="220" y="195"/>
                  </a:lnTo>
                  <a:lnTo>
                    <a:pt x="220" y="195"/>
                  </a:lnTo>
                  <a:lnTo>
                    <a:pt x="464" y="53"/>
                  </a:lnTo>
                  <a:lnTo>
                    <a:pt x="246" y="197"/>
                  </a:lnTo>
                  <a:lnTo>
                    <a:pt x="246" y="197"/>
                  </a:lnTo>
                  <a:lnTo>
                    <a:pt x="248" y="197"/>
                  </a:lnTo>
                  <a:lnTo>
                    <a:pt x="475" y="66"/>
                  </a:lnTo>
                  <a:lnTo>
                    <a:pt x="271" y="197"/>
                  </a:lnTo>
                  <a:lnTo>
                    <a:pt x="271" y="199"/>
                  </a:lnTo>
                  <a:lnTo>
                    <a:pt x="271" y="199"/>
                  </a:lnTo>
                  <a:lnTo>
                    <a:pt x="490" y="73"/>
                  </a:lnTo>
                  <a:lnTo>
                    <a:pt x="306" y="195"/>
                  </a:lnTo>
                  <a:lnTo>
                    <a:pt x="306" y="197"/>
                  </a:lnTo>
                  <a:lnTo>
                    <a:pt x="306" y="197"/>
                  </a:lnTo>
                  <a:lnTo>
                    <a:pt x="402" y="141"/>
                  </a:lnTo>
                  <a:lnTo>
                    <a:pt x="310" y="195"/>
                  </a:lnTo>
                  <a:lnTo>
                    <a:pt x="310" y="195"/>
                  </a:lnTo>
                  <a:lnTo>
                    <a:pt x="310" y="195"/>
                  </a:lnTo>
                  <a:lnTo>
                    <a:pt x="310" y="195"/>
                  </a:lnTo>
                  <a:lnTo>
                    <a:pt x="310" y="195"/>
                  </a:lnTo>
                  <a:lnTo>
                    <a:pt x="310" y="195"/>
                  </a:lnTo>
                  <a:lnTo>
                    <a:pt x="310" y="195"/>
                  </a:lnTo>
                  <a:lnTo>
                    <a:pt x="310" y="195"/>
                  </a:lnTo>
                  <a:lnTo>
                    <a:pt x="310" y="195"/>
                  </a:lnTo>
                  <a:lnTo>
                    <a:pt x="492" y="90"/>
                  </a:lnTo>
                  <a:lnTo>
                    <a:pt x="331" y="190"/>
                  </a:lnTo>
                  <a:lnTo>
                    <a:pt x="331" y="190"/>
                  </a:lnTo>
                  <a:lnTo>
                    <a:pt x="333" y="190"/>
                  </a:lnTo>
                  <a:lnTo>
                    <a:pt x="470" y="111"/>
                  </a:lnTo>
                  <a:lnTo>
                    <a:pt x="342" y="188"/>
                  </a:lnTo>
                  <a:lnTo>
                    <a:pt x="342" y="188"/>
                  </a:lnTo>
                  <a:lnTo>
                    <a:pt x="344" y="188"/>
                  </a:lnTo>
                  <a:lnTo>
                    <a:pt x="513" y="92"/>
                  </a:lnTo>
                  <a:lnTo>
                    <a:pt x="395" y="171"/>
                  </a:lnTo>
                  <a:lnTo>
                    <a:pt x="395" y="171"/>
                  </a:lnTo>
                  <a:lnTo>
                    <a:pt x="395" y="171"/>
                  </a:lnTo>
                  <a:lnTo>
                    <a:pt x="502" y="111"/>
                  </a:lnTo>
                  <a:lnTo>
                    <a:pt x="449" y="145"/>
                  </a:lnTo>
                  <a:lnTo>
                    <a:pt x="449" y="145"/>
                  </a:lnTo>
                  <a:lnTo>
                    <a:pt x="449" y="148"/>
                  </a:lnTo>
                  <a:lnTo>
                    <a:pt x="466" y="137"/>
                  </a:lnTo>
                  <a:lnTo>
                    <a:pt x="466" y="137"/>
                  </a:lnTo>
                  <a:lnTo>
                    <a:pt x="466" y="137"/>
                  </a:lnTo>
                  <a:lnTo>
                    <a:pt x="464" y="137"/>
                  </a:lnTo>
                  <a:lnTo>
                    <a:pt x="517" y="103"/>
                  </a:lnTo>
                  <a:lnTo>
                    <a:pt x="517" y="100"/>
                  </a:lnTo>
                  <a:lnTo>
                    <a:pt x="517" y="100"/>
                  </a:lnTo>
                  <a:lnTo>
                    <a:pt x="406" y="165"/>
                  </a:lnTo>
                  <a:lnTo>
                    <a:pt x="524" y="85"/>
                  </a:lnTo>
                  <a:lnTo>
                    <a:pt x="524" y="85"/>
                  </a:lnTo>
                  <a:lnTo>
                    <a:pt x="524" y="83"/>
                  </a:lnTo>
                  <a:lnTo>
                    <a:pt x="393" y="158"/>
                  </a:lnTo>
                  <a:lnTo>
                    <a:pt x="522" y="83"/>
                  </a:lnTo>
                  <a:lnTo>
                    <a:pt x="522" y="81"/>
                  </a:lnTo>
                  <a:lnTo>
                    <a:pt x="519" y="81"/>
                  </a:lnTo>
                  <a:lnTo>
                    <a:pt x="355" y="177"/>
                  </a:lnTo>
                  <a:lnTo>
                    <a:pt x="515" y="77"/>
                  </a:lnTo>
                  <a:lnTo>
                    <a:pt x="515" y="77"/>
                  </a:lnTo>
                  <a:lnTo>
                    <a:pt x="515" y="77"/>
                  </a:lnTo>
                  <a:lnTo>
                    <a:pt x="423" y="130"/>
                  </a:lnTo>
                  <a:lnTo>
                    <a:pt x="513" y="77"/>
                  </a:lnTo>
                  <a:lnTo>
                    <a:pt x="513" y="77"/>
                  </a:lnTo>
                  <a:lnTo>
                    <a:pt x="513" y="77"/>
                  </a:lnTo>
                  <a:lnTo>
                    <a:pt x="513" y="77"/>
                  </a:lnTo>
                  <a:lnTo>
                    <a:pt x="513" y="77"/>
                  </a:lnTo>
                  <a:lnTo>
                    <a:pt x="513" y="75"/>
                  </a:lnTo>
                  <a:lnTo>
                    <a:pt x="513" y="75"/>
                  </a:lnTo>
                  <a:lnTo>
                    <a:pt x="513" y="75"/>
                  </a:lnTo>
                  <a:lnTo>
                    <a:pt x="513" y="75"/>
                  </a:lnTo>
                  <a:lnTo>
                    <a:pt x="513" y="75"/>
                  </a:lnTo>
                  <a:lnTo>
                    <a:pt x="513" y="75"/>
                  </a:lnTo>
                  <a:lnTo>
                    <a:pt x="513" y="75"/>
                  </a:lnTo>
                  <a:lnTo>
                    <a:pt x="318" y="188"/>
                  </a:lnTo>
                  <a:lnTo>
                    <a:pt x="502" y="64"/>
                  </a:lnTo>
                  <a:lnTo>
                    <a:pt x="502" y="64"/>
                  </a:lnTo>
                  <a:lnTo>
                    <a:pt x="502" y="64"/>
                  </a:lnTo>
                  <a:lnTo>
                    <a:pt x="288" y="188"/>
                  </a:lnTo>
                  <a:lnTo>
                    <a:pt x="492" y="56"/>
                  </a:lnTo>
                  <a:lnTo>
                    <a:pt x="492" y="56"/>
                  </a:lnTo>
                  <a:lnTo>
                    <a:pt x="492" y="56"/>
                  </a:lnTo>
                  <a:lnTo>
                    <a:pt x="261" y="188"/>
                  </a:lnTo>
                  <a:lnTo>
                    <a:pt x="479" y="45"/>
                  </a:lnTo>
                  <a:lnTo>
                    <a:pt x="479" y="45"/>
                  </a:lnTo>
                  <a:lnTo>
                    <a:pt x="479" y="45"/>
                  </a:lnTo>
                  <a:lnTo>
                    <a:pt x="250" y="175"/>
                  </a:lnTo>
                  <a:lnTo>
                    <a:pt x="472" y="38"/>
                  </a:lnTo>
                  <a:lnTo>
                    <a:pt x="472" y="38"/>
                  </a:lnTo>
                  <a:lnTo>
                    <a:pt x="470" y="38"/>
                  </a:lnTo>
                  <a:lnTo>
                    <a:pt x="434" y="60"/>
                  </a:lnTo>
                  <a:lnTo>
                    <a:pt x="470" y="38"/>
                  </a:lnTo>
                  <a:lnTo>
                    <a:pt x="470" y="38"/>
                  </a:lnTo>
                  <a:lnTo>
                    <a:pt x="470" y="38"/>
                  </a:lnTo>
                  <a:lnTo>
                    <a:pt x="470" y="38"/>
                  </a:lnTo>
                  <a:lnTo>
                    <a:pt x="470" y="38"/>
                  </a:lnTo>
                  <a:lnTo>
                    <a:pt x="470" y="38"/>
                  </a:lnTo>
                  <a:lnTo>
                    <a:pt x="470" y="38"/>
                  </a:lnTo>
                  <a:lnTo>
                    <a:pt x="222" y="180"/>
                  </a:lnTo>
                  <a:lnTo>
                    <a:pt x="460" y="28"/>
                  </a:lnTo>
                  <a:lnTo>
                    <a:pt x="460" y="28"/>
                  </a:lnTo>
                  <a:lnTo>
                    <a:pt x="457" y="28"/>
                  </a:lnTo>
                  <a:lnTo>
                    <a:pt x="220" y="165"/>
                  </a:lnTo>
                  <a:lnTo>
                    <a:pt x="451" y="23"/>
                  </a:lnTo>
                  <a:lnTo>
                    <a:pt x="451" y="23"/>
                  </a:lnTo>
                  <a:lnTo>
                    <a:pt x="451" y="23"/>
                  </a:lnTo>
                  <a:lnTo>
                    <a:pt x="201" y="169"/>
                  </a:lnTo>
                  <a:lnTo>
                    <a:pt x="442" y="17"/>
                  </a:lnTo>
                  <a:lnTo>
                    <a:pt x="442" y="17"/>
                  </a:lnTo>
                  <a:lnTo>
                    <a:pt x="442" y="17"/>
                  </a:lnTo>
                  <a:lnTo>
                    <a:pt x="207" y="152"/>
                  </a:lnTo>
                  <a:lnTo>
                    <a:pt x="436" y="13"/>
                  </a:lnTo>
                  <a:lnTo>
                    <a:pt x="436" y="13"/>
                  </a:lnTo>
                  <a:lnTo>
                    <a:pt x="436" y="13"/>
                  </a:lnTo>
                  <a:lnTo>
                    <a:pt x="179" y="160"/>
                  </a:lnTo>
                  <a:lnTo>
                    <a:pt x="425" y="6"/>
                  </a:lnTo>
                  <a:lnTo>
                    <a:pt x="425" y="4"/>
                  </a:lnTo>
                  <a:lnTo>
                    <a:pt x="425" y="4"/>
                  </a:lnTo>
                  <a:lnTo>
                    <a:pt x="186" y="143"/>
                  </a:lnTo>
                  <a:lnTo>
                    <a:pt x="419" y="2"/>
                  </a:lnTo>
                  <a:lnTo>
                    <a:pt x="419" y="2"/>
                  </a:lnTo>
                  <a:lnTo>
                    <a:pt x="419" y="2"/>
                  </a:lnTo>
                  <a:lnTo>
                    <a:pt x="331" y="53"/>
                  </a:lnTo>
                  <a:lnTo>
                    <a:pt x="419" y="2"/>
                  </a:lnTo>
                  <a:lnTo>
                    <a:pt x="419" y="2"/>
                  </a:lnTo>
                  <a:lnTo>
                    <a:pt x="419" y="0"/>
                  </a:lnTo>
                  <a:lnTo>
                    <a:pt x="419" y="0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66CBC4"/>
            </a:solidFill>
            <a:ln w="9525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38"/>
            <p:cNvSpPr>
              <a:spLocks/>
            </p:cNvSpPr>
            <p:nvPr/>
          </p:nvSpPr>
          <p:spPr bwMode="auto">
            <a:xfrm>
              <a:off x="6472238" y="4584700"/>
              <a:ext cx="646113" cy="222250"/>
            </a:xfrm>
            <a:custGeom>
              <a:avLst/>
              <a:gdLst>
                <a:gd name="T0" fmla="*/ 173 w 407"/>
                <a:gd name="T1" fmla="*/ 0 h 140"/>
                <a:gd name="T2" fmla="*/ 158 w 407"/>
                <a:gd name="T3" fmla="*/ 3 h 140"/>
                <a:gd name="T4" fmla="*/ 141 w 407"/>
                <a:gd name="T5" fmla="*/ 5 h 140"/>
                <a:gd name="T6" fmla="*/ 94 w 407"/>
                <a:gd name="T7" fmla="*/ 13 h 140"/>
                <a:gd name="T8" fmla="*/ 19 w 407"/>
                <a:gd name="T9" fmla="*/ 41 h 140"/>
                <a:gd name="T10" fmla="*/ 0 w 407"/>
                <a:gd name="T11" fmla="*/ 54 h 140"/>
                <a:gd name="T12" fmla="*/ 24 w 407"/>
                <a:gd name="T13" fmla="*/ 56 h 140"/>
                <a:gd name="T14" fmla="*/ 49 w 407"/>
                <a:gd name="T15" fmla="*/ 58 h 140"/>
                <a:gd name="T16" fmla="*/ 60 w 407"/>
                <a:gd name="T17" fmla="*/ 58 h 140"/>
                <a:gd name="T18" fmla="*/ 71 w 407"/>
                <a:gd name="T19" fmla="*/ 60 h 140"/>
                <a:gd name="T20" fmla="*/ 92 w 407"/>
                <a:gd name="T21" fmla="*/ 65 h 140"/>
                <a:gd name="T22" fmla="*/ 103 w 407"/>
                <a:gd name="T23" fmla="*/ 69 h 140"/>
                <a:gd name="T24" fmla="*/ 118 w 407"/>
                <a:gd name="T25" fmla="*/ 73 h 140"/>
                <a:gd name="T26" fmla="*/ 122 w 407"/>
                <a:gd name="T27" fmla="*/ 73 h 140"/>
                <a:gd name="T28" fmla="*/ 124 w 407"/>
                <a:gd name="T29" fmla="*/ 75 h 140"/>
                <a:gd name="T30" fmla="*/ 135 w 407"/>
                <a:gd name="T31" fmla="*/ 77 h 140"/>
                <a:gd name="T32" fmla="*/ 150 w 407"/>
                <a:gd name="T33" fmla="*/ 84 h 140"/>
                <a:gd name="T34" fmla="*/ 156 w 407"/>
                <a:gd name="T35" fmla="*/ 86 h 140"/>
                <a:gd name="T36" fmla="*/ 156 w 407"/>
                <a:gd name="T37" fmla="*/ 86 h 140"/>
                <a:gd name="T38" fmla="*/ 163 w 407"/>
                <a:gd name="T39" fmla="*/ 88 h 140"/>
                <a:gd name="T40" fmla="*/ 182 w 407"/>
                <a:gd name="T41" fmla="*/ 95 h 140"/>
                <a:gd name="T42" fmla="*/ 186 w 407"/>
                <a:gd name="T43" fmla="*/ 97 h 140"/>
                <a:gd name="T44" fmla="*/ 208 w 407"/>
                <a:gd name="T45" fmla="*/ 105 h 140"/>
                <a:gd name="T46" fmla="*/ 210 w 407"/>
                <a:gd name="T47" fmla="*/ 105 h 140"/>
                <a:gd name="T48" fmla="*/ 212 w 407"/>
                <a:gd name="T49" fmla="*/ 105 h 140"/>
                <a:gd name="T50" fmla="*/ 212 w 407"/>
                <a:gd name="T51" fmla="*/ 105 h 140"/>
                <a:gd name="T52" fmla="*/ 212 w 407"/>
                <a:gd name="T53" fmla="*/ 107 h 140"/>
                <a:gd name="T54" fmla="*/ 223 w 407"/>
                <a:gd name="T55" fmla="*/ 112 h 140"/>
                <a:gd name="T56" fmla="*/ 229 w 407"/>
                <a:gd name="T57" fmla="*/ 114 h 140"/>
                <a:gd name="T58" fmla="*/ 238 w 407"/>
                <a:gd name="T59" fmla="*/ 118 h 140"/>
                <a:gd name="T60" fmla="*/ 255 w 407"/>
                <a:gd name="T61" fmla="*/ 127 h 140"/>
                <a:gd name="T62" fmla="*/ 272 w 407"/>
                <a:gd name="T63" fmla="*/ 135 h 140"/>
                <a:gd name="T64" fmla="*/ 274 w 407"/>
                <a:gd name="T65" fmla="*/ 137 h 140"/>
                <a:gd name="T66" fmla="*/ 280 w 407"/>
                <a:gd name="T67" fmla="*/ 140 h 140"/>
                <a:gd name="T68" fmla="*/ 407 w 407"/>
                <a:gd name="T69" fmla="*/ 67 h 140"/>
                <a:gd name="T70" fmla="*/ 402 w 407"/>
                <a:gd name="T71" fmla="*/ 63 h 140"/>
                <a:gd name="T72" fmla="*/ 398 w 407"/>
                <a:gd name="T73" fmla="*/ 60 h 140"/>
                <a:gd name="T74" fmla="*/ 383 w 407"/>
                <a:gd name="T75" fmla="*/ 52 h 140"/>
                <a:gd name="T76" fmla="*/ 366 w 407"/>
                <a:gd name="T77" fmla="*/ 43 h 140"/>
                <a:gd name="T78" fmla="*/ 357 w 407"/>
                <a:gd name="T79" fmla="*/ 39 h 140"/>
                <a:gd name="T80" fmla="*/ 353 w 407"/>
                <a:gd name="T81" fmla="*/ 37 h 140"/>
                <a:gd name="T82" fmla="*/ 340 w 407"/>
                <a:gd name="T83" fmla="*/ 33 h 140"/>
                <a:gd name="T84" fmla="*/ 338 w 407"/>
                <a:gd name="T85" fmla="*/ 30 h 140"/>
                <a:gd name="T86" fmla="*/ 336 w 407"/>
                <a:gd name="T87" fmla="*/ 30 h 140"/>
                <a:gd name="T88" fmla="*/ 315 w 407"/>
                <a:gd name="T89" fmla="*/ 22 h 140"/>
                <a:gd name="T90" fmla="*/ 310 w 407"/>
                <a:gd name="T91" fmla="*/ 20 h 140"/>
                <a:gd name="T92" fmla="*/ 291 w 407"/>
                <a:gd name="T93" fmla="*/ 13 h 140"/>
                <a:gd name="T94" fmla="*/ 282 w 407"/>
                <a:gd name="T95" fmla="*/ 11 h 140"/>
                <a:gd name="T96" fmla="*/ 180 w 407"/>
                <a:gd name="T97" fmla="*/ 71 h 140"/>
                <a:gd name="T98" fmla="*/ 158 w 407"/>
                <a:gd name="T99" fmla="*/ 77 h 140"/>
                <a:gd name="T100" fmla="*/ 148 w 407"/>
                <a:gd name="T101" fmla="*/ 69 h 140"/>
                <a:gd name="T102" fmla="*/ 171 w 407"/>
                <a:gd name="T103" fmla="*/ 48 h 140"/>
                <a:gd name="T104" fmla="*/ 171 w 407"/>
                <a:gd name="T105" fmla="*/ 45 h 140"/>
                <a:gd name="T106" fmla="*/ 126 w 407"/>
                <a:gd name="T107" fmla="*/ 67 h 140"/>
                <a:gd name="T108" fmla="*/ 113 w 407"/>
                <a:gd name="T109" fmla="*/ 6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7" h="140">
                  <a:moveTo>
                    <a:pt x="201" y="0"/>
                  </a:moveTo>
                  <a:lnTo>
                    <a:pt x="96" y="60"/>
                  </a:lnTo>
                  <a:lnTo>
                    <a:pt x="173" y="3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81" y="54"/>
                  </a:lnTo>
                  <a:lnTo>
                    <a:pt x="158" y="3"/>
                  </a:lnTo>
                  <a:lnTo>
                    <a:pt x="158" y="3"/>
                  </a:lnTo>
                  <a:lnTo>
                    <a:pt x="156" y="3"/>
                  </a:lnTo>
                  <a:lnTo>
                    <a:pt x="73" y="52"/>
                  </a:lnTo>
                  <a:lnTo>
                    <a:pt x="141" y="5"/>
                  </a:lnTo>
                  <a:lnTo>
                    <a:pt x="141" y="5"/>
                  </a:lnTo>
                  <a:lnTo>
                    <a:pt x="141" y="5"/>
                  </a:lnTo>
                  <a:lnTo>
                    <a:pt x="54" y="54"/>
                  </a:lnTo>
                  <a:lnTo>
                    <a:pt x="94" y="13"/>
                  </a:lnTo>
                  <a:lnTo>
                    <a:pt x="94" y="13"/>
                  </a:lnTo>
                  <a:lnTo>
                    <a:pt x="94" y="13"/>
                  </a:lnTo>
                  <a:lnTo>
                    <a:pt x="24" y="54"/>
                  </a:lnTo>
                  <a:lnTo>
                    <a:pt x="21" y="43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19" y="43"/>
                  </a:lnTo>
                  <a:lnTo>
                    <a:pt x="21" y="56"/>
                  </a:lnTo>
                  <a:lnTo>
                    <a:pt x="21" y="56"/>
                  </a:lnTo>
                  <a:lnTo>
                    <a:pt x="24" y="56"/>
                  </a:lnTo>
                  <a:lnTo>
                    <a:pt x="92" y="15"/>
                  </a:lnTo>
                  <a:lnTo>
                    <a:pt x="49" y="56"/>
                  </a:lnTo>
                  <a:lnTo>
                    <a:pt x="49" y="58"/>
                  </a:lnTo>
                  <a:lnTo>
                    <a:pt x="49" y="58"/>
                  </a:lnTo>
                  <a:lnTo>
                    <a:pt x="128" y="13"/>
                  </a:lnTo>
                  <a:lnTo>
                    <a:pt x="60" y="58"/>
                  </a:lnTo>
                  <a:lnTo>
                    <a:pt x="60" y="58"/>
                  </a:lnTo>
                  <a:lnTo>
                    <a:pt x="60" y="58"/>
                  </a:lnTo>
                  <a:lnTo>
                    <a:pt x="146" y="9"/>
                  </a:lnTo>
                  <a:lnTo>
                    <a:pt x="71" y="60"/>
                  </a:lnTo>
                  <a:lnTo>
                    <a:pt x="71" y="60"/>
                  </a:lnTo>
                  <a:lnTo>
                    <a:pt x="71" y="60"/>
                  </a:lnTo>
                  <a:lnTo>
                    <a:pt x="167" y="5"/>
                  </a:lnTo>
                  <a:lnTo>
                    <a:pt x="90" y="65"/>
                  </a:lnTo>
                  <a:lnTo>
                    <a:pt x="90" y="65"/>
                  </a:lnTo>
                  <a:lnTo>
                    <a:pt x="92" y="65"/>
                  </a:lnTo>
                  <a:lnTo>
                    <a:pt x="190" y="9"/>
                  </a:lnTo>
                  <a:lnTo>
                    <a:pt x="103" y="67"/>
                  </a:lnTo>
                  <a:lnTo>
                    <a:pt x="101" y="69"/>
                  </a:lnTo>
                  <a:lnTo>
                    <a:pt x="103" y="69"/>
                  </a:lnTo>
                  <a:lnTo>
                    <a:pt x="210" y="7"/>
                  </a:lnTo>
                  <a:lnTo>
                    <a:pt x="118" y="73"/>
                  </a:lnTo>
                  <a:lnTo>
                    <a:pt x="118" y="73"/>
                  </a:lnTo>
                  <a:lnTo>
                    <a:pt x="118" y="73"/>
                  </a:lnTo>
                  <a:lnTo>
                    <a:pt x="188" y="33"/>
                  </a:lnTo>
                  <a:lnTo>
                    <a:pt x="122" y="73"/>
                  </a:lnTo>
                  <a:lnTo>
                    <a:pt x="122" y="73"/>
                  </a:lnTo>
                  <a:lnTo>
                    <a:pt x="122" y="73"/>
                  </a:lnTo>
                  <a:lnTo>
                    <a:pt x="193" y="33"/>
                  </a:lnTo>
                  <a:lnTo>
                    <a:pt x="124" y="73"/>
                  </a:lnTo>
                  <a:lnTo>
                    <a:pt x="124" y="75"/>
                  </a:lnTo>
                  <a:lnTo>
                    <a:pt x="124" y="75"/>
                  </a:lnTo>
                  <a:lnTo>
                    <a:pt x="231" y="13"/>
                  </a:lnTo>
                  <a:lnTo>
                    <a:pt x="135" y="77"/>
                  </a:lnTo>
                  <a:lnTo>
                    <a:pt x="135" y="77"/>
                  </a:lnTo>
                  <a:lnTo>
                    <a:pt x="135" y="77"/>
                  </a:lnTo>
                  <a:lnTo>
                    <a:pt x="248" y="13"/>
                  </a:lnTo>
                  <a:lnTo>
                    <a:pt x="150" y="82"/>
                  </a:lnTo>
                  <a:lnTo>
                    <a:pt x="150" y="84"/>
                  </a:lnTo>
                  <a:lnTo>
                    <a:pt x="150" y="84"/>
                  </a:lnTo>
                  <a:lnTo>
                    <a:pt x="253" y="24"/>
                  </a:lnTo>
                  <a:lnTo>
                    <a:pt x="156" y="84"/>
                  </a:lnTo>
                  <a:lnTo>
                    <a:pt x="156" y="86"/>
                  </a:lnTo>
                  <a:lnTo>
                    <a:pt x="156" y="86"/>
                  </a:lnTo>
                  <a:lnTo>
                    <a:pt x="156" y="86"/>
                  </a:lnTo>
                  <a:lnTo>
                    <a:pt x="156" y="86"/>
                  </a:lnTo>
                  <a:lnTo>
                    <a:pt x="156" y="86"/>
                  </a:lnTo>
                  <a:lnTo>
                    <a:pt x="156" y="86"/>
                  </a:lnTo>
                  <a:lnTo>
                    <a:pt x="156" y="86"/>
                  </a:lnTo>
                  <a:lnTo>
                    <a:pt x="156" y="86"/>
                  </a:lnTo>
                  <a:lnTo>
                    <a:pt x="263" y="24"/>
                  </a:lnTo>
                  <a:lnTo>
                    <a:pt x="163" y="88"/>
                  </a:lnTo>
                  <a:lnTo>
                    <a:pt x="163" y="88"/>
                  </a:lnTo>
                  <a:lnTo>
                    <a:pt x="165" y="88"/>
                  </a:lnTo>
                  <a:lnTo>
                    <a:pt x="282" y="20"/>
                  </a:lnTo>
                  <a:lnTo>
                    <a:pt x="182" y="95"/>
                  </a:lnTo>
                  <a:lnTo>
                    <a:pt x="182" y="95"/>
                  </a:lnTo>
                  <a:lnTo>
                    <a:pt x="182" y="95"/>
                  </a:lnTo>
                  <a:lnTo>
                    <a:pt x="276" y="41"/>
                  </a:lnTo>
                  <a:lnTo>
                    <a:pt x="186" y="97"/>
                  </a:lnTo>
                  <a:lnTo>
                    <a:pt x="186" y="97"/>
                  </a:lnTo>
                  <a:lnTo>
                    <a:pt x="186" y="97"/>
                  </a:lnTo>
                  <a:lnTo>
                    <a:pt x="308" y="26"/>
                  </a:lnTo>
                  <a:lnTo>
                    <a:pt x="208" y="105"/>
                  </a:lnTo>
                  <a:lnTo>
                    <a:pt x="208" y="105"/>
                  </a:lnTo>
                  <a:lnTo>
                    <a:pt x="208" y="105"/>
                  </a:lnTo>
                  <a:lnTo>
                    <a:pt x="280" y="63"/>
                  </a:lnTo>
                  <a:lnTo>
                    <a:pt x="210" y="105"/>
                  </a:lnTo>
                  <a:lnTo>
                    <a:pt x="210" y="105"/>
                  </a:lnTo>
                  <a:lnTo>
                    <a:pt x="210" y="107"/>
                  </a:lnTo>
                  <a:lnTo>
                    <a:pt x="253" y="82"/>
                  </a:lnTo>
                  <a:lnTo>
                    <a:pt x="212" y="105"/>
                  </a:lnTo>
                  <a:lnTo>
                    <a:pt x="212" y="105"/>
                  </a:lnTo>
                  <a:lnTo>
                    <a:pt x="212" y="105"/>
                  </a:lnTo>
                  <a:lnTo>
                    <a:pt x="212" y="105"/>
                  </a:lnTo>
                  <a:lnTo>
                    <a:pt x="212" y="105"/>
                  </a:lnTo>
                  <a:lnTo>
                    <a:pt x="212" y="107"/>
                  </a:lnTo>
                  <a:lnTo>
                    <a:pt x="212" y="107"/>
                  </a:lnTo>
                  <a:lnTo>
                    <a:pt x="212" y="107"/>
                  </a:lnTo>
                  <a:lnTo>
                    <a:pt x="212" y="107"/>
                  </a:lnTo>
                  <a:lnTo>
                    <a:pt x="212" y="107"/>
                  </a:lnTo>
                  <a:lnTo>
                    <a:pt x="330" y="39"/>
                  </a:lnTo>
                  <a:lnTo>
                    <a:pt x="223" y="112"/>
                  </a:lnTo>
                  <a:lnTo>
                    <a:pt x="223" y="112"/>
                  </a:lnTo>
                  <a:lnTo>
                    <a:pt x="225" y="112"/>
                  </a:lnTo>
                  <a:lnTo>
                    <a:pt x="330" y="52"/>
                  </a:lnTo>
                  <a:lnTo>
                    <a:pt x="229" y="114"/>
                  </a:lnTo>
                  <a:lnTo>
                    <a:pt x="229" y="114"/>
                  </a:lnTo>
                  <a:lnTo>
                    <a:pt x="229" y="114"/>
                  </a:lnTo>
                  <a:lnTo>
                    <a:pt x="342" y="50"/>
                  </a:lnTo>
                  <a:lnTo>
                    <a:pt x="238" y="118"/>
                  </a:lnTo>
                  <a:lnTo>
                    <a:pt x="238" y="118"/>
                  </a:lnTo>
                  <a:lnTo>
                    <a:pt x="238" y="118"/>
                  </a:lnTo>
                  <a:lnTo>
                    <a:pt x="359" y="50"/>
                  </a:lnTo>
                  <a:lnTo>
                    <a:pt x="255" y="127"/>
                  </a:lnTo>
                  <a:lnTo>
                    <a:pt x="255" y="127"/>
                  </a:lnTo>
                  <a:lnTo>
                    <a:pt x="255" y="127"/>
                  </a:lnTo>
                  <a:lnTo>
                    <a:pt x="377" y="58"/>
                  </a:lnTo>
                  <a:lnTo>
                    <a:pt x="272" y="135"/>
                  </a:lnTo>
                  <a:lnTo>
                    <a:pt x="272" y="135"/>
                  </a:lnTo>
                  <a:lnTo>
                    <a:pt x="272" y="135"/>
                  </a:lnTo>
                  <a:lnTo>
                    <a:pt x="353" y="88"/>
                  </a:lnTo>
                  <a:lnTo>
                    <a:pt x="274" y="135"/>
                  </a:lnTo>
                  <a:lnTo>
                    <a:pt x="274" y="137"/>
                  </a:lnTo>
                  <a:lnTo>
                    <a:pt x="276" y="137"/>
                  </a:lnTo>
                  <a:lnTo>
                    <a:pt x="379" y="77"/>
                  </a:lnTo>
                  <a:lnTo>
                    <a:pt x="280" y="140"/>
                  </a:lnTo>
                  <a:lnTo>
                    <a:pt x="280" y="140"/>
                  </a:lnTo>
                  <a:lnTo>
                    <a:pt x="280" y="140"/>
                  </a:lnTo>
                  <a:lnTo>
                    <a:pt x="407" y="67"/>
                  </a:lnTo>
                  <a:lnTo>
                    <a:pt x="407" y="67"/>
                  </a:lnTo>
                  <a:lnTo>
                    <a:pt x="407" y="67"/>
                  </a:lnTo>
                  <a:lnTo>
                    <a:pt x="304" y="127"/>
                  </a:lnTo>
                  <a:lnTo>
                    <a:pt x="402" y="65"/>
                  </a:lnTo>
                  <a:lnTo>
                    <a:pt x="402" y="63"/>
                  </a:lnTo>
                  <a:lnTo>
                    <a:pt x="402" y="63"/>
                  </a:lnTo>
                  <a:lnTo>
                    <a:pt x="321" y="110"/>
                  </a:lnTo>
                  <a:lnTo>
                    <a:pt x="400" y="63"/>
                  </a:lnTo>
                  <a:lnTo>
                    <a:pt x="400" y="63"/>
                  </a:lnTo>
                  <a:lnTo>
                    <a:pt x="398" y="60"/>
                  </a:lnTo>
                  <a:lnTo>
                    <a:pt x="280" y="131"/>
                  </a:lnTo>
                  <a:lnTo>
                    <a:pt x="383" y="54"/>
                  </a:lnTo>
                  <a:lnTo>
                    <a:pt x="383" y="52"/>
                  </a:lnTo>
                  <a:lnTo>
                    <a:pt x="383" y="52"/>
                  </a:lnTo>
                  <a:lnTo>
                    <a:pt x="263" y="122"/>
                  </a:lnTo>
                  <a:lnTo>
                    <a:pt x="366" y="45"/>
                  </a:lnTo>
                  <a:lnTo>
                    <a:pt x="366" y="43"/>
                  </a:lnTo>
                  <a:lnTo>
                    <a:pt x="366" y="43"/>
                  </a:lnTo>
                  <a:lnTo>
                    <a:pt x="253" y="110"/>
                  </a:lnTo>
                  <a:lnTo>
                    <a:pt x="359" y="41"/>
                  </a:lnTo>
                  <a:lnTo>
                    <a:pt x="359" y="39"/>
                  </a:lnTo>
                  <a:lnTo>
                    <a:pt x="357" y="39"/>
                  </a:lnTo>
                  <a:lnTo>
                    <a:pt x="253" y="101"/>
                  </a:lnTo>
                  <a:lnTo>
                    <a:pt x="353" y="37"/>
                  </a:lnTo>
                  <a:lnTo>
                    <a:pt x="353" y="37"/>
                  </a:lnTo>
                  <a:lnTo>
                    <a:pt x="353" y="37"/>
                  </a:lnTo>
                  <a:lnTo>
                    <a:pt x="235" y="105"/>
                  </a:lnTo>
                  <a:lnTo>
                    <a:pt x="340" y="33"/>
                  </a:lnTo>
                  <a:lnTo>
                    <a:pt x="340" y="33"/>
                  </a:lnTo>
                  <a:lnTo>
                    <a:pt x="340" y="33"/>
                  </a:lnTo>
                  <a:lnTo>
                    <a:pt x="300" y="56"/>
                  </a:lnTo>
                  <a:lnTo>
                    <a:pt x="338" y="33"/>
                  </a:lnTo>
                  <a:lnTo>
                    <a:pt x="340" y="30"/>
                  </a:lnTo>
                  <a:lnTo>
                    <a:pt x="338" y="30"/>
                  </a:lnTo>
                  <a:lnTo>
                    <a:pt x="265" y="73"/>
                  </a:lnTo>
                  <a:lnTo>
                    <a:pt x="336" y="30"/>
                  </a:lnTo>
                  <a:lnTo>
                    <a:pt x="336" y="30"/>
                  </a:lnTo>
                  <a:lnTo>
                    <a:pt x="336" y="30"/>
                  </a:lnTo>
                  <a:lnTo>
                    <a:pt x="214" y="101"/>
                  </a:lnTo>
                  <a:lnTo>
                    <a:pt x="315" y="22"/>
                  </a:lnTo>
                  <a:lnTo>
                    <a:pt x="315" y="22"/>
                  </a:lnTo>
                  <a:lnTo>
                    <a:pt x="315" y="22"/>
                  </a:lnTo>
                  <a:lnTo>
                    <a:pt x="220" y="77"/>
                  </a:lnTo>
                  <a:lnTo>
                    <a:pt x="310" y="22"/>
                  </a:lnTo>
                  <a:lnTo>
                    <a:pt x="310" y="20"/>
                  </a:lnTo>
                  <a:lnTo>
                    <a:pt x="310" y="20"/>
                  </a:lnTo>
                  <a:lnTo>
                    <a:pt x="190" y="90"/>
                  </a:lnTo>
                  <a:lnTo>
                    <a:pt x="291" y="15"/>
                  </a:lnTo>
                  <a:lnTo>
                    <a:pt x="291" y="15"/>
                  </a:lnTo>
                  <a:lnTo>
                    <a:pt x="291" y="13"/>
                  </a:lnTo>
                  <a:lnTo>
                    <a:pt x="184" y="75"/>
                  </a:lnTo>
                  <a:lnTo>
                    <a:pt x="282" y="13"/>
                  </a:lnTo>
                  <a:lnTo>
                    <a:pt x="282" y="13"/>
                  </a:lnTo>
                  <a:lnTo>
                    <a:pt x="282" y="11"/>
                  </a:lnTo>
                  <a:lnTo>
                    <a:pt x="282" y="11"/>
                  </a:lnTo>
                  <a:lnTo>
                    <a:pt x="282" y="11"/>
                  </a:lnTo>
                  <a:lnTo>
                    <a:pt x="280" y="13"/>
                  </a:lnTo>
                  <a:lnTo>
                    <a:pt x="180" y="71"/>
                  </a:lnTo>
                  <a:lnTo>
                    <a:pt x="276" y="11"/>
                  </a:lnTo>
                  <a:lnTo>
                    <a:pt x="276" y="11"/>
                  </a:lnTo>
                  <a:lnTo>
                    <a:pt x="274" y="11"/>
                  </a:lnTo>
                  <a:lnTo>
                    <a:pt x="158" y="77"/>
                  </a:lnTo>
                  <a:lnTo>
                    <a:pt x="257" y="7"/>
                  </a:lnTo>
                  <a:lnTo>
                    <a:pt x="257" y="7"/>
                  </a:lnTo>
                  <a:lnTo>
                    <a:pt x="257" y="7"/>
                  </a:lnTo>
                  <a:lnTo>
                    <a:pt x="148" y="69"/>
                  </a:lnTo>
                  <a:lnTo>
                    <a:pt x="246" y="5"/>
                  </a:lnTo>
                  <a:lnTo>
                    <a:pt x="246" y="5"/>
                  </a:lnTo>
                  <a:lnTo>
                    <a:pt x="244" y="5"/>
                  </a:lnTo>
                  <a:lnTo>
                    <a:pt x="171" y="48"/>
                  </a:lnTo>
                  <a:lnTo>
                    <a:pt x="242" y="5"/>
                  </a:lnTo>
                  <a:lnTo>
                    <a:pt x="242" y="5"/>
                  </a:lnTo>
                  <a:lnTo>
                    <a:pt x="240" y="5"/>
                  </a:lnTo>
                  <a:lnTo>
                    <a:pt x="171" y="45"/>
                  </a:lnTo>
                  <a:lnTo>
                    <a:pt x="238" y="5"/>
                  </a:lnTo>
                  <a:lnTo>
                    <a:pt x="238" y="5"/>
                  </a:lnTo>
                  <a:lnTo>
                    <a:pt x="238" y="5"/>
                  </a:lnTo>
                  <a:lnTo>
                    <a:pt x="126" y="67"/>
                  </a:lnTo>
                  <a:lnTo>
                    <a:pt x="218" y="3"/>
                  </a:lnTo>
                  <a:lnTo>
                    <a:pt x="218" y="0"/>
                  </a:lnTo>
                  <a:lnTo>
                    <a:pt x="216" y="0"/>
                  </a:lnTo>
                  <a:lnTo>
                    <a:pt x="113" y="60"/>
                  </a:lnTo>
                  <a:lnTo>
                    <a:pt x="201" y="3"/>
                  </a:lnTo>
                  <a:lnTo>
                    <a:pt x="201" y="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66CBC4"/>
            </a:solidFill>
            <a:ln w="9525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7" name="14_6"/>
          <p:cNvGrpSpPr/>
          <p:nvPr>
            <p:custDataLst>
              <p:tags r:id="rId13"/>
            </p:custDataLst>
          </p:nvPr>
        </p:nvGrpSpPr>
        <p:grpSpPr>
          <a:xfrm>
            <a:off x="6488112" y="3141663"/>
            <a:ext cx="1481138" cy="1185863"/>
            <a:chOff x="6016625" y="3278188"/>
            <a:chExt cx="1481138" cy="1185863"/>
          </a:xfrm>
        </p:grpSpPr>
        <p:sp>
          <p:nvSpPr>
            <p:cNvPr id="48" name="Freeform 140"/>
            <p:cNvSpPr>
              <a:spLocks/>
            </p:cNvSpPr>
            <p:nvPr/>
          </p:nvSpPr>
          <p:spPr bwMode="auto">
            <a:xfrm>
              <a:off x="6153220" y="3457576"/>
              <a:ext cx="1341438" cy="1006475"/>
            </a:xfrm>
            <a:custGeom>
              <a:avLst/>
              <a:gdLst>
                <a:gd name="T0" fmla="*/ 445 w 845"/>
                <a:gd name="T1" fmla="*/ 229 h 634"/>
                <a:gd name="T2" fmla="*/ 389 w 845"/>
                <a:gd name="T3" fmla="*/ 264 h 634"/>
                <a:gd name="T4" fmla="*/ 798 w 845"/>
                <a:gd name="T5" fmla="*/ 43 h 634"/>
                <a:gd name="T6" fmla="*/ 785 w 845"/>
                <a:gd name="T7" fmla="*/ 86 h 634"/>
                <a:gd name="T8" fmla="*/ 143 w 845"/>
                <a:gd name="T9" fmla="*/ 473 h 634"/>
                <a:gd name="T10" fmla="*/ 462 w 845"/>
                <a:gd name="T11" fmla="*/ 302 h 634"/>
                <a:gd name="T12" fmla="*/ 109 w 845"/>
                <a:gd name="T13" fmla="*/ 507 h 634"/>
                <a:gd name="T14" fmla="*/ 92 w 845"/>
                <a:gd name="T15" fmla="*/ 525 h 634"/>
                <a:gd name="T16" fmla="*/ 64 w 845"/>
                <a:gd name="T17" fmla="*/ 552 h 634"/>
                <a:gd name="T18" fmla="*/ 43 w 845"/>
                <a:gd name="T19" fmla="*/ 574 h 634"/>
                <a:gd name="T20" fmla="*/ 43 w 845"/>
                <a:gd name="T21" fmla="*/ 574 h 634"/>
                <a:gd name="T22" fmla="*/ 30 w 845"/>
                <a:gd name="T23" fmla="*/ 589 h 634"/>
                <a:gd name="T24" fmla="*/ 2 w 845"/>
                <a:gd name="T25" fmla="*/ 621 h 634"/>
                <a:gd name="T26" fmla="*/ 22 w 845"/>
                <a:gd name="T27" fmla="*/ 623 h 634"/>
                <a:gd name="T28" fmla="*/ 43 w 845"/>
                <a:gd name="T29" fmla="*/ 625 h 634"/>
                <a:gd name="T30" fmla="*/ 47 w 845"/>
                <a:gd name="T31" fmla="*/ 625 h 634"/>
                <a:gd name="T32" fmla="*/ 47 w 845"/>
                <a:gd name="T33" fmla="*/ 627 h 634"/>
                <a:gd name="T34" fmla="*/ 49 w 845"/>
                <a:gd name="T35" fmla="*/ 627 h 634"/>
                <a:gd name="T36" fmla="*/ 56 w 845"/>
                <a:gd name="T37" fmla="*/ 627 h 634"/>
                <a:gd name="T38" fmla="*/ 66 w 845"/>
                <a:gd name="T39" fmla="*/ 629 h 634"/>
                <a:gd name="T40" fmla="*/ 114 w 845"/>
                <a:gd name="T41" fmla="*/ 631 h 634"/>
                <a:gd name="T42" fmla="*/ 124 w 845"/>
                <a:gd name="T43" fmla="*/ 631 h 634"/>
                <a:gd name="T44" fmla="*/ 154 w 845"/>
                <a:gd name="T45" fmla="*/ 634 h 634"/>
                <a:gd name="T46" fmla="*/ 191 w 845"/>
                <a:gd name="T47" fmla="*/ 631 h 634"/>
                <a:gd name="T48" fmla="*/ 238 w 845"/>
                <a:gd name="T49" fmla="*/ 629 h 634"/>
                <a:gd name="T50" fmla="*/ 283 w 845"/>
                <a:gd name="T51" fmla="*/ 623 h 634"/>
                <a:gd name="T52" fmla="*/ 300 w 845"/>
                <a:gd name="T53" fmla="*/ 621 h 634"/>
                <a:gd name="T54" fmla="*/ 398 w 845"/>
                <a:gd name="T55" fmla="*/ 597 h 634"/>
                <a:gd name="T56" fmla="*/ 409 w 845"/>
                <a:gd name="T57" fmla="*/ 593 h 634"/>
                <a:gd name="T58" fmla="*/ 430 w 845"/>
                <a:gd name="T59" fmla="*/ 584 h 634"/>
                <a:gd name="T60" fmla="*/ 505 w 845"/>
                <a:gd name="T61" fmla="*/ 548 h 634"/>
                <a:gd name="T62" fmla="*/ 505 w 845"/>
                <a:gd name="T63" fmla="*/ 537 h 634"/>
                <a:gd name="T64" fmla="*/ 606 w 845"/>
                <a:gd name="T65" fmla="*/ 475 h 634"/>
                <a:gd name="T66" fmla="*/ 644 w 845"/>
                <a:gd name="T67" fmla="*/ 439 h 634"/>
                <a:gd name="T68" fmla="*/ 683 w 845"/>
                <a:gd name="T69" fmla="*/ 392 h 634"/>
                <a:gd name="T70" fmla="*/ 691 w 845"/>
                <a:gd name="T71" fmla="*/ 383 h 634"/>
                <a:gd name="T72" fmla="*/ 272 w 845"/>
                <a:gd name="T73" fmla="*/ 608 h 634"/>
                <a:gd name="T74" fmla="*/ 263 w 845"/>
                <a:gd name="T75" fmla="*/ 589 h 634"/>
                <a:gd name="T76" fmla="*/ 193 w 845"/>
                <a:gd name="T77" fmla="*/ 608 h 634"/>
                <a:gd name="T78" fmla="*/ 766 w 845"/>
                <a:gd name="T79" fmla="*/ 255 h 634"/>
                <a:gd name="T80" fmla="*/ 775 w 845"/>
                <a:gd name="T81" fmla="*/ 240 h 634"/>
                <a:gd name="T82" fmla="*/ 787 w 845"/>
                <a:gd name="T83" fmla="*/ 206 h 634"/>
                <a:gd name="T84" fmla="*/ 787 w 845"/>
                <a:gd name="T85" fmla="*/ 206 h 634"/>
                <a:gd name="T86" fmla="*/ 790 w 845"/>
                <a:gd name="T87" fmla="*/ 199 h 634"/>
                <a:gd name="T88" fmla="*/ 792 w 845"/>
                <a:gd name="T89" fmla="*/ 197 h 634"/>
                <a:gd name="T90" fmla="*/ 792 w 845"/>
                <a:gd name="T91" fmla="*/ 193 h 634"/>
                <a:gd name="T92" fmla="*/ 794 w 845"/>
                <a:gd name="T93" fmla="*/ 193 h 634"/>
                <a:gd name="T94" fmla="*/ 800 w 845"/>
                <a:gd name="T95" fmla="*/ 174 h 634"/>
                <a:gd name="T96" fmla="*/ 807 w 845"/>
                <a:gd name="T97" fmla="*/ 157 h 634"/>
                <a:gd name="T98" fmla="*/ 813 w 845"/>
                <a:gd name="T99" fmla="*/ 135 h 634"/>
                <a:gd name="T100" fmla="*/ 815 w 845"/>
                <a:gd name="T101" fmla="*/ 129 h 634"/>
                <a:gd name="T102" fmla="*/ 817 w 845"/>
                <a:gd name="T103" fmla="*/ 120 h 634"/>
                <a:gd name="T104" fmla="*/ 817 w 845"/>
                <a:gd name="T105" fmla="*/ 118 h 634"/>
                <a:gd name="T106" fmla="*/ 817 w 845"/>
                <a:gd name="T107" fmla="*/ 116 h 634"/>
                <a:gd name="T108" fmla="*/ 824 w 845"/>
                <a:gd name="T109" fmla="*/ 95 h 634"/>
                <a:gd name="T110" fmla="*/ 473 w 845"/>
                <a:gd name="T111" fmla="*/ 296 h 634"/>
                <a:gd name="T112" fmla="*/ 186 w 845"/>
                <a:gd name="T113" fmla="*/ 460 h 634"/>
                <a:gd name="T114" fmla="*/ 830 w 845"/>
                <a:gd name="T115" fmla="*/ 75 h 634"/>
                <a:gd name="T116" fmla="*/ 238 w 845"/>
                <a:gd name="T117" fmla="*/ 400 h 634"/>
                <a:gd name="T118" fmla="*/ 345 w 845"/>
                <a:gd name="T119" fmla="*/ 304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45" h="634">
                  <a:moveTo>
                    <a:pt x="845" y="0"/>
                  </a:moveTo>
                  <a:lnTo>
                    <a:pt x="845" y="0"/>
                  </a:lnTo>
                  <a:lnTo>
                    <a:pt x="417" y="246"/>
                  </a:lnTo>
                  <a:lnTo>
                    <a:pt x="445" y="229"/>
                  </a:lnTo>
                  <a:lnTo>
                    <a:pt x="445" y="229"/>
                  </a:lnTo>
                  <a:lnTo>
                    <a:pt x="445" y="229"/>
                  </a:lnTo>
                  <a:lnTo>
                    <a:pt x="445" y="229"/>
                  </a:lnTo>
                  <a:lnTo>
                    <a:pt x="445" y="229"/>
                  </a:lnTo>
                  <a:lnTo>
                    <a:pt x="445" y="229"/>
                  </a:lnTo>
                  <a:lnTo>
                    <a:pt x="432" y="236"/>
                  </a:lnTo>
                  <a:lnTo>
                    <a:pt x="432" y="236"/>
                  </a:lnTo>
                  <a:lnTo>
                    <a:pt x="394" y="261"/>
                  </a:lnTo>
                  <a:lnTo>
                    <a:pt x="394" y="261"/>
                  </a:lnTo>
                  <a:lnTo>
                    <a:pt x="394" y="261"/>
                  </a:lnTo>
                  <a:lnTo>
                    <a:pt x="389" y="264"/>
                  </a:lnTo>
                  <a:lnTo>
                    <a:pt x="389" y="264"/>
                  </a:lnTo>
                  <a:lnTo>
                    <a:pt x="389" y="266"/>
                  </a:lnTo>
                  <a:lnTo>
                    <a:pt x="389" y="266"/>
                  </a:lnTo>
                  <a:lnTo>
                    <a:pt x="389" y="266"/>
                  </a:lnTo>
                  <a:lnTo>
                    <a:pt x="804" y="26"/>
                  </a:lnTo>
                  <a:lnTo>
                    <a:pt x="306" y="328"/>
                  </a:lnTo>
                  <a:lnTo>
                    <a:pt x="304" y="330"/>
                  </a:lnTo>
                  <a:lnTo>
                    <a:pt x="306" y="330"/>
                  </a:lnTo>
                  <a:lnTo>
                    <a:pt x="798" y="43"/>
                  </a:lnTo>
                  <a:lnTo>
                    <a:pt x="246" y="379"/>
                  </a:lnTo>
                  <a:lnTo>
                    <a:pt x="246" y="379"/>
                  </a:lnTo>
                  <a:lnTo>
                    <a:pt x="246" y="379"/>
                  </a:lnTo>
                  <a:lnTo>
                    <a:pt x="796" y="63"/>
                  </a:lnTo>
                  <a:lnTo>
                    <a:pt x="195" y="424"/>
                  </a:lnTo>
                  <a:lnTo>
                    <a:pt x="195" y="426"/>
                  </a:lnTo>
                  <a:lnTo>
                    <a:pt x="195" y="426"/>
                  </a:lnTo>
                  <a:lnTo>
                    <a:pt x="785" y="86"/>
                  </a:lnTo>
                  <a:lnTo>
                    <a:pt x="152" y="465"/>
                  </a:lnTo>
                  <a:lnTo>
                    <a:pt x="152" y="467"/>
                  </a:lnTo>
                  <a:lnTo>
                    <a:pt x="152" y="467"/>
                  </a:lnTo>
                  <a:lnTo>
                    <a:pt x="593" y="212"/>
                  </a:lnTo>
                  <a:lnTo>
                    <a:pt x="143" y="473"/>
                  </a:lnTo>
                  <a:lnTo>
                    <a:pt x="143" y="473"/>
                  </a:lnTo>
                  <a:lnTo>
                    <a:pt x="143" y="473"/>
                  </a:lnTo>
                  <a:lnTo>
                    <a:pt x="143" y="473"/>
                  </a:lnTo>
                  <a:lnTo>
                    <a:pt x="143" y="475"/>
                  </a:lnTo>
                  <a:lnTo>
                    <a:pt x="143" y="475"/>
                  </a:lnTo>
                  <a:lnTo>
                    <a:pt x="143" y="475"/>
                  </a:lnTo>
                  <a:lnTo>
                    <a:pt x="757" y="120"/>
                  </a:lnTo>
                  <a:lnTo>
                    <a:pt x="114" y="501"/>
                  </a:lnTo>
                  <a:lnTo>
                    <a:pt x="114" y="501"/>
                  </a:lnTo>
                  <a:lnTo>
                    <a:pt x="116" y="501"/>
                  </a:lnTo>
                  <a:lnTo>
                    <a:pt x="462" y="302"/>
                  </a:lnTo>
                  <a:lnTo>
                    <a:pt x="109" y="505"/>
                  </a:lnTo>
                  <a:lnTo>
                    <a:pt x="109" y="507"/>
                  </a:lnTo>
                  <a:lnTo>
                    <a:pt x="109" y="507"/>
                  </a:lnTo>
                  <a:lnTo>
                    <a:pt x="109" y="507"/>
                  </a:lnTo>
                  <a:lnTo>
                    <a:pt x="109" y="507"/>
                  </a:lnTo>
                  <a:lnTo>
                    <a:pt x="109" y="507"/>
                  </a:lnTo>
                  <a:lnTo>
                    <a:pt x="109" y="507"/>
                  </a:lnTo>
                  <a:lnTo>
                    <a:pt x="109" y="507"/>
                  </a:lnTo>
                  <a:lnTo>
                    <a:pt x="109" y="507"/>
                  </a:lnTo>
                  <a:lnTo>
                    <a:pt x="109" y="507"/>
                  </a:lnTo>
                  <a:lnTo>
                    <a:pt x="708" y="161"/>
                  </a:lnTo>
                  <a:lnTo>
                    <a:pt x="92" y="522"/>
                  </a:lnTo>
                  <a:lnTo>
                    <a:pt x="92" y="522"/>
                  </a:lnTo>
                  <a:lnTo>
                    <a:pt x="92" y="525"/>
                  </a:lnTo>
                  <a:lnTo>
                    <a:pt x="92" y="525"/>
                  </a:lnTo>
                  <a:lnTo>
                    <a:pt x="92" y="525"/>
                  </a:lnTo>
                  <a:lnTo>
                    <a:pt x="92" y="525"/>
                  </a:lnTo>
                  <a:lnTo>
                    <a:pt x="92" y="525"/>
                  </a:lnTo>
                  <a:lnTo>
                    <a:pt x="92" y="525"/>
                  </a:lnTo>
                  <a:lnTo>
                    <a:pt x="92" y="525"/>
                  </a:lnTo>
                  <a:lnTo>
                    <a:pt x="753" y="144"/>
                  </a:lnTo>
                  <a:lnTo>
                    <a:pt x="64" y="552"/>
                  </a:lnTo>
                  <a:lnTo>
                    <a:pt x="64" y="552"/>
                  </a:lnTo>
                  <a:lnTo>
                    <a:pt x="64" y="552"/>
                  </a:lnTo>
                  <a:lnTo>
                    <a:pt x="357" y="383"/>
                  </a:lnTo>
                  <a:lnTo>
                    <a:pt x="60" y="557"/>
                  </a:lnTo>
                  <a:lnTo>
                    <a:pt x="60" y="557"/>
                  </a:lnTo>
                  <a:lnTo>
                    <a:pt x="60" y="557"/>
                  </a:lnTo>
                  <a:lnTo>
                    <a:pt x="60" y="557"/>
                  </a:lnTo>
                  <a:lnTo>
                    <a:pt x="60" y="557"/>
                  </a:lnTo>
                  <a:lnTo>
                    <a:pt x="700" y="189"/>
                  </a:lnTo>
                  <a:lnTo>
                    <a:pt x="43" y="574"/>
                  </a:lnTo>
                  <a:lnTo>
                    <a:pt x="43" y="574"/>
                  </a:lnTo>
                  <a:lnTo>
                    <a:pt x="43" y="574"/>
                  </a:lnTo>
                  <a:lnTo>
                    <a:pt x="43" y="574"/>
                  </a:lnTo>
                  <a:lnTo>
                    <a:pt x="43" y="574"/>
                  </a:lnTo>
                  <a:lnTo>
                    <a:pt x="43" y="574"/>
                  </a:lnTo>
                  <a:lnTo>
                    <a:pt x="43" y="574"/>
                  </a:lnTo>
                  <a:lnTo>
                    <a:pt x="43" y="574"/>
                  </a:lnTo>
                  <a:lnTo>
                    <a:pt x="43" y="574"/>
                  </a:lnTo>
                  <a:lnTo>
                    <a:pt x="678" y="208"/>
                  </a:lnTo>
                  <a:lnTo>
                    <a:pt x="30" y="589"/>
                  </a:lnTo>
                  <a:lnTo>
                    <a:pt x="30" y="589"/>
                  </a:lnTo>
                  <a:lnTo>
                    <a:pt x="30" y="589"/>
                  </a:lnTo>
                  <a:lnTo>
                    <a:pt x="30" y="589"/>
                  </a:lnTo>
                  <a:lnTo>
                    <a:pt x="30" y="589"/>
                  </a:lnTo>
                  <a:lnTo>
                    <a:pt x="30" y="589"/>
                  </a:lnTo>
                  <a:lnTo>
                    <a:pt x="30" y="589"/>
                  </a:lnTo>
                  <a:lnTo>
                    <a:pt x="30" y="589"/>
                  </a:lnTo>
                  <a:lnTo>
                    <a:pt x="30" y="589"/>
                  </a:lnTo>
                  <a:lnTo>
                    <a:pt x="755" y="169"/>
                  </a:lnTo>
                  <a:lnTo>
                    <a:pt x="0" y="621"/>
                  </a:lnTo>
                  <a:lnTo>
                    <a:pt x="0" y="621"/>
                  </a:lnTo>
                  <a:lnTo>
                    <a:pt x="0" y="621"/>
                  </a:lnTo>
                  <a:lnTo>
                    <a:pt x="203" y="505"/>
                  </a:lnTo>
                  <a:lnTo>
                    <a:pt x="2" y="621"/>
                  </a:lnTo>
                  <a:lnTo>
                    <a:pt x="2" y="621"/>
                  </a:lnTo>
                  <a:lnTo>
                    <a:pt x="2" y="621"/>
                  </a:lnTo>
                  <a:lnTo>
                    <a:pt x="2" y="621"/>
                  </a:lnTo>
                  <a:lnTo>
                    <a:pt x="2" y="621"/>
                  </a:lnTo>
                  <a:lnTo>
                    <a:pt x="2" y="621"/>
                  </a:lnTo>
                  <a:lnTo>
                    <a:pt x="2" y="621"/>
                  </a:lnTo>
                  <a:lnTo>
                    <a:pt x="740" y="197"/>
                  </a:lnTo>
                  <a:lnTo>
                    <a:pt x="22" y="623"/>
                  </a:lnTo>
                  <a:lnTo>
                    <a:pt x="22" y="623"/>
                  </a:lnTo>
                  <a:lnTo>
                    <a:pt x="22" y="625"/>
                  </a:lnTo>
                  <a:lnTo>
                    <a:pt x="734" y="212"/>
                  </a:lnTo>
                  <a:lnTo>
                    <a:pt x="41" y="625"/>
                  </a:lnTo>
                  <a:lnTo>
                    <a:pt x="41" y="625"/>
                  </a:lnTo>
                  <a:lnTo>
                    <a:pt x="41" y="627"/>
                  </a:lnTo>
                  <a:lnTo>
                    <a:pt x="276" y="490"/>
                  </a:lnTo>
                  <a:lnTo>
                    <a:pt x="43" y="625"/>
                  </a:lnTo>
                  <a:lnTo>
                    <a:pt x="43" y="625"/>
                  </a:lnTo>
                  <a:lnTo>
                    <a:pt x="43" y="625"/>
                  </a:lnTo>
                  <a:lnTo>
                    <a:pt x="43" y="627"/>
                  </a:lnTo>
                  <a:lnTo>
                    <a:pt x="43" y="627"/>
                  </a:lnTo>
                  <a:lnTo>
                    <a:pt x="43" y="627"/>
                  </a:lnTo>
                  <a:lnTo>
                    <a:pt x="411" y="415"/>
                  </a:lnTo>
                  <a:lnTo>
                    <a:pt x="47" y="625"/>
                  </a:lnTo>
                  <a:lnTo>
                    <a:pt x="47" y="625"/>
                  </a:lnTo>
                  <a:lnTo>
                    <a:pt x="47" y="625"/>
                  </a:lnTo>
                  <a:lnTo>
                    <a:pt x="47" y="625"/>
                  </a:lnTo>
                  <a:lnTo>
                    <a:pt x="47" y="625"/>
                  </a:lnTo>
                  <a:lnTo>
                    <a:pt x="47" y="627"/>
                  </a:lnTo>
                  <a:lnTo>
                    <a:pt x="47" y="627"/>
                  </a:lnTo>
                  <a:lnTo>
                    <a:pt x="47" y="627"/>
                  </a:lnTo>
                  <a:lnTo>
                    <a:pt x="47" y="627"/>
                  </a:lnTo>
                  <a:lnTo>
                    <a:pt x="47" y="627"/>
                  </a:lnTo>
                  <a:lnTo>
                    <a:pt x="310" y="475"/>
                  </a:lnTo>
                  <a:lnTo>
                    <a:pt x="49" y="627"/>
                  </a:lnTo>
                  <a:lnTo>
                    <a:pt x="49" y="627"/>
                  </a:lnTo>
                  <a:lnTo>
                    <a:pt x="49" y="627"/>
                  </a:lnTo>
                  <a:lnTo>
                    <a:pt x="49" y="627"/>
                  </a:lnTo>
                  <a:lnTo>
                    <a:pt x="49" y="627"/>
                  </a:lnTo>
                  <a:lnTo>
                    <a:pt x="49" y="627"/>
                  </a:lnTo>
                  <a:lnTo>
                    <a:pt x="49" y="627"/>
                  </a:lnTo>
                  <a:lnTo>
                    <a:pt x="627" y="294"/>
                  </a:lnTo>
                  <a:lnTo>
                    <a:pt x="56" y="627"/>
                  </a:lnTo>
                  <a:lnTo>
                    <a:pt x="56" y="627"/>
                  </a:lnTo>
                  <a:lnTo>
                    <a:pt x="56" y="627"/>
                  </a:lnTo>
                  <a:lnTo>
                    <a:pt x="56" y="627"/>
                  </a:lnTo>
                  <a:lnTo>
                    <a:pt x="56" y="627"/>
                  </a:lnTo>
                  <a:lnTo>
                    <a:pt x="56" y="627"/>
                  </a:lnTo>
                  <a:lnTo>
                    <a:pt x="56" y="627"/>
                  </a:lnTo>
                  <a:lnTo>
                    <a:pt x="672" y="274"/>
                  </a:lnTo>
                  <a:lnTo>
                    <a:pt x="66" y="629"/>
                  </a:lnTo>
                  <a:lnTo>
                    <a:pt x="66" y="629"/>
                  </a:lnTo>
                  <a:lnTo>
                    <a:pt x="66" y="629"/>
                  </a:lnTo>
                  <a:lnTo>
                    <a:pt x="66" y="629"/>
                  </a:lnTo>
                  <a:lnTo>
                    <a:pt x="66" y="629"/>
                  </a:lnTo>
                  <a:lnTo>
                    <a:pt x="66" y="629"/>
                  </a:lnTo>
                  <a:lnTo>
                    <a:pt x="66" y="629"/>
                  </a:lnTo>
                  <a:lnTo>
                    <a:pt x="66" y="629"/>
                  </a:lnTo>
                  <a:lnTo>
                    <a:pt x="745" y="238"/>
                  </a:lnTo>
                  <a:lnTo>
                    <a:pt x="96" y="629"/>
                  </a:lnTo>
                  <a:lnTo>
                    <a:pt x="96" y="631"/>
                  </a:lnTo>
                  <a:lnTo>
                    <a:pt x="96" y="631"/>
                  </a:lnTo>
                  <a:lnTo>
                    <a:pt x="706" y="279"/>
                  </a:lnTo>
                  <a:lnTo>
                    <a:pt x="114" y="631"/>
                  </a:lnTo>
                  <a:lnTo>
                    <a:pt x="114" y="631"/>
                  </a:lnTo>
                  <a:lnTo>
                    <a:pt x="114" y="631"/>
                  </a:lnTo>
                  <a:lnTo>
                    <a:pt x="653" y="321"/>
                  </a:lnTo>
                  <a:lnTo>
                    <a:pt x="124" y="631"/>
                  </a:lnTo>
                  <a:lnTo>
                    <a:pt x="124" y="631"/>
                  </a:lnTo>
                  <a:lnTo>
                    <a:pt x="124" y="631"/>
                  </a:lnTo>
                  <a:lnTo>
                    <a:pt x="124" y="631"/>
                  </a:lnTo>
                  <a:lnTo>
                    <a:pt x="124" y="631"/>
                  </a:lnTo>
                  <a:lnTo>
                    <a:pt x="124" y="631"/>
                  </a:lnTo>
                  <a:lnTo>
                    <a:pt x="124" y="631"/>
                  </a:lnTo>
                  <a:lnTo>
                    <a:pt x="124" y="631"/>
                  </a:lnTo>
                  <a:lnTo>
                    <a:pt x="124" y="631"/>
                  </a:lnTo>
                  <a:lnTo>
                    <a:pt x="124" y="631"/>
                  </a:lnTo>
                  <a:lnTo>
                    <a:pt x="723" y="287"/>
                  </a:lnTo>
                  <a:lnTo>
                    <a:pt x="154" y="631"/>
                  </a:lnTo>
                  <a:lnTo>
                    <a:pt x="152" y="634"/>
                  </a:lnTo>
                  <a:lnTo>
                    <a:pt x="154" y="634"/>
                  </a:lnTo>
                  <a:lnTo>
                    <a:pt x="700" y="317"/>
                  </a:lnTo>
                  <a:lnTo>
                    <a:pt x="176" y="631"/>
                  </a:lnTo>
                  <a:lnTo>
                    <a:pt x="176" y="631"/>
                  </a:lnTo>
                  <a:lnTo>
                    <a:pt x="176" y="631"/>
                  </a:lnTo>
                  <a:lnTo>
                    <a:pt x="665" y="349"/>
                  </a:lnTo>
                  <a:lnTo>
                    <a:pt x="191" y="631"/>
                  </a:lnTo>
                  <a:lnTo>
                    <a:pt x="191" y="631"/>
                  </a:lnTo>
                  <a:lnTo>
                    <a:pt x="191" y="631"/>
                  </a:lnTo>
                  <a:lnTo>
                    <a:pt x="659" y="362"/>
                  </a:lnTo>
                  <a:lnTo>
                    <a:pt x="206" y="631"/>
                  </a:lnTo>
                  <a:lnTo>
                    <a:pt x="206" y="631"/>
                  </a:lnTo>
                  <a:lnTo>
                    <a:pt x="206" y="631"/>
                  </a:lnTo>
                  <a:lnTo>
                    <a:pt x="691" y="351"/>
                  </a:lnTo>
                  <a:lnTo>
                    <a:pt x="235" y="629"/>
                  </a:lnTo>
                  <a:lnTo>
                    <a:pt x="235" y="629"/>
                  </a:lnTo>
                  <a:lnTo>
                    <a:pt x="238" y="629"/>
                  </a:lnTo>
                  <a:lnTo>
                    <a:pt x="680" y="373"/>
                  </a:lnTo>
                  <a:lnTo>
                    <a:pt x="272" y="625"/>
                  </a:lnTo>
                  <a:lnTo>
                    <a:pt x="272" y="625"/>
                  </a:lnTo>
                  <a:lnTo>
                    <a:pt x="272" y="625"/>
                  </a:lnTo>
                  <a:lnTo>
                    <a:pt x="597" y="439"/>
                  </a:lnTo>
                  <a:lnTo>
                    <a:pt x="283" y="623"/>
                  </a:lnTo>
                  <a:lnTo>
                    <a:pt x="283" y="623"/>
                  </a:lnTo>
                  <a:lnTo>
                    <a:pt x="283" y="623"/>
                  </a:lnTo>
                  <a:lnTo>
                    <a:pt x="283" y="623"/>
                  </a:lnTo>
                  <a:lnTo>
                    <a:pt x="283" y="623"/>
                  </a:lnTo>
                  <a:lnTo>
                    <a:pt x="283" y="623"/>
                  </a:lnTo>
                  <a:lnTo>
                    <a:pt x="283" y="623"/>
                  </a:lnTo>
                  <a:lnTo>
                    <a:pt x="625" y="426"/>
                  </a:lnTo>
                  <a:lnTo>
                    <a:pt x="300" y="621"/>
                  </a:lnTo>
                  <a:lnTo>
                    <a:pt x="300" y="621"/>
                  </a:lnTo>
                  <a:lnTo>
                    <a:pt x="300" y="621"/>
                  </a:lnTo>
                  <a:lnTo>
                    <a:pt x="650" y="420"/>
                  </a:lnTo>
                  <a:lnTo>
                    <a:pt x="345" y="610"/>
                  </a:lnTo>
                  <a:lnTo>
                    <a:pt x="345" y="610"/>
                  </a:lnTo>
                  <a:lnTo>
                    <a:pt x="347" y="612"/>
                  </a:lnTo>
                  <a:lnTo>
                    <a:pt x="625" y="450"/>
                  </a:lnTo>
                  <a:lnTo>
                    <a:pt x="398" y="595"/>
                  </a:lnTo>
                  <a:lnTo>
                    <a:pt x="398" y="597"/>
                  </a:lnTo>
                  <a:lnTo>
                    <a:pt x="398" y="597"/>
                  </a:lnTo>
                  <a:lnTo>
                    <a:pt x="400" y="595"/>
                  </a:lnTo>
                  <a:lnTo>
                    <a:pt x="400" y="595"/>
                  </a:lnTo>
                  <a:lnTo>
                    <a:pt x="400" y="595"/>
                  </a:lnTo>
                  <a:lnTo>
                    <a:pt x="400" y="595"/>
                  </a:lnTo>
                  <a:lnTo>
                    <a:pt x="400" y="595"/>
                  </a:lnTo>
                  <a:lnTo>
                    <a:pt x="509" y="533"/>
                  </a:lnTo>
                  <a:lnTo>
                    <a:pt x="409" y="593"/>
                  </a:lnTo>
                  <a:lnTo>
                    <a:pt x="409" y="593"/>
                  </a:lnTo>
                  <a:lnTo>
                    <a:pt x="409" y="593"/>
                  </a:lnTo>
                  <a:lnTo>
                    <a:pt x="409" y="593"/>
                  </a:lnTo>
                  <a:lnTo>
                    <a:pt x="409" y="593"/>
                  </a:lnTo>
                  <a:lnTo>
                    <a:pt x="409" y="593"/>
                  </a:lnTo>
                  <a:lnTo>
                    <a:pt x="409" y="593"/>
                  </a:lnTo>
                  <a:lnTo>
                    <a:pt x="550" y="512"/>
                  </a:lnTo>
                  <a:lnTo>
                    <a:pt x="430" y="584"/>
                  </a:lnTo>
                  <a:lnTo>
                    <a:pt x="430" y="584"/>
                  </a:lnTo>
                  <a:lnTo>
                    <a:pt x="430" y="584"/>
                  </a:lnTo>
                  <a:lnTo>
                    <a:pt x="567" y="505"/>
                  </a:lnTo>
                  <a:lnTo>
                    <a:pt x="494" y="554"/>
                  </a:lnTo>
                  <a:lnTo>
                    <a:pt x="494" y="554"/>
                  </a:lnTo>
                  <a:lnTo>
                    <a:pt x="494" y="554"/>
                  </a:lnTo>
                  <a:lnTo>
                    <a:pt x="505" y="548"/>
                  </a:lnTo>
                  <a:lnTo>
                    <a:pt x="505" y="548"/>
                  </a:lnTo>
                  <a:lnTo>
                    <a:pt x="505" y="548"/>
                  </a:lnTo>
                  <a:lnTo>
                    <a:pt x="580" y="497"/>
                  </a:lnTo>
                  <a:lnTo>
                    <a:pt x="582" y="497"/>
                  </a:lnTo>
                  <a:lnTo>
                    <a:pt x="580" y="497"/>
                  </a:lnTo>
                  <a:lnTo>
                    <a:pt x="477" y="557"/>
                  </a:lnTo>
                  <a:lnTo>
                    <a:pt x="597" y="484"/>
                  </a:lnTo>
                  <a:lnTo>
                    <a:pt x="597" y="484"/>
                  </a:lnTo>
                  <a:lnTo>
                    <a:pt x="597" y="484"/>
                  </a:lnTo>
                  <a:lnTo>
                    <a:pt x="505" y="537"/>
                  </a:lnTo>
                  <a:lnTo>
                    <a:pt x="603" y="477"/>
                  </a:lnTo>
                  <a:lnTo>
                    <a:pt x="603" y="477"/>
                  </a:lnTo>
                  <a:lnTo>
                    <a:pt x="603" y="477"/>
                  </a:lnTo>
                  <a:lnTo>
                    <a:pt x="603" y="477"/>
                  </a:lnTo>
                  <a:lnTo>
                    <a:pt x="603" y="477"/>
                  </a:lnTo>
                  <a:lnTo>
                    <a:pt x="606" y="477"/>
                  </a:lnTo>
                  <a:lnTo>
                    <a:pt x="606" y="475"/>
                  </a:lnTo>
                  <a:lnTo>
                    <a:pt x="606" y="475"/>
                  </a:lnTo>
                  <a:lnTo>
                    <a:pt x="606" y="475"/>
                  </a:lnTo>
                  <a:lnTo>
                    <a:pt x="606" y="475"/>
                  </a:lnTo>
                  <a:lnTo>
                    <a:pt x="606" y="475"/>
                  </a:lnTo>
                  <a:lnTo>
                    <a:pt x="606" y="475"/>
                  </a:lnTo>
                  <a:lnTo>
                    <a:pt x="415" y="584"/>
                  </a:lnTo>
                  <a:lnTo>
                    <a:pt x="644" y="439"/>
                  </a:lnTo>
                  <a:lnTo>
                    <a:pt x="644" y="439"/>
                  </a:lnTo>
                  <a:lnTo>
                    <a:pt x="644" y="439"/>
                  </a:lnTo>
                  <a:lnTo>
                    <a:pt x="368" y="597"/>
                  </a:lnTo>
                  <a:lnTo>
                    <a:pt x="674" y="405"/>
                  </a:lnTo>
                  <a:lnTo>
                    <a:pt x="674" y="405"/>
                  </a:lnTo>
                  <a:lnTo>
                    <a:pt x="674" y="405"/>
                  </a:lnTo>
                  <a:lnTo>
                    <a:pt x="360" y="587"/>
                  </a:lnTo>
                  <a:lnTo>
                    <a:pt x="683" y="392"/>
                  </a:lnTo>
                  <a:lnTo>
                    <a:pt x="685" y="392"/>
                  </a:lnTo>
                  <a:lnTo>
                    <a:pt x="683" y="392"/>
                  </a:lnTo>
                  <a:lnTo>
                    <a:pt x="377" y="567"/>
                  </a:lnTo>
                  <a:lnTo>
                    <a:pt x="691" y="383"/>
                  </a:lnTo>
                  <a:lnTo>
                    <a:pt x="691" y="383"/>
                  </a:lnTo>
                  <a:lnTo>
                    <a:pt x="691" y="383"/>
                  </a:lnTo>
                  <a:lnTo>
                    <a:pt x="691" y="383"/>
                  </a:lnTo>
                  <a:lnTo>
                    <a:pt x="691" y="383"/>
                  </a:lnTo>
                  <a:lnTo>
                    <a:pt x="691" y="383"/>
                  </a:lnTo>
                  <a:lnTo>
                    <a:pt x="691" y="383"/>
                  </a:lnTo>
                  <a:lnTo>
                    <a:pt x="691" y="383"/>
                  </a:lnTo>
                  <a:lnTo>
                    <a:pt x="689" y="383"/>
                  </a:lnTo>
                  <a:lnTo>
                    <a:pt x="689" y="383"/>
                  </a:lnTo>
                  <a:lnTo>
                    <a:pt x="302" y="606"/>
                  </a:lnTo>
                  <a:lnTo>
                    <a:pt x="710" y="356"/>
                  </a:lnTo>
                  <a:lnTo>
                    <a:pt x="710" y="356"/>
                  </a:lnTo>
                  <a:lnTo>
                    <a:pt x="710" y="356"/>
                  </a:lnTo>
                  <a:lnTo>
                    <a:pt x="272" y="608"/>
                  </a:lnTo>
                  <a:lnTo>
                    <a:pt x="725" y="332"/>
                  </a:lnTo>
                  <a:lnTo>
                    <a:pt x="725" y="330"/>
                  </a:lnTo>
                  <a:lnTo>
                    <a:pt x="725" y="330"/>
                  </a:lnTo>
                  <a:lnTo>
                    <a:pt x="280" y="587"/>
                  </a:lnTo>
                  <a:lnTo>
                    <a:pt x="734" y="319"/>
                  </a:lnTo>
                  <a:lnTo>
                    <a:pt x="734" y="319"/>
                  </a:lnTo>
                  <a:lnTo>
                    <a:pt x="732" y="319"/>
                  </a:lnTo>
                  <a:lnTo>
                    <a:pt x="263" y="589"/>
                  </a:lnTo>
                  <a:lnTo>
                    <a:pt x="740" y="306"/>
                  </a:lnTo>
                  <a:lnTo>
                    <a:pt x="740" y="306"/>
                  </a:lnTo>
                  <a:lnTo>
                    <a:pt x="740" y="306"/>
                  </a:lnTo>
                  <a:lnTo>
                    <a:pt x="227" y="602"/>
                  </a:lnTo>
                  <a:lnTo>
                    <a:pt x="751" y="289"/>
                  </a:lnTo>
                  <a:lnTo>
                    <a:pt x="751" y="287"/>
                  </a:lnTo>
                  <a:lnTo>
                    <a:pt x="751" y="287"/>
                  </a:lnTo>
                  <a:lnTo>
                    <a:pt x="193" y="608"/>
                  </a:lnTo>
                  <a:lnTo>
                    <a:pt x="762" y="264"/>
                  </a:lnTo>
                  <a:lnTo>
                    <a:pt x="762" y="264"/>
                  </a:lnTo>
                  <a:lnTo>
                    <a:pt x="762" y="264"/>
                  </a:lnTo>
                  <a:lnTo>
                    <a:pt x="240" y="565"/>
                  </a:lnTo>
                  <a:lnTo>
                    <a:pt x="766" y="255"/>
                  </a:lnTo>
                  <a:lnTo>
                    <a:pt x="766" y="255"/>
                  </a:lnTo>
                  <a:lnTo>
                    <a:pt x="766" y="255"/>
                  </a:lnTo>
                  <a:lnTo>
                    <a:pt x="766" y="255"/>
                  </a:lnTo>
                  <a:lnTo>
                    <a:pt x="766" y="255"/>
                  </a:lnTo>
                  <a:lnTo>
                    <a:pt x="766" y="255"/>
                  </a:lnTo>
                  <a:lnTo>
                    <a:pt x="766" y="255"/>
                  </a:lnTo>
                  <a:lnTo>
                    <a:pt x="766" y="255"/>
                  </a:lnTo>
                  <a:lnTo>
                    <a:pt x="766" y="255"/>
                  </a:lnTo>
                  <a:lnTo>
                    <a:pt x="766" y="255"/>
                  </a:lnTo>
                  <a:lnTo>
                    <a:pt x="182" y="593"/>
                  </a:lnTo>
                  <a:lnTo>
                    <a:pt x="775" y="240"/>
                  </a:lnTo>
                  <a:lnTo>
                    <a:pt x="775" y="240"/>
                  </a:lnTo>
                  <a:lnTo>
                    <a:pt x="772" y="240"/>
                  </a:lnTo>
                  <a:lnTo>
                    <a:pt x="137" y="606"/>
                  </a:lnTo>
                  <a:lnTo>
                    <a:pt x="785" y="214"/>
                  </a:lnTo>
                  <a:lnTo>
                    <a:pt x="785" y="214"/>
                  </a:lnTo>
                  <a:lnTo>
                    <a:pt x="783" y="214"/>
                  </a:lnTo>
                  <a:lnTo>
                    <a:pt x="182" y="561"/>
                  </a:lnTo>
                  <a:lnTo>
                    <a:pt x="787" y="206"/>
                  </a:lnTo>
                  <a:lnTo>
                    <a:pt x="787" y="206"/>
                  </a:lnTo>
                  <a:lnTo>
                    <a:pt x="787" y="206"/>
                  </a:lnTo>
                  <a:lnTo>
                    <a:pt x="787" y="206"/>
                  </a:lnTo>
                  <a:lnTo>
                    <a:pt x="787" y="206"/>
                  </a:lnTo>
                  <a:lnTo>
                    <a:pt x="787" y="206"/>
                  </a:lnTo>
                  <a:lnTo>
                    <a:pt x="787" y="206"/>
                  </a:lnTo>
                  <a:lnTo>
                    <a:pt x="787" y="206"/>
                  </a:lnTo>
                  <a:lnTo>
                    <a:pt x="787" y="206"/>
                  </a:lnTo>
                  <a:lnTo>
                    <a:pt x="221" y="533"/>
                  </a:lnTo>
                  <a:lnTo>
                    <a:pt x="790" y="199"/>
                  </a:lnTo>
                  <a:lnTo>
                    <a:pt x="790" y="199"/>
                  </a:lnTo>
                  <a:lnTo>
                    <a:pt x="792" y="199"/>
                  </a:lnTo>
                  <a:lnTo>
                    <a:pt x="792" y="199"/>
                  </a:lnTo>
                  <a:lnTo>
                    <a:pt x="790" y="199"/>
                  </a:lnTo>
                  <a:lnTo>
                    <a:pt x="790" y="199"/>
                  </a:lnTo>
                  <a:lnTo>
                    <a:pt x="790" y="199"/>
                  </a:lnTo>
                  <a:lnTo>
                    <a:pt x="790" y="199"/>
                  </a:lnTo>
                  <a:lnTo>
                    <a:pt x="790" y="199"/>
                  </a:lnTo>
                  <a:lnTo>
                    <a:pt x="529" y="349"/>
                  </a:lnTo>
                  <a:lnTo>
                    <a:pt x="792" y="197"/>
                  </a:lnTo>
                  <a:lnTo>
                    <a:pt x="792" y="197"/>
                  </a:lnTo>
                  <a:lnTo>
                    <a:pt x="792" y="197"/>
                  </a:lnTo>
                  <a:lnTo>
                    <a:pt x="792" y="197"/>
                  </a:lnTo>
                  <a:lnTo>
                    <a:pt x="792" y="197"/>
                  </a:lnTo>
                  <a:lnTo>
                    <a:pt x="792" y="197"/>
                  </a:lnTo>
                  <a:lnTo>
                    <a:pt x="790" y="197"/>
                  </a:lnTo>
                  <a:lnTo>
                    <a:pt x="428" y="407"/>
                  </a:lnTo>
                  <a:lnTo>
                    <a:pt x="792" y="195"/>
                  </a:lnTo>
                  <a:lnTo>
                    <a:pt x="792" y="195"/>
                  </a:lnTo>
                  <a:lnTo>
                    <a:pt x="792" y="193"/>
                  </a:lnTo>
                  <a:lnTo>
                    <a:pt x="792" y="193"/>
                  </a:lnTo>
                  <a:lnTo>
                    <a:pt x="792" y="193"/>
                  </a:lnTo>
                  <a:lnTo>
                    <a:pt x="792" y="193"/>
                  </a:lnTo>
                  <a:lnTo>
                    <a:pt x="792" y="193"/>
                  </a:lnTo>
                  <a:lnTo>
                    <a:pt x="563" y="326"/>
                  </a:lnTo>
                  <a:lnTo>
                    <a:pt x="794" y="193"/>
                  </a:lnTo>
                  <a:lnTo>
                    <a:pt x="794" y="193"/>
                  </a:lnTo>
                  <a:lnTo>
                    <a:pt x="794" y="193"/>
                  </a:lnTo>
                  <a:lnTo>
                    <a:pt x="794" y="193"/>
                  </a:lnTo>
                  <a:lnTo>
                    <a:pt x="794" y="193"/>
                  </a:lnTo>
                  <a:lnTo>
                    <a:pt x="794" y="191"/>
                  </a:lnTo>
                  <a:lnTo>
                    <a:pt x="794" y="191"/>
                  </a:lnTo>
                  <a:lnTo>
                    <a:pt x="794" y="191"/>
                  </a:lnTo>
                  <a:lnTo>
                    <a:pt x="794" y="191"/>
                  </a:lnTo>
                  <a:lnTo>
                    <a:pt x="792" y="191"/>
                  </a:lnTo>
                  <a:lnTo>
                    <a:pt x="107" y="589"/>
                  </a:lnTo>
                  <a:lnTo>
                    <a:pt x="800" y="176"/>
                  </a:lnTo>
                  <a:lnTo>
                    <a:pt x="800" y="174"/>
                  </a:lnTo>
                  <a:lnTo>
                    <a:pt x="800" y="174"/>
                  </a:lnTo>
                  <a:lnTo>
                    <a:pt x="88" y="587"/>
                  </a:lnTo>
                  <a:lnTo>
                    <a:pt x="804" y="159"/>
                  </a:lnTo>
                  <a:lnTo>
                    <a:pt x="804" y="159"/>
                  </a:lnTo>
                  <a:lnTo>
                    <a:pt x="804" y="159"/>
                  </a:lnTo>
                  <a:lnTo>
                    <a:pt x="603" y="274"/>
                  </a:lnTo>
                  <a:lnTo>
                    <a:pt x="807" y="157"/>
                  </a:lnTo>
                  <a:lnTo>
                    <a:pt x="807" y="157"/>
                  </a:lnTo>
                  <a:lnTo>
                    <a:pt x="807" y="157"/>
                  </a:lnTo>
                  <a:lnTo>
                    <a:pt x="807" y="157"/>
                  </a:lnTo>
                  <a:lnTo>
                    <a:pt x="807" y="157"/>
                  </a:lnTo>
                  <a:lnTo>
                    <a:pt x="804" y="157"/>
                  </a:lnTo>
                  <a:lnTo>
                    <a:pt x="804" y="157"/>
                  </a:lnTo>
                  <a:lnTo>
                    <a:pt x="56" y="589"/>
                  </a:lnTo>
                  <a:lnTo>
                    <a:pt x="813" y="137"/>
                  </a:lnTo>
                  <a:lnTo>
                    <a:pt x="813" y="135"/>
                  </a:lnTo>
                  <a:lnTo>
                    <a:pt x="811" y="135"/>
                  </a:lnTo>
                  <a:lnTo>
                    <a:pt x="167" y="507"/>
                  </a:lnTo>
                  <a:lnTo>
                    <a:pt x="815" y="129"/>
                  </a:lnTo>
                  <a:lnTo>
                    <a:pt x="815" y="129"/>
                  </a:lnTo>
                  <a:lnTo>
                    <a:pt x="815" y="129"/>
                  </a:lnTo>
                  <a:lnTo>
                    <a:pt x="815" y="129"/>
                  </a:lnTo>
                  <a:lnTo>
                    <a:pt x="815" y="129"/>
                  </a:lnTo>
                  <a:lnTo>
                    <a:pt x="815" y="129"/>
                  </a:lnTo>
                  <a:lnTo>
                    <a:pt x="815" y="129"/>
                  </a:lnTo>
                  <a:lnTo>
                    <a:pt x="815" y="129"/>
                  </a:lnTo>
                  <a:lnTo>
                    <a:pt x="815" y="129"/>
                  </a:lnTo>
                  <a:lnTo>
                    <a:pt x="161" y="505"/>
                  </a:lnTo>
                  <a:lnTo>
                    <a:pt x="817" y="120"/>
                  </a:lnTo>
                  <a:lnTo>
                    <a:pt x="817" y="120"/>
                  </a:lnTo>
                  <a:lnTo>
                    <a:pt x="817" y="120"/>
                  </a:lnTo>
                  <a:lnTo>
                    <a:pt x="817" y="120"/>
                  </a:lnTo>
                  <a:lnTo>
                    <a:pt x="817" y="120"/>
                  </a:lnTo>
                  <a:lnTo>
                    <a:pt x="817" y="120"/>
                  </a:lnTo>
                  <a:lnTo>
                    <a:pt x="817" y="120"/>
                  </a:lnTo>
                  <a:lnTo>
                    <a:pt x="817" y="118"/>
                  </a:lnTo>
                  <a:lnTo>
                    <a:pt x="817" y="118"/>
                  </a:lnTo>
                  <a:lnTo>
                    <a:pt x="817" y="118"/>
                  </a:lnTo>
                  <a:lnTo>
                    <a:pt x="520" y="291"/>
                  </a:lnTo>
                  <a:lnTo>
                    <a:pt x="817" y="118"/>
                  </a:lnTo>
                  <a:lnTo>
                    <a:pt x="817" y="118"/>
                  </a:lnTo>
                  <a:lnTo>
                    <a:pt x="817" y="118"/>
                  </a:lnTo>
                  <a:lnTo>
                    <a:pt x="817" y="118"/>
                  </a:lnTo>
                  <a:lnTo>
                    <a:pt x="817" y="118"/>
                  </a:lnTo>
                  <a:lnTo>
                    <a:pt x="817" y="118"/>
                  </a:lnTo>
                  <a:lnTo>
                    <a:pt x="817" y="118"/>
                  </a:lnTo>
                  <a:lnTo>
                    <a:pt x="817" y="116"/>
                  </a:lnTo>
                  <a:lnTo>
                    <a:pt x="817" y="116"/>
                  </a:lnTo>
                  <a:lnTo>
                    <a:pt x="817" y="118"/>
                  </a:lnTo>
                  <a:lnTo>
                    <a:pt x="133" y="512"/>
                  </a:lnTo>
                  <a:lnTo>
                    <a:pt x="822" y="103"/>
                  </a:lnTo>
                  <a:lnTo>
                    <a:pt x="822" y="103"/>
                  </a:lnTo>
                  <a:lnTo>
                    <a:pt x="822" y="103"/>
                  </a:lnTo>
                  <a:lnTo>
                    <a:pt x="208" y="456"/>
                  </a:lnTo>
                  <a:lnTo>
                    <a:pt x="824" y="95"/>
                  </a:lnTo>
                  <a:lnTo>
                    <a:pt x="824" y="95"/>
                  </a:lnTo>
                  <a:lnTo>
                    <a:pt x="824" y="95"/>
                  </a:lnTo>
                  <a:lnTo>
                    <a:pt x="824" y="95"/>
                  </a:lnTo>
                  <a:lnTo>
                    <a:pt x="824" y="95"/>
                  </a:lnTo>
                  <a:lnTo>
                    <a:pt x="824" y="95"/>
                  </a:lnTo>
                  <a:lnTo>
                    <a:pt x="824" y="95"/>
                  </a:lnTo>
                  <a:lnTo>
                    <a:pt x="824" y="95"/>
                  </a:lnTo>
                  <a:lnTo>
                    <a:pt x="824" y="95"/>
                  </a:lnTo>
                  <a:lnTo>
                    <a:pt x="473" y="296"/>
                  </a:lnTo>
                  <a:lnTo>
                    <a:pt x="826" y="92"/>
                  </a:lnTo>
                  <a:lnTo>
                    <a:pt x="826" y="92"/>
                  </a:lnTo>
                  <a:lnTo>
                    <a:pt x="826" y="92"/>
                  </a:lnTo>
                  <a:lnTo>
                    <a:pt x="826" y="92"/>
                  </a:lnTo>
                  <a:lnTo>
                    <a:pt x="826" y="90"/>
                  </a:lnTo>
                  <a:lnTo>
                    <a:pt x="824" y="90"/>
                  </a:lnTo>
                  <a:lnTo>
                    <a:pt x="824" y="92"/>
                  </a:lnTo>
                  <a:lnTo>
                    <a:pt x="186" y="460"/>
                  </a:lnTo>
                  <a:lnTo>
                    <a:pt x="828" y="80"/>
                  </a:lnTo>
                  <a:lnTo>
                    <a:pt x="828" y="77"/>
                  </a:lnTo>
                  <a:lnTo>
                    <a:pt x="828" y="77"/>
                  </a:lnTo>
                  <a:lnTo>
                    <a:pt x="381" y="336"/>
                  </a:lnTo>
                  <a:lnTo>
                    <a:pt x="830" y="75"/>
                  </a:lnTo>
                  <a:lnTo>
                    <a:pt x="830" y="75"/>
                  </a:lnTo>
                  <a:lnTo>
                    <a:pt x="830" y="75"/>
                  </a:lnTo>
                  <a:lnTo>
                    <a:pt x="830" y="75"/>
                  </a:lnTo>
                  <a:lnTo>
                    <a:pt x="830" y="73"/>
                  </a:lnTo>
                  <a:lnTo>
                    <a:pt x="828" y="73"/>
                  </a:lnTo>
                  <a:lnTo>
                    <a:pt x="828" y="73"/>
                  </a:lnTo>
                  <a:lnTo>
                    <a:pt x="201" y="437"/>
                  </a:lnTo>
                  <a:lnTo>
                    <a:pt x="834" y="56"/>
                  </a:lnTo>
                  <a:lnTo>
                    <a:pt x="834" y="56"/>
                  </a:lnTo>
                  <a:lnTo>
                    <a:pt x="832" y="56"/>
                  </a:lnTo>
                  <a:lnTo>
                    <a:pt x="238" y="400"/>
                  </a:lnTo>
                  <a:lnTo>
                    <a:pt x="839" y="37"/>
                  </a:lnTo>
                  <a:lnTo>
                    <a:pt x="839" y="37"/>
                  </a:lnTo>
                  <a:lnTo>
                    <a:pt x="837" y="37"/>
                  </a:lnTo>
                  <a:lnTo>
                    <a:pt x="289" y="353"/>
                  </a:lnTo>
                  <a:lnTo>
                    <a:pt x="841" y="20"/>
                  </a:lnTo>
                  <a:lnTo>
                    <a:pt x="841" y="20"/>
                  </a:lnTo>
                  <a:lnTo>
                    <a:pt x="841" y="20"/>
                  </a:lnTo>
                  <a:lnTo>
                    <a:pt x="345" y="304"/>
                  </a:lnTo>
                  <a:lnTo>
                    <a:pt x="845" y="3"/>
                  </a:lnTo>
                  <a:lnTo>
                    <a:pt x="845" y="3"/>
                  </a:lnTo>
                  <a:lnTo>
                    <a:pt x="845" y="3"/>
                  </a:lnTo>
                  <a:lnTo>
                    <a:pt x="845" y="3"/>
                  </a:lnTo>
                  <a:lnTo>
                    <a:pt x="845" y="0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E4E963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44"/>
            <p:cNvSpPr>
              <a:spLocks/>
            </p:cNvSpPr>
            <p:nvPr/>
          </p:nvSpPr>
          <p:spPr bwMode="auto">
            <a:xfrm>
              <a:off x="6016625" y="3278188"/>
              <a:ext cx="1481138" cy="1106488"/>
            </a:xfrm>
            <a:custGeom>
              <a:avLst/>
              <a:gdLst>
                <a:gd name="T0" fmla="*/ 892 w 933"/>
                <a:gd name="T1" fmla="*/ 0 h 697"/>
                <a:gd name="T2" fmla="*/ 856 w 933"/>
                <a:gd name="T3" fmla="*/ 4 h 697"/>
                <a:gd name="T4" fmla="*/ 843 w 933"/>
                <a:gd name="T5" fmla="*/ 4 h 697"/>
                <a:gd name="T6" fmla="*/ 236 w 933"/>
                <a:gd name="T7" fmla="*/ 355 h 697"/>
                <a:gd name="T8" fmla="*/ 828 w 933"/>
                <a:gd name="T9" fmla="*/ 6 h 697"/>
                <a:gd name="T10" fmla="*/ 199 w 933"/>
                <a:gd name="T11" fmla="*/ 355 h 697"/>
                <a:gd name="T12" fmla="*/ 771 w 933"/>
                <a:gd name="T13" fmla="*/ 15 h 697"/>
                <a:gd name="T14" fmla="*/ 771 w 933"/>
                <a:gd name="T15" fmla="*/ 15 h 697"/>
                <a:gd name="T16" fmla="*/ 764 w 933"/>
                <a:gd name="T17" fmla="*/ 15 h 697"/>
                <a:gd name="T18" fmla="*/ 706 w 933"/>
                <a:gd name="T19" fmla="*/ 26 h 697"/>
                <a:gd name="T20" fmla="*/ 251 w 933"/>
                <a:gd name="T21" fmla="*/ 272 h 697"/>
                <a:gd name="T22" fmla="*/ 606 w 933"/>
                <a:gd name="T23" fmla="*/ 51 h 697"/>
                <a:gd name="T24" fmla="*/ 424 w 933"/>
                <a:gd name="T25" fmla="*/ 124 h 697"/>
                <a:gd name="T26" fmla="*/ 274 w 933"/>
                <a:gd name="T27" fmla="*/ 227 h 697"/>
                <a:gd name="T28" fmla="*/ 204 w 933"/>
                <a:gd name="T29" fmla="*/ 291 h 697"/>
                <a:gd name="T30" fmla="*/ 623 w 933"/>
                <a:gd name="T31" fmla="*/ 58 h 697"/>
                <a:gd name="T32" fmla="*/ 150 w 933"/>
                <a:gd name="T33" fmla="*/ 357 h 697"/>
                <a:gd name="T34" fmla="*/ 129 w 933"/>
                <a:gd name="T35" fmla="*/ 385 h 697"/>
                <a:gd name="T36" fmla="*/ 129 w 933"/>
                <a:gd name="T37" fmla="*/ 385 h 697"/>
                <a:gd name="T38" fmla="*/ 127 w 933"/>
                <a:gd name="T39" fmla="*/ 389 h 697"/>
                <a:gd name="T40" fmla="*/ 116 w 933"/>
                <a:gd name="T41" fmla="*/ 404 h 697"/>
                <a:gd name="T42" fmla="*/ 691 w 933"/>
                <a:gd name="T43" fmla="*/ 88 h 697"/>
                <a:gd name="T44" fmla="*/ 97 w 933"/>
                <a:gd name="T45" fmla="*/ 436 h 697"/>
                <a:gd name="T46" fmla="*/ 90 w 933"/>
                <a:gd name="T47" fmla="*/ 445 h 697"/>
                <a:gd name="T48" fmla="*/ 77 w 933"/>
                <a:gd name="T49" fmla="*/ 473 h 697"/>
                <a:gd name="T50" fmla="*/ 73 w 933"/>
                <a:gd name="T51" fmla="*/ 477 h 697"/>
                <a:gd name="T52" fmla="*/ 60 w 933"/>
                <a:gd name="T53" fmla="*/ 505 h 697"/>
                <a:gd name="T54" fmla="*/ 58 w 933"/>
                <a:gd name="T55" fmla="*/ 509 h 697"/>
                <a:gd name="T56" fmla="*/ 58 w 933"/>
                <a:gd name="T57" fmla="*/ 511 h 697"/>
                <a:gd name="T58" fmla="*/ 48 w 933"/>
                <a:gd name="T59" fmla="*/ 535 h 697"/>
                <a:gd name="T60" fmla="*/ 48 w 933"/>
                <a:gd name="T61" fmla="*/ 535 h 697"/>
                <a:gd name="T62" fmla="*/ 43 w 933"/>
                <a:gd name="T63" fmla="*/ 548 h 697"/>
                <a:gd name="T64" fmla="*/ 35 w 933"/>
                <a:gd name="T65" fmla="*/ 571 h 697"/>
                <a:gd name="T66" fmla="*/ 24 w 933"/>
                <a:gd name="T67" fmla="*/ 597 h 697"/>
                <a:gd name="T68" fmla="*/ 18 w 933"/>
                <a:gd name="T69" fmla="*/ 616 h 697"/>
                <a:gd name="T70" fmla="*/ 18 w 933"/>
                <a:gd name="T71" fmla="*/ 620 h 697"/>
                <a:gd name="T72" fmla="*/ 15 w 933"/>
                <a:gd name="T73" fmla="*/ 625 h 697"/>
                <a:gd name="T74" fmla="*/ 15 w 933"/>
                <a:gd name="T75" fmla="*/ 627 h 697"/>
                <a:gd name="T76" fmla="*/ 13 w 933"/>
                <a:gd name="T77" fmla="*/ 633 h 697"/>
                <a:gd name="T78" fmla="*/ 11 w 933"/>
                <a:gd name="T79" fmla="*/ 644 h 697"/>
                <a:gd name="T80" fmla="*/ 11 w 933"/>
                <a:gd name="T81" fmla="*/ 646 h 697"/>
                <a:gd name="T82" fmla="*/ 11 w 933"/>
                <a:gd name="T83" fmla="*/ 646 h 697"/>
                <a:gd name="T84" fmla="*/ 5 w 933"/>
                <a:gd name="T85" fmla="*/ 672 h 697"/>
                <a:gd name="T86" fmla="*/ 0 w 933"/>
                <a:gd name="T87" fmla="*/ 695 h 697"/>
                <a:gd name="T88" fmla="*/ 0 w 933"/>
                <a:gd name="T89" fmla="*/ 697 h 697"/>
                <a:gd name="T90" fmla="*/ 26 w 933"/>
                <a:gd name="T91" fmla="*/ 665 h 697"/>
                <a:gd name="T92" fmla="*/ 97 w 933"/>
                <a:gd name="T93" fmla="*/ 599 h 697"/>
                <a:gd name="T94" fmla="*/ 97 w 933"/>
                <a:gd name="T95" fmla="*/ 595 h 697"/>
                <a:gd name="T96" fmla="*/ 212 w 933"/>
                <a:gd name="T97" fmla="*/ 518 h 697"/>
                <a:gd name="T98" fmla="*/ 925 w 933"/>
                <a:gd name="T99" fmla="*/ 101 h 697"/>
                <a:gd name="T100" fmla="*/ 925 w 933"/>
                <a:gd name="T101" fmla="*/ 96 h 697"/>
                <a:gd name="T102" fmla="*/ 925 w 933"/>
                <a:gd name="T103" fmla="*/ 94 h 697"/>
                <a:gd name="T104" fmla="*/ 925 w 933"/>
                <a:gd name="T105" fmla="*/ 92 h 697"/>
                <a:gd name="T106" fmla="*/ 929 w 933"/>
                <a:gd name="T107" fmla="*/ 73 h 697"/>
                <a:gd name="T108" fmla="*/ 927 w 933"/>
                <a:gd name="T109" fmla="*/ 71 h 697"/>
                <a:gd name="T110" fmla="*/ 931 w 933"/>
                <a:gd name="T111" fmla="*/ 34 h 697"/>
                <a:gd name="T112" fmla="*/ 933 w 933"/>
                <a:gd name="T113" fmla="*/ 24 h 697"/>
                <a:gd name="T114" fmla="*/ 933 w 933"/>
                <a:gd name="T115" fmla="*/ 19 h 697"/>
                <a:gd name="T116" fmla="*/ 131 w 933"/>
                <a:gd name="T117" fmla="*/ 479 h 697"/>
                <a:gd name="T118" fmla="*/ 933 w 933"/>
                <a:gd name="T119" fmla="*/ 4 h 697"/>
                <a:gd name="T120" fmla="*/ 933 w 933"/>
                <a:gd name="T121" fmla="*/ 2 h 697"/>
                <a:gd name="T122" fmla="*/ 933 w 933"/>
                <a:gd name="T123" fmla="*/ 2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33" h="697">
                  <a:moveTo>
                    <a:pt x="901" y="0"/>
                  </a:moveTo>
                  <a:lnTo>
                    <a:pt x="296" y="349"/>
                  </a:lnTo>
                  <a:lnTo>
                    <a:pt x="892" y="0"/>
                  </a:lnTo>
                  <a:lnTo>
                    <a:pt x="892" y="0"/>
                  </a:lnTo>
                  <a:lnTo>
                    <a:pt x="892" y="0"/>
                  </a:lnTo>
                  <a:lnTo>
                    <a:pt x="892" y="0"/>
                  </a:lnTo>
                  <a:lnTo>
                    <a:pt x="892" y="0"/>
                  </a:lnTo>
                  <a:lnTo>
                    <a:pt x="892" y="0"/>
                  </a:lnTo>
                  <a:lnTo>
                    <a:pt x="892" y="0"/>
                  </a:lnTo>
                  <a:lnTo>
                    <a:pt x="892" y="0"/>
                  </a:lnTo>
                  <a:lnTo>
                    <a:pt x="892" y="0"/>
                  </a:lnTo>
                  <a:lnTo>
                    <a:pt x="892" y="0"/>
                  </a:lnTo>
                  <a:lnTo>
                    <a:pt x="125" y="443"/>
                  </a:lnTo>
                  <a:lnTo>
                    <a:pt x="856" y="4"/>
                  </a:lnTo>
                  <a:lnTo>
                    <a:pt x="856" y="2"/>
                  </a:lnTo>
                  <a:lnTo>
                    <a:pt x="856" y="2"/>
                  </a:lnTo>
                  <a:lnTo>
                    <a:pt x="216" y="372"/>
                  </a:lnTo>
                  <a:lnTo>
                    <a:pt x="841" y="6"/>
                  </a:lnTo>
                  <a:lnTo>
                    <a:pt x="841" y="6"/>
                  </a:lnTo>
                  <a:lnTo>
                    <a:pt x="843" y="4"/>
                  </a:lnTo>
                  <a:lnTo>
                    <a:pt x="843" y="4"/>
                  </a:lnTo>
                  <a:lnTo>
                    <a:pt x="841" y="4"/>
                  </a:lnTo>
                  <a:lnTo>
                    <a:pt x="841" y="4"/>
                  </a:lnTo>
                  <a:lnTo>
                    <a:pt x="841" y="4"/>
                  </a:lnTo>
                  <a:lnTo>
                    <a:pt x="841" y="4"/>
                  </a:lnTo>
                  <a:lnTo>
                    <a:pt x="841" y="4"/>
                  </a:lnTo>
                  <a:lnTo>
                    <a:pt x="837" y="6"/>
                  </a:lnTo>
                  <a:lnTo>
                    <a:pt x="236" y="355"/>
                  </a:lnTo>
                  <a:lnTo>
                    <a:pt x="828" y="6"/>
                  </a:lnTo>
                  <a:lnTo>
                    <a:pt x="828" y="6"/>
                  </a:lnTo>
                  <a:lnTo>
                    <a:pt x="828" y="6"/>
                  </a:lnTo>
                  <a:lnTo>
                    <a:pt x="828" y="6"/>
                  </a:lnTo>
                  <a:lnTo>
                    <a:pt x="828" y="6"/>
                  </a:lnTo>
                  <a:lnTo>
                    <a:pt x="828" y="6"/>
                  </a:lnTo>
                  <a:lnTo>
                    <a:pt x="828" y="6"/>
                  </a:lnTo>
                  <a:lnTo>
                    <a:pt x="828" y="6"/>
                  </a:lnTo>
                  <a:lnTo>
                    <a:pt x="828" y="6"/>
                  </a:lnTo>
                  <a:lnTo>
                    <a:pt x="159" y="394"/>
                  </a:lnTo>
                  <a:lnTo>
                    <a:pt x="798" y="11"/>
                  </a:lnTo>
                  <a:lnTo>
                    <a:pt x="798" y="11"/>
                  </a:lnTo>
                  <a:lnTo>
                    <a:pt x="798" y="11"/>
                  </a:lnTo>
                  <a:lnTo>
                    <a:pt x="199" y="355"/>
                  </a:lnTo>
                  <a:lnTo>
                    <a:pt x="777" y="13"/>
                  </a:lnTo>
                  <a:lnTo>
                    <a:pt x="777" y="13"/>
                  </a:lnTo>
                  <a:lnTo>
                    <a:pt x="777" y="13"/>
                  </a:lnTo>
                  <a:lnTo>
                    <a:pt x="390" y="237"/>
                  </a:lnTo>
                  <a:lnTo>
                    <a:pt x="771" y="15"/>
                  </a:lnTo>
                  <a:lnTo>
                    <a:pt x="771" y="15"/>
                  </a:lnTo>
                  <a:lnTo>
                    <a:pt x="771" y="15"/>
                  </a:lnTo>
                  <a:lnTo>
                    <a:pt x="771" y="15"/>
                  </a:lnTo>
                  <a:lnTo>
                    <a:pt x="771" y="15"/>
                  </a:lnTo>
                  <a:lnTo>
                    <a:pt x="771" y="15"/>
                  </a:lnTo>
                  <a:lnTo>
                    <a:pt x="771" y="15"/>
                  </a:lnTo>
                  <a:lnTo>
                    <a:pt x="771" y="13"/>
                  </a:lnTo>
                  <a:lnTo>
                    <a:pt x="771" y="15"/>
                  </a:lnTo>
                  <a:lnTo>
                    <a:pt x="771" y="15"/>
                  </a:lnTo>
                  <a:lnTo>
                    <a:pt x="398" y="229"/>
                  </a:lnTo>
                  <a:lnTo>
                    <a:pt x="764" y="15"/>
                  </a:lnTo>
                  <a:lnTo>
                    <a:pt x="764" y="15"/>
                  </a:lnTo>
                  <a:lnTo>
                    <a:pt x="764" y="15"/>
                  </a:lnTo>
                  <a:lnTo>
                    <a:pt x="764" y="15"/>
                  </a:lnTo>
                  <a:lnTo>
                    <a:pt x="764" y="15"/>
                  </a:lnTo>
                  <a:lnTo>
                    <a:pt x="764" y="15"/>
                  </a:lnTo>
                  <a:lnTo>
                    <a:pt x="764" y="15"/>
                  </a:lnTo>
                  <a:lnTo>
                    <a:pt x="180" y="353"/>
                  </a:lnTo>
                  <a:lnTo>
                    <a:pt x="730" y="21"/>
                  </a:lnTo>
                  <a:lnTo>
                    <a:pt x="730" y="21"/>
                  </a:lnTo>
                  <a:lnTo>
                    <a:pt x="728" y="21"/>
                  </a:lnTo>
                  <a:lnTo>
                    <a:pt x="216" y="317"/>
                  </a:lnTo>
                  <a:lnTo>
                    <a:pt x="706" y="26"/>
                  </a:lnTo>
                  <a:lnTo>
                    <a:pt x="706" y="26"/>
                  </a:lnTo>
                  <a:lnTo>
                    <a:pt x="704" y="26"/>
                  </a:lnTo>
                  <a:lnTo>
                    <a:pt x="197" y="319"/>
                  </a:lnTo>
                  <a:lnTo>
                    <a:pt x="657" y="39"/>
                  </a:lnTo>
                  <a:lnTo>
                    <a:pt x="657" y="36"/>
                  </a:lnTo>
                  <a:lnTo>
                    <a:pt x="657" y="36"/>
                  </a:lnTo>
                  <a:lnTo>
                    <a:pt x="251" y="272"/>
                  </a:lnTo>
                  <a:lnTo>
                    <a:pt x="631" y="45"/>
                  </a:lnTo>
                  <a:lnTo>
                    <a:pt x="631" y="43"/>
                  </a:lnTo>
                  <a:lnTo>
                    <a:pt x="631" y="43"/>
                  </a:lnTo>
                  <a:lnTo>
                    <a:pt x="266" y="255"/>
                  </a:lnTo>
                  <a:lnTo>
                    <a:pt x="606" y="51"/>
                  </a:lnTo>
                  <a:lnTo>
                    <a:pt x="606" y="51"/>
                  </a:lnTo>
                  <a:lnTo>
                    <a:pt x="606" y="51"/>
                  </a:lnTo>
                  <a:lnTo>
                    <a:pt x="242" y="261"/>
                  </a:lnTo>
                  <a:lnTo>
                    <a:pt x="533" y="77"/>
                  </a:lnTo>
                  <a:lnTo>
                    <a:pt x="533" y="75"/>
                  </a:lnTo>
                  <a:lnTo>
                    <a:pt x="533" y="75"/>
                  </a:lnTo>
                  <a:lnTo>
                    <a:pt x="287" y="218"/>
                  </a:lnTo>
                  <a:lnTo>
                    <a:pt x="424" y="126"/>
                  </a:lnTo>
                  <a:lnTo>
                    <a:pt x="424" y="124"/>
                  </a:lnTo>
                  <a:lnTo>
                    <a:pt x="424" y="124"/>
                  </a:lnTo>
                  <a:lnTo>
                    <a:pt x="366" y="156"/>
                  </a:lnTo>
                  <a:lnTo>
                    <a:pt x="366" y="158"/>
                  </a:lnTo>
                  <a:lnTo>
                    <a:pt x="368" y="158"/>
                  </a:lnTo>
                  <a:lnTo>
                    <a:pt x="411" y="133"/>
                  </a:lnTo>
                  <a:lnTo>
                    <a:pt x="274" y="225"/>
                  </a:lnTo>
                  <a:lnTo>
                    <a:pt x="274" y="227"/>
                  </a:lnTo>
                  <a:lnTo>
                    <a:pt x="274" y="227"/>
                  </a:lnTo>
                  <a:lnTo>
                    <a:pt x="512" y="88"/>
                  </a:lnTo>
                  <a:lnTo>
                    <a:pt x="221" y="274"/>
                  </a:lnTo>
                  <a:lnTo>
                    <a:pt x="221" y="274"/>
                  </a:lnTo>
                  <a:lnTo>
                    <a:pt x="223" y="274"/>
                  </a:lnTo>
                  <a:lnTo>
                    <a:pt x="544" y="88"/>
                  </a:lnTo>
                  <a:lnTo>
                    <a:pt x="204" y="291"/>
                  </a:lnTo>
                  <a:lnTo>
                    <a:pt x="204" y="291"/>
                  </a:lnTo>
                  <a:lnTo>
                    <a:pt x="204" y="291"/>
                  </a:lnTo>
                  <a:lnTo>
                    <a:pt x="569" y="79"/>
                  </a:lnTo>
                  <a:lnTo>
                    <a:pt x="189" y="308"/>
                  </a:lnTo>
                  <a:lnTo>
                    <a:pt x="189" y="308"/>
                  </a:lnTo>
                  <a:lnTo>
                    <a:pt x="189" y="308"/>
                  </a:lnTo>
                  <a:lnTo>
                    <a:pt x="623" y="58"/>
                  </a:lnTo>
                  <a:lnTo>
                    <a:pt x="163" y="340"/>
                  </a:lnTo>
                  <a:lnTo>
                    <a:pt x="161" y="340"/>
                  </a:lnTo>
                  <a:lnTo>
                    <a:pt x="163" y="340"/>
                  </a:lnTo>
                  <a:lnTo>
                    <a:pt x="638" y="66"/>
                  </a:lnTo>
                  <a:lnTo>
                    <a:pt x="148" y="355"/>
                  </a:lnTo>
                  <a:lnTo>
                    <a:pt x="148" y="357"/>
                  </a:lnTo>
                  <a:lnTo>
                    <a:pt x="150" y="357"/>
                  </a:lnTo>
                  <a:lnTo>
                    <a:pt x="681" y="49"/>
                  </a:lnTo>
                  <a:lnTo>
                    <a:pt x="131" y="381"/>
                  </a:lnTo>
                  <a:lnTo>
                    <a:pt x="131" y="381"/>
                  </a:lnTo>
                  <a:lnTo>
                    <a:pt x="133" y="381"/>
                  </a:lnTo>
                  <a:lnTo>
                    <a:pt x="497" y="171"/>
                  </a:lnTo>
                  <a:lnTo>
                    <a:pt x="129" y="385"/>
                  </a:lnTo>
                  <a:lnTo>
                    <a:pt x="129" y="385"/>
                  </a:lnTo>
                  <a:lnTo>
                    <a:pt x="129" y="385"/>
                  </a:lnTo>
                  <a:lnTo>
                    <a:pt x="129" y="385"/>
                  </a:lnTo>
                  <a:lnTo>
                    <a:pt x="129" y="385"/>
                  </a:lnTo>
                  <a:lnTo>
                    <a:pt x="129" y="385"/>
                  </a:lnTo>
                  <a:lnTo>
                    <a:pt x="129" y="385"/>
                  </a:lnTo>
                  <a:lnTo>
                    <a:pt x="129" y="385"/>
                  </a:lnTo>
                  <a:lnTo>
                    <a:pt x="129" y="385"/>
                  </a:lnTo>
                  <a:lnTo>
                    <a:pt x="129" y="385"/>
                  </a:lnTo>
                  <a:lnTo>
                    <a:pt x="507" y="167"/>
                  </a:lnTo>
                  <a:lnTo>
                    <a:pt x="127" y="389"/>
                  </a:lnTo>
                  <a:lnTo>
                    <a:pt x="127" y="389"/>
                  </a:lnTo>
                  <a:lnTo>
                    <a:pt x="127" y="389"/>
                  </a:lnTo>
                  <a:lnTo>
                    <a:pt x="127" y="389"/>
                  </a:lnTo>
                  <a:lnTo>
                    <a:pt x="127" y="389"/>
                  </a:lnTo>
                  <a:lnTo>
                    <a:pt x="125" y="389"/>
                  </a:lnTo>
                  <a:lnTo>
                    <a:pt x="127" y="389"/>
                  </a:lnTo>
                  <a:lnTo>
                    <a:pt x="127" y="389"/>
                  </a:lnTo>
                  <a:lnTo>
                    <a:pt x="127" y="389"/>
                  </a:lnTo>
                  <a:lnTo>
                    <a:pt x="127" y="389"/>
                  </a:lnTo>
                  <a:lnTo>
                    <a:pt x="696" y="62"/>
                  </a:lnTo>
                  <a:lnTo>
                    <a:pt x="116" y="404"/>
                  </a:lnTo>
                  <a:lnTo>
                    <a:pt x="116" y="404"/>
                  </a:lnTo>
                  <a:lnTo>
                    <a:pt x="116" y="404"/>
                  </a:lnTo>
                  <a:lnTo>
                    <a:pt x="743" y="43"/>
                  </a:lnTo>
                  <a:lnTo>
                    <a:pt x="101" y="426"/>
                  </a:lnTo>
                  <a:lnTo>
                    <a:pt x="101" y="426"/>
                  </a:lnTo>
                  <a:lnTo>
                    <a:pt x="103" y="426"/>
                  </a:lnTo>
                  <a:lnTo>
                    <a:pt x="691" y="88"/>
                  </a:lnTo>
                  <a:lnTo>
                    <a:pt x="97" y="434"/>
                  </a:lnTo>
                  <a:lnTo>
                    <a:pt x="97" y="434"/>
                  </a:lnTo>
                  <a:lnTo>
                    <a:pt x="97" y="434"/>
                  </a:lnTo>
                  <a:lnTo>
                    <a:pt x="97" y="434"/>
                  </a:lnTo>
                  <a:lnTo>
                    <a:pt x="97" y="434"/>
                  </a:lnTo>
                  <a:lnTo>
                    <a:pt x="97" y="436"/>
                  </a:lnTo>
                  <a:lnTo>
                    <a:pt x="97" y="436"/>
                  </a:lnTo>
                  <a:lnTo>
                    <a:pt x="97" y="436"/>
                  </a:lnTo>
                  <a:lnTo>
                    <a:pt x="717" y="77"/>
                  </a:lnTo>
                  <a:lnTo>
                    <a:pt x="90" y="445"/>
                  </a:lnTo>
                  <a:lnTo>
                    <a:pt x="90" y="445"/>
                  </a:lnTo>
                  <a:lnTo>
                    <a:pt x="90" y="445"/>
                  </a:lnTo>
                  <a:lnTo>
                    <a:pt x="90" y="445"/>
                  </a:lnTo>
                  <a:lnTo>
                    <a:pt x="90" y="445"/>
                  </a:lnTo>
                  <a:lnTo>
                    <a:pt x="90" y="445"/>
                  </a:lnTo>
                  <a:lnTo>
                    <a:pt x="90" y="445"/>
                  </a:lnTo>
                  <a:lnTo>
                    <a:pt x="90" y="445"/>
                  </a:lnTo>
                  <a:lnTo>
                    <a:pt x="807" y="32"/>
                  </a:lnTo>
                  <a:lnTo>
                    <a:pt x="75" y="471"/>
                  </a:lnTo>
                  <a:lnTo>
                    <a:pt x="75" y="473"/>
                  </a:lnTo>
                  <a:lnTo>
                    <a:pt x="77" y="473"/>
                  </a:lnTo>
                  <a:lnTo>
                    <a:pt x="672" y="128"/>
                  </a:lnTo>
                  <a:lnTo>
                    <a:pt x="73" y="477"/>
                  </a:lnTo>
                  <a:lnTo>
                    <a:pt x="73" y="477"/>
                  </a:lnTo>
                  <a:lnTo>
                    <a:pt x="73" y="477"/>
                  </a:lnTo>
                  <a:lnTo>
                    <a:pt x="73" y="477"/>
                  </a:lnTo>
                  <a:lnTo>
                    <a:pt x="73" y="477"/>
                  </a:lnTo>
                  <a:lnTo>
                    <a:pt x="73" y="477"/>
                  </a:lnTo>
                  <a:lnTo>
                    <a:pt x="73" y="477"/>
                  </a:lnTo>
                  <a:lnTo>
                    <a:pt x="73" y="477"/>
                  </a:lnTo>
                  <a:lnTo>
                    <a:pt x="73" y="477"/>
                  </a:lnTo>
                  <a:lnTo>
                    <a:pt x="73" y="477"/>
                  </a:lnTo>
                  <a:lnTo>
                    <a:pt x="854" y="28"/>
                  </a:lnTo>
                  <a:lnTo>
                    <a:pt x="60" y="505"/>
                  </a:lnTo>
                  <a:lnTo>
                    <a:pt x="60" y="505"/>
                  </a:lnTo>
                  <a:lnTo>
                    <a:pt x="60" y="505"/>
                  </a:lnTo>
                  <a:lnTo>
                    <a:pt x="546" y="227"/>
                  </a:lnTo>
                  <a:lnTo>
                    <a:pt x="58" y="509"/>
                  </a:lnTo>
                  <a:lnTo>
                    <a:pt x="58" y="509"/>
                  </a:lnTo>
                  <a:lnTo>
                    <a:pt x="58" y="509"/>
                  </a:lnTo>
                  <a:lnTo>
                    <a:pt x="58" y="509"/>
                  </a:lnTo>
                  <a:lnTo>
                    <a:pt x="58" y="509"/>
                  </a:lnTo>
                  <a:lnTo>
                    <a:pt x="58" y="509"/>
                  </a:lnTo>
                  <a:lnTo>
                    <a:pt x="336" y="349"/>
                  </a:lnTo>
                  <a:lnTo>
                    <a:pt x="56" y="511"/>
                  </a:lnTo>
                  <a:lnTo>
                    <a:pt x="56" y="511"/>
                  </a:lnTo>
                  <a:lnTo>
                    <a:pt x="56" y="511"/>
                  </a:lnTo>
                  <a:lnTo>
                    <a:pt x="56" y="511"/>
                  </a:lnTo>
                  <a:lnTo>
                    <a:pt x="58" y="511"/>
                  </a:lnTo>
                  <a:lnTo>
                    <a:pt x="58" y="511"/>
                  </a:lnTo>
                  <a:lnTo>
                    <a:pt x="852" y="54"/>
                  </a:lnTo>
                  <a:lnTo>
                    <a:pt x="50" y="526"/>
                  </a:lnTo>
                  <a:lnTo>
                    <a:pt x="50" y="528"/>
                  </a:lnTo>
                  <a:lnTo>
                    <a:pt x="50" y="528"/>
                  </a:lnTo>
                  <a:lnTo>
                    <a:pt x="762" y="118"/>
                  </a:lnTo>
                  <a:lnTo>
                    <a:pt x="48" y="535"/>
                  </a:lnTo>
                  <a:lnTo>
                    <a:pt x="48" y="535"/>
                  </a:lnTo>
                  <a:lnTo>
                    <a:pt x="48" y="535"/>
                  </a:lnTo>
                  <a:lnTo>
                    <a:pt x="48" y="535"/>
                  </a:lnTo>
                  <a:lnTo>
                    <a:pt x="48" y="535"/>
                  </a:lnTo>
                  <a:lnTo>
                    <a:pt x="48" y="535"/>
                  </a:lnTo>
                  <a:lnTo>
                    <a:pt x="48" y="535"/>
                  </a:lnTo>
                  <a:lnTo>
                    <a:pt x="48" y="535"/>
                  </a:lnTo>
                  <a:lnTo>
                    <a:pt x="48" y="535"/>
                  </a:lnTo>
                  <a:lnTo>
                    <a:pt x="818" y="90"/>
                  </a:lnTo>
                  <a:lnTo>
                    <a:pt x="43" y="545"/>
                  </a:lnTo>
                  <a:lnTo>
                    <a:pt x="43" y="545"/>
                  </a:lnTo>
                  <a:lnTo>
                    <a:pt x="41" y="545"/>
                  </a:lnTo>
                  <a:lnTo>
                    <a:pt x="41" y="548"/>
                  </a:lnTo>
                  <a:lnTo>
                    <a:pt x="43" y="548"/>
                  </a:lnTo>
                  <a:lnTo>
                    <a:pt x="43" y="548"/>
                  </a:lnTo>
                  <a:lnTo>
                    <a:pt x="43" y="548"/>
                  </a:lnTo>
                  <a:lnTo>
                    <a:pt x="43" y="548"/>
                  </a:lnTo>
                  <a:lnTo>
                    <a:pt x="875" y="66"/>
                  </a:lnTo>
                  <a:lnTo>
                    <a:pt x="33" y="569"/>
                  </a:lnTo>
                  <a:lnTo>
                    <a:pt x="33" y="571"/>
                  </a:lnTo>
                  <a:lnTo>
                    <a:pt x="35" y="571"/>
                  </a:lnTo>
                  <a:lnTo>
                    <a:pt x="873" y="86"/>
                  </a:lnTo>
                  <a:lnTo>
                    <a:pt x="26" y="593"/>
                  </a:lnTo>
                  <a:lnTo>
                    <a:pt x="26" y="593"/>
                  </a:lnTo>
                  <a:lnTo>
                    <a:pt x="26" y="593"/>
                  </a:lnTo>
                  <a:lnTo>
                    <a:pt x="595" y="263"/>
                  </a:lnTo>
                  <a:lnTo>
                    <a:pt x="24" y="597"/>
                  </a:lnTo>
                  <a:lnTo>
                    <a:pt x="24" y="597"/>
                  </a:lnTo>
                  <a:lnTo>
                    <a:pt x="24" y="597"/>
                  </a:lnTo>
                  <a:lnTo>
                    <a:pt x="24" y="597"/>
                  </a:lnTo>
                  <a:lnTo>
                    <a:pt x="24" y="597"/>
                  </a:lnTo>
                  <a:lnTo>
                    <a:pt x="24" y="597"/>
                  </a:lnTo>
                  <a:lnTo>
                    <a:pt x="24" y="597"/>
                  </a:lnTo>
                  <a:lnTo>
                    <a:pt x="865" y="111"/>
                  </a:lnTo>
                  <a:lnTo>
                    <a:pt x="18" y="616"/>
                  </a:lnTo>
                  <a:lnTo>
                    <a:pt x="18" y="616"/>
                  </a:lnTo>
                  <a:lnTo>
                    <a:pt x="20" y="616"/>
                  </a:lnTo>
                  <a:lnTo>
                    <a:pt x="405" y="394"/>
                  </a:lnTo>
                  <a:lnTo>
                    <a:pt x="18" y="618"/>
                  </a:lnTo>
                  <a:lnTo>
                    <a:pt x="18" y="618"/>
                  </a:lnTo>
                  <a:lnTo>
                    <a:pt x="18" y="618"/>
                  </a:lnTo>
                  <a:lnTo>
                    <a:pt x="18" y="620"/>
                  </a:lnTo>
                  <a:lnTo>
                    <a:pt x="18" y="618"/>
                  </a:lnTo>
                  <a:lnTo>
                    <a:pt x="18" y="618"/>
                  </a:lnTo>
                  <a:lnTo>
                    <a:pt x="715" y="218"/>
                  </a:lnTo>
                  <a:lnTo>
                    <a:pt x="15" y="625"/>
                  </a:lnTo>
                  <a:lnTo>
                    <a:pt x="15" y="625"/>
                  </a:lnTo>
                  <a:lnTo>
                    <a:pt x="15" y="625"/>
                  </a:lnTo>
                  <a:lnTo>
                    <a:pt x="15" y="625"/>
                  </a:lnTo>
                  <a:lnTo>
                    <a:pt x="15" y="625"/>
                  </a:lnTo>
                  <a:lnTo>
                    <a:pt x="15" y="625"/>
                  </a:lnTo>
                  <a:lnTo>
                    <a:pt x="15" y="625"/>
                  </a:lnTo>
                  <a:lnTo>
                    <a:pt x="15" y="625"/>
                  </a:lnTo>
                  <a:lnTo>
                    <a:pt x="15" y="627"/>
                  </a:lnTo>
                  <a:lnTo>
                    <a:pt x="15" y="627"/>
                  </a:lnTo>
                  <a:lnTo>
                    <a:pt x="15" y="627"/>
                  </a:lnTo>
                  <a:lnTo>
                    <a:pt x="18" y="625"/>
                  </a:lnTo>
                  <a:lnTo>
                    <a:pt x="773" y="188"/>
                  </a:lnTo>
                  <a:lnTo>
                    <a:pt x="13" y="633"/>
                  </a:lnTo>
                  <a:lnTo>
                    <a:pt x="13" y="633"/>
                  </a:lnTo>
                  <a:lnTo>
                    <a:pt x="13" y="633"/>
                  </a:lnTo>
                  <a:lnTo>
                    <a:pt x="13" y="633"/>
                  </a:lnTo>
                  <a:lnTo>
                    <a:pt x="13" y="633"/>
                  </a:lnTo>
                  <a:lnTo>
                    <a:pt x="13" y="633"/>
                  </a:lnTo>
                  <a:lnTo>
                    <a:pt x="13" y="633"/>
                  </a:lnTo>
                  <a:lnTo>
                    <a:pt x="13" y="633"/>
                  </a:lnTo>
                  <a:lnTo>
                    <a:pt x="187" y="535"/>
                  </a:lnTo>
                  <a:lnTo>
                    <a:pt x="11" y="644"/>
                  </a:lnTo>
                  <a:lnTo>
                    <a:pt x="11" y="644"/>
                  </a:lnTo>
                  <a:lnTo>
                    <a:pt x="11" y="644"/>
                  </a:lnTo>
                  <a:lnTo>
                    <a:pt x="30" y="633"/>
                  </a:lnTo>
                  <a:lnTo>
                    <a:pt x="11" y="646"/>
                  </a:lnTo>
                  <a:lnTo>
                    <a:pt x="11" y="646"/>
                  </a:lnTo>
                  <a:lnTo>
                    <a:pt x="11" y="646"/>
                  </a:lnTo>
                  <a:lnTo>
                    <a:pt x="11" y="646"/>
                  </a:lnTo>
                  <a:lnTo>
                    <a:pt x="11" y="646"/>
                  </a:lnTo>
                  <a:lnTo>
                    <a:pt x="11" y="646"/>
                  </a:lnTo>
                  <a:lnTo>
                    <a:pt x="11" y="646"/>
                  </a:lnTo>
                  <a:lnTo>
                    <a:pt x="11" y="646"/>
                  </a:lnTo>
                  <a:lnTo>
                    <a:pt x="11" y="646"/>
                  </a:lnTo>
                  <a:lnTo>
                    <a:pt x="11" y="646"/>
                  </a:lnTo>
                  <a:lnTo>
                    <a:pt x="11" y="646"/>
                  </a:lnTo>
                  <a:lnTo>
                    <a:pt x="11" y="646"/>
                  </a:lnTo>
                  <a:lnTo>
                    <a:pt x="11" y="646"/>
                  </a:lnTo>
                  <a:lnTo>
                    <a:pt x="75" y="610"/>
                  </a:lnTo>
                  <a:lnTo>
                    <a:pt x="9" y="648"/>
                  </a:lnTo>
                  <a:lnTo>
                    <a:pt x="9" y="650"/>
                  </a:lnTo>
                  <a:lnTo>
                    <a:pt x="11" y="650"/>
                  </a:lnTo>
                  <a:lnTo>
                    <a:pt x="90" y="603"/>
                  </a:lnTo>
                  <a:lnTo>
                    <a:pt x="5" y="672"/>
                  </a:lnTo>
                  <a:lnTo>
                    <a:pt x="5" y="672"/>
                  </a:lnTo>
                  <a:lnTo>
                    <a:pt x="5" y="672"/>
                  </a:lnTo>
                  <a:lnTo>
                    <a:pt x="33" y="657"/>
                  </a:lnTo>
                  <a:lnTo>
                    <a:pt x="3" y="678"/>
                  </a:lnTo>
                  <a:lnTo>
                    <a:pt x="3" y="678"/>
                  </a:lnTo>
                  <a:lnTo>
                    <a:pt x="5" y="678"/>
                  </a:lnTo>
                  <a:lnTo>
                    <a:pt x="22" y="667"/>
                  </a:lnTo>
                  <a:lnTo>
                    <a:pt x="0" y="695"/>
                  </a:lnTo>
                  <a:lnTo>
                    <a:pt x="0" y="695"/>
                  </a:lnTo>
                  <a:lnTo>
                    <a:pt x="0" y="695"/>
                  </a:lnTo>
                  <a:lnTo>
                    <a:pt x="3" y="695"/>
                  </a:lnTo>
                  <a:lnTo>
                    <a:pt x="0" y="697"/>
                  </a:lnTo>
                  <a:lnTo>
                    <a:pt x="0" y="697"/>
                  </a:lnTo>
                  <a:lnTo>
                    <a:pt x="0" y="697"/>
                  </a:lnTo>
                  <a:lnTo>
                    <a:pt x="0" y="697"/>
                  </a:lnTo>
                  <a:lnTo>
                    <a:pt x="3" y="697"/>
                  </a:lnTo>
                  <a:lnTo>
                    <a:pt x="5" y="693"/>
                  </a:lnTo>
                  <a:lnTo>
                    <a:pt x="5" y="693"/>
                  </a:lnTo>
                  <a:lnTo>
                    <a:pt x="5" y="693"/>
                  </a:lnTo>
                  <a:lnTo>
                    <a:pt x="3" y="693"/>
                  </a:lnTo>
                  <a:lnTo>
                    <a:pt x="26" y="667"/>
                  </a:lnTo>
                  <a:lnTo>
                    <a:pt x="26" y="665"/>
                  </a:lnTo>
                  <a:lnTo>
                    <a:pt x="24" y="665"/>
                  </a:lnTo>
                  <a:lnTo>
                    <a:pt x="9" y="674"/>
                  </a:lnTo>
                  <a:lnTo>
                    <a:pt x="39" y="652"/>
                  </a:lnTo>
                  <a:lnTo>
                    <a:pt x="39" y="652"/>
                  </a:lnTo>
                  <a:lnTo>
                    <a:pt x="37" y="652"/>
                  </a:lnTo>
                  <a:lnTo>
                    <a:pt x="11" y="667"/>
                  </a:lnTo>
                  <a:lnTo>
                    <a:pt x="97" y="599"/>
                  </a:lnTo>
                  <a:lnTo>
                    <a:pt x="97" y="599"/>
                  </a:lnTo>
                  <a:lnTo>
                    <a:pt x="95" y="599"/>
                  </a:lnTo>
                  <a:lnTo>
                    <a:pt x="45" y="627"/>
                  </a:lnTo>
                  <a:lnTo>
                    <a:pt x="112" y="588"/>
                  </a:lnTo>
                  <a:lnTo>
                    <a:pt x="112" y="588"/>
                  </a:lnTo>
                  <a:lnTo>
                    <a:pt x="110" y="588"/>
                  </a:lnTo>
                  <a:lnTo>
                    <a:pt x="97" y="595"/>
                  </a:lnTo>
                  <a:lnTo>
                    <a:pt x="118" y="584"/>
                  </a:lnTo>
                  <a:lnTo>
                    <a:pt x="118" y="582"/>
                  </a:lnTo>
                  <a:lnTo>
                    <a:pt x="116" y="582"/>
                  </a:lnTo>
                  <a:lnTo>
                    <a:pt x="37" y="629"/>
                  </a:lnTo>
                  <a:lnTo>
                    <a:pt x="212" y="520"/>
                  </a:lnTo>
                  <a:lnTo>
                    <a:pt x="212" y="518"/>
                  </a:lnTo>
                  <a:lnTo>
                    <a:pt x="212" y="518"/>
                  </a:lnTo>
                  <a:lnTo>
                    <a:pt x="165" y="545"/>
                  </a:lnTo>
                  <a:lnTo>
                    <a:pt x="925" y="101"/>
                  </a:lnTo>
                  <a:lnTo>
                    <a:pt x="925" y="101"/>
                  </a:lnTo>
                  <a:lnTo>
                    <a:pt x="925" y="101"/>
                  </a:lnTo>
                  <a:lnTo>
                    <a:pt x="925" y="101"/>
                  </a:lnTo>
                  <a:lnTo>
                    <a:pt x="925" y="101"/>
                  </a:lnTo>
                  <a:lnTo>
                    <a:pt x="925" y="101"/>
                  </a:lnTo>
                  <a:lnTo>
                    <a:pt x="925" y="101"/>
                  </a:lnTo>
                  <a:lnTo>
                    <a:pt x="925" y="101"/>
                  </a:lnTo>
                  <a:lnTo>
                    <a:pt x="925" y="101"/>
                  </a:lnTo>
                  <a:lnTo>
                    <a:pt x="925" y="101"/>
                  </a:lnTo>
                  <a:lnTo>
                    <a:pt x="227" y="503"/>
                  </a:lnTo>
                  <a:lnTo>
                    <a:pt x="925" y="96"/>
                  </a:lnTo>
                  <a:lnTo>
                    <a:pt x="925" y="96"/>
                  </a:lnTo>
                  <a:lnTo>
                    <a:pt x="925" y="96"/>
                  </a:lnTo>
                  <a:lnTo>
                    <a:pt x="925" y="96"/>
                  </a:lnTo>
                  <a:lnTo>
                    <a:pt x="925" y="96"/>
                  </a:lnTo>
                  <a:lnTo>
                    <a:pt x="927" y="94"/>
                  </a:lnTo>
                  <a:lnTo>
                    <a:pt x="927" y="94"/>
                  </a:lnTo>
                  <a:lnTo>
                    <a:pt x="925" y="94"/>
                  </a:lnTo>
                  <a:lnTo>
                    <a:pt x="925" y="94"/>
                  </a:lnTo>
                  <a:lnTo>
                    <a:pt x="925" y="94"/>
                  </a:lnTo>
                  <a:lnTo>
                    <a:pt x="537" y="319"/>
                  </a:lnTo>
                  <a:lnTo>
                    <a:pt x="927" y="94"/>
                  </a:lnTo>
                  <a:lnTo>
                    <a:pt x="927" y="92"/>
                  </a:lnTo>
                  <a:lnTo>
                    <a:pt x="927" y="92"/>
                  </a:lnTo>
                  <a:lnTo>
                    <a:pt x="925" y="92"/>
                  </a:lnTo>
                  <a:lnTo>
                    <a:pt x="925" y="92"/>
                  </a:lnTo>
                  <a:lnTo>
                    <a:pt x="82" y="580"/>
                  </a:lnTo>
                  <a:lnTo>
                    <a:pt x="929" y="75"/>
                  </a:lnTo>
                  <a:lnTo>
                    <a:pt x="929" y="75"/>
                  </a:lnTo>
                  <a:lnTo>
                    <a:pt x="927" y="75"/>
                  </a:lnTo>
                  <a:lnTo>
                    <a:pt x="356" y="404"/>
                  </a:lnTo>
                  <a:lnTo>
                    <a:pt x="929" y="73"/>
                  </a:lnTo>
                  <a:lnTo>
                    <a:pt x="929" y="73"/>
                  </a:lnTo>
                  <a:lnTo>
                    <a:pt x="929" y="73"/>
                  </a:lnTo>
                  <a:lnTo>
                    <a:pt x="929" y="73"/>
                  </a:lnTo>
                  <a:lnTo>
                    <a:pt x="929" y="73"/>
                  </a:lnTo>
                  <a:lnTo>
                    <a:pt x="929" y="73"/>
                  </a:lnTo>
                  <a:lnTo>
                    <a:pt x="929" y="73"/>
                  </a:lnTo>
                  <a:lnTo>
                    <a:pt x="929" y="71"/>
                  </a:lnTo>
                  <a:lnTo>
                    <a:pt x="927" y="71"/>
                  </a:lnTo>
                  <a:lnTo>
                    <a:pt x="927" y="71"/>
                  </a:lnTo>
                  <a:lnTo>
                    <a:pt x="82" y="560"/>
                  </a:lnTo>
                  <a:lnTo>
                    <a:pt x="931" y="54"/>
                  </a:lnTo>
                  <a:lnTo>
                    <a:pt x="931" y="51"/>
                  </a:lnTo>
                  <a:lnTo>
                    <a:pt x="929" y="51"/>
                  </a:lnTo>
                  <a:lnTo>
                    <a:pt x="88" y="537"/>
                  </a:lnTo>
                  <a:lnTo>
                    <a:pt x="931" y="34"/>
                  </a:lnTo>
                  <a:lnTo>
                    <a:pt x="931" y="34"/>
                  </a:lnTo>
                  <a:lnTo>
                    <a:pt x="931" y="32"/>
                  </a:lnTo>
                  <a:lnTo>
                    <a:pt x="157" y="481"/>
                  </a:lnTo>
                  <a:lnTo>
                    <a:pt x="931" y="26"/>
                  </a:lnTo>
                  <a:lnTo>
                    <a:pt x="931" y="26"/>
                  </a:lnTo>
                  <a:lnTo>
                    <a:pt x="933" y="24"/>
                  </a:lnTo>
                  <a:lnTo>
                    <a:pt x="933" y="24"/>
                  </a:lnTo>
                  <a:lnTo>
                    <a:pt x="931" y="24"/>
                  </a:lnTo>
                  <a:lnTo>
                    <a:pt x="931" y="24"/>
                  </a:lnTo>
                  <a:lnTo>
                    <a:pt x="931" y="24"/>
                  </a:lnTo>
                  <a:lnTo>
                    <a:pt x="216" y="436"/>
                  </a:lnTo>
                  <a:lnTo>
                    <a:pt x="933" y="19"/>
                  </a:lnTo>
                  <a:lnTo>
                    <a:pt x="933" y="19"/>
                  </a:lnTo>
                  <a:lnTo>
                    <a:pt x="933" y="19"/>
                  </a:lnTo>
                  <a:lnTo>
                    <a:pt x="933" y="17"/>
                  </a:lnTo>
                  <a:lnTo>
                    <a:pt x="933" y="17"/>
                  </a:lnTo>
                  <a:lnTo>
                    <a:pt x="931" y="17"/>
                  </a:lnTo>
                  <a:lnTo>
                    <a:pt x="931" y="17"/>
                  </a:lnTo>
                  <a:lnTo>
                    <a:pt x="931" y="17"/>
                  </a:lnTo>
                  <a:lnTo>
                    <a:pt x="931" y="17"/>
                  </a:lnTo>
                  <a:lnTo>
                    <a:pt x="131" y="479"/>
                  </a:lnTo>
                  <a:lnTo>
                    <a:pt x="933" y="6"/>
                  </a:lnTo>
                  <a:lnTo>
                    <a:pt x="933" y="6"/>
                  </a:lnTo>
                  <a:lnTo>
                    <a:pt x="933" y="6"/>
                  </a:lnTo>
                  <a:lnTo>
                    <a:pt x="655" y="165"/>
                  </a:lnTo>
                  <a:lnTo>
                    <a:pt x="933" y="4"/>
                  </a:lnTo>
                  <a:lnTo>
                    <a:pt x="933" y="4"/>
                  </a:lnTo>
                  <a:lnTo>
                    <a:pt x="933" y="4"/>
                  </a:lnTo>
                  <a:lnTo>
                    <a:pt x="933" y="4"/>
                  </a:lnTo>
                  <a:lnTo>
                    <a:pt x="933" y="4"/>
                  </a:lnTo>
                  <a:lnTo>
                    <a:pt x="933" y="4"/>
                  </a:lnTo>
                  <a:lnTo>
                    <a:pt x="445" y="285"/>
                  </a:lnTo>
                  <a:lnTo>
                    <a:pt x="933" y="2"/>
                  </a:lnTo>
                  <a:lnTo>
                    <a:pt x="933" y="2"/>
                  </a:lnTo>
                  <a:lnTo>
                    <a:pt x="933" y="2"/>
                  </a:lnTo>
                  <a:lnTo>
                    <a:pt x="933" y="2"/>
                  </a:lnTo>
                  <a:lnTo>
                    <a:pt x="933" y="2"/>
                  </a:lnTo>
                  <a:lnTo>
                    <a:pt x="933" y="2"/>
                  </a:lnTo>
                  <a:lnTo>
                    <a:pt x="933" y="2"/>
                  </a:lnTo>
                  <a:lnTo>
                    <a:pt x="933" y="2"/>
                  </a:lnTo>
                  <a:lnTo>
                    <a:pt x="933" y="2"/>
                  </a:lnTo>
                  <a:lnTo>
                    <a:pt x="933" y="2"/>
                  </a:lnTo>
                  <a:lnTo>
                    <a:pt x="107" y="477"/>
                  </a:lnTo>
                  <a:lnTo>
                    <a:pt x="901" y="0"/>
                  </a:lnTo>
                  <a:lnTo>
                    <a:pt x="901" y="0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E4E963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0" name="14_5"/>
          <p:cNvGrpSpPr/>
          <p:nvPr>
            <p:custDataLst>
              <p:tags r:id="rId14"/>
            </p:custDataLst>
          </p:nvPr>
        </p:nvGrpSpPr>
        <p:grpSpPr>
          <a:xfrm>
            <a:off x="5741987" y="4149725"/>
            <a:ext cx="1147763" cy="1901825"/>
            <a:chOff x="5741987" y="4149725"/>
            <a:chExt cx="1147763" cy="1901825"/>
          </a:xfrm>
        </p:grpSpPr>
        <p:sp>
          <p:nvSpPr>
            <p:cNvPr id="51" name="Freeform 148"/>
            <p:cNvSpPr>
              <a:spLocks noEditPoints="1"/>
            </p:cNvSpPr>
            <p:nvPr/>
          </p:nvSpPr>
          <p:spPr bwMode="auto">
            <a:xfrm>
              <a:off x="5751512" y="4425950"/>
              <a:ext cx="1138238" cy="1625600"/>
            </a:xfrm>
            <a:custGeom>
              <a:avLst/>
              <a:gdLst>
                <a:gd name="T0" fmla="*/ 206 w 717"/>
                <a:gd name="T1" fmla="*/ 265 h 1024"/>
                <a:gd name="T2" fmla="*/ 432 w 717"/>
                <a:gd name="T3" fmla="*/ 68 h 1024"/>
                <a:gd name="T4" fmla="*/ 426 w 717"/>
                <a:gd name="T5" fmla="*/ 55 h 1024"/>
                <a:gd name="T6" fmla="*/ 424 w 717"/>
                <a:gd name="T7" fmla="*/ 49 h 1024"/>
                <a:gd name="T8" fmla="*/ 122 w 717"/>
                <a:gd name="T9" fmla="*/ 166 h 1024"/>
                <a:gd name="T10" fmla="*/ 34 w 717"/>
                <a:gd name="T11" fmla="*/ 168 h 1024"/>
                <a:gd name="T12" fmla="*/ 37 w 717"/>
                <a:gd name="T13" fmla="*/ 119 h 1024"/>
                <a:gd name="T14" fmla="*/ 7 w 717"/>
                <a:gd name="T15" fmla="*/ 151 h 1024"/>
                <a:gd name="T16" fmla="*/ 30 w 717"/>
                <a:gd name="T17" fmla="*/ 177 h 1024"/>
                <a:gd name="T18" fmla="*/ 82 w 717"/>
                <a:gd name="T19" fmla="*/ 213 h 1024"/>
                <a:gd name="T20" fmla="*/ 116 w 717"/>
                <a:gd name="T21" fmla="*/ 233 h 1024"/>
                <a:gd name="T22" fmla="*/ 302 w 717"/>
                <a:gd name="T23" fmla="*/ 134 h 1024"/>
                <a:gd name="T24" fmla="*/ 144 w 717"/>
                <a:gd name="T25" fmla="*/ 248 h 1024"/>
                <a:gd name="T26" fmla="*/ 195 w 717"/>
                <a:gd name="T27" fmla="*/ 280 h 1024"/>
                <a:gd name="T28" fmla="*/ 231 w 717"/>
                <a:gd name="T29" fmla="*/ 308 h 1024"/>
                <a:gd name="T30" fmla="*/ 253 w 717"/>
                <a:gd name="T31" fmla="*/ 333 h 1024"/>
                <a:gd name="T32" fmla="*/ 270 w 717"/>
                <a:gd name="T33" fmla="*/ 357 h 1024"/>
                <a:gd name="T34" fmla="*/ 280 w 717"/>
                <a:gd name="T35" fmla="*/ 376 h 1024"/>
                <a:gd name="T36" fmla="*/ 293 w 717"/>
                <a:gd name="T37" fmla="*/ 412 h 1024"/>
                <a:gd name="T38" fmla="*/ 295 w 717"/>
                <a:gd name="T39" fmla="*/ 429 h 1024"/>
                <a:gd name="T40" fmla="*/ 298 w 717"/>
                <a:gd name="T41" fmla="*/ 440 h 1024"/>
                <a:gd name="T42" fmla="*/ 298 w 717"/>
                <a:gd name="T43" fmla="*/ 457 h 1024"/>
                <a:gd name="T44" fmla="*/ 298 w 717"/>
                <a:gd name="T45" fmla="*/ 504 h 1024"/>
                <a:gd name="T46" fmla="*/ 295 w 717"/>
                <a:gd name="T47" fmla="*/ 556 h 1024"/>
                <a:gd name="T48" fmla="*/ 293 w 717"/>
                <a:gd name="T49" fmla="*/ 594 h 1024"/>
                <a:gd name="T50" fmla="*/ 499 w 717"/>
                <a:gd name="T51" fmla="*/ 541 h 1024"/>
                <a:gd name="T52" fmla="*/ 283 w 717"/>
                <a:gd name="T53" fmla="*/ 735 h 1024"/>
                <a:gd name="T54" fmla="*/ 278 w 717"/>
                <a:gd name="T55" fmla="*/ 780 h 1024"/>
                <a:gd name="T56" fmla="*/ 276 w 717"/>
                <a:gd name="T57" fmla="*/ 817 h 1024"/>
                <a:gd name="T58" fmla="*/ 272 w 717"/>
                <a:gd name="T59" fmla="*/ 851 h 1024"/>
                <a:gd name="T60" fmla="*/ 507 w 717"/>
                <a:gd name="T61" fmla="*/ 776 h 1024"/>
                <a:gd name="T62" fmla="*/ 259 w 717"/>
                <a:gd name="T63" fmla="*/ 983 h 1024"/>
                <a:gd name="T64" fmla="*/ 255 w 717"/>
                <a:gd name="T65" fmla="*/ 1020 h 1024"/>
                <a:gd name="T66" fmla="*/ 509 w 717"/>
                <a:gd name="T67" fmla="*/ 906 h 1024"/>
                <a:gd name="T68" fmla="*/ 370 w 717"/>
                <a:gd name="T69" fmla="*/ 1024 h 1024"/>
                <a:gd name="T70" fmla="*/ 482 w 717"/>
                <a:gd name="T71" fmla="*/ 1020 h 1024"/>
                <a:gd name="T72" fmla="*/ 541 w 717"/>
                <a:gd name="T73" fmla="*/ 1024 h 1024"/>
                <a:gd name="T74" fmla="*/ 565 w 717"/>
                <a:gd name="T75" fmla="*/ 1009 h 1024"/>
                <a:gd name="T76" fmla="*/ 552 w 717"/>
                <a:gd name="T77" fmla="*/ 979 h 1024"/>
                <a:gd name="T78" fmla="*/ 548 w 717"/>
                <a:gd name="T79" fmla="*/ 921 h 1024"/>
                <a:gd name="T80" fmla="*/ 349 w 717"/>
                <a:gd name="T81" fmla="*/ 1005 h 1024"/>
                <a:gd name="T82" fmla="*/ 535 w 717"/>
                <a:gd name="T83" fmla="*/ 855 h 1024"/>
                <a:gd name="T84" fmla="*/ 531 w 717"/>
                <a:gd name="T85" fmla="*/ 827 h 1024"/>
                <a:gd name="T86" fmla="*/ 283 w 717"/>
                <a:gd name="T87" fmla="*/ 921 h 1024"/>
                <a:gd name="T88" fmla="*/ 518 w 717"/>
                <a:gd name="T89" fmla="*/ 710 h 1024"/>
                <a:gd name="T90" fmla="*/ 306 w 717"/>
                <a:gd name="T91" fmla="*/ 797 h 1024"/>
                <a:gd name="T92" fmla="*/ 514 w 717"/>
                <a:gd name="T93" fmla="*/ 645 h 1024"/>
                <a:gd name="T94" fmla="*/ 512 w 717"/>
                <a:gd name="T95" fmla="*/ 592 h 1024"/>
                <a:gd name="T96" fmla="*/ 512 w 717"/>
                <a:gd name="T97" fmla="*/ 532 h 1024"/>
                <a:gd name="T98" fmla="*/ 518 w 717"/>
                <a:gd name="T99" fmla="*/ 453 h 1024"/>
                <a:gd name="T100" fmla="*/ 522 w 717"/>
                <a:gd name="T101" fmla="*/ 423 h 1024"/>
                <a:gd name="T102" fmla="*/ 315 w 717"/>
                <a:gd name="T103" fmla="*/ 494 h 1024"/>
                <a:gd name="T104" fmla="*/ 548 w 717"/>
                <a:gd name="T105" fmla="*/ 312 h 1024"/>
                <a:gd name="T106" fmla="*/ 556 w 717"/>
                <a:gd name="T107" fmla="*/ 290 h 1024"/>
                <a:gd name="T108" fmla="*/ 563 w 717"/>
                <a:gd name="T109" fmla="*/ 273 h 1024"/>
                <a:gd name="T110" fmla="*/ 578 w 717"/>
                <a:gd name="T111" fmla="*/ 237 h 1024"/>
                <a:gd name="T112" fmla="*/ 610 w 717"/>
                <a:gd name="T113" fmla="*/ 166 h 1024"/>
                <a:gd name="T114" fmla="*/ 618 w 717"/>
                <a:gd name="T115" fmla="*/ 154 h 1024"/>
                <a:gd name="T116" fmla="*/ 293 w 717"/>
                <a:gd name="T117" fmla="*/ 322 h 1024"/>
                <a:gd name="T118" fmla="*/ 700 w 717"/>
                <a:gd name="T119" fmla="*/ 38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17" h="1024">
                  <a:moveTo>
                    <a:pt x="2" y="119"/>
                  </a:moveTo>
                  <a:lnTo>
                    <a:pt x="2" y="119"/>
                  </a:lnTo>
                  <a:lnTo>
                    <a:pt x="2" y="119"/>
                  </a:lnTo>
                  <a:lnTo>
                    <a:pt x="2" y="119"/>
                  </a:lnTo>
                  <a:close/>
                  <a:moveTo>
                    <a:pt x="717" y="0"/>
                  </a:moveTo>
                  <a:lnTo>
                    <a:pt x="244" y="273"/>
                  </a:lnTo>
                  <a:lnTo>
                    <a:pt x="509" y="111"/>
                  </a:lnTo>
                  <a:lnTo>
                    <a:pt x="509" y="109"/>
                  </a:lnTo>
                  <a:lnTo>
                    <a:pt x="509" y="109"/>
                  </a:lnTo>
                  <a:lnTo>
                    <a:pt x="229" y="271"/>
                  </a:lnTo>
                  <a:lnTo>
                    <a:pt x="484" y="113"/>
                  </a:lnTo>
                  <a:lnTo>
                    <a:pt x="484" y="111"/>
                  </a:lnTo>
                  <a:lnTo>
                    <a:pt x="484" y="111"/>
                  </a:lnTo>
                  <a:lnTo>
                    <a:pt x="236" y="254"/>
                  </a:lnTo>
                  <a:lnTo>
                    <a:pt x="473" y="111"/>
                  </a:lnTo>
                  <a:lnTo>
                    <a:pt x="473" y="111"/>
                  </a:lnTo>
                  <a:lnTo>
                    <a:pt x="473" y="111"/>
                  </a:lnTo>
                  <a:lnTo>
                    <a:pt x="206" y="265"/>
                  </a:lnTo>
                  <a:lnTo>
                    <a:pt x="456" y="104"/>
                  </a:lnTo>
                  <a:lnTo>
                    <a:pt x="458" y="102"/>
                  </a:lnTo>
                  <a:lnTo>
                    <a:pt x="456" y="102"/>
                  </a:lnTo>
                  <a:lnTo>
                    <a:pt x="191" y="256"/>
                  </a:lnTo>
                  <a:lnTo>
                    <a:pt x="445" y="91"/>
                  </a:lnTo>
                  <a:lnTo>
                    <a:pt x="445" y="89"/>
                  </a:lnTo>
                  <a:lnTo>
                    <a:pt x="445" y="89"/>
                  </a:lnTo>
                  <a:lnTo>
                    <a:pt x="176" y="245"/>
                  </a:lnTo>
                  <a:lnTo>
                    <a:pt x="437" y="79"/>
                  </a:lnTo>
                  <a:lnTo>
                    <a:pt x="437" y="79"/>
                  </a:lnTo>
                  <a:lnTo>
                    <a:pt x="437" y="77"/>
                  </a:lnTo>
                  <a:lnTo>
                    <a:pt x="437" y="77"/>
                  </a:lnTo>
                  <a:lnTo>
                    <a:pt x="437" y="77"/>
                  </a:lnTo>
                  <a:lnTo>
                    <a:pt x="437" y="77"/>
                  </a:lnTo>
                  <a:lnTo>
                    <a:pt x="437" y="77"/>
                  </a:lnTo>
                  <a:lnTo>
                    <a:pt x="437" y="77"/>
                  </a:lnTo>
                  <a:lnTo>
                    <a:pt x="169" y="231"/>
                  </a:lnTo>
                  <a:lnTo>
                    <a:pt x="432" y="68"/>
                  </a:lnTo>
                  <a:lnTo>
                    <a:pt x="432" y="68"/>
                  </a:lnTo>
                  <a:lnTo>
                    <a:pt x="432" y="68"/>
                  </a:lnTo>
                  <a:lnTo>
                    <a:pt x="184" y="211"/>
                  </a:lnTo>
                  <a:lnTo>
                    <a:pt x="430" y="64"/>
                  </a:lnTo>
                  <a:lnTo>
                    <a:pt x="430" y="64"/>
                  </a:lnTo>
                  <a:lnTo>
                    <a:pt x="430" y="62"/>
                  </a:lnTo>
                  <a:lnTo>
                    <a:pt x="253" y="164"/>
                  </a:lnTo>
                  <a:lnTo>
                    <a:pt x="428" y="62"/>
                  </a:lnTo>
                  <a:lnTo>
                    <a:pt x="428" y="62"/>
                  </a:lnTo>
                  <a:lnTo>
                    <a:pt x="430" y="62"/>
                  </a:lnTo>
                  <a:lnTo>
                    <a:pt x="430" y="62"/>
                  </a:lnTo>
                  <a:lnTo>
                    <a:pt x="428" y="59"/>
                  </a:lnTo>
                  <a:lnTo>
                    <a:pt x="428" y="59"/>
                  </a:lnTo>
                  <a:lnTo>
                    <a:pt x="428" y="59"/>
                  </a:lnTo>
                  <a:lnTo>
                    <a:pt x="428" y="59"/>
                  </a:lnTo>
                  <a:lnTo>
                    <a:pt x="428" y="59"/>
                  </a:lnTo>
                  <a:lnTo>
                    <a:pt x="165" y="211"/>
                  </a:lnTo>
                  <a:lnTo>
                    <a:pt x="426" y="55"/>
                  </a:lnTo>
                  <a:lnTo>
                    <a:pt x="426" y="53"/>
                  </a:lnTo>
                  <a:lnTo>
                    <a:pt x="426" y="53"/>
                  </a:lnTo>
                  <a:lnTo>
                    <a:pt x="396" y="70"/>
                  </a:lnTo>
                  <a:lnTo>
                    <a:pt x="426" y="53"/>
                  </a:lnTo>
                  <a:lnTo>
                    <a:pt x="426" y="53"/>
                  </a:lnTo>
                  <a:lnTo>
                    <a:pt x="426" y="53"/>
                  </a:lnTo>
                  <a:lnTo>
                    <a:pt x="426" y="53"/>
                  </a:lnTo>
                  <a:lnTo>
                    <a:pt x="426" y="53"/>
                  </a:lnTo>
                  <a:lnTo>
                    <a:pt x="426" y="53"/>
                  </a:lnTo>
                  <a:lnTo>
                    <a:pt x="426" y="53"/>
                  </a:lnTo>
                  <a:lnTo>
                    <a:pt x="206" y="179"/>
                  </a:lnTo>
                  <a:lnTo>
                    <a:pt x="424" y="51"/>
                  </a:lnTo>
                  <a:lnTo>
                    <a:pt x="424" y="51"/>
                  </a:lnTo>
                  <a:lnTo>
                    <a:pt x="424" y="51"/>
                  </a:lnTo>
                  <a:lnTo>
                    <a:pt x="424" y="51"/>
                  </a:lnTo>
                  <a:lnTo>
                    <a:pt x="424" y="51"/>
                  </a:lnTo>
                  <a:lnTo>
                    <a:pt x="426" y="51"/>
                  </a:lnTo>
                  <a:lnTo>
                    <a:pt x="424" y="49"/>
                  </a:lnTo>
                  <a:lnTo>
                    <a:pt x="424" y="49"/>
                  </a:lnTo>
                  <a:lnTo>
                    <a:pt x="424" y="49"/>
                  </a:lnTo>
                  <a:lnTo>
                    <a:pt x="424" y="49"/>
                  </a:lnTo>
                  <a:lnTo>
                    <a:pt x="116" y="228"/>
                  </a:lnTo>
                  <a:lnTo>
                    <a:pt x="159" y="186"/>
                  </a:lnTo>
                  <a:lnTo>
                    <a:pt x="159" y="186"/>
                  </a:lnTo>
                  <a:lnTo>
                    <a:pt x="156" y="186"/>
                  </a:lnTo>
                  <a:lnTo>
                    <a:pt x="99" y="220"/>
                  </a:lnTo>
                  <a:lnTo>
                    <a:pt x="144" y="179"/>
                  </a:lnTo>
                  <a:lnTo>
                    <a:pt x="144" y="179"/>
                  </a:lnTo>
                  <a:lnTo>
                    <a:pt x="141" y="177"/>
                  </a:lnTo>
                  <a:lnTo>
                    <a:pt x="84" y="211"/>
                  </a:lnTo>
                  <a:lnTo>
                    <a:pt x="126" y="171"/>
                  </a:lnTo>
                  <a:lnTo>
                    <a:pt x="126" y="168"/>
                  </a:lnTo>
                  <a:lnTo>
                    <a:pt x="126" y="168"/>
                  </a:lnTo>
                  <a:lnTo>
                    <a:pt x="75" y="198"/>
                  </a:lnTo>
                  <a:lnTo>
                    <a:pt x="120" y="166"/>
                  </a:lnTo>
                  <a:lnTo>
                    <a:pt x="122" y="166"/>
                  </a:lnTo>
                  <a:lnTo>
                    <a:pt x="120" y="166"/>
                  </a:lnTo>
                  <a:lnTo>
                    <a:pt x="64" y="198"/>
                  </a:lnTo>
                  <a:lnTo>
                    <a:pt x="107" y="158"/>
                  </a:lnTo>
                  <a:lnTo>
                    <a:pt x="109" y="158"/>
                  </a:lnTo>
                  <a:lnTo>
                    <a:pt x="107" y="158"/>
                  </a:lnTo>
                  <a:lnTo>
                    <a:pt x="52" y="190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43" y="181"/>
                  </a:lnTo>
                  <a:lnTo>
                    <a:pt x="86" y="145"/>
                  </a:lnTo>
                  <a:lnTo>
                    <a:pt x="86" y="145"/>
                  </a:lnTo>
                  <a:lnTo>
                    <a:pt x="86" y="145"/>
                  </a:lnTo>
                  <a:lnTo>
                    <a:pt x="41" y="171"/>
                  </a:lnTo>
                  <a:lnTo>
                    <a:pt x="82" y="143"/>
                  </a:lnTo>
                  <a:lnTo>
                    <a:pt x="82" y="143"/>
                  </a:lnTo>
                  <a:lnTo>
                    <a:pt x="82" y="141"/>
                  </a:lnTo>
                  <a:lnTo>
                    <a:pt x="34" y="168"/>
                  </a:lnTo>
                  <a:lnTo>
                    <a:pt x="75" y="139"/>
                  </a:lnTo>
                  <a:lnTo>
                    <a:pt x="75" y="139"/>
                  </a:lnTo>
                  <a:lnTo>
                    <a:pt x="75" y="139"/>
                  </a:lnTo>
                  <a:lnTo>
                    <a:pt x="28" y="164"/>
                  </a:lnTo>
                  <a:lnTo>
                    <a:pt x="69" y="134"/>
                  </a:lnTo>
                  <a:lnTo>
                    <a:pt x="69" y="134"/>
                  </a:lnTo>
                  <a:lnTo>
                    <a:pt x="69" y="134"/>
                  </a:lnTo>
                  <a:lnTo>
                    <a:pt x="20" y="162"/>
                  </a:lnTo>
                  <a:lnTo>
                    <a:pt x="54" y="126"/>
                  </a:lnTo>
                  <a:lnTo>
                    <a:pt x="54" y="126"/>
                  </a:lnTo>
                  <a:lnTo>
                    <a:pt x="54" y="126"/>
                  </a:lnTo>
                  <a:lnTo>
                    <a:pt x="11" y="149"/>
                  </a:lnTo>
                  <a:lnTo>
                    <a:pt x="39" y="119"/>
                  </a:lnTo>
                  <a:lnTo>
                    <a:pt x="39" y="119"/>
                  </a:lnTo>
                  <a:lnTo>
                    <a:pt x="37" y="119"/>
                  </a:lnTo>
                  <a:lnTo>
                    <a:pt x="28" y="124"/>
                  </a:lnTo>
                  <a:lnTo>
                    <a:pt x="37" y="119"/>
                  </a:lnTo>
                  <a:lnTo>
                    <a:pt x="37" y="119"/>
                  </a:lnTo>
                  <a:lnTo>
                    <a:pt x="37" y="117"/>
                  </a:lnTo>
                  <a:lnTo>
                    <a:pt x="2" y="139"/>
                  </a:lnTo>
                  <a:lnTo>
                    <a:pt x="9" y="115"/>
                  </a:lnTo>
                  <a:lnTo>
                    <a:pt x="9" y="115"/>
                  </a:lnTo>
                  <a:lnTo>
                    <a:pt x="9" y="115"/>
                  </a:lnTo>
                  <a:lnTo>
                    <a:pt x="2" y="117"/>
                  </a:lnTo>
                  <a:lnTo>
                    <a:pt x="2" y="119"/>
                  </a:lnTo>
                  <a:lnTo>
                    <a:pt x="2" y="119"/>
                  </a:lnTo>
                  <a:lnTo>
                    <a:pt x="9" y="115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9" y="134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2" y="141"/>
                  </a:lnTo>
                  <a:lnTo>
                    <a:pt x="34" y="121"/>
                  </a:lnTo>
                  <a:lnTo>
                    <a:pt x="7" y="151"/>
                  </a:lnTo>
                  <a:lnTo>
                    <a:pt x="7" y="151"/>
                  </a:lnTo>
                  <a:lnTo>
                    <a:pt x="9" y="154"/>
                  </a:lnTo>
                  <a:lnTo>
                    <a:pt x="49" y="128"/>
                  </a:lnTo>
                  <a:lnTo>
                    <a:pt x="17" y="164"/>
                  </a:lnTo>
                  <a:lnTo>
                    <a:pt x="17" y="164"/>
                  </a:lnTo>
                  <a:lnTo>
                    <a:pt x="17" y="164"/>
                  </a:lnTo>
                  <a:lnTo>
                    <a:pt x="62" y="139"/>
                  </a:lnTo>
                  <a:lnTo>
                    <a:pt x="22" y="168"/>
                  </a:lnTo>
                  <a:lnTo>
                    <a:pt x="22" y="171"/>
                  </a:lnTo>
                  <a:lnTo>
                    <a:pt x="22" y="171"/>
                  </a:lnTo>
                  <a:lnTo>
                    <a:pt x="69" y="143"/>
                  </a:lnTo>
                  <a:lnTo>
                    <a:pt x="26" y="173"/>
                  </a:lnTo>
                  <a:lnTo>
                    <a:pt x="26" y="175"/>
                  </a:lnTo>
                  <a:lnTo>
                    <a:pt x="26" y="175"/>
                  </a:lnTo>
                  <a:lnTo>
                    <a:pt x="71" y="149"/>
                  </a:lnTo>
                  <a:lnTo>
                    <a:pt x="30" y="177"/>
                  </a:lnTo>
                  <a:lnTo>
                    <a:pt x="30" y="177"/>
                  </a:lnTo>
                  <a:lnTo>
                    <a:pt x="30" y="177"/>
                  </a:lnTo>
                  <a:lnTo>
                    <a:pt x="82" y="147"/>
                  </a:lnTo>
                  <a:lnTo>
                    <a:pt x="39" y="183"/>
                  </a:lnTo>
                  <a:lnTo>
                    <a:pt x="37" y="186"/>
                  </a:lnTo>
                  <a:lnTo>
                    <a:pt x="39" y="186"/>
                  </a:lnTo>
                  <a:lnTo>
                    <a:pt x="92" y="154"/>
                  </a:lnTo>
                  <a:lnTo>
                    <a:pt x="47" y="192"/>
                  </a:lnTo>
                  <a:lnTo>
                    <a:pt x="47" y="192"/>
                  </a:lnTo>
                  <a:lnTo>
                    <a:pt x="47" y="192"/>
                  </a:lnTo>
                  <a:lnTo>
                    <a:pt x="105" y="160"/>
                  </a:lnTo>
                  <a:lnTo>
                    <a:pt x="60" y="201"/>
                  </a:lnTo>
                  <a:lnTo>
                    <a:pt x="60" y="201"/>
                  </a:lnTo>
                  <a:lnTo>
                    <a:pt x="60" y="201"/>
                  </a:lnTo>
                  <a:lnTo>
                    <a:pt x="111" y="171"/>
                  </a:lnTo>
                  <a:lnTo>
                    <a:pt x="64" y="205"/>
                  </a:lnTo>
                  <a:lnTo>
                    <a:pt x="64" y="205"/>
                  </a:lnTo>
                  <a:lnTo>
                    <a:pt x="67" y="205"/>
                  </a:lnTo>
                  <a:lnTo>
                    <a:pt x="124" y="173"/>
                  </a:lnTo>
                  <a:lnTo>
                    <a:pt x="82" y="213"/>
                  </a:lnTo>
                  <a:lnTo>
                    <a:pt x="82" y="213"/>
                  </a:lnTo>
                  <a:lnTo>
                    <a:pt x="82" y="213"/>
                  </a:lnTo>
                  <a:lnTo>
                    <a:pt x="139" y="181"/>
                  </a:lnTo>
                  <a:lnTo>
                    <a:pt x="94" y="222"/>
                  </a:lnTo>
                  <a:lnTo>
                    <a:pt x="94" y="222"/>
                  </a:lnTo>
                  <a:lnTo>
                    <a:pt x="94" y="222"/>
                  </a:lnTo>
                  <a:lnTo>
                    <a:pt x="154" y="188"/>
                  </a:lnTo>
                  <a:lnTo>
                    <a:pt x="111" y="231"/>
                  </a:lnTo>
                  <a:lnTo>
                    <a:pt x="111" y="231"/>
                  </a:lnTo>
                  <a:lnTo>
                    <a:pt x="111" y="231"/>
                  </a:lnTo>
                  <a:lnTo>
                    <a:pt x="334" y="102"/>
                  </a:lnTo>
                  <a:lnTo>
                    <a:pt x="116" y="233"/>
                  </a:lnTo>
                  <a:lnTo>
                    <a:pt x="116" y="233"/>
                  </a:lnTo>
                  <a:lnTo>
                    <a:pt x="116" y="233"/>
                  </a:lnTo>
                  <a:lnTo>
                    <a:pt x="116" y="233"/>
                  </a:lnTo>
                  <a:lnTo>
                    <a:pt x="116" y="233"/>
                  </a:lnTo>
                  <a:lnTo>
                    <a:pt x="116" y="233"/>
                  </a:lnTo>
                  <a:lnTo>
                    <a:pt x="116" y="233"/>
                  </a:lnTo>
                  <a:lnTo>
                    <a:pt x="116" y="233"/>
                  </a:lnTo>
                  <a:lnTo>
                    <a:pt x="116" y="233"/>
                  </a:lnTo>
                  <a:lnTo>
                    <a:pt x="116" y="233"/>
                  </a:lnTo>
                  <a:lnTo>
                    <a:pt x="116" y="233"/>
                  </a:lnTo>
                  <a:lnTo>
                    <a:pt x="116" y="233"/>
                  </a:lnTo>
                  <a:lnTo>
                    <a:pt x="146" y="216"/>
                  </a:lnTo>
                  <a:lnTo>
                    <a:pt x="116" y="233"/>
                  </a:lnTo>
                  <a:lnTo>
                    <a:pt x="116" y="233"/>
                  </a:lnTo>
                  <a:lnTo>
                    <a:pt x="116" y="233"/>
                  </a:lnTo>
                  <a:lnTo>
                    <a:pt x="116" y="233"/>
                  </a:lnTo>
                  <a:lnTo>
                    <a:pt x="116" y="233"/>
                  </a:lnTo>
                  <a:lnTo>
                    <a:pt x="116" y="233"/>
                  </a:lnTo>
                  <a:lnTo>
                    <a:pt x="118" y="233"/>
                  </a:lnTo>
                  <a:lnTo>
                    <a:pt x="385" y="79"/>
                  </a:lnTo>
                  <a:lnTo>
                    <a:pt x="124" y="237"/>
                  </a:lnTo>
                  <a:lnTo>
                    <a:pt x="124" y="237"/>
                  </a:lnTo>
                  <a:lnTo>
                    <a:pt x="124" y="237"/>
                  </a:lnTo>
                  <a:lnTo>
                    <a:pt x="302" y="134"/>
                  </a:lnTo>
                  <a:lnTo>
                    <a:pt x="126" y="237"/>
                  </a:lnTo>
                  <a:lnTo>
                    <a:pt x="126" y="237"/>
                  </a:lnTo>
                  <a:lnTo>
                    <a:pt x="126" y="239"/>
                  </a:lnTo>
                  <a:lnTo>
                    <a:pt x="126" y="239"/>
                  </a:lnTo>
                  <a:lnTo>
                    <a:pt x="126" y="239"/>
                  </a:lnTo>
                  <a:lnTo>
                    <a:pt x="126" y="239"/>
                  </a:lnTo>
                  <a:lnTo>
                    <a:pt x="126" y="239"/>
                  </a:lnTo>
                  <a:lnTo>
                    <a:pt x="126" y="239"/>
                  </a:lnTo>
                  <a:lnTo>
                    <a:pt x="126" y="239"/>
                  </a:lnTo>
                  <a:lnTo>
                    <a:pt x="379" y="94"/>
                  </a:lnTo>
                  <a:lnTo>
                    <a:pt x="133" y="241"/>
                  </a:lnTo>
                  <a:lnTo>
                    <a:pt x="131" y="241"/>
                  </a:lnTo>
                  <a:lnTo>
                    <a:pt x="133" y="241"/>
                  </a:lnTo>
                  <a:lnTo>
                    <a:pt x="405" y="85"/>
                  </a:lnTo>
                  <a:lnTo>
                    <a:pt x="144" y="248"/>
                  </a:lnTo>
                  <a:lnTo>
                    <a:pt x="141" y="248"/>
                  </a:lnTo>
                  <a:lnTo>
                    <a:pt x="144" y="248"/>
                  </a:lnTo>
                  <a:lnTo>
                    <a:pt x="144" y="248"/>
                  </a:lnTo>
                  <a:lnTo>
                    <a:pt x="144" y="248"/>
                  </a:lnTo>
                  <a:lnTo>
                    <a:pt x="144" y="248"/>
                  </a:lnTo>
                  <a:lnTo>
                    <a:pt x="144" y="248"/>
                  </a:lnTo>
                  <a:lnTo>
                    <a:pt x="144" y="248"/>
                  </a:lnTo>
                  <a:lnTo>
                    <a:pt x="420" y="89"/>
                  </a:lnTo>
                  <a:lnTo>
                    <a:pt x="159" y="256"/>
                  </a:lnTo>
                  <a:lnTo>
                    <a:pt x="159" y="256"/>
                  </a:lnTo>
                  <a:lnTo>
                    <a:pt x="159" y="256"/>
                  </a:lnTo>
                  <a:lnTo>
                    <a:pt x="428" y="100"/>
                  </a:lnTo>
                  <a:lnTo>
                    <a:pt x="174" y="265"/>
                  </a:lnTo>
                  <a:lnTo>
                    <a:pt x="174" y="267"/>
                  </a:lnTo>
                  <a:lnTo>
                    <a:pt x="176" y="267"/>
                  </a:lnTo>
                  <a:lnTo>
                    <a:pt x="439" y="115"/>
                  </a:lnTo>
                  <a:lnTo>
                    <a:pt x="188" y="275"/>
                  </a:lnTo>
                  <a:lnTo>
                    <a:pt x="188" y="275"/>
                  </a:lnTo>
                  <a:lnTo>
                    <a:pt x="188" y="275"/>
                  </a:lnTo>
                  <a:lnTo>
                    <a:pt x="432" y="134"/>
                  </a:lnTo>
                  <a:lnTo>
                    <a:pt x="195" y="280"/>
                  </a:lnTo>
                  <a:lnTo>
                    <a:pt x="193" y="280"/>
                  </a:lnTo>
                  <a:lnTo>
                    <a:pt x="195" y="280"/>
                  </a:lnTo>
                  <a:lnTo>
                    <a:pt x="458" y="128"/>
                  </a:lnTo>
                  <a:lnTo>
                    <a:pt x="203" y="286"/>
                  </a:lnTo>
                  <a:lnTo>
                    <a:pt x="203" y="286"/>
                  </a:lnTo>
                  <a:lnTo>
                    <a:pt x="203" y="286"/>
                  </a:lnTo>
                  <a:lnTo>
                    <a:pt x="477" y="130"/>
                  </a:lnTo>
                  <a:lnTo>
                    <a:pt x="212" y="290"/>
                  </a:lnTo>
                  <a:lnTo>
                    <a:pt x="210" y="293"/>
                  </a:lnTo>
                  <a:lnTo>
                    <a:pt x="212" y="293"/>
                  </a:lnTo>
                  <a:lnTo>
                    <a:pt x="683" y="21"/>
                  </a:lnTo>
                  <a:lnTo>
                    <a:pt x="223" y="301"/>
                  </a:lnTo>
                  <a:lnTo>
                    <a:pt x="223" y="301"/>
                  </a:lnTo>
                  <a:lnTo>
                    <a:pt x="223" y="301"/>
                  </a:lnTo>
                  <a:lnTo>
                    <a:pt x="657" y="51"/>
                  </a:lnTo>
                  <a:lnTo>
                    <a:pt x="229" y="308"/>
                  </a:lnTo>
                  <a:lnTo>
                    <a:pt x="229" y="308"/>
                  </a:lnTo>
                  <a:lnTo>
                    <a:pt x="231" y="308"/>
                  </a:lnTo>
                  <a:lnTo>
                    <a:pt x="668" y="55"/>
                  </a:lnTo>
                  <a:lnTo>
                    <a:pt x="240" y="318"/>
                  </a:lnTo>
                  <a:lnTo>
                    <a:pt x="240" y="318"/>
                  </a:lnTo>
                  <a:lnTo>
                    <a:pt x="242" y="320"/>
                  </a:lnTo>
                  <a:lnTo>
                    <a:pt x="644" y="87"/>
                  </a:lnTo>
                  <a:lnTo>
                    <a:pt x="251" y="329"/>
                  </a:lnTo>
                  <a:lnTo>
                    <a:pt x="251" y="329"/>
                  </a:lnTo>
                  <a:lnTo>
                    <a:pt x="251" y="329"/>
                  </a:lnTo>
                  <a:lnTo>
                    <a:pt x="537" y="164"/>
                  </a:lnTo>
                  <a:lnTo>
                    <a:pt x="253" y="331"/>
                  </a:lnTo>
                  <a:lnTo>
                    <a:pt x="253" y="331"/>
                  </a:lnTo>
                  <a:lnTo>
                    <a:pt x="253" y="331"/>
                  </a:lnTo>
                  <a:lnTo>
                    <a:pt x="253" y="333"/>
                  </a:lnTo>
                  <a:lnTo>
                    <a:pt x="253" y="333"/>
                  </a:lnTo>
                  <a:lnTo>
                    <a:pt x="253" y="333"/>
                  </a:lnTo>
                  <a:lnTo>
                    <a:pt x="253" y="333"/>
                  </a:lnTo>
                  <a:lnTo>
                    <a:pt x="253" y="333"/>
                  </a:lnTo>
                  <a:lnTo>
                    <a:pt x="253" y="333"/>
                  </a:lnTo>
                  <a:lnTo>
                    <a:pt x="618" y="121"/>
                  </a:lnTo>
                  <a:lnTo>
                    <a:pt x="259" y="342"/>
                  </a:lnTo>
                  <a:lnTo>
                    <a:pt x="259" y="342"/>
                  </a:lnTo>
                  <a:lnTo>
                    <a:pt x="259" y="342"/>
                  </a:lnTo>
                  <a:lnTo>
                    <a:pt x="612" y="139"/>
                  </a:lnTo>
                  <a:lnTo>
                    <a:pt x="268" y="352"/>
                  </a:lnTo>
                  <a:lnTo>
                    <a:pt x="268" y="355"/>
                  </a:lnTo>
                  <a:lnTo>
                    <a:pt x="268" y="355"/>
                  </a:lnTo>
                  <a:lnTo>
                    <a:pt x="437" y="256"/>
                  </a:lnTo>
                  <a:lnTo>
                    <a:pt x="268" y="355"/>
                  </a:lnTo>
                  <a:lnTo>
                    <a:pt x="268" y="355"/>
                  </a:lnTo>
                  <a:lnTo>
                    <a:pt x="268" y="355"/>
                  </a:lnTo>
                  <a:lnTo>
                    <a:pt x="268" y="355"/>
                  </a:lnTo>
                  <a:lnTo>
                    <a:pt x="268" y="357"/>
                  </a:lnTo>
                  <a:lnTo>
                    <a:pt x="270" y="357"/>
                  </a:lnTo>
                  <a:lnTo>
                    <a:pt x="270" y="357"/>
                  </a:lnTo>
                  <a:lnTo>
                    <a:pt x="270" y="357"/>
                  </a:lnTo>
                  <a:lnTo>
                    <a:pt x="270" y="357"/>
                  </a:lnTo>
                  <a:lnTo>
                    <a:pt x="552" y="192"/>
                  </a:lnTo>
                  <a:lnTo>
                    <a:pt x="272" y="359"/>
                  </a:lnTo>
                  <a:lnTo>
                    <a:pt x="272" y="361"/>
                  </a:lnTo>
                  <a:lnTo>
                    <a:pt x="272" y="361"/>
                  </a:lnTo>
                  <a:lnTo>
                    <a:pt x="475" y="243"/>
                  </a:lnTo>
                  <a:lnTo>
                    <a:pt x="272" y="361"/>
                  </a:lnTo>
                  <a:lnTo>
                    <a:pt x="272" y="361"/>
                  </a:lnTo>
                  <a:lnTo>
                    <a:pt x="272" y="361"/>
                  </a:lnTo>
                  <a:lnTo>
                    <a:pt x="272" y="361"/>
                  </a:lnTo>
                  <a:lnTo>
                    <a:pt x="272" y="363"/>
                  </a:lnTo>
                  <a:lnTo>
                    <a:pt x="272" y="363"/>
                  </a:lnTo>
                  <a:lnTo>
                    <a:pt x="272" y="363"/>
                  </a:lnTo>
                  <a:lnTo>
                    <a:pt x="272" y="363"/>
                  </a:lnTo>
                  <a:lnTo>
                    <a:pt x="272" y="363"/>
                  </a:lnTo>
                  <a:lnTo>
                    <a:pt x="274" y="363"/>
                  </a:lnTo>
                  <a:lnTo>
                    <a:pt x="274" y="363"/>
                  </a:lnTo>
                  <a:lnTo>
                    <a:pt x="591" y="179"/>
                  </a:lnTo>
                  <a:lnTo>
                    <a:pt x="280" y="376"/>
                  </a:lnTo>
                  <a:lnTo>
                    <a:pt x="280" y="378"/>
                  </a:lnTo>
                  <a:lnTo>
                    <a:pt x="280" y="378"/>
                  </a:lnTo>
                  <a:lnTo>
                    <a:pt x="567" y="211"/>
                  </a:lnTo>
                  <a:lnTo>
                    <a:pt x="285" y="387"/>
                  </a:lnTo>
                  <a:lnTo>
                    <a:pt x="285" y="389"/>
                  </a:lnTo>
                  <a:lnTo>
                    <a:pt x="285" y="389"/>
                  </a:lnTo>
                  <a:lnTo>
                    <a:pt x="285" y="389"/>
                  </a:lnTo>
                  <a:lnTo>
                    <a:pt x="285" y="389"/>
                  </a:lnTo>
                  <a:lnTo>
                    <a:pt x="285" y="389"/>
                  </a:lnTo>
                  <a:lnTo>
                    <a:pt x="285" y="389"/>
                  </a:lnTo>
                  <a:lnTo>
                    <a:pt x="569" y="224"/>
                  </a:lnTo>
                  <a:lnTo>
                    <a:pt x="289" y="404"/>
                  </a:lnTo>
                  <a:lnTo>
                    <a:pt x="289" y="404"/>
                  </a:lnTo>
                  <a:lnTo>
                    <a:pt x="291" y="404"/>
                  </a:lnTo>
                  <a:lnTo>
                    <a:pt x="544" y="256"/>
                  </a:lnTo>
                  <a:lnTo>
                    <a:pt x="291" y="412"/>
                  </a:lnTo>
                  <a:lnTo>
                    <a:pt x="291" y="412"/>
                  </a:lnTo>
                  <a:lnTo>
                    <a:pt x="293" y="412"/>
                  </a:lnTo>
                  <a:lnTo>
                    <a:pt x="529" y="275"/>
                  </a:lnTo>
                  <a:lnTo>
                    <a:pt x="293" y="419"/>
                  </a:lnTo>
                  <a:lnTo>
                    <a:pt x="293" y="419"/>
                  </a:lnTo>
                  <a:lnTo>
                    <a:pt x="293" y="419"/>
                  </a:lnTo>
                  <a:lnTo>
                    <a:pt x="533" y="280"/>
                  </a:lnTo>
                  <a:lnTo>
                    <a:pt x="295" y="427"/>
                  </a:lnTo>
                  <a:lnTo>
                    <a:pt x="295" y="427"/>
                  </a:lnTo>
                  <a:lnTo>
                    <a:pt x="295" y="427"/>
                  </a:lnTo>
                  <a:lnTo>
                    <a:pt x="437" y="346"/>
                  </a:lnTo>
                  <a:lnTo>
                    <a:pt x="295" y="429"/>
                  </a:lnTo>
                  <a:lnTo>
                    <a:pt x="295" y="429"/>
                  </a:lnTo>
                  <a:lnTo>
                    <a:pt x="295" y="429"/>
                  </a:lnTo>
                  <a:lnTo>
                    <a:pt x="295" y="429"/>
                  </a:lnTo>
                  <a:lnTo>
                    <a:pt x="295" y="429"/>
                  </a:lnTo>
                  <a:lnTo>
                    <a:pt x="295" y="429"/>
                  </a:lnTo>
                  <a:lnTo>
                    <a:pt x="295" y="429"/>
                  </a:lnTo>
                  <a:lnTo>
                    <a:pt x="295" y="429"/>
                  </a:lnTo>
                  <a:lnTo>
                    <a:pt x="295" y="429"/>
                  </a:lnTo>
                  <a:lnTo>
                    <a:pt x="295" y="429"/>
                  </a:lnTo>
                  <a:lnTo>
                    <a:pt x="295" y="429"/>
                  </a:lnTo>
                  <a:lnTo>
                    <a:pt x="295" y="429"/>
                  </a:lnTo>
                  <a:lnTo>
                    <a:pt x="494" y="314"/>
                  </a:lnTo>
                  <a:lnTo>
                    <a:pt x="295" y="434"/>
                  </a:lnTo>
                  <a:lnTo>
                    <a:pt x="295" y="434"/>
                  </a:lnTo>
                  <a:lnTo>
                    <a:pt x="298" y="434"/>
                  </a:lnTo>
                  <a:lnTo>
                    <a:pt x="514" y="308"/>
                  </a:lnTo>
                  <a:lnTo>
                    <a:pt x="298" y="438"/>
                  </a:lnTo>
                  <a:lnTo>
                    <a:pt x="298" y="440"/>
                  </a:lnTo>
                  <a:lnTo>
                    <a:pt x="298" y="440"/>
                  </a:lnTo>
                  <a:lnTo>
                    <a:pt x="298" y="440"/>
                  </a:lnTo>
                  <a:lnTo>
                    <a:pt x="298" y="440"/>
                  </a:lnTo>
                  <a:lnTo>
                    <a:pt x="298" y="440"/>
                  </a:lnTo>
                  <a:lnTo>
                    <a:pt x="298" y="440"/>
                  </a:lnTo>
                  <a:lnTo>
                    <a:pt x="298" y="440"/>
                  </a:lnTo>
                  <a:lnTo>
                    <a:pt x="298" y="440"/>
                  </a:lnTo>
                  <a:lnTo>
                    <a:pt x="298" y="440"/>
                  </a:lnTo>
                  <a:lnTo>
                    <a:pt x="298" y="440"/>
                  </a:lnTo>
                  <a:lnTo>
                    <a:pt x="298" y="440"/>
                  </a:lnTo>
                  <a:lnTo>
                    <a:pt x="298" y="440"/>
                  </a:lnTo>
                  <a:lnTo>
                    <a:pt x="514" y="316"/>
                  </a:lnTo>
                  <a:lnTo>
                    <a:pt x="298" y="447"/>
                  </a:lnTo>
                  <a:lnTo>
                    <a:pt x="298" y="447"/>
                  </a:lnTo>
                  <a:lnTo>
                    <a:pt x="298" y="447"/>
                  </a:lnTo>
                  <a:lnTo>
                    <a:pt x="520" y="318"/>
                  </a:lnTo>
                  <a:lnTo>
                    <a:pt x="298" y="455"/>
                  </a:lnTo>
                  <a:lnTo>
                    <a:pt x="298" y="455"/>
                  </a:lnTo>
                  <a:lnTo>
                    <a:pt x="298" y="455"/>
                  </a:lnTo>
                  <a:lnTo>
                    <a:pt x="370" y="414"/>
                  </a:lnTo>
                  <a:lnTo>
                    <a:pt x="298" y="457"/>
                  </a:lnTo>
                  <a:lnTo>
                    <a:pt x="298" y="457"/>
                  </a:lnTo>
                  <a:lnTo>
                    <a:pt x="298" y="457"/>
                  </a:lnTo>
                  <a:lnTo>
                    <a:pt x="298" y="457"/>
                  </a:lnTo>
                  <a:lnTo>
                    <a:pt x="298" y="457"/>
                  </a:lnTo>
                  <a:lnTo>
                    <a:pt x="298" y="457"/>
                  </a:lnTo>
                  <a:lnTo>
                    <a:pt x="298" y="457"/>
                  </a:lnTo>
                  <a:lnTo>
                    <a:pt x="300" y="457"/>
                  </a:lnTo>
                  <a:lnTo>
                    <a:pt x="505" y="340"/>
                  </a:lnTo>
                  <a:lnTo>
                    <a:pt x="298" y="464"/>
                  </a:lnTo>
                  <a:lnTo>
                    <a:pt x="298" y="464"/>
                  </a:lnTo>
                  <a:lnTo>
                    <a:pt x="300" y="464"/>
                  </a:lnTo>
                  <a:lnTo>
                    <a:pt x="524" y="333"/>
                  </a:lnTo>
                  <a:lnTo>
                    <a:pt x="298" y="476"/>
                  </a:lnTo>
                  <a:lnTo>
                    <a:pt x="298" y="476"/>
                  </a:lnTo>
                  <a:lnTo>
                    <a:pt x="300" y="476"/>
                  </a:lnTo>
                  <a:lnTo>
                    <a:pt x="514" y="352"/>
                  </a:lnTo>
                  <a:lnTo>
                    <a:pt x="298" y="487"/>
                  </a:lnTo>
                  <a:lnTo>
                    <a:pt x="298" y="487"/>
                  </a:lnTo>
                  <a:lnTo>
                    <a:pt x="300" y="487"/>
                  </a:lnTo>
                  <a:lnTo>
                    <a:pt x="522" y="359"/>
                  </a:lnTo>
                  <a:lnTo>
                    <a:pt x="298" y="504"/>
                  </a:lnTo>
                  <a:lnTo>
                    <a:pt x="298" y="504"/>
                  </a:lnTo>
                  <a:lnTo>
                    <a:pt x="298" y="504"/>
                  </a:lnTo>
                  <a:lnTo>
                    <a:pt x="518" y="378"/>
                  </a:lnTo>
                  <a:lnTo>
                    <a:pt x="298" y="524"/>
                  </a:lnTo>
                  <a:lnTo>
                    <a:pt x="298" y="524"/>
                  </a:lnTo>
                  <a:lnTo>
                    <a:pt x="298" y="526"/>
                  </a:lnTo>
                  <a:lnTo>
                    <a:pt x="505" y="404"/>
                  </a:lnTo>
                  <a:lnTo>
                    <a:pt x="298" y="536"/>
                  </a:lnTo>
                  <a:lnTo>
                    <a:pt x="298" y="536"/>
                  </a:lnTo>
                  <a:lnTo>
                    <a:pt x="298" y="536"/>
                  </a:lnTo>
                  <a:lnTo>
                    <a:pt x="509" y="414"/>
                  </a:lnTo>
                  <a:lnTo>
                    <a:pt x="295" y="553"/>
                  </a:lnTo>
                  <a:lnTo>
                    <a:pt x="295" y="553"/>
                  </a:lnTo>
                  <a:lnTo>
                    <a:pt x="295" y="553"/>
                  </a:lnTo>
                  <a:lnTo>
                    <a:pt x="402" y="494"/>
                  </a:lnTo>
                  <a:lnTo>
                    <a:pt x="295" y="556"/>
                  </a:lnTo>
                  <a:lnTo>
                    <a:pt x="295" y="556"/>
                  </a:lnTo>
                  <a:lnTo>
                    <a:pt x="295" y="556"/>
                  </a:lnTo>
                  <a:lnTo>
                    <a:pt x="295" y="556"/>
                  </a:lnTo>
                  <a:lnTo>
                    <a:pt x="295" y="556"/>
                  </a:lnTo>
                  <a:lnTo>
                    <a:pt x="295" y="556"/>
                  </a:lnTo>
                  <a:lnTo>
                    <a:pt x="295" y="556"/>
                  </a:lnTo>
                  <a:lnTo>
                    <a:pt x="295" y="556"/>
                  </a:lnTo>
                  <a:lnTo>
                    <a:pt x="295" y="556"/>
                  </a:lnTo>
                  <a:lnTo>
                    <a:pt x="295" y="556"/>
                  </a:lnTo>
                  <a:lnTo>
                    <a:pt x="295" y="556"/>
                  </a:lnTo>
                  <a:lnTo>
                    <a:pt x="295" y="556"/>
                  </a:lnTo>
                  <a:lnTo>
                    <a:pt x="473" y="453"/>
                  </a:lnTo>
                  <a:lnTo>
                    <a:pt x="295" y="560"/>
                  </a:lnTo>
                  <a:lnTo>
                    <a:pt x="295" y="562"/>
                  </a:lnTo>
                  <a:lnTo>
                    <a:pt x="295" y="562"/>
                  </a:lnTo>
                  <a:lnTo>
                    <a:pt x="507" y="440"/>
                  </a:lnTo>
                  <a:lnTo>
                    <a:pt x="295" y="581"/>
                  </a:lnTo>
                  <a:lnTo>
                    <a:pt x="295" y="581"/>
                  </a:lnTo>
                  <a:lnTo>
                    <a:pt x="295" y="581"/>
                  </a:lnTo>
                  <a:lnTo>
                    <a:pt x="497" y="466"/>
                  </a:lnTo>
                  <a:lnTo>
                    <a:pt x="293" y="594"/>
                  </a:lnTo>
                  <a:lnTo>
                    <a:pt x="293" y="594"/>
                  </a:lnTo>
                  <a:lnTo>
                    <a:pt x="293" y="594"/>
                  </a:lnTo>
                  <a:lnTo>
                    <a:pt x="503" y="474"/>
                  </a:lnTo>
                  <a:lnTo>
                    <a:pt x="293" y="613"/>
                  </a:lnTo>
                  <a:lnTo>
                    <a:pt x="293" y="613"/>
                  </a:lnTo>
                  <a:lnTo>
                    <a:pt x="293" y="613"/>
                  </a:lnTo>
                  <a:lnTo>
                    <a:pt x="499" y="494"/>
                  </a:lnTo>
                  <a:lnTo>
                    <a:pt x="291" y="630"/>
                  </a:lnTo>
                  <a:lnTo>
                    <a:pt x="291" y="630"/>
                  </a:lnTo>
                  <a:lnTo>
                    <a:pt x="291" y="630"/>
                  </a:lnTo>
                  <a:lnTo>
                    <a:pt x="490" y="517"/>
                  </a:lnTo>
                  <a:lnTo>
                    <a:pt x="291" y="641"/>
                  </a:lnTo>
                  <a:lnTo>
                    <a:pt x="291" y="641"/>
                  </a:lnTo>
                  <a:lnTo>
                    <a:pt x="291" y="641"/>
                  </a:lnTo>
                  <a:lnTo>
                    <a:pt x="499" y="521"/>
                  </a:lnTo>
                  <a:lnTo>
                    <a:pt x="289" y="660"/>
                  </a:lnTo>
                  <a:lnTo>
                    <a:pt x="289" y="660"/>
                  </a:lnTo>
                  <a:lnTo>
                    <a:pt x="289" y="660"/>
                  </a:lnTo>
                  <a:lnTo>
                    <a:pt x="499" y="541"/>
                  </a:lnTo>
                  <a:lnTo>
                    <a:pt x="287" y="682"/>
                  </a:lnTo>
                  <a:lnTo>
                    <a:pt x="287" y="682"/>
                  </a:lnTo>
                  <a:lnTo>
                    <a:pt x="289" y="682"/>
                  </a:lnTo>
                  <a:lnTo>
                    <a:pt x="492" y="564"/>
                  </a:lnTo>
                  <a:lnTo>
                    <a:pt x="287" y="695"/>
                  </a:lnTo>
                  <a:lnTo>
                    <a:pt x="287" y="697"/>
                  </a:lnTo>
                  <a:lnTo>
                    <a:pt x="287" y="697"/>
                  </a:lnTo>
                  <a:lnTo>
                    <a:pt x="499" y="575"/>
                  </a:lnTo>
                  <a:lnTo>
                    <a:pt x="285" y="716"/>
                  </a:lnTo>
                  <a:lnTo>
                    <a:pt x="285" y="716"/>
                  </a:lnTo>
                  <a:lnTo>
                    <a:pt x="285" y="716"/>
                  </a:lnTo>
                  <a:lnTo>
                    <a:pt x="467" y="611"/>
                  </a:lnTo>
                  <a:lnTo>
                    <a:pt x="285" y="722"/>
                  </a:lnTo>
                  <a:lnTo>
                    <a:pt x="285" y="722"/>
                  </a:lnTo>
                  <a:lnTo>
                    <a:pt x="285" y="722"/>
                  </a:lnTo>
                  <a:lnTo>
                    <a:pt x="488" y="605"/>
                  </a:lnTo>
                  <a:lnTo>
                    <a:pt x="283" y="733"/>
                  </a:lnTo>
                  <a:lnTo>
                    <a:pt x="283" y="735"/>
                  </a:lnTo>
                  <a:lnTo>
                    <a:pt x="285" y="735"/>
                  </a:lnTo>
                  <a:lnTo>
                    <a:pt x="492" y="613"/>
                  </a:lnTo>
                  <a:lnTo>
                    <a:pt x="283" y="748"/>
                  </a:lnTo>
                  <a:lnTo>
                    <a:pt x="283" y="748"/>
                  </a:lnTo>
                  <a:lnTo>
                    <a:pt x="283" y="748"/>
                  </a:lnTo>
                  <a:lnTo>
                    <a:pt x="497" y="626"/>
                  </a:lnTo>
                  <a:lnTo>
                    <a:pt x="280" y="765"/>
                  </a:lnTo>
                  <a:lnTo>
                    <a:pt x="280" y="765"/>
                  </a:lnTo>
                  <a:lnTo>
                    <a:pt x="280" y="765"/>
                  </a:lnTo>
                  <a:lnTo>
                    <a:pt x="479" y="652"/>
                  </a:lnTo>
                  <a:lnTo>
                    <a:pt x="280" y="774"/>
                  </a:lnTo>
                  <a:lnTo>
                    <a:pt x="280" y="774"/>
                  </a:lnTo>
                  <a:lnTo>
                    <a:pt x="280" y="774"/>
                  </a:lnTo>
                  <a:lnTo>
                    <a:pt x="469" y="667"/>
                  </a:lnTo>
                  <a:lnTo>
                    <a:pt x="278" y="780"/>
                  </a:lnTo>
                  <a:lnTo>
                    <a:pt x="278" y="780"/>
                  </a:lnTo>
                  <a:lnTo>
                    <a:pt x="280" y="780"/>
                  </a:lnTo>
                  <a:lnTo>
                    <a:pt x="278" y="780"/>
                  </a:lnTo>
                  <a:lnTo>
                    <a:pt x="278" y="780"/>
                  </a:lnTo>
                  <a:lnTo>
                    <a:pt x="278" y="780"/>
                  </a:lnTo>
                  <a:lnTo>
                    <a:pt x="278" y="782"/>
                  </a:lnTo>
                  <a:lnTo>
                    <a:pt x="280" y="782"/>
                  </a:lnTo>
                  <a:lnTo>
                    <a:pt x="280" y="782"/>
                  </a:lnTo>
                  <a:lnTo>
                    <a:pt x="280" y="782"/>
                  </a:lnTo>
                  <a:lnTo>
                    <a:pt x="497" y="656"/>
                  </a:lnTo>
                  <a:lnTo>
                    <a:pt x="278" y="797"/>
                  </a:lnTo>
                  <a:lnTo>
                    <a:pt x="278" y="797"/>
                  </a:lnTo>
                  <a:lnTo>
                    <a:pt x="278" y="797"/>
                  </a:lnTo>
                  <a:lnTo>
                    <a:pt x="484" y="680"/>
                  </a:lnTo>
                  <a:lnTo>
                    <a:pt x="276" y="806"/>
                  </a:lnTo>
                  <a:lnTo>
                    <a:pt x="276" y="808"/>
                  </a:lnTo>
                  <a:lnTo>
                    <a:pt x="278" y="808"/>
                  </a:lnTo>
                  <a:lnTo>
                    <a:pt x="484" y="688"/>
                  </a:lnTo>
                  <a:lnTo>
                    <a:pt x="276" y="817"/>
                  </a:lnTo>
                  <a:lnTo>
                    <a:pt x="276" y="817"/>
                  </a:lnTo>
                  <a:lnTo>
                    <a:pt x="276" y="817"/>
                  </a:lnTo>
                  <a:lnTo>
                    <a:pt x="494" y="690"/>
                  </a:lnTo>
                  <a:lnTo>
                    <a:pt x="274" y="829"/>
                  </a:lnTo>
                  <a:lnTo>
                    <a:pt x="274" y="832"/>
                  </a:lnTo>
                  <a:lnTo>
                    <a:pt x="274" y="832"/>
                  </a:lnTo>
                  <a:lnTo>
                    <a:pt x="274" y="832"/>
                  </a:lnTo>
                  <a:lnTo>
                    <a:pt x="274" y="832"/>
                  </a:lnTo>
                  <a:lnTo>
                    <a:pt x="274" y="832"/>
                  </a:lnTo>
                  <a:lnTo>
                    <a:pt x="274" y="832"/>
                  </a:lnTo>
                  <a:lnTo>
                    <a:pt x="274" y="832"/>
                  </a:lnTo>
                  <a:lnTo>
                    <a:pt x="274" y="832"/>
                  </a:lnTo>
                  <a:lnTo>
                    <a:pt x="274" y="832"/>
                  </a:lnTo>
                  <a:lnTo>
                    <a:pt x="274" y="832"/>
                  </a:lnTo>
                  <a:lnTo>
                    <a:pt x="276" y="832"/>
                  </a:lnTo>
                  <a:lnTo>
                    <a:pt x="276" y="832"/>
                  </a:lnTo>
                  <a:lnTo>
                    <a:pt x="501" y="701"/>
                  </a:lnTo>
                  <a:lnTo>
                    <a:pt x="272" y="851"/>
                  </a:lnTo>
                  <a:lnTo>
                    <a:pt x="272" y="851"/>
                  </a:lnTo>
                  <a:lnTo>
                    <a:pt x="272" y="851"/>
                  </a:lnTo>
                  <a:lnTo>
                    <a:pt x="272" y="851"/>
                  </a:lnTo>
                  <a:lnTo>
                    <a:pt x="272" y="853"/>
                  </a:lnTo>
                  <a:lnTo>
                    <a:pt x="272" y="853"/>
                  </a:lnTo>
                  <a:lnTo>
                    <a:pt x="274" y="853"/>
                  </a:lnTo>
                  <a:lnTo>
                    <a:pt x="274" y="853"/>
                  </a:lnTo>
                  <a:lnTo>
                    <a:pt x="503" y="720"/>
                  </a:lnTo>
                  <a:lnTo>
                    <a:pt x="270" y="870"/>
                  </a:lnTo>
                  <a:lnTo>
                    <a:pt x="270" y="872"/>
                  </a:lnTo>
                  <a:lnTo>
                    <a:pt x="272" y="872"/>
                  </a:lnTo>
                  <a:lnTo>
                    <a:pt x="505" y="737"/>
                  </a:lnTo>
                  <a:lnTo>
                    <a:pt x="270" y="891"/>
                  </a:lnTo>
                  <a:lnTo>
                    <a:pt x="268" y="891"/>
                  </a:lnTo>
                  <a:lnTo>
                    <a:pt x="270" y="891"/>
                  </a:lnTo>
                  <a:lnTo>
                    <a:pt x="507" y="755"/>
                  </a:lnTo>
                  <a:lnTo>
                    <a:pt x="268" y="913"/>
                  </a:lnTo>
                  <a:lnTo>
                    <a:pt x="266" y="913"/>
                  </a:lnTo>
                  <a:lnTo>
                    <a:pt x="268" y="913"/>
                  </a:lnTo>
                  <a:lnTo>
                    <a:pt x="507" y="776"/>
                  </a:lnTo>
                  <a:lnTo>
                    <a:pt x="266" y="932"/>
                  </a:lnTo>
                  <a:lnTo>
                    <a:pt x="266" y="932"/>
                  </a:lnTo>
                  <a:lnTo>
                    <a:pt x="266" y="932"/>
                  </a:lnTo>
                  <a:lnTo>
                    <a:pt x="503" y="795"/>
                  </a:lnTo>
                  <a:lnTo>
                    <a:pt x="263" y="945"/>
                  </a:lnTo>
                  <a:lnTo>
                    <a:pt x="263" y="947"/>
                  </a:lnTo>
                  <a:lnTo>
                    <a:pt x="263" y="947"/>
                  </a:lnTo>
                  <a:lnTo>
                    <a:pt x="497" y="812"/>
                  </a:lnTo>
                  <a:lnTo>
                    <a:pt x="261" y="956"/>
                  </a:lnTo>
                  <a:lnTo>
                    <a:pt x="261" y="956"/>
                  </a:lnTo>
                  <a:lnTo>
                    <a:pt x="263" y="958"/>
                  </a:lnTo>
                  <a:lnTo>
                    <a:pt x="497" y="821"/>
                  </a:lnTo>
                  <a:lnTo>
                    <a:pt x="261" y="966"/>
                  </a:lnTo>
                  <a:lnTo>
                    <a:pt x="261" y="966"/>
                  </a:lnTo>
                  <a:lnTo>
                    <a:pt x="261" y="966"/>
                  </a:lnTo>
                  <a:lnTo>
                    <a:pt x="509" y="823"/>
                  </a:lnTo>
                  <a:lnTo>
                    <a:pt x="259" y="983"/>
                  </a:lnTo>
                  <a:lnTo>
                    <a:pt x="259" y="983"/>
                  </a:lnTo>
                  <a:lnTo>
                    <a:pt x="259" y="983"/>
                  </a:lnTo>
                  <a:lnTo>
                    <a:pt x="499" y="847"/>
                  </a:lnTo>
                  <a:lnTo>
                    <a:pt x="259" y="994"/>
                  </a:lnTo>
                  <a:lnTo>
                    <a:pt x="257" y="994"/>
                  </a:lnTo>
                  <a:lnTo>
                    <a:pt x="259" y="994"/>
                  </a:lnTo>
                  <a:lnTo>
                    <a:pt x="499" y="855"/>
                  </a:lnTo>
                  <a:lnTo>
                    <a:pt x="257" y="1003"/>
                  </a:lnTo>
                  <a:lnTo>
                    <a:pt x="257" y="1005"/>
                  </a:lnTo>
                  <a:lnTo>
                    <a:pt x="257" y="1005"/>
                  </a:lnTo>
                  <a:lnTo>
                    <a:pt x="507" y="859"/>
                  </a:lnTo>
                  <a:lnTo>
                    <a:pt x="255" y="1015"/>
                  </a:lnTo>
                  <a:lnTo>
                    <a:pt x="255" y="1018"/>
                  </a:lnTo>
                  <a:lnTo>
                    <a:pt x="257" y="1018"/>
                  </a:lnTo>
                  <a:lnTo>
                    <a:pt x="351" y="962"/>
                  </a:lnTo>
                  <a:lnTo>
                    <a:pt x="255" y="1018"/>
                  </a:lnTo>
                  <a:lnTo>
                    <a:pt x="255" y="1018"/>
                  </a:lnTo>
                  <a:lnTo>
                    <a:pt x="255" y="1018"/>
                  </a:lnTo>
                  <a:lnTo>
                    <a:pt x="255" y="1020"/>
                  </a:lnTo>
                  <a:lnTo>
                    <a:pt x="255" y="1020"/>
                  </a:lnTo>
                  <a:lnTo>
                    <a:pt x="257" y="1020"/>
                  </a:lnTo>
                  <a:lnTo>
                    <a:pt x="257" y="1020"/>
                  </a:lnTo>
                  <a:lnTo>
                    <a:pt x="257" y="1020"/>
                  </a:lnTo>
                  <a:lnTo>
                    <a:pt x="257" y="1020"/>
                  </a:lnTo>
                  <a:lnTo>
                    <a:pt x="509" y="872"/>
                  </a:lnTo>
                  <a:lnTo>
                    <a:pt x="266" y="1024"/>
                  </a:lnTo>
                  <a:lnTo>
                    <a:pt x="266" y="1024"/>
                  </a:lnTo>
                  <a:lnTo>
                    <a:pt x="266" y="1024"/>
                  </a:lnTo>
                  <a:lnTo>
                    <a:pt x="520" y="879"/>
                  </a:lnTo>
                  <a:lnTo>
                    <a:pt x="295" y="1024"/>
                  </a:lnTo>
                  <a:lnTo>
                    <a:pt x="293" y="1024"/>
                  </a:lnTo>
                  <a:lnTo>
                    <a:pt x="295" y="1024"/>
                  </a:lnTo>
                  <a:lnTo>
                    <a:pt x="486" y="915"/>
                  </a:lnTo>
                  <a:lnTo>
                    <a:pt x="304" y="1024"/>
                  </a:lnTo>
                  <a:lnTo>
                    <a:pt x="304" y="1024"/>
                  </a:lnTo>
                  <a:lnTo>
                    <a:pt x="304" y="1024"/>
                  </a:lnTo>
                  <a:lnTo>
                    <a:pt x="509" y="906"/>
                  </a:lnTo>
                  <a:lnTo>
                    <a:pt x="317" y="1024"/>
                  </a:lnTo>
                  <a:lnTo>
                    <a:pt x="317" y="1024"/>
                  </a:lnTo>
                  <a:lnTo>
                    <a:pt x="319" y="1024"/>
                  </a:lnTo>
                  <a:lnTo>
                    <a:pt x="522" y="906"/>
                  </a:lnTo>
                  <a:lnTo>
                    <a:pt x="340" y="1024"/>
                  </a:lnTo>
                  <a:lnTo>
                    <a:pt x="338" y="1024"/>
                  </a:lnTo>
                  <a:lnTo>
                    <a:pt x="340" y="1024"/>
                  </a:lnTo>
                  <a:lnTo>
                    <a:pt x="524" y="919"/>
                  </a:lnTo>
                  <a:lnTo>
                    <a:pt x="357" y="1024"/>
                  </a:lnTo>
                  <a:lnTo>
                    <a:pt x="357" y="1024"/>
                  </a:lnTo>
                  <a:lnTo>
                    <a:pt x="357" y="1024"/>
                  </a:lnTo>
                  <a:lnTo>
                    <a:pt x="479" y="956"/>
                  </a:lnTo>
                  <a:lnTo>
                    <a:pt x="364" y="1024"/>
                  </a:lnTo>
                  <a:lnTo>
                    <a:pt x="364" y="1024"/>
                  </a:lnTo>
                  <a:lnTo>
                    <a:pt x="364" y="1024"/>
                  </a:lnTo>
                  <a:lnTo>
                    <a:pt x="497" y="947"/>
                  </a:lnTo>
                  <a:lnTo>
                    <a:pt x="370" y="1024"/>
                  </a:lnTo>
                  <a:lnTo>
                    <a:pt x="370" y="1024"/>
                  </a:lnTo>
                  <a:lnTo>
                    <a:pt x="370" y="1024"/>
                  </a:lnTo>
                  <a:lnTo>
                    <a:pt x="529" y="932"/>
                  </a:lnTo>
                  <a:lnTo>
                    <a:pt x="387" y="1024"/>
                  </a:lnTo>
                  <a:lnTo>
                    <a:pt x="387" y="1024"/>
                  </a:lnTo>
                  <a:lnTo>
                    <a:pt x="390" y="1024"/>
                  </a:lnTo>
                  <a:lnTo>
                    <a:pt x="539" y="938"/>
                  </a:lnTo>
                  <a:lnTo>
                    <a:pt x="417" y="1024"/>
                  </a:lnTo>
                  <a:lnTo>
                    <a:pt x="417" y="1024"/>
                  </a:lnTo>
                  <a:lnTo>
                    <a:pt x="417" y="1024"/>
                  </a:lnTo>
                  <a:lnTo>
                    <a:pt x="541" y="953"/>
                  </a:lnTo>
                  <a:lnTo>
                    <a:pt x="441" y="1024"/>
                  </a:lnTo>
                  <a:lnTo>
                    <a:pt x="441" y="1024"/>
                  </a:lnTo>
                  <a:lnTo>
                    <a:pt x="441" y="1024"/>
                  </a:lnTo>
                  <a:lnTo>
                    <a:pt x="548" y="962"/>
                  </a:lnTo>
                  <a:lnTo>
                    <a:pt x="475" y="1022"/>
                  </a:lnTo>
                  <a:lnTo>
                    <a:pt x="475" y="1024"/>
                  </a:lnTo>
                  <a:lnTo>
                    <a:pt x="475" y="1024"/>
                  </a:lnTo>
                  <a:lnTo>
                    <a:pt x="482" y="1020"/>
                  </a:lnTo>
                  <a:lnTo>
                    <a:pt x="477" y="1022"/>
                  </a:lnTo>
                  <a:lnTo>
                    <a:pt x="477" y="1024"/>
                  </a:lnTo>
                  <a:lnTo>
                    <a:pt x="477" y="1024"/>
                  </a:lnTo>
                  <a:lnTo>
                    <a:pt x="546" y="983"/>
                  </a:lnTo>
                  <a:lnTo>
                    <a:pt x="490" y="1022"/>
                  </a:lnTo>
                  <a:lnTo>
                    <a:pt x="490" y="1024"/>
                  </a:lnTo>
                  <a:lnTo>
                    <a:pt x="490" y="1024"/>
                  </a:lnTo>
                  <a:lnTo>
                    <a:pt x="548" y="990"/>
                  </a:lnTo>
                  <a:lnTo>
                    <a:pt x="501" y="1022"/>
                  </a:lnTo>
                  <a:lnTo>
                    <a:pt x="501" y="1024"/>
                  </a:lnTo>
                  <a:lnTo>
                    <a:pt x="501" y="1024"/>
                  </a:lnTo>
                  <a:lnTo>
                    <a:pt x="552" y="994"/>
                  </a:lnTo>
                  <a:lnTo>
                    <a:pt x="514" y="1022"/>
                  </a:lnTo>
                  <a:lnTo>
                    <a:pt x="514" y="1024"/>
                  </a:lnTo>
                  <a:lnTo>
                    <a:pt x="514" y="1024"/>
                  </a:lnTo>
                  <a:lnTo>
                    <a:pt x="559" y="996"/>
                  </a:lnTo>
                  <a:lnTo>
                    <a:pt x="541" y="1022"/>
                  </a:lnTo>
                  <a:lnTo>
                    <a:pt x="541" y="1024"/>
                  </a:lnTo>
                  <a:lnTo>
                    <a:pt x="541" y="1024"/>
                  </a:lnTo>
                  <a:lnTo>
                    <a:pt x="563" y="1011"/>
                  </a:lnTo>
                  <a:lnTo>
                    <a:pt x="556" y="1022"/>
                  </a:lnTo>
                  <a:lnTo>
                    <a:pt x="556" y="1024"/>
                  </a:lnTo>
                  <a:lnTo>
                    <a:pt x="559" y="1024"/>
                  </a:lnTo>
                  <a:lnTo>
                    <a:pt x="565" y="1018"/>
                  </a:lnTo>
                  <a:lnTo>
                    <a:pt x="567" y="1022"/>
                  </a:lnTo>
                  <a:lnTo>
                    <a:pt x="567" y="1024"/>
                  </a:lnTo>
                  <a:lnTo>
                    <a:pt x="567" y="1024"/>
                  </a:lnTo>
                  <a:lnTo>
                    <a:pt x="567" y="1022"/>
                  </a:lnTo>
                  <a:lnTo>
                    <a:pt x="567" y="1022"/>
                  </a:lnTo>
                  <a:lnTo>
                    <a:pt x="567" y="1022"/>
                  </a:lnTo>
                  <a:lnTo>
                    <a:pt x="567" y="1018"/>
                  </a:lnTo>
                  <a:lnTo>
                    <a:pt x="567" y="1018"/>
                  </a:lnTo>
                  <a:lnTo>
                    <a:pt x="565" y="1018"/>
                  </a:lnTo>
                  <a:lnTo>
                    <a:pt x="559" y="1022"/>
                  </a:lnTo>
                  <a:lnTo>
                    <a:pt x="565" y="1009"/>
                  </a:lnTo>
                  <a:lnTo>
                    <a:pt x="565" y="1009"/>
                  </a:lnTo>
                  <a:lnTo>
                    <a:pt x="565" y="1009"/>
                  </a:lnTo>
                  <a:lnTo>
                    <a:pt x="544" y="1022"/>
                  </a:lnTo>
                  <a:lnTo>
                    <a:pt x="561" y="996"/>
                  </a:lnTo>
                  <a:lnTo>
                    <a:pt x="561" y="994"/>
                  </a:lnTo>
                  <a:lnTo>
                    <a:pt x="561" y="994"/>
                  </a:lnTo>
                  <a:lnTo>
                    <a:pt x="522" y="1018"/>
                  </a:lnTo>
                  <a:lnTo>
                    <a:pt x="561" y="990"/>
                  </a:lnTo>
                  <a:lnTo>
                    <a:pt x="561" y="990"/>
                  </a:lnTo>
                  <a:lnTo>
                    <a:pt x="559" y="990"/>
                  </a:lnTo>
                  <a:lnTo>
                    <a:pt x="512" y="1018"/>
                  </a:lnTo>
                  <a:lnTo>
                    <a:pt x="559" y="983"/>
                  </a:lnTo>
                  <a:lnTo>
                    <a:pt x="559" y="983"/>
                  </a:lnTo>
                  <a:lnTo>
                    <a:pt x="559" y="983"/>
                  </a:lnTo>
                  <a:lnTo>
                    <a:pt x="501" y="1015"/>
                  </a:lnTo>
                  <a:lnTo>
                    <a:pt x="556" y="977"/>
                  </a:lnTo>
                  <a:lnTo>
                    <a:pt x="559" y="977"/>
                  </a:lnTo>
                  <a:lnTo>
                    <a:pt x="556" y="977"/>
                  </a:lnTo>
                  <a:lnTo>
                    <a:pt x="552" y="979"/>
                  </a:lnTo>
                  <a:lnTo>
                    <a:pt x="556" y="977"/>
                  </a:lnTo>
                  <a:lnTo>
                    <a:pt x="556" y="975"/>
                  </a:lnTo>
                  <a:lnTo>
                    <a:pt x="556" y="975"/>
                  </a:lnTo>
                  <a:lnTo>
                    <a:pt x="479" y="1020"/>
                  </a:lnTo>
                  <a:lnTo>
                    <a:pt x="554" y="958"/>
                  </a:lnTo>
                  <a:lnTo>
                    <a:pt x="554" y="958"/>
                  </a:lnTo>
                  <a:lnTo>
                    <a:pt x="552" y="958"/>
                  </a:lnTo>
                  <a:lnTo>
                    <a:pt x="449" y="1018"/>
                  </a:lnTo>
                  <a:lnTo>
                    <a:pt x="552" y="947"/>
                  </a:lnTo>
                  <a:lnTo>
                    <a:pt x="552" y="947"/>
                  </a:lnTo>
                  <a:lnTo>
                    <a:pt x="550" y="947"/>
                  </a:lnTo>
                  <a:lnTo>
                    <a:pt x="426" y="1018"/>
                  </a:lnTo>
                  <a:lnTo>
                    <a:pt x="548" y="932"/>
                  </a:lnTo>
                  <a:lnTo>
                    <a:pt x="548" y="932"/>
                  </a:lnTo>
                  <a:lnTo>
                    <a:pt x="548" y="932"/>
                  </a:lnTo>
                  <a:lnTo>
                    <a:pt x="407" y="1013"/>
                  </a:lnTo>
                  <a:lnTo>
                    <a:pt x="546" y="924"/>
                  </a:lnTo>
                  <a:lnTo>
                    <a:pt x="548" y="921"/>
                  </a:lnTo>
                  <a:lnTo>
                    <a:pt x="546" y="921"/>
                  </a:lnTo>
                  <a:lnTo>
                    <a:pt x="420" y="994"/>
                  </a:lnTo>
                  <a:lnTo>
                    <a:pt x="546" y="919"/>
                  </a:lnTo>
                  <a:lnTo>
                    <a:pt x="546" y="919"/>
                  </a:lnTo>
                  <a:lnTo>
                    <a:pt x="546" y="917"/>
                  </a:lnTo>
                  <a:lnTo>
                    <a:pt x="430" y="986"/>
                  </a:lnTo>
                  <a:lnTo>
                    <a:pt x="546" y="917"/>
                  </a:lnTo>
                  <a:lnTo>
                    <a:pt x="546" y="915"/>
                  </a:lnTo>
                  <a:lnTo>
                    <a:pt x="546" y="915"/>
                  </a:lnTo>
                  <a:lnTo>
                    <a:pt x="379" y="1011"/>
                  </a:lnTo>
                  <a:lnTo>
                    <a:pt x="544" y="906"/>
                  </a:lnTo>
                  <a:lnTo>
                    <a:pt x="544" y="906"/>
                  </a:lnTo>
                  <a:lnTo>
                    <a:pt x="544" y="906"/>
                  </a:lnTo>
                  <a:lnTo>
                    <a:pt x="357" y="1013"/>
                  </a:lnTo>
                  <a:lnTo>
                    <a:pt x="541" y="896"/>
                  </a:lnTo>
                  <a:lnTo>
                    <a:pt x="541" y="896"/>
                  </a:lnTo>
                  <a:lnTo>
                    <a:pt x="541" y="894"/>
                  </a:lnTo>
                  <a:lnTo>
                    <a:pt x="349" y="1005"/>
                  </a:lnTo>
                  <a:lnTo>
                    <a:pt x="541" y="887"/>
                  </a:lnTo>
                  <a:lnTo>
                    <a:pt x="541" y="887"/>
                  </a:lnTo>
                  <a:lnTo>
                    <a:pt x="539" y="887"/>
                  </a:lnTo>
                  <a:lnTo>
                    <a:pt x="357" y="992"/>
                  </a:lnTo>
                  <a:lnTo>
                    <a:pt x="539" y="883"/>
                  </a:lnTo>
                  <a:lnTo>
                    <a:pt x="539" y="883"/>
                  </a:lnTo>
                  <a:lnTo>
                    <a:pt x="539" y="883"/>
                  </a:lnTo>
                  <a:lnTo>
                    <a:pt x="310" y="1013"/>
                  </a:lnTo>
                  <a:lnTo>
                    <a:pt x="537" y="868"/>
                  </a:lnTo>
                  <a:lnTo>
                    <a:pt x="537" y="868"/>
                  </a:lnTo>
                  <a:lnTo>
                    <a:pt x="537" y="868"/>
                  </a:lnTo>
                  <a:lnTo>
                    <a:pt x="291" y="1009"/>
                  </a:lnTo>
                  <a:lnTo>
                    <a:pt x="535" y="857"/>
                  </a:lnTo>
                  <a:lnTo>
                    <a:pt x="535" y="857"/>
                  </a:lnTo>
                  <a:lnTo>
                    <a:pt x="535" y="857"/>
                  </a:lnTo>
                  <a:lnTo>
                    <a:pt x="437" y="913"/>
                  </a:lnTo>
                  <a:lnTo>
                    <a:pt x="535" y="855"/>
                  </a:lnTo>
                  <a:lnTo>
                    <a:pt x="535" y="855"/>
                  </a:lnTo>
                  <a:lnTo>
                    <a:pt x="535" y="855"/>
                  </a:lnTo>
                  <a:lnTo>
                    <a:pt x="535" y="855"/>
                  </a:lnTo>
                  <a:lnTo>
                    <a:pt x="535" y="855"/>
                  </a:lnTo>
                  <a:lnTo>
                    <a:pt x="535" y="855"/>
                  </a:lnTo>
                  <a:lnTo>
                    <a:pt x="535" y="855"/>
                  </a:lnTo>
                  <a:lnTo>
                    <a:pt x="535" y="855"/>
                  </a:lnTo>
                  <a:lnTo>
                    <a:pt x="535" y="855"/>
                  </a:lnTo>
                  <a:lnTo>
                    <a:pt x="283" y="1001"/>
                  </a:lnTo>
                  <a:lnTo>
                    <a:pt x="533" y="844"/>
                  </a:lnTo>
                  <a:lnTo>
                    <a:pt x="535" y="844"/>
                  </a:lnTo>
                  <a:lnTo>
                    <a:pt x="533" y="844"/>
                  </a:lnTo>
                  <a:lnTo>
                    <a:pt x="291" y="983"/>
                  </a:lnTo>
                  <a:lnTo>
                    <a:pt x="533" y="836"/>
                  </a:lnTo>
                  <a:lnTo>
                    <a:pt x="533" y="836"/>
                  </a:lnTo>
                  <a:lnTo>
                    <a:pt x="533" y="836"/>
                  </a:lnTo>
                  <a:lnTo>
                    <a:pt x="289" y="975"/>
                  </a:lnTo>
                  <a:lnTo>
                    <a:pt x="531" y="827"/>
                  </a:lnTo>
                  <a:lnTo>
                    <a:pt x="531" y="827"/>
                  </a:lnTo>
                  <a:lnTo>
                    <a:pt x="531" y="827"/>
                  </a:lnTo>
                  <a:lnTo>
                    <a:pt x="278" y="973"/>
                  </a:lnTo>
                  <a:lnTo>
                    <a:pt x="529" y="812"/>
                  </a:lnTo>
                  <a:lnTo>
                    <a:pt x="529" y="812"/>
                  </a:lnTo>
                  <a:lnTo>
                    <a:pt x="529" y="812"/>
                  </a:lnTo>
                  <a:lnTo>
                    <a:pt x="291" y="949"/>
                  </a:lnTo>
                  <a:lnTo>
                    <a:pt x="529" y="804"/>
                  </a:lnTo>
                  <a:lnTo>
                    <a:pt x="529" y="804"/>
                  </a:lnTo>
                  <a:lnTo>
                    <a:pt x="529" y="804"/>
                  </a:lnTo>
                  <a:lnTo>
                    <a:pt x="293" y="938"/>
                  </a:lnTo>
                  <a:lnTo>
                    <a:pt x="526" y="795"/>
                  </a:lnTo>
                  <a:lnTo>
                    <a:pt x="526" y="793"/>
                  </a:lnTo>
                  <a:lnTo>
                    <a:pt x="526" y="793"/>
                  </a:lnTo>
                  <a:lnTo>
                    <a:pt x="287" y="932"/>
                  </a:lnTo>
                  <a:lnTo>
                    <a:pt x="524" y="782"/>
                  </a:lnTo>
                  <a:lnTo>
                    <a:pt x="526" y="782"/>
                  </a:lnTo>
                  <a:lnTo>
                    <a:pt x="524" y="780"/>
                  </a:lnTo>
                  <a:lnTo>
                    <a:pt x="283" y="921"/>
                  </a:lnTo>
                  <a:lnTo>
                    <a:pt x="524" y="765"/>
                  </a:lnTo>
                  <a:lnTo>
                    <a:pt x="524" y="765"/>
                  </a:lnTo>
                  <a:lnTo>
                    <a:pt x="522" y="765"/>
                  </a:lnTo>
                  <a:lnTo>
                    <a:pt x="280" y="904"/>
                  </a:lnTo>
                  <a:lnTo>
                    <a:pt x="522" y="746"/>
                  </a:lnTo>
                  <a:lnTo>
                    <a:pt x="522" y="746"/>
                  </a:lnTo>
                  <a:lnTo>
                    <a:pt x="520" y="746"/>
                  </a:lnTo>
                  <a:lnTo>
                    <a:pt x="283" y="883"/>
                  </a:lnTo>
                  <a:lnTo>
                    <a:pt x="520" y="729"/>
                  </a:lnTo>
                  <a:lnTo>
                    <a:pt x="520" y="729"/>
                  </a:lnTo>
                  <a:lnTo>
                    <a:pt x="518" y="727"/>
                  </a:lnTo>
                  <a:lnTo>
                    <a:pt x="287" y="861"/>
                  </a:lnTo>
                  <a:lnTo>
                    <a:pt x="518" y="712"/>
                  </a:lnTo>
                  <a:lnTo>
                    <a:pt x="518" y="710"/>
                  </a:lnTo>
                  <a:lnTo>
                    <a:pt x="518" y="710"/>
                  </a:lnTo>
                  <a:lnTo>
                    <a:pt x="518" y="710"/>
                  </a:lnTo>
                  <a:lnTo>
                    <a:pt x="518" y="710"/>
                  </a:lnTo>
                  <a:lnTo>
                    <a:pt x="518" y="710"/>
                  </a:lnTo>
                  <a:lnTo>
                    <a:pt x="518" y="710"/>
                  </a:lnTo>
                  <a:lnTo>
                    <a:pt x="518" y="710"/>
                  </a:lnTo>
                  <a:lnTo>
                    <a:pt x="287" y="842"/>
                  </a:lnTo>
                  <a:lnTo>
                    <a:pt x="516" y="693"/>
                  </a:lnTo>
                  <a:lnTo>
                    <a:pt x="516" y="693"/>
                  </a:lnTo>
                  <a:lnTo>
                    <a:pt x="516" y="693"/>
                  </a:lnTo>
                  <a:lnTo>
                    <a:pt x="516" y="693"/>
                  </a:lnTo>
                  <a:lnTo>
                    <a:pt x="516" y="693"/>
                  </a:lnTo>
                  <a:lnTo>
                    <a:pt x="516" y="690"/>
                  </a:lnTo>
                  <a:lnTo>
                    <a:pt x="516" y="690"/>
                  </a:lnTo>
                  <a:lnTo>
                    <a:pt x="516" y="690"/>
                  </a:lnTo>
                  <a:lnTo>
                    <a:pt x="516" y="690"/>
                  </a:lnTo>
                  <a:lnTo>
                    <a:pt x="516" y="690"/>
                  </a:lnTo>
                  <a:lnTo>
                    <a:pt x="295" y="819"/>
                  </a:lnTo>
                  <a:lnTo>
                    <a:pt x="516" y="680"/>
                  </a:lnTo>
                  <a:lnTo>
                    <a:pt x="516" y="678"/>
                  </a:lnTo>
                  <a:lnTo>
                    <a:pt x="516" y="678"/>
                  </a:lnTo>
                  <a:lnTo>
                    <a:pt x="306" y="797"/>
                  </a:lnTo>
                  <a:lnTo>
                    <a:pt x="516" y="671"/>
                  </a:lnTo>
                  <a:lnTo>
                    <a:pt x="516" y="669"/>
                  </a:lnTo>
                  <a:lnTo>
                    <a:pt x="514" y="669"/>
                  </a:lnTo>
                  <a:lnTo>
                    <a:pt x="306" y="789"/>
                  </a:lnTo>
                  <a:lnTo>
                    <a:pt x="514" y="663"/>
                  </a:lnTo>
                  <a:lnTo>
                    <a:pt x="514" y="660"/>
                  </a:lnTo>
                  <a:lnTo>
                    <a:pt x="514" y="660"/>
                  </a:lnTo>
                  <a:lnTo>
                    <a:pt x="295" y="787"/>
                  </a:lnTo>
                  <a:lnTo>
                    <a:pt x="514" y="648"/>
                  </a:lnTo>
                  <a:lnTo>
                    <a:pt x="514" y="645"/>
                  </a:lnTo>
                  <a:lnTo>
                    <a:pt x="514" y="645"/>
                  </a:lnTo>
                  <a:lnTo>
                    <a:pt x="514" y="645"/>
                  </a:lnTo>
                  <a:lnTo>
                    <a:pt x="514" y="645"/>
                  </a:lnTo>
                  <a:lnTo>
                    <a:pt x="514" y="645"/>
                  </a:lnTo>
                  <a:lnTo>
                    <a:pt x="514" y="645"/>
                  </a:lnTo>
                  <a:lnTo>
                    <a:pt x="514" y="645"/>
                  </a:lnTo>
                  <a:lnTo>
                    <a:pt x="514" y="645"/>
                  </a:lnTo>
                  <a:lnTo>
                    <a:pt x="514" y="645"/>
                  </a:lnTo>
                  <a:lnTo>
                    <a:pt x="325" y="755"/>
                  </a:lnTo>
                  <a:lnTo>
                    <a:pt x="514" y="639"/>
                  </a:lnTo>
                  <a:lnTo>
                    <a:pt x="514" y="639"/>
                  </a:lnTo>
                  <a:lnTo>
                    <a:pt x="514" y="639"/>
                  </a:lnTo>
                  <a:lnTo>
                    <a:pt x="313" y="755"/>
                  </a:lnTo>
                  <a:lnTo>
                    <a:pt x="514" y="633"/>
                  </a:lnTo>
                  <a:lnTo>
                    <a:pt x="514" y="633"/>
                  </a:lnTo>
                  <a:lnTo>
                    <a:pt x="512" y="630"/>
                  </a:lnTo>
                  <a:lnTo>
                    <a:pt x="298" y="757"/>
                  </a:lnTo>
                  <a:lnTo>
                    <a:pt x="512" y="616"/>
                  </a:lnTo>
                  <a:lnTo>
                    <a:pt x="512" y="616"/>
                  </a:lnTo>
                  <a:lnTo>
                    <a:pt x="512" y="616"/>
                  </a:lnTo>
                  <a:lnTo>
                    <a:pt x="302" y="735"/>
                  </a:lnTo>
                  <a:lnTo>
                    <a:pt x="512" y="603"/>
                  </a:lnTo>
                  <a:lnTo>
                    <a:pt x="512" y="603"/>
                  </a:lnTo>
                  <a:lnTo>
                    <a:pt x="512" y="603"/>
                  </a:lnTo>
                  <a:lnTo>
                    <a:pt x="306" y="720"/>
                  </a:lnTo>
                  <a:lnTo>
                    <a:pt x="512" y="592"/>
                  </a:lnTo>
                  <a:lnTo>
                    <a:pt x="512" y="592"/>
                  </a:lnTo>
                  <a:lnTo>
                    <a:pt x="512" y="592"/>
                  </a:lnTo>
                  <a:lnTo>
                    <a:pt x="330" y="697"/>
                  </a:lnTo>
                  <a:lnTo>
                    <a:pt x="512" y="586"/>
                  </a:lnTo>
                  <a:lnTo>
                    <a:pt x="512" y="586"/>
                  </a:lnTo>
                  <a:lnTo>
                    <a:pt x="512" y="586"/>
                  </a:lnTo>
                  <a:lnTo>
                    <a:pt x="298" y="707"/>
                  </a:lnTo>
                  <a:lnTo>
                    <a:pt x="512" y="566"/>
                  </a:lnTo>
                  <a:lnTo>
                    <a:pt x="512" y="566"/>
                  </a:lnTo>
                  <a:lnTo>
                    <a:pt x="512" y="566"/>
                  </a:lnTo>
                  <a:lnTo>
                    <a:pt x="306" y="684"/>
                  </a:lnTo>
                  <a:lnTo>
                    <a:pt x="512" y="553"/>
                  </a:lnTo>
                  <a:lnTo>
                    <a:pt x="512" y="551"/>
                  </a:lnTo>
                  <a:lnTo>
                    <a:pt x="512" y="551"/>
                  </a:lnTo>
                  <a:lnTo>
                    <a:pt x="302" y="673"/>
                  </a:lnTo>
                  <a:lnTo>
                    <a:pt x="512" y="532"/>
                  </a:lnTo>
                  <a:lnTo>
                    <a:pt x="514" y="532"/>
                  </a:lnTo>
                  <a:lnTo>
                    <a:pt x="512" y="532"/>
                  </a:lnTo>
                  <a:lnTo>
                    <a:pt x="304" y="652"/>
                  </a:lnTo>
                  <a:lnTo>
                    <a:pt x="514" y="513"/>
                  </a:lnTo>
                  <a:lnTo>
                    <a:pt x="514" y="513"/>
                  </a:lnTo>
                  <a:lnTo>
                    <a:pt x="514" y="513"/>
                  </a:lnTo>
                  <a:lnTo>
                    <a:pt x="315" y="626"/>
                  </a:lnTo>
                  <a:lnTo>
                    <a:pt x="514" y="502"/>
                  </a:lnTo>
                  <a:lnTo>
                    <a:pt x="514" y="502"/>
                  </a:lnTo>
                  <a:lnTo>
                    <a:pt x="514" y="502"/>
                  </a:lnTo>
                  <a:lnTo>
                    <a:pt x="308" y="620"/>
                  </a:lnTo>
                  <a:lnTo>
                    <a:pt x="516" y="485"/>
                  </a:lnTo>
                  <a:lnTo>
                    <a:pt x="516" y="485"/>
                  </a:lnTo>
                  <a:lnTo>
                    <a:pt x="514" y="485"/>
                  </a:lnTo>
                  <a:lnTo>
                    <a:pt x="306" y="605"/>
                  </a:lnTo>
                  <a:lnTo>
                    <a:pt x="516" y="466"/>
                  </a:lnTo>
                  <a:lnTo>
                    <a:pt x="518" y="466"/>
                  </a:lnTo>
                  <a:lnTo>
                    <a:pt x="516" y="466"/>
                  </a:lnTo>
                  <a:lnTo>
                    <a:pt x="315" y="581"/>
                  </a:lnTo>
                  <a:lnTo>
                    <a:pt x="518" y="453"/>
                  </a:lnTo>
                  <a:lnTo>
                    <a:pt x="518" y="453"/>
                  </a:lnTo>
                  <a:lnTo>
                    <a:pt x="518" y="451"/>
                  </a:lnTo>
                  <a:lnTo>
                    <a:pt x="308" y="573"/>
                  </a:lnTo>
                  <a:lnTo>
                    <a:pt x="520" y="432"/>
                  </a:lnTo>
                  <a:lnTo>
                    <a:pt x="520" y="432"/>
                  </a:lnTo>
                  <a:lnTo>
                    <a:pt x="520" y="432"/>
                  </a:lnTo>
                  <a:lnTo>
                    <a:pt x="345" y="532"/>
                  </a:lnTo>
                  <a:lnTo>
                    <a:pt x="522" y="425"/>
                  </a:lnTo>
                  <a:lnTo>
                    <a:pt x="522" y="425"/>
                  </a:lnTo>
                  <a:lnTo>
                    <a:pt x="522" y="425"/>
                  </a:lnTo>
                  <a:lnTo>
                    <a:pt x="415" y="487"/>
                  </a:lnTo>
                  <a:lnTo>
                    <a:pt x="522" y="423"/>
                  </a:lnTo>
                  <a:lnTo>
                    <a:pt x="522" y="423"/>
                  </a:lnTo>
                  <a:lnTo>
                    <a:pt x="522" y="423"/>
                  </a:lnTo>
                  <a:lnTo>
                    <a:pt x="522" y="423"/>
                  </a:lnTo>
                  <a:lnTo>
                    <a:pt x="522" y="423"/>
                  </a:lnTo>
                  <a:lnTo>
                    <a:pt x="522" y="423"/>
                  </a:lnTo>
                  <a:lnTo>
                    <a:pt x="522" y="423"/>
                  </a:lnTo>
                  <a:lnTo>
                    <a:pt x="522" y="423"/>
                  </a:lnTo>
                  <a:lnTo>
                    <a:pt x="522" y="423"/>
                  </a:lnTo>
                  <a:lnTo>
                    <a:pt x="522" y="423"/>
                  </a:lnTo>
                  <a:lnTo>
                    <a:pt x="522" y="423"/>
                  </a:lnTo>
                  <a:lnTo>
                    <a:pt x="522" y="423"/>
                  </a:lnTo>
                  <a:lnTo>
                    <a:pt x="313" y="543"/>
                  </a:lnTo>
                  <a:lnTo>
                    <a:pt x="524" y="406"/>
                  </a:lnTo>
                  <a:lnTo>
                    <a:pt x="524" y="406"/>
                  </a:lnTo>
                  <a:lnTo>
                    <a:pt x="524" y="406"/>
                  </a:lnTo>
                  <a:lnTo>
                    <a:pt x="319" y="524"/>
                  </a:lnTo>
                  <a:lnTo>
                    <a:pt x="526" y="393"/>
                  </a:lnTo>
                  <a:lnTo>
                    <a:pt x="526" y="391"/>
                  </a:lnTo>
                  <a:lnTo>
                    <a:pt x="526" y="391"/>
                  </a:lnTo>
                  <a:lnTo>
                    <a:pt x="310" y="515"/>
                  </a:lnTo>
                  <a:lnTo>
                    <a:pt x="533" y="370"/>
                  </a:lnTo>
                  <a:lnTo>
                    <a:pt x="533" y="370"/>
                  </a:lnTo>
                  <a:lnTo>
                    <a:pt x="533" y="370"/>
                  </a:lnTo>
                  <a:lnTo>
                    <a:pt x="315" y="494"/>
                  </a:lnTo>
                  <a:lnTo>
                    <a:pt x="537" y="350"/>
                  </a:lnTo>
                  <a:lnTo>
                    <a:pt x="537" y="348"/>
                  </a:lnTo>
                  <a:lnTo>
                    <a:pt x="537" y="348"/>
                  </a:lnTo>
                  <a:lnTo>
                    <a:pt x="325" y="472"/>
                  </a:lnTo>
                  <a:lnTo>
                    <a:pt x="541" y="337"/>
                  </a:lnTo>
                  <a:lnTo>
                    <a:pt x="541" y="337"/>
                  </a:lnTo>
                  <a:lnTo>
                    <a:pt x="541" y="335"/>
                  </a:lnTo>
                  <a:lnTo>
                    <a:pt x="319" y="464"/>
                  </a:lnTo>
                  <a:lnTo>
                    <a:pt x="546" y="320"/>
                  </a:lnTo>
                  <a:lnTo>
                    <a:pt x="546" y="320"/>
                  </a:lnTo>
                  <a:lnTo>
                    <a:pt x="546" y="320"/>
                  </a:lnTo>
                  <a:lnTo>
                    <a:pt x="343" y="438"/>
                  </a:lnTo>
                  <a:lnTo>
                    <a:pt x="550" y="314"/>
                  </a:lnTo>
                  <a:lnTo>
                    <a:pt x="550" y="312"/>
                  </a:lnTo>
                  <a:lnTo>
                    <a:pt x="550" y="312"/>
                  </a:lnTo>
                  <a:lnTo>
                    <a:pt x="550" y="312"/>
                  </a:lnTo>
                  <a:lnTo>
                    <a:pt x="550" y="312"/>
                  </a:lnTo>
                  <a:lnTo>
                    <a:pt x="548" y="312"/>
                  </a:lnTo>
                  <a:lnTo>
                    <a:pt x="477" y="352"/>
                  </a:lnTo>
                  <a:lnTo>
                    <a:pt x="550" y="312"/>
                  </a:lnTo>
                  <a:lnTo>
                    <a:pt x="550" y="312"/>
                  </a:lnTo>
                  <a:lnTo>
                    <a:pt x="550" y="310"/>
                  </a:lnTo>
                  <a:lnTo>
                    <a:pt x="550" y="310"/>
                  </a:lnTo>
                  <a:lnTo>
                    <a:pt x="550" y="310"/>
                  </a:lnTo>
                  <a:lnTo>
                    <a:pt x="550" y="310"/>
                  </a:lnTo>
                  <a:lnTo>
                    <a:pt x="550" y="310"/>
                  </a:lnTo>
                  <a:lnTo>
                    <a:pt x="550" y="310"/>
                  </a:lnTo>
                  <a:lnTo>
                    <a:pt x="550" y="310"/>
                  </a:lnTo>
                  <a:lnTo>
                    <a:pt x="330" y="436"/>
                  </a:lnTo>
                  <a:lnTo>
                    <a:pt x="554" y="299"/>
                  </a:lnTo>
                  <a:lnTo>
                    <a:pt x="554" y="299"/>
                  </a:lnTo>
                  <a:lnTo>
                    <a:pt x="552" y="299"/>
                  </a:lnTo>
                  <a:lnTo>
                    <a:pt x="340" y="423"/>
                  </a:lnTo>
                  <a:lnTo>
                    <a:pt x="556" y="290"/>
                  </a:lnTo>
                  <a:lnTo>
                    <a:pt x="556" y="290"/>
                  </a:lnTo>
                  <a:lnTo>
                    <a:pt x="556" y="290"/>
                  </a:lnTo>
                  <a:lnTo>
                    <a:pt x="556" y="290"/>
                  </a:lnTo>
                  <a:lnTo>
                    <a:pt x="556" y="290"/>
                  </a:lnTo>
                  <a:lnTo>
                    <a:pt x="556" y="290"/>
                  </a:lnTo>
                  <a:lnTo>
                    <a:pt x="556" y="290"/>
                  </a:lnTo>
                  <a:lnTo>
                    <a:pt x="556" y="288"/>
                  </a:lnTo>
                  <a:lnTo>
                    <a:pt x="556" y="288"/>
                  </a:lnTo>
                  <a:lnTo>
                    <a:pt x="556" y="288"/>
                  </a:lnTo>
                  <a:lnTo>
                    <a:pt x="343" y="412"/>
                  </a:lnTo>
                  <a:lnTo>
                    <a:pt x="561" y="282"/>
                  </a:lnTo>
                  <a:lnTo>
                    <a:pt x="561" y="282"/>
                  </a:lnTo>
                  <a:lnTo>
                    <a:pt x="559" y="282"/>
                  </a:lnTo>
                  <a:lnTo>
                    <a:pt x="364" y="395"/>
                  </a:lnTo>
                  <a:lnTo>
                    <a:pt x="563" y="275"/>
                  </a:lnTo>
                  <a:lnTo>
                    <a:pt x="563" y="275"/>
                  </a:lnTo>
                  <a:lnTo>
                    <a:pt x="561" y="275"/>
                  </a:lnTo>
                  <a:lnTo>
                    <a:pt x="422" y="355"/>
                  </a:lnTo>
                  <a:lnTo>
                    <a:pt x="563" y="273"/>
                  </a:lnTo>
                  <a:lnTo>
                    <a:pt x="563" y="273"/>
                  </a:lnTo>
                  <a:lnTo>
                    <a:pt x="563" y="273"/>
                  </a:lnTo>
                  <a:lnTo>
                    <a:pt x="563" y="271"/>
                  </a:lnTo>
                  <a:lnTo>
                    <a:pt x="563" y="271"/>
                  </a:lnTo>
                  <a:lnTo>
                    <a:pt x="563" y="271"/>
                  </a:lnTo>
                  <a:lnTo>
                    <a:pt x="563" y="271"/>
                  </a:lnTo>
                  <a:lnTo>
                    <a:pt x="563" y="271"/>
                  </a:lnTo>
                  <a:lnTo>
                    <a:pt x="563" y="271"/>
                  </a:lnTo>
                  <a:lnTo>
                    <a:pt x="330" y="406"/>
                  </a:lnTo>
                  <a:lnTo>
                    <a:pt x="567" y="260"/>
                  </a:lnTo>
                  <a:lnTo>
                    <a:pt x="567" y="260"/>
                  </a:lnTo>
                  <a:lnTo>
                    <a:pt x="567" y="260"/>
                  </a:lnTo>
                  <a:lnTo>
                    <a:pt x="336" y="393"/>
                  </a:lnTo>
                  <a:lnTo>
                    <a:pt x="571" y="252"/>
                  </a:lnTo>
                  <a:lnTo>
                    <a:pt x="571" y="252"/>
                  </a:lnTo>
                  <a:lnTo>
                    <a:pt x="571" y="250"/>
                  </a:lnTo>
                  <a:lnTo>
                    <a:pt x="323" y="393"/>
                  </a:lnTo>
                  <a:lnTo>
                    <a:pt x="578" y="239"/>
                  </a:lnTo>
                  <a:lnTo>
                    <a:pt x="578" y="237"/>
                  </a:lnTo>
                  <a:lnTo>
                    <a:pt x="576" y="237"/>
                  </a:lnTo>
                  <a:lnTo>
                    <a:pt x="308" y="393"/>
                  </a:lnTo>
                  <a:lnTo>
                    <a:pt x="589" y="213"/>
                  </a:lnTo>
                  <a:lnTo>
                    <a:pt x="589" y="213"/>
                  </a:lnTo>
                  <a:lnTo>
                    <a:pt x="589" y="213"/>
                  </a:lnTo>
                  <a:lnTo>
                    <a:pt x="589" y="213"/>
                  </a:lnTo>
                  <a:lnTo>
                    <a:pt x="589" y="211"/>
                  </a:lnTo>
                  <a:lnTo>
                    <a:pt x="589" y="211"/>
                  </a:lnTo>
                  <a:lnTo>
                    <a:pt x="589" y="211"/>
                  </a:lnTo>
                  <a:lnTo>
                    <a:pt x="313" y="372"/>
                  </a:lnTo>
                  <a:lnTo>
                    <a:pt x="597" y="196"/>
                  </a:lnTo>
                  <a:lnTo>
                    <a:pt x="597" y="194"/>
                  </a:lnTo>
                  <a:lnTo>
                    <a:pt x="595" y="194"/>
                  </a:lnTo>
                  <a:lnTo>
                    <a:pt x="300" y="365"/>
                  </a:lnTo>
                  <a:lnTo>
                    <a:pt x="610" y="168"/>
                  </a:lnTo>
                  <a:lnTo>
                    <a:pt x="610" y="168"/>
                  </a:lnTo>
                  <a:lnTo>
                    <a:pt x="610" y="168"/>
                  </a:lnTo>
                  <a:lnTo>
                    <a:pt x="610" y="166"/>
                  </a:lnTo>
                  <a:lnTo>
                    <a:pt x="610" y="166"/>
                  </a:lnTo>
                  <a:lnTo>
                    <a:pt x="612" y="166"/>
                  </a:lnTo>
                  <a:lnTo>
                    <a:pt x="612" y="166"/>
                  </a:lnTo>
                  <a:lnTo>
                    <a:pt x="610" y="166"/>
                  </a:lnTo>
                  <a:lnTo>
                    <a:pt x="610" y="166"/>
                  </a:lnTo>
                  <a:lnTo>
                    <a:pt x="610" y="166"/>
                  </a:lnTo>
                  <a:lnTo>
                    <a:pt x="411" y="282"/>
                  </a:lnTo>
                  <a:lnTo>
                    <a:pt x="614" y="162"/>
                  </a:lnTo>
                  <a:lnTo>
                    <a:pt x="614" y="162"/>
                  </a:lnTo>
                  <a:lnTo>
                    <a:pt x="614" y="162"/>
                  </a:lnTo>
                  <a:lnTo>
                    <a:pt x="614" y="162"/>
                  </a:lnTo>
                  <a:lnTo>
                    <a:pt x="614" y="162"/>
                  </a:lnTo>
                  <a:lnTo>
                    <a:pt x="612" y="162"/>
                  </a:lnTo>
                  <a:lnTo>
                    <a:pt x="612" y="162"/>
                  </a:lnTo>
                  <a:lnTo>
                    <a:pt x="612" y="162"/>
                  </a:lnTo>
                  <a:lnTo>
                    <a:pt x="612" y="162"/>
                  </a:lnTo>
                  <a:lnTo>
                    <a:pt x="336" y="322"/>
                  </a:lnTo>
                  <a:lnTo>
                    <a:pt x="618" y="154"/>
                  </a:lnTo>
                  <a:lnTo>
                    <a:pt x="618" y="154"/>
                  </a:lnTo>
                  <a:lnTo>
                    <a:pt x="618" y="154"/>
                  </a:lnTo>
                  <a:lnTo>
                    <a:pt x="452" y="250"/>
                  </a:lnTo>
                  <a:lnTo>
                    <a:pt x="621" y="151"/>
                  </a:lnTo>
                  <a:lnTo>
                    <a:pt x="621" y="151"/>
                  </a:lnTo>
                  <a:lnTo>
                    <a:pt x="621" y="151"/>
                  </a:lnTo>
                  <a:lnTo>
                    <a:pt x="621" y="151"/>
                  </a:lnTo>
                  <a:lnTo>
                    <a:pt x="621" y="151"/>
                  </a:lnTo>
                  <a:lnTo>
                    <a:pt x="621" y="151"/>
                  </a:lnTo>
                  <a:lnTo>
                    <a:pt x="621" y="149"/>
                  </a:lnTo>
                  <a:lnTo>
                    <a:pt x="621" y="149"/>
                  </a:lnTo>
                  <a:lnTo>
                    <a:pt x="621" y="149"/>
                  </a:lnTo>
                  <a:lnTo>
                    <a:pt x="621" y="149"/>
                  </a:lnTo>
                  <a:lnTo>
                    <a:pt x="291" y="340"/>
                  </a:lnTo>
                  <a:lnTo>
                    <a:pt x="636" y="124"/>
                  </a:lnTo>
                  <a:lnTo>
                    <a:pt x="636" y="124"/>
                  </a:lnTo>
                  <a:lnTo>
                    <a:pt x="636" y="124"/>
                  </a:lnTo>
                  <a:lnTo>
                    <a:pt x="293" y="322"/>
                  </a:lnTo>
                  <a:lnTo>
                    <a:pt x="651" y="102"/>
                  </a:lnTo>
                  <a:lnTo>
                    <a:pt x="651" y="102"/>
                  </a:lnTo>
                  <a:lnTo>
                    <a:pt x="651" y="102"/>
                  </a:lnTo>
                  <a:lnTo>
                    <a:pt x="368" y="265"/>
                  </a:lnTo>
                  <a:lnTo>
                    <a:pt x="655" y="96"/>
                  </a:lnTo>
                  <a:lnTo>
                    <a:pt x="655" y="96"/>
                  </a:lnTo>
                  <a:lnTo>
                    <a:pt x="655" y="96"/>
                  </a:lnTo>
                  <a:lnTo>
                    <a:pt x="655" y="96"/>
                  </a:lnTo>
                  <a:lnTo>
                    <a:pt x="655" y="96"/>
                  </a:lnTo>
                  <a:lnTo>
                    <a:pt x="655" y="96"/>
                  </a:lnTo>
                  <a:lnTo>
                    <a:pt x="655" y="96"/>
                  </a:lnTo>
                  <a:lnTo>
                    <a:pt x="280" y="312"/>
                  </a:lnTo>
                  <a:lnTo>
                    <a:pt x="674" y="70"/>
                  </a:lnTo>
                  <a:lnTo>
                    <a:pt x="674" y="68"/>
                  </a:lnTo>
                  <a:lnTo>
                    <a:pt x="674" y="68"/>
                  </a:lnTo>
                  <a:lnTo>
                    <a:pt x="270" y="301"/>
                  </a:lnTo>
                  <a:lnTo>
                    <a:pt x="698" y="38"/>
                  </a:lnTo>
                  <a:lnTo>
                    <a:pt x="700" y="38"/>
                  </a:lnTo>
                  <a:lnTo>
                    <a:pt x="698" y="38"/>
                  </a:lnTo>
                  <a:lnTo>
                    <a:pt x="283" y="278"/>
                  </a:lnTo>
                  <a:lnTo>
                    <a:pt x="710" y="21"/>
                  </a:lnTo>
                  <a:lnTo>
                    <a:pt x="710" y="21"/>
                  </a:lnTo>
                  <a:lnTo>
                    <a:pt x="710" y="21"/>
                  </a:lnTo>
                  <a:lnTo>
                    <a:pt x="257" y="282"/>
                  </a:lnTo>
                  <a:lnTo>
                    <a:pt x="717" y="2"/>
                  </a:lnTo>
                  <a:lnTo>
                    <a:pt x="717" y="0"/>
                  </a:lnTo>
                  <a:lnTo>
                    <a:pt x="717" y="0"/>
                  </a:lnTo>
                  <a:close/>
                </a:path>
              </a:pathLst>
            </a:custGeom>
            <a:solidFill>
              <a:srgbClr val="66CBC4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54"/>
            <p:cNvSpPr>
              <a:spLocks/>
            </p:cNvSpPr>
            <p:nvPr/>
          </p:nvSpPr>
          <p:spPr bwMode="auto">
            <a:xfrm>
              <a:off x="5908675" y="4197350"/>
              <a:ext cx="311150" cy="401638"/>
            </a:xfrm>
            <a:custGeom>
              <a:avLst/>
              <a:gdLst>
                <a:gd name="T0" fmla="*/ 15 w 196"/>
                <a:gd name="T1" fmla="*/ 0 h 253"/>
                <a:gd name="T2" fmla="*/ 10 w 196"/>
                <a:gd name="T3" fmla="*/ 2 h 253"/>
                <a:gd name="T4" fmla="*/ 0 w 196"/>
                <a:gd name="T5" fmla="*/ 17 h 253"/>
                <a:gd name="T6" fmla="*/ 2 w 196"/>
                <a:gd name="T7" fmla="*/ 32 h 253"/>
                <a:gd name="T8" fmla="*/ 4 w 196"/>
                <a:gd name="T9" fmla="*/ 34 h 253"/>
                <a:gd name="T10" fmla="*/ 10 w 196"/>
                <a:gd name="T11" fmla="*/ 47 h 253"/>
                <a:gd name="T12" fmla="*/ 17 w 196"/>
                <a:gd name="T13" fmla="*/ 60 h 253"/>
                <a:gd name="T14" fmla="*/ 23 w 196"/>
                <a:gd name="T15" fmla="*/ 75 h 253"/>
                <a:gd name="T16" fmla="*/ 27 w 196"/>
                <a:gd name="T17" fmla="*/ 84 h 253"/>
                <a:gd name="T18" fmla="*/ 36 w 196"/>
                <a:gd name="T19" fmla="*/ 99 h 253"/>
                <a:gd name="T20" fmla="*/ 38 w 196"/>
                <a:gd name="T21" fmla="*/ 101 h 253"/>
                <a:gd name="T22" fmla="*/ 45 w 196"/>
                <a:gd name="T23" fmla="*/ 116 h 253"/>
                <a:gd name="T24" fmla="*/ 49 w 196"/>
                <a:gd name="T25" fmla="*/ 122 h 253"/>
                <a:gd name="T26" fmla="*/ 55 w 196"/>
                <a:gd name="T27" fmla="*/ 133 h 253"/>
                <a:gd name="T28" fmla="*/ 62 w 196"/>
                <a:gd name="T29" fmla="*/ 146 h 253"/>
                <a:gd name="T30" fmla="*/ 68 w 196"/>
                <a:gd name="T31" fmla="*/ 158 h 253"/>
                <a:gd name="T32" fmla="*/ 75 w 196"/>
                <a:gd name="T33" fmla="*/ 171 h 253"/>
                <a:gd name="T34" fmla="*/ 81 w 196"/>
                <a:gd name="T35" fmla="*/ 184 h 253"/>
                <a:gd name="T36" fmla="*/ 85 w 196"/>
                <a:gd name="T37" fmla="*/ 191 h 253"/>
                <a:gd name="T38" fmla="*/ 92 w 196"/>
                <a:gd name="T39" fmla="*/ 203 h 253"/>
                <a:gd name="T40" fmla="*/ 94 w 196"/>
                <a:gd name="T41" fmla="*/ 208 h 253"/>
                <a:gd name="T42" fmla="*/ 96 w 196"/>
                <a:gd name="T43" fmla="*/ 214 h 253"/>
                <a:gd name="T44" fmla="*/ 102 w 196"/>
                <a:gd name="T45" fmla="*/ 227 h 253"/>
                <a:gd name="T46" fmla="*/ 104 w 196"/>
                <a:gd name="T47" fmla="*/ 229 h 253"/>
                <a:gd name="T48" fmla="*/ 111 w 196"/>
                <a:gd name="T49" fmla="*/ 242 h 253"/>
                <a:gd name="T50" fmla="*/ 111 w 196"/>
                <a:gd name="T51" fmla="*/ 246 h 253"/>
                <a:gd name="T52" fmla="*/ 111 w 196"/>
                <a:gd name="T53" fmla="*/ 253 h 253"/>
                <a:gd name="T54" fmla="*/ 111 w 196"/>
                <a:gd name="T55" fmla="*/ 253 h 253"/>
                <a:gd name="T56" fmla="*/ 194 w 196"/>
                <a:gd name="T57" fmla="*/ 203 h 253"/>
                <a:gd name="T58" fmla="*/ 194 w 196"/>
                <a:gd name="T59" fmla="*/ 203 h 253"/>
                <a:gd name="T60" fmla="*/ 188 w 196"/>
                <a:gd name="T61" fmla="*/ 201 h 253"/>
                <a:gd name="T62" fmla="*/ 184 w 196"/>
                <a:gd name="T63" fmla="*/ 199 h 253"/>
                <a:gd name="T64" fmla="*/ 173 w 196"/>
                <a:gd name="T65" fmla="*/ 188 h 253"/>
                <a:gd name="T66" fmla="*/ 171 w 196"/>
                <a:gd name="T67" fmla="*/ 186 h 253"/>
                <a:gd name="T68" fmla="*/ 158 w 196"/>
                <a:gd name="T69" fmla="*/ 178 h 253"/>
                <a:gd name="T70" fmla="*/ 156 w 196"/>
                <a:gd name="T71" fmla="*/ 171 h 253"/>
                <a:gd name="T72" fmla="*/ 152 w 196"/>
                <a:gd name="T73" fmla="*/ 167 h 253"/>
                <a:gd name="T74" fmla="*/ 141 w 196"/>
                <a:gd name="T75" fmla="*/ 156 h 253"/>
                <a:gd name="T76" fmla="*/ 137 w 196"/>
                <a:gd name="T77" fmla="*/ 150 h 253"/>
                <a:gd name="T78" fmla="*/ 130 w 196"/>
                <a:gd name="T79" fmla="*/ 139 h 253"/>
                <a:gd name="T80" fmla="*/ 122 w 196"/>
                <a:gd name="T81" fmla="*/ 129 h 253"/>
                <a:gd name="T82" fmla="*/ 113 w 196"/>
                <a:gd name="T83" fmla="*/ 114 h 253"/>
                <a:gd name="T84" fmla="*/ 107 w 196"/>
                <a:gd name="T85" fmla="*/ 103 h 253"/>
                <a:gd name="T86" fmla="*/ 100 w 196"/>
                <a:gd name="T87" fmla="*/ 92 h 253"/>
                <a:gd name="T88" fmla="*/ 96 w 196"/>
                <a:gd name="T89" fmla="*/ 84 h 253"/>
                <a:gd name="T90" fmla="*/ 89 w 196"/>
                <a:gd name="T91" fmla="*/ 71 h 253"/>
                <a:gd name="T92" fmla="*/ 87 w 196"/>
                <a:gd name="T93" fmla="*/ 67 h 253"/>
                <a:gd name="T94" fmla="*/ 81 w 196"/>
                <a:gd name="T95" fmla="*/ 52 h 253"/>
                <a:gd name="T96" fmla="*/ 75 w 196"/>
                <a:gd name="T97" fmla="*/ 45 h 253"/>
                <a:gd name="T98" fmla="*/ 66 w 196"/>
                <a:gd name="T99" fmla="*/ 32 h 253"/>
                <a:gd name="T100" fmla="*/ 57 w 196"/>
                <a:gd name="T101" fmla="*/ 19 h 253"/>
                <a:gd name="T102" fmla="*/ 47 w 196"/>
                <a:gd name="T103" fmla="*/ 9 h 253"/>
                <a:gd name="T104" fmla="*/ 45 w 196"/>
                <a:gd name="T105" fmla="*/ 7 h 253"/>
                <a:gd name="T106" fmla="*/ 27 w 196"/>
                <a:gd name="T10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6" h="253">
                  <a:moveTo>
                    <a:pt x="27" y="0"/>
                  </a:moveTo>
                  <a:lnTo>
                    <a:pt x="2" y="15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7" y="2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32" y="15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45" y="13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55" y="22"/>
                  </a:lnTo>
                  <a:lnTo>
                    <a:pt x="17" y="60"/>
                  </a:lnTo>
                  <a:lnTo>
                    <a:pt x="17" y="60"/>
                  </a:lnTo>
                  <a:lnTo>
                    <a:pt x="17" y="60"/>
                  </a:lnTo>
                  <a:lnTo>
                    <a:pt x="64" y="34"/>
                  </a:lnTo>
                  <a:lnTo>
                    <a:pt x="23" y="75"/>
                  </a:lnTo>
                  <a:lnTo>
                    <a:pt x="23" y="75"/>
                  </a:lnTo>
                  <a:lnTo>
                    <a:pt x="23" y="75"/>
                  </a:lnTo>
                  <a:lnTo>
                    <a:pt x="70" y="47"/>
                  </a:lnTo>
                  <a:lnTo>
                    <a:pt x="27" y="84"/>
                  </a:lnTo>
                  <a:lnTo>
                    <a:pt x="27" y="84"/>
                  </a:lnTo>
                  <a:lnTo>
                    <a:pt x="27" y="84"/>
                  </a:lnTo>
                  <a:lnTo>
                    <a:pt x="77" y="56"/>
                  </a:lnTo>
                  <a:lnTo>
                    <a:pt x="36" y="96"/>
                  </a:lnTo>
                  <a:lnTo>
                    <a:pt x="36" y="99"/>
                  </a:lnTo>
                  <a:lnTo>
                    <a:pt x="36" y="99"/>
                  </a:lnTo>
                  <a:lnTo>
                    <a:pt x="75" y="75"/>
                  </a:lnTo>
                  <a:lnTo>
                    <a:pt x="38" y="101"/>
                  </a:lnTo>
                  <a:lnTo>
                    <a:pt x="38" y="101"/>
                  </a:lnTo>
                  <a:lnTo>
                    <a:pt x="38" y="101"/>
                  </a:lnTo>
                  <a:lnTo>
                    <a:pt x="87" y="73"/>
                  </a:lnTo>
                  <a:lnTo>
                    <a:pt x="45" y="116"/>
                  </a:lnTo>
                  <a:lnTo>
                    <a:pt x="45" y="116"/>
                  </a:lnTo>
                  <a:lnTo>
                    <a:pt x="45" y="116"/>
                  </a:lnTo>
                  <a:lnTo>
                    <a:pt x="92" y="88"/>
                  </a:lnTo>
                  <a:lnTo>
                    <a:pt x="49" y="122"/>
                  </a:lnTo>
                  <a:lnTo>
                    <a:pt x="49" y="122"/>
                  </a:lnTo>
                  <a:lnTo>
                    <a:pt x="49" y="122"/>
                  </a:lnTo>
                  <a:lnTo>
                    <a:pt x="98" y="94"/>
                  </a:lnTo>
                  <a:lnTo>
                    <a:pt x="55" y="133"/>
                  </a:lnTo>
                  <a:lnTo>
                    <a:pt x="55" y="133"/>
                  </a:lnTo>
                  <a:lnTo>
                    <a:pt x="55" y="133"/>
                  </a:lnTo>
                  <a:lnTo>
                    <a:pt x="102" y="107"/>
                  </a:lnTo>
                  <a:lnTo>
                    <a:pt x="62" y="144"/>
                  </a:lnTo>
                  <a:lnTo>
                    <a:pt x="62" y="146"/>
                  </a:lnTo>
                  <a:lnTo>
                    <a:pt x="62" y="146"/>
                  </a:lnTo>
                  <a:lnTo>
                    <a:pt x="111" y="118"/>
                  </a:lnTo>
                  <a:lnTo>
                    <a:pt x="68" y="158"/>
                  </a:lnTo>
                  <a:lnTo>
                    <a:pt x="68" y="158"/>
                  </a:lnTo>
                  <a:lnTo>
                    <a:pt x="70" y="158"/>
                  </a:lnTo>
                  <a:lnTo>
                    <a:pt x="117" y="131"/>
                  </a:lnTo>
                  <a:lnTo>
                    <a:pt x="75" y="171"/>
                  </a:lnTo>
                  <a:lnTo>
                    <a:pt x="75" y="171"/>
                  </a:lnTo>
                  <a:lnTo>
                    <a:pt x="77" y="171"/>
                  </a:lnTo>
                  <a:lnTo>
                    <a:pt x="126" y="144"/>
                  </a:lnTo>
                  <a:lnTo>
                    <a:pt x="81" y="182"/>
                  </a:lnTo>
                  <a:lnTo>
                    <a:pt x="81" y="184"/>
                  </a:lnTo>
                  <a:lnTo>
                    <a:pt x="83" y="184"/>
                  </a:lnTo>
                  <a:lnTo>
                    <a:pt x="130" y="156"/>
                  </a:lnTo>
                  <a:lnTo>
                    <a:pt x="85" y="188"/>
                  </a:lnTo>
                  <a:lnTo>
                    <a:pt x="85" y="191"/>
                  </a:lnTo>
                  <a:lnTo>
                    <a:pt x="85" y="191"/>
                  </a:lnTo>
                  <a:lnTo>
                    <a:pt x="139" y="158"/>
                  </a:lnTo>
                  <a:lnTo>
                    <a:pt x="92" y="201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141" y="176"/>
                  </a:lnTo>
                  <a:lnTo>
                    <a:pt x="94" y="208"/>
                  </a:lnTo>
                  <a:lnTo>
                    <a:pt x="94" y="208"/>
                  </a:lnTo>
                  <a:lnTo>
                    <a:pt x="94" y="208"/>
                  </a:lnTo>
                  <a:lnTo>
                    <a:pt x="145" y="178"/>
                  </a:lnTo>
                  <a:lnTo>
                    <a:pt x="98" y="212"/>
                  </a:lnTo>
                  <a:lnTo>
                    <a:pt x="96" y="214"/>
                  </a:lnTo>
                  <a:lnTo>
                    <a:pt x="98" y="214"/>
                  </a:lnTo>
                  <a:lnTo>
                    <a:pt x="156" y="180"/>
                  </a:lnTo>
                  <a:lnTo>
                    <a:pt x="102" y="225"/>
                  </a:lnTo>
                  <a:lnTo>
                    <a:pt x="102" y="227"/>
                  </a:lnTo>
                  <a:lnTo>
                    <a:pt x="104" y="227"/>
                  </a:lnTo>
                  <a:lnTo>
                    <a:pt x="145" y="203"/>
                  </a:lnTo>
                  <a:lnTo>
                    <a:pt x="104" y="227"/>
                  </a:lnTo>
                  <a:lnTo>
                    <a:pt x="104" y="229"/>
                  </a:lnTo>
                  <a:lnTo>
                    <a:pt x="104" y="229"/>
                  </a:lnTo>
                  <a:lnTo>
                    <a:pt x="169" y="193"/>
                  </a:lnTo>
                  <a:lnTo>
                    <a:pt x="111" y="242"/>
                  </a:lnTo>
                  <a:lnTo>
                    <a:pt x="111" y="242"/>
                  </a:lnTo>
                  <a:lnTo>
                    <a:pt x="111" y="242"/>
                  </a:lnTo>
                  <a:lnTo>
                    <a:pt x="169" y="208"/>
                  </a:lnTo>
                  <a:lnTo>
                    <a:pt x="111" y="246"/>
                  </a:lnTo>
                  <a:lnTo>
                    <a:pt x="111" y="246"/>
                  </a:lnTo>
                  <a:lnTo>
                    <a:pt x="111" y="246"/>
                  </a:lnTo>
                  <a:lnTo>
                    <a:pt x="173" y="210"/>
                  </a:lnTo>
                  <a:lnTo>
                    <a:pt x="113" y="250"/>
                  </a:lnTo>
                  <a:lnTo>
                    <a:pt x="111" y="253"/>
                  </a:lnTo>
                  <a:lnTo>
                    <a:pt x="113" y="253"/>
                  </a:lnTo>
                  <a:lnTo>
                    <a:pt x="122" y="246"/>
                  </a:lnTo>
                  <a:lnTo>
                    <a:pt x="113" y="253"/>
                  </a:lnTo>
                  <a:lnTo>
                    <a:pt x="111" y="253"/>
                  </a:lnTo>
                  <a:lnTo>
                    <a:pt x="113" y="253"/>
                  </a:lnTo>
                  <a:lnTo>
                    <a:pt x="196" y="206"/>
                  </a:lnTo>
                  <a:lnTo>
                    <a:pt x="196" y="206"/>
                  </a:lnTo>
                  <a:lnTo>
                    <a:pt x="194" y="203"/>
                  </a:lnTo>
                  <a:lnTo>
                    <a:pt x="186" y="210"/>
                  </a:lnTo>
                  <a:lnTo>
                    <a:pt x="194" y="206"/>
                  </a:lnTo>
                  <a:lnTo>
                    <a:pt x="194" y="203"/>
                  </a:lnTo>
                  <a:lnTo>
                    <a:pt x="194" y="203"/>
                  </a:lnTo>
                  <a:lnTo>
                    <a:pt x="128" y="242"/>
                  </a:lnTo>
                  <a:lnTo>
                    <a:pt x="188" y="201"/>
                  </a:lnTo>
                  <a:lnTo>
                    <a:pt x="190" y="201"/>
                  </a:lnTo>
                  <a:lnTo>
                    <a:pt x="188" y="201"/>
                  </a:lnTo>
                  <a:lnTo>
                    <a:pt x="126" y="238"/>
                  </a:lnTo>
                  <a:lnTo>
                    <a:pt x="184" y="199"/>
                  </a:lnTo>
                  <a:lnTo>
                    <a:pt x="186" y="199"/>
                  </a:lnTo>
                  <a:lnTo>
                    <a:pt x="184" y="199"/>
                  </a:lnTo>
                  <a:lnTo>
                    <a:pt x="115" y="238"/>
                  </a:lnTo>
                  <a:lnTo>
                    <a:pt x="173" y="191"/>
                  </a:lnTo>
                  <a:lnTo>
                    <a:pt x="173" y="188"/>
                  </a:lnTo>
                  <a:lnTo>
                    <a:pt x="173" y="188"/>
                  </a:lnTo>
                  <a:lnTo>
                    <a:pt x="130" y="214"/>
                  </a:lnTo>
                  <a:lnTo>
                    <a:pt x="171" y="188"/>
                  </a:lnTo>
                  <a:lnTo>
                    <a:pt x="171" y="186"/>
                  </a:lnTo>
                  <a:lnTo>
                    <a:pt x="171" y="186"/>
                  </a:lnTo>
                  <a:lnTo>
                    <a:pt x="107" y="223"/>
                  </a:lnTo>
                  <a:lnTo>
                    <a:pt x="160" y="178"/>
                  </a:lnTo>
                  <a:lnTo>
                    <a:pt x="160" y="178"/>
                  </a:lnTo>
                  <a:lnTo>
                    <a:pt x="158" y="178"/>
                  </a:lnTo>
                  <a:lnTo>
                    <a:pt x="107" y="208"/>
                  </a:lnTo>
                  <a:lnTo>
                    <a:pt x="156" y="173"/>
                  </a:lnTo>
                  <a:lnTo>
                    <a:pt x="156" y="171"/>
                  </a:lnTo>
                  <a:lnTo>
                    <a:pt x="156" y="171"/>
                  </a:lnTo>
                  <a:lnTo>
                    <a:pt x="104" y="201"/>
                  </a:lnTo>
                  <a:lnTo>
                    <a:pt x="152" y="169"/>
                  </a:lnTo>
                  <a:lnTo>
                    <a:pt x="152" y="167"/>
                  </a:lnTo>
                  <a:lnTo>
                    <a:pt x="152" y="167"/>
                  </a:lnTo>
                  <a:lnTo>
                    <a:pt x="96" y="199"/>
                  </a:lnTo>
                  <a:lnTo>
                    <a:pt x="141" y="156"/>
                  </a:lnTo>
                  <a:lnTo>
                    <a:pt x="141" y="156"/>
                  </a:lnTo>
                  <a:lnTo>
                    <a:pt x="141" y="156"/>
                  </a:lnTo>
                  <a:lnTo>
                    <a:pt x="94" y="184"/>
                  </a:lnTo>
                  <a:lnTo>
                    <a:pt x="139" y="152"/>
                  </a:lnTo>
                  <a:lnTo>
                    <a:pt x="139" y="152"/>
                  </a:lnTo>
                  <a:lnTo>
                    <a:pt x="137" y="150"/>
                  </a:lnTo>
                  <a:lnTo>
                    <a:pt x="85" y="180"/>
                  </a:lnTo>
                  <a:lnTo>
                    <a:pt x="130" y="141"/>
                  </a:lnTo>
                  <a:lnTo>
                    <a:pt x="130" y="141"/>
                  </a:lnTo>
                  <a:lnTo>
                    <a:pt x="130" y="139"/>
                  </a:lnTo>
                  <a:lnTo>
                    <a:pt x="79" y="169"/>
                  </a:lnTo>
                  <a:lnTo>
                    <a:pt x="122" y="129"/>
                  </a:lnTo>
                  <a:lnTo>
                    <a:pt x="122" y="129"/>
                  </a:lnTo>
                  <a:lnTo>
                    <a:pt x="122" y="129"/>
                  </a:lnTo>
                  <a:lnTo>
                    <a:pt x="72" y="156"/>
                  </a:lnTo>
                  <a:lnTo>
                    <a:pt x="113" y="116"/>
                  </a:lnTo>
                  <a:lnTo>
                    <a:pt x="113" y="114"/>
                  </a:lnTo>
                  <a:lnTo>
                    <a:pt x="113" y="114"/>
                  </a:lnTo>
                  <a:lnTo>
                    <a:pt x="64" y="141"/>
                  </a:lnTo>
                  <a:lnTo>
                    <a:pt x="107" y="103"/>
                  </a:lnTo>
                  <a:lnTo>
                    <a:pt x="107" y="103"/>
                  </a:lnTo>
                  <a:lnTo>
                    <a:pt x="107" y="103"/>
                  </a:lnTo>
                  <a:lnTo>
                    <a:pt x="60" y="131"/>
                  </a:lnTo>
                  <a:lnTo>
                    <a:pt x="102" y="92"/>
                  </a:lnTo>
                  <a:lnTo>
                    <a:pt x="102" y="92"/>
                  </a:lnTo>
                  <a:lnTo>
                    <a:pt x="100" y="92"/>
                  </a:lnTo>
                  <a:lnTo>
                    <a:pt x="55" y="118"/>
                  </a:lnTo>
                  <a:lnTo>
                    <a:pt x="98" y="86"/>
                  </a:lnTo>
                  <a:lnTo>
                    <a:pt x="98" y="86"/>
                  </a:lnTo>
                  <a:lnTo>
                    <a:pt x="96" y="84"/>
                  </a:lnTo>
                  <a:lnTo>
                    <a:pt x="49" y="114"/>
                  </a:lnTo>
                  <a:lnTo>
                    <a:pt x="89" y="71"/>
                  </a:lnTo>
                  <a:lnTo>
                    <a:pt x="89" y="71"/>
                  </a:lnTo>
                  <a:lnTo>
                    <a:pt x="89" y="71"/>
                  </a:lnTo>
                  <a:lnTo>
                    <a:pt x="51" y="92"/>
                  </a:lnTo>
                  <a:lnTo>
                    <a:pt x="89" y="69"/>
                  </a:lnTo>
                  <a:lnTo>
                    <a:pt x="89" y="67"/>
                  </a:lnTo>
                  <a:lnTo>
                    <a:pt x="87" y="67"/>
                  </a:lnTo>
                  <a:lnTo>
                    <a:pt x="38" y="96"/>
                  </a:lnTo>
                  <a:lnTo>
                    <a:pt x="81" y="54"/>
                  </a:lnTo>
                  <a:lnTo>
                    <a:pt x="81" y="52"/>
                  </a:lnTo>
                  <a:lnTo>
                    <a:pt x="81" y="52"/>
                  </a:lnTo>
                  <a:lnTo>
                    <a:pt x="34" y="79"/>
                  </a:lnTo>
                  <a:lnTo>
                    <a:pt x="77" y="45"/>
                  </a:lnTo>
                  <a:lnTo>
                    <a:pt x="77" y="45"/>
                  </a:lnTo>
                  <a:lnTo>
                    <a:pt x="75" y="45"/>
                  </a:lnTo>
                  <a:lnTo>
                    <a:pt x="27" y="73"/>
                  </a:lnTo>
                  <a:lnTo>
                    <a:pt x="66" y="32"/>
                  </a:lnTo>
                  <a:lnTo>
                    <a:pt x="68" y="32"/>
                  </a:lnTo>
                  <a:lnTo>
                    <a:pt x="66" y="32"/>
                  </a:lnTo>
                  <a:lnTo>
                    <a:pt x="19" y="58"/>
                  </a:lnTo>
                  <a:lnTo>
                    <a:pt x="57" y="19"/>
                  </a:lnTo>
                  <a:lnTo>
                    <a:pt x="57" y="19"/>
                  </a:lnTo>
                  <a:lnTo>
                    <a:pt x="57" y="19"/>
                  </a:lnTo>
                  <a:lnTo>
                    <a:pt x="12" y="45"/>
                  </a:lnTo>
                  <a:lnTo>
                    <a:pt x="47" y="11"/>
                  </a:lnTo>
                  <a:lnTo>
                    <a:pt x="49" y="9"/>
                  </a:lnTo>
                  <a:lnTo>
                    <a:pt x="47" y="9"/>
                  </a:lnTo>
                  <a:lnTo>
                    <a:pt x="17" y="28"/>
                  </a:lnTo>
                  <a:lnTo>
                    <a:pt x="45" y="9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6" y="3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66CBC4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46"/>
            <p:cNvSpPr>
              <a:spLocks/>
            </p:cNvSpPr>
            <p:nvPr/>
          </p:nvSpPr>
          <p:spPr bwMode="auto">
            <a:xfrm>
              <a:off x="6630987" y="4384675"/>
              <a:ext cx="258763" cy="182563"/>
            </a:xfrm>
            <a:custGeom>
              <a:avLst/>
              <a:gdLst>
                <a:gd name="T0" fmla="*/ 131 w 163"/>
                <a:gd name="T1" fmla="*/ 0 h 115"/>
                <a:gd name="T2" fmla="*/ 101 w 163"/>
                <a:gd name="T3" fmla="*/ 19 h 115"/>
                <a:gd name="T4" fmla="*/ 126 w 163"/>
                <a:gd name="T5" fmla="*/ 2 h 115"/>
                <a:gd name="T6" fmla="*/ 126 w 163"/>
                <a:gd name="T7" fmla="*/ 2 h 115"/>
                <a:gd name="T8" fmla="*/ 124 w 163"/>
                <a:gd name="T9" fmla="*/ 0 h 115"/>
                <a:gd name="T10" fmla="*/ 94 w 163"/>
                <a:gd name="T11" fmla="*/ 19 h 115"/>
                <a:gd name="T12" fmla="*/ 109 w 163"/>
                <a:gd name="T13" fmla="*/ 8 h 115"/>
                <a:gd name="T14" fmla="*/ 109 w 163"/>
                <a:gd name="T15" fmla="*/ 6 h 115"/>
                <a:gd name="T16" fmla="*/ 107 w 163"/>
                <a:gd name="T17" fmla="*/ 6 h 115"/>
                <a:gd name="T18" fmla="*/ 103 w 163"/>
                <a:gd name="T19" fmla="*/ 11 h 115"/>
                <a:gd name="T20" fmla="*/ 103 w 163"/>
                <a:gd name="T21" fmla="*/ 11 h 115"/>
                <a:gd name="T22" fmla="*/ 103 w 163"/>
                <a:gd name="T23" fmla="*/ 11 h 115"/>
                <a:gd name="T24" fmla="*/ 88 w 163"/>
                <a:gd name="T25" fmla="*/ 23 h 115"/>
                <a:gd name="T26" fmla="*/ 88 w 163"/>
                <a:gd name="T27" fmla="*/ 23 h 115"/>
                <a:gd name="T28" fmla="*/ 88 w 163"/>
                <a:gd name="T29" fmla="*/ 23 h 115"/>
                <a:gd name="T30" fmla="*/ 109 w 163"/>
                <a:gd name="T31" fmla="*/ 11 h 115"/>
                <a:gd name="T32" fmla="*/ 84 w 163"/>
                <a:gd name="T33" fmla="*/ 28 h 115"/>
                <a:gd name="T34" fmla="*/ 84 w 163"/>
                <a:gd name="T35" fmla="*/ 28 h 115"/>
                <a:gd name="T36" fmla="*/ 84 w 163"/>
                <a:gd name="T37" fmla="*/ 30 h 115"/>
                <a:gd name="T38" fmla="*/ 129 w 163"/>
                <a:gd name="T39" fmla="*/ 4 h 115"/>
                <a:gd name="T40" fmla="*/ 62 w 163"/>
                <a:gd name="T41" fmla="*/ 60 h 115"/>
                <a:gd name="T42" fmla="*/ 62 w 163"/>
                <a:gd name="T43" fmla="*/ 62 h 115"/>
                <a:gd name="T44" fmla="*/ 62 w 163"/>
                <a:gd name="T45" fmla="*/ 62 h 115"/>
                <a:gd name="T46" fmla="*/ 141 w 163"/>
                <a:gd name="T47" fmla="*/ 15 h 115"/>
                <a:gd name="T48" fmla="*/ 41 w 163"/>
                <a:gd name="T49" fmla="*/ 83 h 115"/>
                <a:gd name="T50" fmla="*/ 41 w 163"/>
                <a:gd name="T51" fmla="*/ 85 h 115"/>
                <a:gd name="T52" fmla="*/ 41 w 163"/>
                <a:gd name="T53" fmla="*/ 85 h 115"/>
                <a:gd name="T54" fmla="*/ 139 w 163"/>
                <a:gd name="T55" fmla="*/ 28 h 115"/>
                <a:gd name="T56" fmla="*/ 0 w 163"/>
                <a:gd name="T57" fmla="*/ 115 h 115"/>
                <a:gd name="T58" fmla="*/ 0 w 163"/>
                <a:gd name="T59" fmla="*/ 115 h 115"/>
                <a:gd name="T60" fmla="*/ 0 w 163"/>
                <a:gd name="T61" fmla="*/ 115 h 115"/>
                <a:gd name="T62" fmla="*/ 163 w 163"/>
                <a:gd name="T63" fmla="*/ 23 h 115"/>
                <a:gd name="T64" fmla="*/ 163 w 163"/>
                <a:gd name="T65" fmla="*/ 21 h 115"/>
                <a:gd name="T66" fmla="*/ 163 w 163"/>
                <a:gd name="T67" fmla="*/ 21 h 115"/>
                <a:gd name="T68" fmla="*/ 22 w 163"/>
                <a:gd name="T69" fmla="*/ 103 h 115"/>
                <a:gd name="T70" fmla="*/ 159 w 163"/>
                <a:gd name="T71" fmla="*/ 15 h 115"/>
                <a:gd name="T72" fmla="*/ 161 w 163"/>
                <a:gd name="T73" fmla="*/ 15 h 115"/>
                <a:gd name="T74" fmla="*/ 159 w 163"/>
                <a:gd name="T75" fmla="*/ 15 h 115"/>
                <a:gd name="T76" fmla="*/ 52 w 163"/>
                <a:gd name="T77" fmla="*/ 77 h 115"/>
                <a:gd name="T78" fmla="*/ 154 w 163"/>
                <a:gd name="T79" fmla="*/ 8 h 115"/>
                <a:gd name="T80" fmla="*/ 154 w 163"/>
                <a:gd name="T81" fmla="*/ 8 h 115"/>
                <a:gd name="T82" fmla="*/ 154 w 163"/>
                <a:gd name="T83" fmla="*/ 6 h 115"/>
                <a:gd name="T84" fmla="*/ 67 w 163"/>
                <a:gd name="T85" fmla="*/ 58 h 115"/>
                <a:gd name="T86" fmla="*/ 133 w 163"/>
                <a:gd name="T87" fmla="*/ 0 h 115"/>
                <a:gd name="T88" fmla="*/ 133 w 163"/>
                <a:gd name="T89" fmla="*/ 0 h 115"/>
                <a:gd name="T90" fmla="*/ 131 w 163"/>
                <a:gd name="T9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3" h="115">
                  <a:moveTo>
                    <a:pt x="131" y="0"/>
                  </a:moveTo>
                  <a:lnTo>
                    <a:pt x="101" y="19"/>
                  </a:lnTo>
                  <a:lnTo>
                    <a:pt x="126" y="2"/>
                  </a:lnTo>
                  <a:lnTo>
                    <a:pt x="126" y="2"/>
                  </a:lnTo>
                  <a:lnTo>
                    <a:pt x="124" y="0"/>
                  </a:lnTo>
                  <a:lnTo>
                    <a:pt x="94" y="19"/>
                  </a:lnTo>
                  <a:lnTo>
                    <a:pt x="109" y="8"/>
                  </a:lnTo>
                  <a:lnTo>
                    <a:pt x="109" y="6"/>
                  </a:lnTo>
                  <a:lnTo>
                    <a:pt x="107" y="6"/>
                  </a:lnTo>
                  <a:lnTo>
                    <a:pt x="103" y="11"/>
                  </a:lnTo>
                  <a:lnTo>
                    <a:pt x="103" y="11"/>
                  </a:lnTo>
                  <a:lnTo>
                    <a:pt x="103" y="11"/>
                  </a:lnTo>
                  <a:lnTo>
                    <a:pt x="88" y="23"/>
                  </a:lnTo>
                  <a:lnTo>
                    <a:pt x="88" y="23"/>
                  </a:lnTo>
                  <a:lnTo>
                    <a:pt x="88" y="23"/>
                  </a:lnTo>
                  <a:lnTo>
                    <a:pt x="109" y="11"/>
                  </a:lnTo>
                  <a:lnTo>
                    <a:pt x="84" y="28"/>
                  </a:lnTo>
                  <a:lnTo>
                    <a:pt x="84" y="28"/>
                  </a:lnTo>
                  <a:lnTo>
                    <a:pt x="84" y="30"/>
                  </a:lnTo>
                  <a:lnTo>
                    <a:pt x="129" y="4"/>
                  </a:lnTo>
                  <a:lnTo>
                    <a:pt x="62" y="6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141" y="15"/>
                  </a:lnTo>
                  <a:lnTo>
                    <a:pt x="41" y="83"/>
                  </a:lnTo>
                  <a:lnTo>
                    <a:pt x="41" y="85"/>
                  </a:lnTo>
                  <a:lnTo>
                    <a:pt x="41" y="85"/>
                  </a:lnTo>
                  <a:lnTo>
                    <a:pt x="139" y="28"/>
                  </a:lnTo>
                  <a:lnTo>
                    <a:pt x="0" y="115"/>
                  </a:lnTo>
                  <a:lnTo>
                    <a:pt x="0" y="115"/>
                  </a:lnTo>
                  <a:lnTo>
                    <a:pt x="0" y="115"/>
                  </a:lnTo>
                  <a:lnTo>
                    <a:pt x="163" y="23"/>
                  </a:lnTo>
                  <a:lnTo>
                    <a:pt x="163" y="21"/>
                  </a:lnTo>
                  <a:lnTo>
                    <a:pt x="163" y="21"/>
                  </a:lnTo>
                  <a:lnTo>
                    <a:pt x="22" y="103"/>
                  </a:lnTo>
                  <a:lnTo>
                    <a:pt x="159" y="15"/>
                  </a:lnTo>
                  <a:lnTo>
                    <a:pt x="161" y="15"/>
                  </a:lnTo>
                  <a:lnTo>
                    <a:pt x="159" y="15"/>
                  </a:lnTo>
                  <a:lnTo>
                    <a:pt x="52" y="77"/>
                  </a:lnTo>
                  <a:lnTo>
                    <a:pt x="154" y="8"/>
                  </a:lnTo>
                  <a:lnTo>
                    <a:pt x="154" y="8"/>
                  </a:lnTo>
                  <a:lnTo>
                    <a:pt x="154" y="6"/>
                  </a:lnTo>
                  <a:lnTo>
                    <a:pt x="67" y="58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31" y="0"/>
                  </a:lnTo>
                  <a:close/>
                </a:path>
              </a:pathLst>
            </a:custGeom>
            <a:noFill/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50"/>
            <p:cNvSpPr>
              <a:spLocks/>
            </p:cNvSpPr>
            <p:nvPr/>
          </p:nvSpPr>
          <p:spPr bwMode="auto">
            <a:xfrm>
              <a:off x="6248400" y="4149725"/>
              <a:ext cx="155575" cy="377825"/>
            </a:xfrm>
            <a:custGeom>
              <a:avLst/>
              <a:gdLst>
                <a:gd name="T0" fmla="*/ 12 w 98"/>
                <a:gd name="T1" fmla="*/ 2 h 238"/>
                <a:gd name="T2" fmla="*/ 2 w 98"/>
                <a:gd name="T3" fmla="*/ 24 h 238"/>
                <a:gd name="T4" fmla="*/ 0 w 98"/>
                <a:gd name="T5" fmla="*/ 45 h 238"/>
                <a:gd name="T6" fmla="*/ 40 w 98"/>
                <a:gd name="T7" fmla="*/ 22 h 238"/>
                <a:gd name="T8" fmla="*/ 0 w 98"/>
                <a:gd name="T9" fmla="*/ 58 h 238"/>
                <a:gd name="T10" fmla="*/ 0 w 98"/>
                <a:gd name="T11" fmla="*/ 60 h 238"/>
                <a:gd name="T12" fmla="*/ 0 w 98"/>
                <a:gd name="T13" fmla="*/ 77 h 238"/>
                <a:gd name="T14" fmla="*/ 42 w 98"/>
                <a:gd name="T15" fmla="*/ 54 h 238"/>
                <a:gd name="T16" fmla="*/ 0 w 98"/>
                <a:gd name="T17" fmla="*/ 82 h 238"/>
                <a:gd name="T18" fmla="*/ 0 w 98"/>
                <a:gd name="T19" fmla="*/ 82 h 238"/>
                <a:gd name="T20" fmla="*/ 0 w 98"/>
                <a:gd name="T21" fmla="*/ 82 h 238"/>
                <a:gd name="T22" fmla="*/ 0 w 98"/>
                <a:gd name="T23" fmla="*/ 88 h 238"/>
                <a:gd name="T24" fmla="*/ 44 w 98"/>
                <a:gd name="T25" fmla="*/ 64 h 238"/>
                <a:gd name="T26" fmla="*/ 2 w 98"/>
                <a:gd name="T27" fmla="*/ 94 h 238"/>
                <a:gd name="T28" fmla="*/ 2 w 98"/>
                <a:gd name="T29" fmla="*/ 109 h 238"/>
                <a:gd name="T30" fmla="*/ 4 w 98"/>
                <a:gd name="T31" fmla="*/ 116 h 238"/>
                <a:gd name="T32" fmla="*/ 62 w 98"/>
                <a:gd name="T33" fmla="*/ 82 h 238"/>
                <a:gd name="T34" fmla="*/ 6 w 98"/>
                <a:gd name="T35" fmla="*/ 126 h 238"/>
                <a:gd name="T36" fmla="*/ 4 w 98"/>
                <a:gd name="T37" fmla="*/ 126 h 238"/>
                <a:gd name="T38" fmla="*/ 8 w 98"/>
                <a:gd name="T39" fmla="*/ 144 h 238"/>
                <a:gd name="T40" fmla="*/ 72 w 98"/>
                <a:gd name="T41" fmla="*/ 107 h 238"/>
                <a:gd name="T42" fmla="*/ 10 w 98"/>
                <a:gd name="T43" fmla="*/ 159 h 238"/>
                <a:gd name="T44" fmla="*/ 10 w 98"/>
                <a:gd name="T45" fmla="*/ 169 h 238"/>
                <a:gd name="T46" fmla="*/ 10 w 98"/>
                <a:gd name="T47" fmla="*/ 171 h 238"/>
                <a:gd name="T48" fmla="*/ 72 w 98"/>
                <a:gd name="T49" fmla="*/ 137 h 238"/>
                <a:gd name="T50" fmla="*/ 12 w 98"/>
                <a:gd name="T51" fmla="*/ 178 h 238"/>
                <a:gd name="T52" fmla="*/ 12 w 98"/>
                <a:gd name="T53" fmla="*/ 184 h 238"/>
                <a:gd name="T54" fmla="*/ 15 w 98"/>
                <a:gd name="T55" fmla="*/ 199 h 238"/>
                <a:gd name="T56" fmla="*/ 83 w 98"/>
                <a:gd name="T57" fmla="*/ 161 h 238"/>
                <a:gd name="T58" fmla="*/ 17 w 98"/>
                <a:gd name="T59" fmla="*/ 212 h 238"/>
                <a:gd name="T60" fmla="*/ 6 w 98"/>
                <a:gd name="T61" fmla="*/ 238 h 238"/>
                <a:gd name="T62" fmla="*/ 98 w 98"/>
                <a:gd name="T63" fmla="*/ 184 h 238"/>
                <a:gd name="T64" fmla="*/ 94 w 98"/>
                <a:gd name="T65" fmla="*/ 167 h 238"/>
                <a:gd name="T66" fmla="*/ 23 w 98"/>
                <a:gd name="T67" fmla="*/ 208 h 238"/>
                <a:gd name="T68" fmla="*/ 89 w 98"/>
                <a:gd name="T69" fmla="*/ 156 h 238"/>
                <a:gd name="T70" fmla="*/ 87 w 98"/>
                <a:gd name="T71" fmla="*/ 141 h 238"/>
                <a:gd name="T72" fmla="*/ 85 w 98"/>
                <a:gd name="T73" fmla="*/ 137 h 238"/>
                <a:gd name="T74" fmla="*/ 23 w 98"/>
                <a:gd name="T75" fmla="*/ 171 h 238"/>
                <a:gd name="T76" fmla="*/ 83 w 98"/>
                <a:gd name="T77" fmla="*/ 129 h 238"/>
                <a:gd name="T78" fmla="*/ 83 w 98"/>
                <a:gd name="T79" fmla="*/ 129 h 238"/>
                <a:gd name="T80" fmla="*/ 81 w 98"/>
                <a:gd name="T81" fmla="*/ 118 h 238"/>
                <a:gd name="T82" fmla="*/ 15 w 98"/>
                <a:gd name="T83" fmla="*/ 154 h 238"/>
                <a:gd name="T84" fmla="*/ 77 w 98"/>
                <a:gd name="T85" fmla="*/ 105 h 238"/>
                <a:gd name="T86" fmla="*/ 72 w 98"/>
                <a:gd name="T87" fmla="*/ 88 h 238"/>
                <a:gd name="T88" fmla="*/ 72 w 98"/>
                <a:gd name="T89" fmla="*/ 88 h 238"/>
                <a:gd name="T90" fmla="*/ 12 w 98"/>
                <a:gd name="T91" fmla="*/ 120 h 238"/>
                <a:gd name="T92" fmla="*/ 68 w 98"/>
                <a:gd name="T93" fmla="*/ 77 h 238"/>
                <a:gd name="T94" fmla="*/ 68 w 98"/>
                <a:gd name="T95" fmla="*/ 71 h 238"/>
                <a:gd name="T96" fmla="*/ 64 w 98"/>
                <a:gd name="T97" fmla="*/ 58 h 238"/>
                <a:gd name="T98" fmla="*/ 19 w 98"/>
                <a:gd name="T99" fmla="*/ 82 h 238"/>
                <a:gd name="T100" fmla="*/ 62 w 98"/>
                <a:gd name="T101" fmla="*/ 54 h 238"/>
                <a:gd name="T102" fmla="*/ 59 w 98"/>
                <a:gd name="T103" fmla="*/ 47 h 238"/>
                <a:gd name="T104" fmla="*/ 59 w 98"/>
                <a:gd name="T105" fmla="*/ 47 h 238"/>
                <a:gd name="T106" fmla="*/ 17 w 98"/>
                <a:gd name="T107" fmla="*/ 71 h 238"/>
                <a:gd name="T108" fmla="*/ 57 w 98"/>
                <a:gd name="T109" fmla="*/ 43 h 238"/>
                <a:gd name="T110" fmla="*/ 53 w 98"/>
                <a:gd name="T111" fmla="*/ 28 h 238"/>
                <a:gd name="T112" fmla="*/ 51 w 98"/>
                <a:gd name="T113" fmla="*/ 28 h 238"/>
                <a:gd name="T114" fmla="*/ 4 w 98"/>
                <a:gd name="T115" fmla="*/ 54 h 238"/>
                <a:gd name="T116" fmla="*/ 44 w 98"/>
                <a:gd name="T117" fmla="*/ 17 h 238"/>
                <a:gd name="T118" fmla="*/ 34 w 98"/>
                <a:gd name="T119" fmla="*/ 5 h 238"/>
                <a:gd name="T120" fmla="*/ 15 w 98"/>
                <a:gd name="T121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" h="238">
                  <a:moveTo>
                    <a:pt x="12" y="0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32" y="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40" y="22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32" y="39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49" y="32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42" y="54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51" y="54"/>
                  </a:lnTo>
                  <a:lnTo>
                    <a:pt x="0" y="88"/>
                  </a:lnTo>
                  <a:lnTo>
                    <a:pt x="0" y="90"/>
                  </a:lnTo>
                  <a:lnTo>
                    <a:pt x="2" y="90"/>
                  </a:lnTo>
                  <a:lnTo>
                    <a:pt x="44" y="64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4"/>
                  </a:lnTo>
                  <a:lnTo>
                    <a:pt x="57" y="60"/>
                  </a:lnTo>
                  <a:lnTo>
                    <a:pt x="2" y="107"/>
                  </a:lnTo>
                  <a:lnTo>
                    <a:pt x="2" y="109"/>
                  </a:lnTo>
                  <a:lnTo>
                    <a:pt x="4" y="109"/>
                  </a:lnTo>
                  <a:lnTo>
                    <a:pt x="57" y="77"/>
                  </a:lnTo>
                  <a:lnTo>
                    <a:pt x="4" y="116"/>
                  </a:lnTo>
                  <a:lnTo>
                    <a:pt x="4" y="116"/>
                  </a:lnTo>
                  <a:lnTo>
                    <a:pt x="4" y="116"/>
                  </a:lnTo>
                  <a:lnTo>
                    <a:pt x="62" y="82"/>
                  </a:lnTo>
                  <a:lnTo>
                    <a:pt x="4" y="124"/>
                  </a:lnTo>
                  <a:lnTo>
                    <a:pt x="4" y="124"/>
                  </a:lnTo>
                  <a:lnTo>
                    <a:pt x="6" y="126"/>
                  </a:lnTo>
                  <a:lnTo>
                    <a:pt x="36" y="107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6" y="126"/>
                  </a:lnTo>
                  <a:lnTo>
                    <a:pt x="68" y="92"/>
                  </a:lnTo>
                  <a:lnTo>
                    <a:pt x="8" y="144"/>
                  </a:lnTo>
                  <a:lnTo>
                    <a:pt x="6" y="146"/>
                  </a:lnTo>
                  <a:lnTo>
                    <a:pt x="8" y="146"/>
                  </a:lnTo>
                  <a:lnTo>
                    <a:pt x="72" y="107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10" y="159"/>
                  </a:lnTo>
                  <a:lnTo>
                    <a:pt x="74" y="122"/>
                  </a:lnTo>
                  <a:lnTo>
                    <a:pt x="10" y="169"/>
                  </a:lnTo>
                  <a:lnTo>
                    <a:pt x="10" y="169"/>
                  </a:lnTo>
                  <a:lnTo>
                    <a:pt x="12" y="169"/>
                  </a:lnTo>
                  <a:lnTo>
                    <a:pt x="27" y="161"/>
                  </a:lnTo>
                  <a:lnTo>
                    <a:pt x="10" y="171"/>
                  </a:lnTo>
                  <a:lnTo>
                    <a:pt x="10" y="171"/>
                  </a:lnTo>
                  <a:lnTo>
                    <a:pt x="12" y="171"/>
                  </a:lnTo>
                  <a:lnTo>
                    <a:pt x="72" y="137"/>
                  </a:lnTo>
                  <a:lnTo>
                    <a:pt x="12" y="178"/>
                  </a:lnTo>
                  <a:lnTo>
                    <a:pt x="12" y="178"/>
                  </a:lnTo>
                  <a:lnTo>
                    <a:pt x="12" y="178"/>
                  </a:lnTo>
                  <a:lnTo>
                    <a:pt x="72" y="144"/>
                  </a:lnTo>
                  <a:lnTo>
                    <a:pt x="12" y="184"/>
                  </a:lnTo>
                  <a:lnTo>
                    <a:pt x="12" y="184"/>
                  </a:lnTo>
                  <a:lnTo>
                    <a:pt x="15" y="184"/>
                  </a:lnTo>
                  <a:lnTo>
                    <a:pt x="81" y="146"/>
                  </a:lnTo>
                  <a:lnTo>
                    <a:pt x="15" y="199"/>
                  </a:lnTo>
                  <a:lnTo>
                    <a:pt x="15" y="199"/>
                  </a:lnTo>
                  <a:lnTo>
                    <a:pt x="17" y="199"/>
                  </a:lnTo>
                  <a:lnTo>
                    <a:pt x="83" y="161"/>
                  </a:lnTo>
                  <a:lnTo>
                    <a:pt x="17" y="212"/>
                  </a:lnTo>
                  <a:lnTo>
                    <a:pt x="15" y="212"/>
                  </a:lnTo>
                  <a:lnTo>
                    <a:pt x="17" y="212"/>
                  </a:lnTo>
                  <a:lnTo>
                    <a:pt x="87" y="171"/>
                  </a:lnTo>
                  <a:lnTo>
                    <a:pt x="6" y="236"/>
                  </a:lnTo>
                  <a:lnTo>
                    <a:pt x="6" y="238"/>
                  </a:lnTo>
                  <a:lnTo>
                    <a:pt x="6" y="238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98" y="182"/>
                  </a:lnTo>
                  <a:lnTo>
                    <a:pt x="12" y="233"/>
                  </a:lnTo>
                  <a:lnTo>
                    <a:pt x="94" y="167"/>
                  </a:lnTo>
                  <a:lnTo>
                    <a:pt x="94" y="167"/>
                  </a:lnTo>
                  <a:lnTo>
                    <a:pt x="94" y="167"/>
                  </a:lnTo>
                  <a:lnTo>
                    <a:pt x="23" y="208"/>
                  </a:lnTo>
                  <a:lnTo>
                    <a:pt x="92" y="156"/>
                  </a:lnTo>
                  <a:lnTo>
                    <a:pt x="92" y="156"/>
                  </a:lnTo>
                  <a:lnTo>
                    <a:pt x="89" y="156"/>
                  </a:lnTo>
                  <a:lnTo>
                    <a:pt x="21" y="195"/>
                  </a:lnTo>
                  <a:lnTo>
                    <a:pt x="87" y="141"/>
                  </a:lnTo>
                  <a:lnTo>
                    <a:pt x="87" y="141"/>
                  </a:lnTo>
                  <a:lnTo>
                    <a:pt x="85" y="141"/>
                  </a:lnTo>
                  <a:lnTo>
                    <a:pt x="25" y="176"/>
                  </a:lnTo>
                  <a:lnTo>
                    <a:pt x="85" y="137"/>
                  </a:lnTo>
                  <a:lnTo>
                    <a:pt x="85" y="135"/>
                  </a:lnTo>
                  <a:lnTo>
                    <a:pt x="85" y="135"/>
                  </a:lnTo>
                  <a:lnTo>
                    <a:pt x="23" y="171"/>
                  </a:lnTo>
                  <a:lnTo>
                    <a:pt x="83" y="131"/>
                  </a:lnTo>
                  <a:lnTo>
                    <a:pt x="83" y="129"/>
                  </a:lnTo>
                  <a:lnTo>
                    <a:pt x="83" y="129"/>
                  </a:lnTo>
                  <a:lnTo>
                    <a:pt x="68" y="137"/>
                  </a:lnTo>
                  <a:lnTo>
                    <a:pt x="83" y="129"/>
                  </a:lnTo>
                  <a:lnTo>
                    <a:pt x="83" y="129"/>
                  </a:lnTo>
                  <a:lnTo>
                    <a:pt x="83" y="129"/>
                  </a:lnTo>
                  <a:lnTo>
                    <a:pt x="17" y="165"/>
                  </a:lnTo>
                  <a:lnTo>
                    <a:pt x="81" y="118"/>
                  </a:lnTo>
                  <a:lnTo>
                    <a:pt x="81" y="118"/>
                  </a:lnTo>
                  <a:lnTo>
                    <a:pt x="79" y="118"/>
                  </a:lnTo>
                  <a:lnTo>
                    <a:pt x="15" y="154"/>
                  </a:lnTo>
                  <a:lnTo>
                    <a:pt x="77" y="105"/>
                  </a:lnTo>
                  <a:lnTo>
                    <a:pt x="77" y="105"/>
                  </a:lnTo>
                  <a:lnTo>
                    <a:pt x="77" y="105"/>
                  </a:lnTo>
                  <a:lnTo>
                    <a:pt x="12" y="141"/>
                  </a:lnTo>
                  <a:lnTo>
                    <a:pt x="72" y="88"/>
                  </a:lnTo>
                  <a:lnTo>
                    <a:pt x="72" y="88"/>
                  </a:lnTo>
                  <a:lnTo>
                    <a:pt x="72" y="88"/>
                  </a:lnTo>
                  <a:lnTo>
                    <a:pt x="40" y="105"/>
                  </a:lnTo>
                  <a:lnTo>
                    <a:pt x="72" y="88"/>
                  </a:lnTo>
                  <a:lnTo>
                    <a:pt x="72" y="86"/>
                  </a:lnTo>
                  <a:lnTo>
                    <a:pt x="72" y="86"/>
                  </a:lnTo>
                  <a:lnTo>
                    <a:pt x="12" y="120"/>
                  </a:lnTo>
                  <a:lnTo>
                    <a:pt x="70" y="77"/>
                  </a:lnTo>
                  <a:lnTo>
                    <a:pt x="70" y="77"/>
                  </a:lnTo>
                  <a:lnTo>
                    <a:pt x="68" y="77"/>
                  </a:lnTo>
                  <a:lnTo>
                    <a:pt x="12" y="109"/>
                  </a:lnTo>
                  <a:lnTo>
                    <a:pt x="68" y="71"/>
                  </a:lnTo>
                  <a:lnTo>
                    <a:pt x="68" y="71"/>
                  </a:lnTo>
                  <a:lnTo>
                    <a:pt x="68" y="71"/>
                  </a:lnTo>
                  <a:lnTo>
                    <a:pt x="8" y="105"/>
                  </a:lnTo>
                  <a:lnTo>
                    <a:pt x="64" y="58"/>
                  </a:lnTo>
                  <a:lnTo>
                    <a:pt x="64" y="58"/>
                  </a:lnTo>
                  <a:lnTo>
                    <a:pt x="62" y="58"/>
                  </a:lnTo>
                  <a:lnTo>
                    <a:pt x="19" y="82"/>
                  </a:lnTo>
                  <a:lnTo>
                    <a:pt x="62" y="54"/>
                  </a:lnTo>
                  <a:lnTo>
                    <a:pt x="62" y="54"/>
                  </a:lnTo>
                  <a:lnTo>
                    <a:pt x="62" y="54"/>
                  </a:lnTo>
                  <a:lnTo>
                    <a:pt x="10" y="84"/>
                  </a:lnTo>
                  <a:lnTo>
                    <a:pt x="59" y="47"/>
                  </a:lnTo>
                  <a:lnTo>
                    <a:pt x="59" y="47"/>
                  </a:lnTo>
                  <a:lnTo>
                    <a:pt x="59" y="47"/>
                  </a:lnTo>
                  <a:lnTo>
                    <a:pt x="59" y="47"/>
                  </a:lnTo>
                  <a:lnTo>
                    <a:pt x="59" y="47"/>
                  </a:lnTo>
                  <a:lnTo>
                    <a:pt x="59" y="47"/>
                  </a:lnTo>
                  <a:lnTo>
                    <a:pt x="59" y="47"/>
                  </a:lnTo>
                  <a:lnTo>
                    <a:pt x="17" y="71"/>
                  </a:lnTo>
                  <a:lnTo>
                    <a:pt x="57" y="43"/>
                  </a:lnTo>
                  <a:lnTo>
                    <a:pt x="59" y="43"/>
                  </a:lnTo>
                  <a:lnTo>
                    <a:pt x="57" y="43"/>
                  </a:lnTo>
                  <a:lnTo>
                    <a:pt x="4" y="75"/>
                  </a:lnTo>
                  <a:lnTo>
                    <a:pt x="53" y="30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17" y="49"/>
                  </a:lnTo>
                  <a:lnTo>
                    <a:pt x="51" y="28"/>
                  </a:lnTo>
                  <a:lnTo>
                    <a:pt x="51" y="26"/>
                  </a:lnTo>
                  <a:lnTo>
                    <a:pt x="51" y="26"/>
                  </a:lnTo>
                  <a:lnTo>
                    <a:pt x="4" y="54"/>
                  </a:lnTo>
                  <a:lnTo>
                    <a:pt x="47" y="17"/>
                  </a:lnTo>
                  <a:lnTo>
                    <a:pt x="47" y="17"/>
                  </a:lnTo>
                  <a:lnTo>
                    <a:pt x="44" y="17"/>
                  </a:lnTo>
                  <a:lnTo>
                    <a:pt x="2" y="43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2" y="2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2" y="0"/>
                  </a:lnTo>
                  <a:close/>
                </a:path>
              </a:pathLst>
            </a:custGeom>
            <a:noFill/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52"/>
            <p:cNvSpPr>
              <a:spLocks/>
            </p:cNvSpPr>
            <p:nvPr/>
          </p:nvSpPr>
          <p:spPr bwMode="auto">
            <a:xfrm>
              <a:off x="5741987" y="4349750"/>
              <a:ext cx="679450" cy="371475"/>
            </a:xfrm>
            <a:custGeom>
              <a:avLst/>
              <a:gdLst>
                <a:gd name="T0" fmla="*/ 15 w 428"/>
                <a:gd name="T1" fmla="*/ 3 h 234"/>
                <a:gd name="T2" fmla="*/ 2 w 428"/>
                <a:gd name="T3" fmla="*/ 37 h 234"/>
                <a:gd name="T4" fmla="*/ 4 w 428"/>
                <a:gd name="T5" fmla="*/ 45 h 234"/>
                <a:gd name="T6" fmla="*/ 8 w 428"/>
                <a:gd name="T7" fmla="*/ 52 h 234"/>
                <a:gd name="T8" fmla="*/ 13 w 428"/>
                <a:gd name="T9" fmla="*/ 58 h 234"/>
                <a:gd name="T10" fmla="*/ 19 w 428"/>
                <a:gd name="T11" fmla="*/ 71 h 234"/>
                <a:gd name="T12" fmla="*/ 77 w 428"/>
                <a:gd name="T13" fmla="*/ 41 h 234"/>
                <a:gd name="T14" fmla="*/ 38 w 428"/>
                <a:gd name="T15" fmla="*/ 92 h 234"/>
                <a:gd name="T16" fmla="*/ 45 w 428"/>
                <a:gd name="T17" fmla="*/ 99 h 234"/>
                <a:gd name="T18" fmla="*/ 47 w 428"/>
                <a:gd name="T19" fmla="*/ 101 h 234"/>
                <a:gd name="T20" fmla="*/ 111 w 428"/>
                <a:gd name="T21" fmla="*/ 73 h 234"/>
                <a:gd name="T22" fmla="*/ 66 w 428"/>
                <a:gd name="T23" fmla="*/ 120 h 234"/>
                <a:gd name="T24" fmla="*/ 68 w 428"/>
                <a:gd name="T25" fmla="*/ 125 h 234"/>
                <a:gd name="T26" fmla="*/ 79 w 428"/>
                <a:gd name="T27" fmla="*/ 133 h 234"/>
                <a:gd name="T28" fmla="*/ 141 w 428"/>
                <a:gd name="T29" fmla="*/ 112 h 234"/>
                <a:gd name="T30" fmla="*/ 92 w 428"/>
                <a:gd name="T31" fmla="*/ 146 h 234"/>
                <a:gd name="T32" fmla="*/ 96 w 428"/>
                <a:gd name="T33" fmla="*/ 148 h 234"/>
                <a:gd name="T34" fmla="*/ 154 w 428"/>
                <a:gd name="T35" fmla="*/ 118 h 234"/>
                <a:gd name="T36" fmla="*/ 113 w 428"/>
                <a:gd name="T37" fmla="*/ 165 h 234"/>
                <a:gd name="T38" fmla="*/ 128 w 428"/>
                <a:gd name="T39" fmla="*/ 178 h 234"/>
                <a:gd name="T40" fmla="*/ 130 w 428"/>
                <a:gd name="T41" fmla="*/ 180 h 234"/>
                <a:gd name="T42" fmla="*/ 197 w 428"/>
                <a:gd name="T43" fmla="*/ 157 h 234"/>
                <a:gd name="T44" fmla="*/ 147 w 428"/>
                <a:gd name="T45" fmla="*/ 195 h 234"/>
                <a:gd name="T46" fmla="*/ 156 w 428"/>
                <a:gd name="T47" fmla="*/ 206 h 234"/>
                <a:gd name="T48" fmla="*/ 162 w 428"/>
                <a:gd name="T49" fmla="*/ 212 h 234"/>
                <a:gd name="T50" fmla="*/ 398 w 428"/>
                <a:gd name="T51" fmla="*/ 86 h 234"/>
                <a:gd name="T52" fmla="*/ 175 w 428"/>
                <a:gd name="T53" fmla="*/ 231 h 234"/>
                <a:gd name="T54" fmla="*/ 426 w 428"/>
                <a:gd name="T55" fmla="*/ 88 h 234"/>
                <a:gd name="T56" fmla="*/ 197 w 428"/>
                <a:gd name="T57" fmla="*/ 212 h 234"/>
                <a:gd name="T58" fmla="*/ 419 w 428"/>
                <a:gd name="T59" fmla="*/ 65 h 234"/>
                <a:gd name="T60" fmla="*/ 321 w 428"/>
                <a:gd name="T61" fmla="*/ 112 h 234"/>
                <a:gd name="T62" fmla="*/ 214 w 428"/>
                <a:gd name="T63" fmla="*/ 157 h 234"/>
                <a:gd name="T64" fmla="*/ 152 w 428"/>
                <a:gd name="T65" fmla="*/ 189 h 234"/>
                <a:gd name="T66" fmla="*/ 192 w 428"/>
                <a:gd name="T67" fmla="*/ 144 h 234"/>
                <a:gd name="T68" fmla="*/ 192 w 428"/>
                <a:gd name="T69" fmla="*/ 142 h 234"/>
                <a:gd name="T70" fmla="*/ 177 w 428"/>
                <a:gd name="T71" fmla="*/ 129 h 234"/>
                <a:gd name="T72" fmla="*/ 111 w 428"/>
                <a:gd name="T73" fmla="*/ 152 h 234"/>
                <a:gd name="T74" fmla="*/ 160 w 428"/>
                <a:gd name="T75" fmla="*/ 112 h 234"/>
                <a:gd name="T76" fmla="*/ 156 w 428"/>
                <a:gd name="T77" fmla="*/ 110 h 234"/>
                <a:gd name="T78" fmla="*/ 103 w 428"/>
                <a:gd name="T79" fmla="*/ 137 h 234"/>
                <a:gd name="T80" fmla="*/ 143 w 428"/>
                <a:gd name="T81" fmla="*/ 97 h 234"/>
                <a:gd name="T82" fmla="*/ 132 w 428"/>
                <a:gd name="T83" fmla="*/ 88 h 234"/>
                <a:gd name="T84" fmla="*/ 130 w 428"/>
                <a:gd name="T85" fmla="*/ 84 h 234"/>
                <a:gd name="T86" fmla="*/ 66 w 428"/>
                <a:gd name="T87" fmla="*/ 116 h 234"/>
                <a:gd name="T88" fmla="*/ 109 w 428"/>
                <a:gd name="T89" fmla="*/ 65 h 234"/>
                <a:gd name="T90" fmla="*/ 107 w 428"/>
                <a:gd name="T91" fmla="*/ 62 h 234"/>
                <a:gd name="T92" fmla="*/ 100 w 428"/>
                <a:gd name="T93" fmla="*/ 58 h 234"/>
                <a:gd name="T94" fmla="*/ 34 w 428"/>
                <a:gd name="T95" fmla="*/ 80 h 234"/>
                <a:gd name="T96" fmla="*/ 79 w 428"/>
                <a:gd name="T97" fmla="*/ 37 h 234"/>
                <a:gd name="T98" fmla="*/ 68 w 428"/>
                <a:gd name="T99" fmla="*/ 26 h 234"/>
                <a:gd name="T100" fmla="*/ 66 w 428"/>
                <a:gd name="T101" fmla="*/ 26 h 234"/>
                <a:gd name="T102" fmla="*/ 62 w 428"/>
                <a:gd name="T103" fmla="*/ 22 h 234"/>
                <a:gd name="T104" fmla="*/ 53 w 428"/>
                <a:gd name="T105" fmla="*/ 15 h 234"/>
                <a:gd name="T106" fmla="*/ 4 w 428"/>
                <a:gd name="T107" fmla="*/ 37 h 234"/>
                <a:gd name="T108" fmla="*/ 17 w 428"/>
                <a:gd name="T109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8" h="234">
                  <a:moveTo>
                    <a:pt x="17" y="0"/>
                  </a:moveTo>
                  <a:lnTo>
                    <a:pt x="11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32" y="3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43" y="15"/>
                  </a:lnTo>
                  <a:lnTo>
                    <a:pt x="4" y="43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49" y="2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53" y="26"/>
                  </a:lnTo>
                  <a:lnTo>
                    <a:pt x="13" y="58"/>
                  </a:lnTo>
                  <a:lnTo>
                    <a:pt x="11" y="58"/>
                  </a:lnTo>
                  <a:lnTo>
                    <a:pt x="13" y="58"/>
                  </a:lnTo>
                  <a:lnTo>
                    <a:pt x="13" y="58"/>
                  </a:lnTo>
                  <a:lnTo>
                    <a:pt x="13" y="58"/>
                  </a:lnTo>
                  <a:lnTo>
                    <a:pt x="64" y="30"/>
                  </a:lnTo>
                  <a:lnTo>
                    <a:pt x="19" y="69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60" y="48"/>
                  </a:lnTo>
                  <a:lnTo>
                    <a:pt x="21" y="71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77" y="41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85" y="50"/>
                  </a:lnTo>
                  <a:lnTo>
                    <a:pt x="38" y="92"/>
                  </a:lnTo>
                  <a:lnTo>
                    <a:pt x="38" y="95"/>
                  </a:lnTo>
                  <a:lnTo>
                    <a:pt x="40" y="95"/>
                  </a:lnTo>
                  <a:lnTo>
                    <a:pt x="94" y="62"/>
                  </a:lnTo>
                  <a:lnTo>
                    <a:pt x="45" y="99"/>
                  </a:lnTo>
                  <a:lnTo>
                    <a:pt x="45" y="99"/>
                  </a:lnTo>
                  <a:lnTo>
                    <a:pt x="45" y="99"/>
                  </a:lnTo>
                  <a:lnTo>
                    <a:pt x="75" y="82"/>
                  </a:lnTo>
                  <a:lnTo>
                    <a:pt x="47" y="101"/>
                  </a:lnTo>
                  <a:lnTo>
                    <a:pt x="45" y="101"/>
                  </a:lnTo>
                  <a:lnTo>
                    <a:pt x="47" y="101"/>
                  </a:lnTo>
                  <a:lnTo>
                    <a:pt x="100" y="69"/>
                  </a:lnTo>
                  <a:lnTo>
                    <a:pt x="51" y="105"/>
                  </a:lnTo>
                  <a:lnTo>
                    <a:pt x="51" y="107"/>
                  </a:lnTo>
                  <a:lnTo>
                    <a:pt x="51" y="107"/>
                  </a:lnTo>
                  <a:lnTo>
                    <a:pt x="111" y="73"/>
                  </a:lnTo>
                  <a:lnTo>
                    <a:pt x="64" y="118"/>
                  </a:lnTo>
                  <a:lnTo>
                    <a:pt x="64" y="118"/>
                  </a:lnTo>
                  <a:lnTo>
                    <a:pt x="64" y="118"/>
                  </a:lnTo>
                  <a:lnTo>
                    <a:pt x="113" y="88"/>
                  </a:lnTo>
                  <a:lnTo>
                    <a:pt x="66" y="120"/>
                  </a:lnTo>
                  <a:lnTo>
                    <a:pt x="66" y="122"/>
                  </a:lnTo>
                  <a:lnTo>
                    <a:pt x="68" y="122"/>
                  </a:lnTo>
                  <a:lnTo>
                    <a:pt x="113" y="97"/>
                  </a:lnTo>
                  <a:lnTo>
                    <a:pt x="68" y="125"/>
                  </a:lnTo>
                  <a:lnTo>
                    <a:pt x="68" y="125"/>
                  </a:lnTo>
                  <a:lnTo>
                    <a:pt x="70" y="125"/>
                  </a:lnTo>
                  <a:lnTo>
                    <a:pt x="128" y="90"/>
                  </a:lnTo>
                  <a:lnTo>
                    <a:pt x="79" y="133"/>
                  </a:lnTo>
                  <a:lnTo>
                    <a:pt x="79" y="133"/>
                  </a:lnTo>
                  <a:lnTo>
                    <a:pt x="79" y="133"/>
                  </a:lnTo>
                  <a:lnTo>
                    <a:pt x="137" y="101"/>
                  </a:lnTo>
                  <a:lnTo>
                    <a:pt x="88" y="139"/>
                  </a:lnTo>
                  <a:lnTo>
                    <a:pt x="88" y="142"/>
                  </a:lnTo>
                  <a:lnTo>
                    <a:pt x="88" y="142"/>
                  </a:lnTo>
                  <a:lnTo>
                    <a:pt x="141" y="112"/>
                  </a:lnTo>
                  <a:lnTo>
                    <a:pt x="92" y="144"/>
                  </a:lnTo>
                  <a:lnTo>
                    <a:pt x="92" y="146"/>
                  </a:lnTo>
                  <a:lnTo>
                    <a:pt x="92" y="146"/>
                  </a:lnTo>
                  <a:lnTo>
                    <a:pt x="117" y="131"/>
                  </a:lnTo>
                  <a:lnTo>
                    <a:pt x="92" y="146"/>
                  </a:lnTo>
                  <a:lnTo>
                    <a:pt x="92" y="146"/>
                  </a:lnTo>
                  <a:lnTo>
                    <a:pt x="94" y="146"/>
                  </a:lnTo>
                  <a:lnTo>
                    <a:pt x="141" y="118"/>
                  </a:lnTo>
                  <a:lnTo>
                    <a:pt x="96" y="148"/>
                  </a:lnTo>
                  <a:lnTo>
                    <a:pt x="96" y="148"/>
                  </a:lnTo>
                  <a:lnTo>
                    <a:pt x="96" y="150"/>
                  </a:lnTo>
                  <a:lnTo>
                    <a:pt x="96" y="150"/>
                  </a:lnTo>
                  <a:lnTo>
                    <a:pt x="96" y="150"/>
                  </a:lnTo>
                  <a:lnTo>
                    <a:pt x="96" y="150"/>
                  </a:lnTo>
                  <a:lnTo>
                    <a:pt x="154" y="118"/>
                  </a:lnTo>
                  <a:lnTo>
                    <a:pt x="103" y="154"/>
                  </a:lnTo>
                  <a:lnTo>
                    <a:pt x="103" y="157"/>
                  </a:lnTo>
                  <a:lnTo>
                    <a:pt x="105" y="157"/>
                  </a:lnTo>
                  <a:lnTo>
                    <a:pt x="162" y="122"/>
                  </a:lnTo>
                  <a:lnTo>
                    <a:pt x="113" y="165"/>
                  </a:lnTo>
                  <a:lnTo>
                    <a:pt x="113" y="165"/>
                  </a:lnTo>
                  <a:lnTo>
                    <a:pt x="115" y="165"/>
                  </a:lnTo>
                  <a:lnTo>
                    <a:pt x="175" y="131"/>
                  </a:lnTo>
                  <a:lnTo>
                    <a:pt x="128" y="178"/>
                  </a:lnTo>
                  <a:lnTo>
                    <a:pt x="128" y="178"/>
                  </a:lnTo>
                  <a:lnTo>
                    <a:pt x="128" y="178"/>
                  </a:lnTo>
                  <a:lnTo>
                    <a:pt x="160" y="159"/>
                  </a:lnTo>
                  <a:lnTo>
                    <a:pt x="128" y="178"/>
                  </a:lnTo>
                  <a:lnTo>
                    <a:pt x="128" y="180"/>
                  </a:lnTo>
                  <a:lnTo>
                    <a:pt x="130" y="180"/>
                  </a:lnTo>
                  <a:lnTo>
                    <a:pt x="188" y="146"/>
                  </a:lnTo>
                  <a:lnTo>
                    <a:pt x="139" y="189"/>
                  </a:lnTo>
                  <a:lnTo>
                    <a:pt x="139" y="189"/>
                  </a:lnTo>
                  <a:lnTo>
                    <a:pt x="139" y="189"/>
                  </a:lnTo>
                  <a:lnTo>
                    <a:pt x="197" y="157"/>
                  </a:lnTo>
                  <a:lnTo>
                    <a:pt x="145" y="193"/>
                  </a:lnTo>
                  <a:lnTo>
                    <a:pt x="145" y="195"/>
                  </a:lnTo>
                  <a:lnTo>
                    <a:pt x="145" y="195"/>
                  </a:lnTo>
                  <a:lnTo>
                    <a:pt x="186" y="172"/>
                  </a:lnTo>
                  <a:lnTo>
                    <a:pt x="147" y="195"/>
                  </a:lnTo>
                  <a:lnTo>
                    <a:pt x="147" y="195"/>
                  </a:lnTo>
                  <a:lnTo>
                    <a:pt x="147" y="197"/>
                  </a:lnTo>
                  <a:lnTo>
                    <a:pt x="209" y="161"/>
                  </a:lnTo>
                  <a:lnTo>
                    <a:pt x="156" y="206"/>
                  </a:lnTo>
                  <a:lnTo>
                    <a:pt x="156" y="206"/>
                  </a:lnTo>
                  <a:lnTo>
                    <a:pt x="158" y="206"/>
                  </a:lnTo>
                  <a:lnTo>
                    <a:pt x="299" y="125"/>
                  </a:lnTo>
                  <a:lnTo>
                    <a:pt x="162" y="212"/>
                  </a:lnTo>
                  <a:lnTo>
                    <a:pt x="162" y="212"/>
                  </a:lnTo>
                  <a:lnTo>
                    <a:pt x="162" y="212"/>
                  </a:lnTo>
                  <a:lnTo>
                    <a:pt x="387" y="84"/>
                  </a:lnTo>
                  <a:lnTo>
                    <a:pt x="167" y="216"/>
                  </a:lnTo>
                  <a:lnTo>
                    <a:pt x="167" y="219"/>
                  </a:lnTo>
                  <a:lnTo>
                    <a:pt x="169" y="219"/>
                  </a:lnTo>
                  <a:lnTo>
                    <a:pt x="398" y="86"/>
                  </a:lnTo>
                  <a:lnTo>
                    <a:pt x="173" y="225"/>
                  </a:lnTo>
                  <a:lnTo>
                    <a:pt x="173" y="227"/>
                  </a:lnTo>
                  <a:lnTo>
                    <a:pt x="173" y="227"/>
                  </a:lnTo>
                  <a:lnTo>
                    <a:pt x="387" y="103"/>
                  </a:lnTo>
                  <a:lnTo>
                    <a:pt x="175" y="231"/>
                  </a:lnTo>
                  <a:lnTo>
                    <a:pt x="175" y="234"/>
                  </a:lnTo>
                  <a:lnTo>
                    <a:pt x="175" y="234"/>
                  </a:lnTo>
                  <a:lnTo>
                    <a:pt x="428" y="88"/>
                  </a:lnTo>
                  <a:lnTo>
                    <a:pt x="428" y="88"/>
                  </a:lnTo>
                  <a:lnTo>
                    <a:pt x="426" y="88"/>
                  </a:lnTo>
                  <a:lnTo>
                    <a:pt x="212" y="210"/>
                  </a:lnTo>
                  <a:lnTo>
                    <a:pt x="426" y="82"/>
                  </a:lnTo>
                  <a:lnTo>
                    <a:pt x="426" y="82"/>
                  </a:lnTo>
                  <a:lnTo>
                    <a:pt x="423" y="82"/>
                  </a:lnTo>
                  <a:lnTo>
                    <a:pt x="197" y="212"/>
                  </a:lnTo>
                  <a:lnTo>
                    <a:pt x="421" y="71"/>
                  </a:lnTo>
                  <a:lnTo>
                    <a:pt x="421" y="71"/>
                  </a:lnTo>
                  <a:lnTo>
                    <a:pt x="421" y="71"/>
                  </a:lnTo>
                  <a:lnTo>
                    <a:pt x="199" y="199"/>
                  </a:lnTo>
                  <a:lnTo>
                    <a:pt x="419" y="65"/>
                  </a:lnTo>
                  <a:lnTo>
                    <a:pt x="419" y="65"/>
                  </a:lnTo>
                  <a:lnTo>
                    <a:pt x="419" y="62"/>
                  </a:lnTo>
                  <a:lnTo>
                    <a:pt x="182" y="199"/>
                  </a:lnTo>
                  <a:lnTo>
                    <a:pt x="321" y="112"/>
                  </a:lnTo>
                  <a:lnTo>
                    <a:pt x="321" y="112"/>
                  </a:lnTo>
                  <a:lnTo>
                    <a:pt x="319" y="112"/>
                  </a:lnTo>
                  <a:lnTo>
                    <a:pt x="160" y="204"/>
                  </a:lnTo>
                  <a:lnTo>
                    <a:pt x="214" y="157"/>
                  </a:lnTo>
                  <a:lnTo>
                    <a:pt x="214" y="157"/>
                  </a:lnTo>
                  <a:lnTo>
                    <a:pt x="214" y="157"/>
                  </a:lnTo>
                  <a:lnTo>
                    <a:pt x="173" y="180"/>
                  </a:lnTo>
                  <a:lnTo>
                    <a:pt x="212" y="157"/>
                  </a:lnTo>
                  <a:lnTo>
                    <a:pt x="212" y="157"/>
                  </a:lnTo>
                  <a:lnTo>
                    <a:pt x="212" y="154"/>
                  </a:lnTo>
                  <a:lnTo>
                    <a:pt x="152" y="189"/>
                  </a:lnTo>
                  <a:lnTo>
                    <a:pt x="205" y="152"/>
                  </a:lnTo>
                  <a:lnTo>
                    <a:pt x="205" y="150"/>
                  </a:lnTo>
                  <a:lnTo>
                    <a:pt x="203" y="150"/>
                  </a:lnTo>
                  <a:lnTo>
                    <a:pt x="143" y="184"/>
                  </a:lnTo>
                  <a:lnTo>
                    <a:pt x="192" y="144"/>
                  </a:lnTo>
                  <a:lnTo>
                    <a:pt x="192" y="142"/>
                  </a:lnTo>
                  <a:lnTo>
                    <a:pt x="192" y="142"/>
                  </a:lnTo>
                  <a:lnTo>
                    <a:pt x="160" y="161"/>
                  </a:lnTo>
                  <a:lnTo>
                    <a:pt x="192" y="142"/>
                  </a:lnTo>
                  <a:lnTo>
                    <a:pt x="192" y="142"/>
                  </a:lnTo>
                  <a:lnTo>
                    <a:pt x="190" y="142"/>
                  </a:lnTo>
                  <a:lnTo>
                    <a:pt x="130" y="176"/>
                  </a:lnTo>
                  <a:lnTo>
                    <a:pt x="177" y="129"/>
                  </a:lnTo>
                  <a:lnTo>
                    <a:pt x="177" y="129"/>
                  </a:lnTo>
                  <a:lnTo>
                    <a:pt x="177" y="129"/>
                  </a:lnTo>
                  <a:lnTo>
                    <a:pt x="117" y="163"/>
                  </a:lnTo>
                  <a:lnTo>
                    <a:pt x="167" y="120"/>
                  </a:lnTo>
                  <a:lnTo>
                    <a:pt x="167" y="118"/>
                  </a:lnTo>
                  <a:lnTo>
                    <a:pt x="167" y="118"/>
                  </a:lnTo>
                  <a:lnTo>
                    <a:pt x="111" y="152"/>
                  </a:lnTo>
                  <a:lnTo>
                    <a:pt x="160" y="114"/>
                  </a:lnTo>
                  <a:lnTo>
                    <a:pt x="160" y="114"/>
                  </a:lnTo>
                  <a:lnTo>
                    <a:pt x="160" y="112"/>
                  </a:lnTo>
                  <a:lnTo>
                    <a:pt x="160" y="114"/>
                  </a:lnTo>
                  <a:lnTo>
                    <a:pt x="160" y="112"/>
                  </a:lnTo>
                  <a:lnTo>
                    <a:pt x="158" y="112"/>
                  </a:lnTo>
                  <a:lnTo>
                    <a:pt x="111" y="139"/>
                  </a:lnTo>
                  <a:lnTo>
                    <a:pt x="156" y="110"/>
                  </a:lnTo>
                  <a:lnTo>
                    <a:pt x="156" y="110"/>
                  </a:lnTo>
                  <a:lnTo>
                    <a:pt x="156" y="110"/>
                  </a:lnTo>
                  <a:lnTo>
                    <a:pt x="130" y="125"/>
                  </a:lnTo>
                  <a:lnTo>
                    <a:pt x="156" y="110"/>
                  </a:lnTo>
                  <a:lnTo>
                    <a:pt x="156" y="107"/>
                  </a:lnTo>
                  <a:lnTo>
                    <a:pt x="154" y="107"/>
                  </a:lnTo>
                  <a:lnTo>
                    <a:pt x="103" y="137"/>
                  </a:lnTo>
                  <a:lnTo>
                    <a:pt x="150" y="105"/>
                  </a:lnTo>
                  <a:lnTo>
                    <a:pt x="152" y="103"/>
                  </a:lnTo>
                  <a:lnTo>
                    <a:pt x="150" y="103"/>
                  </a:lnTo>
                  <a:lnTo>
                    <a:pt x="92" y="137"/>
                  </a:lnTo>
                  <a:lnTo>
                    <a:pt x="143" y="97"/>
                  </a:lnTo>
                  <a:lnTo>
                    <a:pt x="143" y="97"/>
                  </a:lnTo>
                  <a:lnTo>
                    <a:pt x="141" y="97"/>
                  </a:lnTo>
                  <a:lnTo>
                    <a:pt x="83" y="131"/>
                  </a:lnTo>
                  <a:lnTo>
                    <a:pt x="132" y="88"/>
                  </a:lnTo>
                  <a:lnTo>
                    <a:pt x="132" y="88"/>
                  </a:lnTo>
                  <a:lnTo>
                    <a:pt x="132" y="88"/>
                  </a:lnTo>
                  <a:lnTo>
                    <a:pt x="88" y="114"/>
                  </a:lnTo>
                  <a:lnTo>
                    <a:pt x="130" y="86"/>
                  </a:lnTo>
                  <a:lnTo>
                    <a:pt x="130" y="84"/>
                  </a:lnTo>
                  <a:lnTo>
                    <a:pt x="130" y="84"/>
                  </a:lnTo>
                  <a:lnTo>
                    <a:pt x="79" y="114"/>
                  </a:lnTo>
                  <a:lnTo>
                    <a:pt x="126" y="82"/>
                  </a:lnTo>
                  <a:lnTo>
                    <a:pt x="126" y="82"/>
                  </a:lnTo>
                  <a:lnTo>
                    <a:pt x="126" y="82"/>
                  </a:lnTo>
                  <a:lnTo>
                    <a:pt x="66" y="116"/>
                  </a:lnTo>
                  <a:lnTo>
                    <a:pt x="113" y="71"/>
                  </a:lnTo>
                  <a:lnTo>
                    <a:pt x="113" y="69"/>
                  </a:lnTo>
                  <a:lnTo>
                    <a:pt x="113" y="69"/>
                  </a:lnTo>
                  <a:lnTo>
                    <a:pt x="60" y="101"/>
                  </a:lnTo>
                  <a:lnTo>
                    <a:pt x="109" y="65"/>
                  </a:lnTo>
                  <a:lnTo>
                    <a:pt x="109" y="65"/>
                  </a:lnTo>
                  <a:lnTo>
                    <a:pt x="109" y="65"/>
                  </a:lnTo>
                  <a:lnTo>
                    <a:pt x="77" y="82"/>
                  </a:lnTo>
                  <a:lnTo>
                    <a:pt x="107" y="65"/>
                  </a:lnTo>
                  <a:lnTo>
                    <a:pt x="107" y="62"/>
                  </a:lnTo>
                  <a:lnTo>
                    <a:pt x="107" y="62"/>
                  </a:lnTo>
                  <a:lnTo>
                    <a:pt x="53" y="95"/>
                  </a:lnTo>
                  <a:lnTo>
                    <a:pt x="100" y="58"/>
                  </a:lnTo>
                  <a:lnTo>
                    <a:pt x="100" y="58"/>
                  </a:lnTo>
                  <a:lnTo>
                    <a:pt x="100" y="58"/>
                  </a:lnTo>
                  <a:lnTo>
                    <a:pt x="43" y="90"/>
                  </a:lnTo>
                  <a:lnTo>
                    <a:pt x="90" y="48"/>
                  </a:lnTo>
                  <a:lnTo>
                    <a:pt x="90" y="48"/>
                  </a:lnTo>
                  <a:lnTo>
                    <a:pt x="90" y="48"/>
                  </a:lnTo>
                  <a:lnTo>
                    <a:pt x="34" y="80"/>
                  </a:lnTo>
                  <a:lnTo>
                    <a:pt x="81" y="39"/>
                  </a:lnTo>
                  <a:lnTo>
                    <a:pt x="81" y="39"/>
                  </a:lnTo>
                  <a:lnTo>
                    <a:pt x="79" y="39"/>
                  </a:lnTo>
                  <a:lnTo>
                    <a:pt x="40" y="60"/>
                  </a:lnTo>
                  <a:lnTo>
                    <a:pt x="79" y="37"/>
                  </a:lnTo>
                  <a:lnTo>
                    <a:pt x="79" y="37"/>
                  </a:lnTo>
                  <a:lnTo>
                    <a:pt x="77" y="37"/>
                  </a:lnTo>
                  <a:lnTo>
                    <a:pt x="23" y="67"/>
                  </a:lnTo>
                  <a:lnTo>
                    <a:pt x="68" y="28"/>
                  </a:lnTo>
                  <a:lnTo>
                    <a:pt x="68" y="26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19" y="52"/>
                  </a:lnTo>
                  <a:lnTo>
                    <a:pt x="62" y="22"/>
                  </a:lnTo>
                  <a:lnTo>
                    <a:pt x="62" y="22"/>
                  </a:lnTo>
                  <a:lnTo>
                    <a:pt x="60" y="22"/>
                  </a:lnTo>
                  <a:lnTo>
                    <a:pt x="15" y="48"/>
                  </a:lnTo>
                  <a:lnTo>
                    <a:pt x="55" y="15"/>
                  </a:lnTo>
                  <a:lnTo>
                    <a:pt x="55" y="15"/>
                  </a:lnTo>
                  <a:lnTo>
                    <a:pt x="53" y="15"/>
                  </a:lnTo>
                  <a:lnTo>
                    <a:pt x="13" y="41"/>
                  </a:lnTo>
                  <a:lnTo>
                    <a:pt x="49" y="11"/>
                  </a:lnTo>
                  <a:lnTo>
                    <a:pt x="49" y="11"/>
                  </a:lnTo>
                  <a:lnTo>
                    <a:pt x="49" y="11"/>
                  </a:lnTo>
                  <a:lnTo>
                    <a:pt x="4" y="37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" y="2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6CBC4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6" name="14_4"/>
          <p:cNvGrpSpPr/>
          <p:nvPr>
            <p:custDataLst>
              <p:tags r:id="rId15"/>
            </p:custDataLst>
          </p:nvPr>
        </p:nvGrpSpPr>
        <p:grpSpPr>
          <a:xfrm>
            <a:off x="8201207" y="2483488"/>
            <a:ext cx="3628047" cy="953662"/>
            <a:chOff x="8397180" y="1736314"/>
            <a:chExt cx="3628047" cy="953662"/>
          </a:xfrm>
        </p:grpSpPr>
        <p:sp>
          <p:nvSpPr>
            <p:cNvPr id="57" name="文本框 56"/>
            <p:cNvSpPr txBox="1"/>
            <p:nvPr/>
          </p:nvSpPr>
          <p:spPr>
            <a:xfrm>
              <a:off x="8402965" y="1736314"/>
              <a:ext cx="18992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5"/>
                  </a:solidFill>
                  <a:latin typeface="+mj-ea"/>
                  <a:ea typeface="+mj-ea"/>
                </a:rPr>
                <a:t>YOUR TITLE</a:t>
              </a:r>
              <a:endParaRPr lang="zh-CN" altLang="en-US" sz="20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397180" y="2043645"/>
              <a:ext cx="36280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I am the long for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thant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somts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dmxtout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cadstot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comta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.</a:t>
              </a:r>
              <a:endParaRPr lang="zh-CN" altLang="en-US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59" name="14_3"/>
          <p:cNvGrpSpPr/>
          <p:nvPr>
            <p:custDataLst>
              <p:tags r:id="rId16"/>
            </p:custDataLst>
          </p:nvPr>
        </p:nvGrpSpPr>
        <p:grpSpPr>
          <a:xfrm>
            <a:off x="362746" y="2483488"/>
            <a:ext cx="3628047" cy="953662"/>
            <a:chOff x="8397180" y="1736314"/>
            <a:chExt cx="3628047" cy="953662"/>
          </a:xfrm>
        </p:grpSpPr>
        <p:sp>
          <p:nvSpPr>
            <p:cNvPr id="60" name="文本框 59"/>
            <p:cNvSpPr txBox="1"/>
            <p:nvPr/>
          </p:nvSpPr>
          <p:spPr>
            <a:xfrm>
              <a:off x="10125988" y="1736314"/>
              <a:ext cx="18992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000" dirty="0">
                  <a:solidFill>
                    <a:schemeClr val="accent5"/>
                  </a:solidFill>
                  <a:latin typeface="+mj-ea"/>
                  <a:ea typeface="+mj-ea"/>
                </a:rPr>
                <a:t>YOUR TITLE</a:t>
              </a:r>
              <a:endParaRPr lang="zh-CN" altLang="en-US" sz="20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8397180" y="2043645"/>
              <a:ext cx="36280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I am the long for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thant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somts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dmxtout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cadstot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comta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.</a:t>
              </a:r>
              <a:endParaRPr lang="zh-CN" altLang="en-US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62" name="14_2"/>
          <p:cNvGrpSpPr/>
          <p:nvPr>
            <p:custDataLst>
              <p:tags r:id="rId17"/>
            </p:custDataLst>
          </p:nvPr>
        </p:nvGrpSpPr>
        <p:grpSpPr>
          <a:xfrm>
            <a:off x="8201207" y="4234868"/>
            <a:ext cx="3628047" cy="953662"/>
            <a:chOff x="8397180" y="1736314"/>
            <a:chExt cx="3628047" cy="953662"/>
          </a:xfrm>
        </p:grpSpPr>
        <p:sp>
          <p:nvSpPr>
            <p:cNvPr id="63" name="文本框 62"/>
            <p:cNvSpPr txBox="1"/>
            <p:nvPr/>
          </p:nvSpPr>
          <p:spPr>
            <a:xfrm>
              <a:off x="8402965" y="1736314"/>
              <a:ext cx="18992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5"/>
                  </a:solidFill>
                  <a:latin typeface="+mj-ea"/>
                  <a:ea typeface="+mj-ea"/>
                </a:rPr>
                <a:t>YOUR TITLE</a:t>
              </a:r>
              <a:endParaRPr lang="zh-CN" altLang="en-US" sz="20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8397180" y="2043645"/>
              <a:ext cx="36280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I am the long for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thant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somts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dmxtout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cadstot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comta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.</a:t>
              </a:r>
              <a:endParaRPr lang="zh-CN" altLang="en-US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65" name="14_1"/>
          <p:cNvGrpSpPr/>
          <p:nvPr>
            <p:custDataLst>
              <p:tags r:id="rId18"/>
            </p:custDataLst>
          </p:nvPr>
        </p:nvGrpSpPr>
        <p:grpSpPr>
          <a:xfrm>
            <a:off x="362746" y="4234868"/>
            <a:ext cx="3628047" cy="953662"/>
            <a:chOff x="8397180" y="1736314"/>
            <a:chExt cx="3628047" cy="953662"/>
          </a:xfrm>
        </p:grpSpPr>
        <p:sp>
          <p:nvSpPr>
            <p:cNvPr id="66" name="文本框 65"/>
            <p:cNvSpPr txBox="1"/>
            <p:nvPr/>
          </p:nvSpPr>
          <p:spPr>
            <a:xfrm>
              <a:off x="10125988" y="1736314"/>
              <a:ext cx="18992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000" dirty="0">
                  <a:solidFill>
                    <a:schemeClr val="accent5"/>
                  </a:solidFill>
                  <a:latin typeface="+mj-ea"/>
                  <a:ea typeface="+mj-ea"/>
                </a:rPr>
                <a:t>YOUR TITLE</a:t>
              </a:r>
              <a:endParaRPr lang="zh-CN" altLang="en-US" sz="20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8397180" y="2043645"/>
              <a:ext cx="36280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I am the long for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thant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somts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dmxtout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cadstot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comta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.</a:t>
              </a:r>
              <a:endParaRPr lang="zh-CN" altLang="en-US" dirty="0">
                <a:solidFill>
                  <a:schemeClr val="accent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30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13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41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44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55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273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3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71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916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142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347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555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2756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959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3163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3365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3572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7" name="12_6"/>
          <p:cNvGrpSpPr/>
          <p:nvPr>
            <p:custDataLst>
              <p:tags r:id="rId1"/>
            </p:custDataLst>
          </p:nvPr>
        </p:nvGrpSpPr>
        <p:grpSpPr>
          <a:xfrm>
            <a:off x="3906837" y="1775663"/>
            <a:ext cx="3138488" cy="3148013"/>
            <a:chOff x="3908425" y="1851025"/>
            <a:chExt cx="3138488" cy="3148013"/>
          </a:xfrm>
        </p:grpSpPr>
        <p:grpSp>
          <p:nvGrpSpPr>
            <p:cNvPr id="3186" name="chenying0907 3185"/>
            <p:cNvGrpSpPr/>
            <p:nvPr/>
          </p:nvGrpSpPr>
          <p:grpSpPr>
            <a:xfrm>
              <a:off x="6062663" y="3662363"/>
              <a:ext cx="984250" cy="1336675"/>
              <a:chOff x="6062663" y="3662363"/>
              <a:chExt cx="984250" cy="1336675"/>
            </a:xfrm>
          </p:grpSpPr>
          <p:sp>
            <p:nvSpPr>
              <p:cNvPr id="3126" name="Freeform 3112"/>
              <p:cNvSpPr>
                <a:spLocks/>
              </p:cNvSpPr>
              <p:nvPr/>
            </p:nvSpPr>
            <p:spPr bwMode="auto">
              <a:xfrm>
                <a:off x="6513513" y="4727575"/>
                <a:ext cx="157163" cy="90488"/>
              </a:xfrm>
              <a:custGeom>
                <a:avLst/>
                <a:gdLst>
                  <a:gd name="T0" fmla="*/ 0 w 99"/>
                  <a:gd name="T1" fmla="*/ 57 h 57"/>
                  <a:gd name="T2" fmla="*/ 99 w 99"/>
                  <a:gd name="T3" fmla="*/ 0 h 57"/>
                  <a:gd name="T4" fmla="*/ 40 w 99"/>
                  <a:gd name="T5" fmla="*/ 52 h 57"/>
                  <a:gd name="T6" fmla="*/ 76 w 99"/>
                  <a:gd name="T7" fmla="*/ 31 h 57"/>
                  <a:gd name="T8" fmla="*/ 54 w 99"/>
                  <a:gd name="T9" fmla="*/ 45 h 57"/>
                  <a:gd name="T10" fmla="*/ 66 w 99"/>
                  <a:gd name="T11" fmla="*/ 3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9" h="57">
                    <a:moveTo>
                      <a:pt x="0" y="57"/>
                    </a:moveTo>
                    <a:lnTo>
                      <a:pt x="99" y="0"/>
                    </a:lnTo>
                    <a:lnTo>
                      <a:pt x="40" y="52"/>
                    </a:lnTo>
                    <a:lnTo>
                      <a:pt x="76" y="31"/>
                    </a:lnTo>
                    <a:lnTo>
                      <a:pt x="54" y="45"/>
                    </a:lnTo>
                    <a:lnTo>
                      <a:pt x="66" y="38"/>
                    </a:lnTo>
                  </a:path>
                </a:pathLst>
              </a:custGeom>
              <a:noFill/>
              <a:ln w="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0" name="Freeform 3116"/>
              <p:cNvSpPr>
                <a:spLocks/>
              </p:cNvSpPr>
              <p:nvPr/>
            </p:nvSpPr>
            <p:spPr bwMode="auto">
              <a:xfrm>
                <a:off x="6757988" y="4479925"/>
                <a:ext cx="115888" cy="66675"/>
              </a:xfrm>
              <a:custGeom>
                <a:avLst/>
                <a:gdLst>
                  <a:gd name="T0" fmla="*/ 4 w 73"/>
                  <a:gd name="T1" fmla="*/ 35 h 42"/>
                  <a:gd name="T2" fmla="*/ 7 w 73"/>
                  <a:gd name="T3" fmla="*/ 35 h 42"/>
                  <a:gd name="T4" fmla="*/ 0 w 73"/>
                  <a:gd name="T5" fmla="*/ 42 h 42"/>
                  <a:gd name="T6" fmla="*/ 73 w 73"/>
                  <a:gd name="T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42">
                    <a:moveTo>
                      <a:pt x="4" y="35"/>
                    </a:moveTo>
                    <a:lnTo>
                      <a:pt x="7" y="35"/>
                    </a:lnTo>
                    <a:lnTo>
                      <a:pt x="0" y="42"/>
                    </a:lnTo>
                    <a:lnTo>
                      <a:pt x="73" y="0"/>
                    </a:lnTo>
                  </a:path>
                </a:pathLst>
              </a:custGeom>
              <a:noFill/>
              <a:ln w="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1" name="Freeform 3117"/>
              <p:cNvSpPr>
                <a:spLocks/>
              </p:cNvSpPr>
              <p:nvPr/>
            </p:nvSpPr>
            <p:spPr bwMode="auto">
              <a:xfrm>
                <a:off x="6873875" y="4370388"/>
                <a:ext cx="146050" cy="82550"/>
              </a:xfrm>
              <a:custGeom>
                <a:avLst/>
                <a:gdLst>
                  <a:gd name="T0" fmla="*/ 0 w 92"/>
                  <a:gd name="T1" fmla="*/ 52 h 52"/>
                  <a:gd name="T2" fmla="*/ 92 w 92"/>
                  <a:gd name="T3" fmla="*/ 0 h 52"/>
                  <a:gd name="T4" fmla="*/ 40 w 92"/>
                  <a:gd name="T5" fmla="*/ 43 h 52"/>
                  <a:gd name="T6" fmla="*/ 62 w 92"/>
                  <a:gd name="T7" fmla="*/ 3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52">
                    <a:moveTo>
                      <a:pt x="0" y="52"/>
                    </a:moveTo>
                    <a:lnTo>
                      <a:pt x="92" y="0"/>
                    </a:lnTo>
                    <a:lnTo>
                      <a:pt x="40" y="43"/>
                    </a:lnTo>
                    <a:lnTo>
                      <a:pt x="62" y="31"/>
                    </a:lnTo>
                  </a:path>
                </a:pathLst>
              </a:custGeom>
              <a:noFill/>
              <a:ln w="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3185" name="chenying0907 3184"/>
              <p:cNvGrpSpPr/>
              <p:nvPr/>
            </p:nvGrpSpPr>
            <p:grpSpPr>
              <a:xfrm>
                <a:off x="6062663" y="3662363"/>
                <a:ext cx="984250" cy="1336675"/>
                <a:chOff x="6062663" y="3662363"/>
                <a:chExt cx="984250" cy="1336675"/>
              </a:xfrm>
            </p:grpSpPr>
            <p:sp>
              <p:nvSpPr>
                <p:cNvPr id="3125" name="Freeform 3111"/>
                <p:cNvSpPr>
                  <a:spLocks/>
                </p:cNvSpPr>
                <p:nvPr/>
              </p:nvSpPr>
              <p:spPr bwMode="auto">
                <a:xfrm>
                  <a:off x="6062663" y="4727575"/>
                  <a:ext cx="450850" cy="271463"/>
                </a:xfrm>
                <a:custGeom>
                  <a:avLst/>
                  <a:gdLst>
                    <a:gd name="T0" fmla="*/ 9 w 284"/>
                    <a:gd name="T1" fmla="*/ 3 h 171"/>
                    <a:gd name="T2" fmla="*/ 14 w 284"/>
                    <a:gd name="T3" fmla="*/ 0 h 171"/>
                    <a:gd name="T4" fmla="*/ 0 w 284"/>
                    <a:gd name="T5" fmla="*/ 29 h 171"/>
                    <a:gd name="T6" fmla="*/ 40 w 284"/>
                    <a:gd name="T7" fmla="*/ 7 h 171"/>
                    <a:gd name="T8" fmla="*/ 7 w 284"/>
                    <a:gd name="T9" fmla="*/ 41 h 171"/>
                    <a:gd name="T10" fmla="*/ 49 w 284"/>
                    <a:gd name="T11" fmla="*/ 17 h 171"/>
                    <a:gd name="T12" fmla="*/ 14 w 284"/>
                    <a:gd name="T13" fmla="*/ 50 h 171"/>
                    <a:gd name="T14" fmla="*/ 57 w 284"/>
                    <a:gd name="T15" fmla="*/ 24 h 171"/>
                    <a:gd name="T16" fmla="*/ 16 w 284"/>
                    <a:gd name="T17" fmla="*/ 52 h 171"/>
                    <a:gd name="T18" fmla="*/ 59 w 284"/>
                    <a:gd name="T19" fmla="*/ 26 h 171"/>
                    <a:gd name="T20" fmla="*/ 23 w 284"/>
                    <a:gd name="T21" fmla="*/ 60 h 171"/>
                    <a:gd name="T22" fmla="*/ 66 w 284"/>
                    <a:gd name="T23" fmla="*/ 33 h 171"/>
                    <a:gd name="T24" fmla="*/ 28 w 284"/>
                    <a:gd name="T25" fmla="*/ 62 h 171"/>
                    <a:gd name="T26" fmla="*/ 71 w 284"/>
                    <a:gd name="T27" fmla="*/ 36 h 171"/>
                    <a:gd name="T28" fmla="*/ 28 w 284"/>
                    <a:gd name="T29" fmla="*/ 62 h 171"/>
                    <a:gd name="T30" fmla="*/ 71 w 284"/>
                    <a:gd name="T31" fmla="*/ 38 h 171"/>
                    <a:gd name="T32" fmla="*/ 33 w 284"/>
                    <a:gd name="T33" fmla="*/ 67 h 171"/>
                    <a:gd name="T34" fmla="*/ 75 w 284"/>
                    <a:gd name="T35" fmla="*/ 43 h 171"/>
                    <a:gd name="T36" fmla="*/ 47 w 284"/>
                    <a:gd name="T37" fmla="*/ 81 h 171"/>
                    <a:gd name="T38" fmla="*/ 90 w 284"/>
                    <a:gd name="T39" fmla="*/ 55 h 171"/>
                    <a:gd name="T40" fmla="*/ 59 w 284"/>
                    <a:gd name="T41" fmla="*/ 95 h 171"/>
                    <a:gd name="T42" fmla="*/ 101 w 284"/>
                    <a:gd name="T43" fmla="*/ 69 h 171"/>
                    <a:gd name="T44" fmla="*/ 73 w 284"/>
                    <a:gd name="T45" fmla="*/ 107 h 171"/>
                    <a:gd name="T46" fmla="*/ 116 w 284"/>
                    <a:gd name="T47" fmla="*/ 83 h 171"/>
                    <a:gd name="T48" fmla="*/ 85 w 284"/>
                    <a:gd name="T49" fmla="*/ 119 h 171"/>
                    <a:gd name="T50" fmla="*/ 128 w 284"/>
                    <a:gd name="T51" fmla="*/ 93 h 171"/>
                    <a:gd name="T52" fmla="*/ 94 w 284"/>
                    <a:gd name="T53" fmla="*/ 128 h 171"/>
                    <a:gd name="T54" fmla="*/ 137 w 284"/>
                    <a:gd name="T55" fmla="*/ 105 h 171"/>
                    <a:gd name="T56" fmla="*/ 109 w 284"/>
                    <a:gd name="T57" fmla="*/ 143 h 171"/>
                    <a:gd name="T58" fmla="*/ 151 w 284"/>
                    <a:gd name="T59" fmla="*/ 116 h 171"/>
                    <a:gd name="T60" fmla="*/ 109 w 284"/>
                    <a:gd name="T61" fmla="*/ 143 h 171"/>
                    <a:gd name="T62" fmla="*/ 154 w 284"/>
                    <a:gd name="T63" fmla="*/ 116 h 171"/>
                    <a:gd name="T64" fmla="*/ 116 w 284"/>
                    <a:gd name="T65" fmla="*/ 147 h 171"/>
                    <a:gd name="T66" fmla="*/ 163 w 284"/>
                    <a:gd name="T67" fmla="*/ 121 h 171"/>
                    <a:gd name="T68" fmla="*/ 120 w 284"/>
                    <a:gd name="T69" fmla="*/ 152 h 171"/>
                    <a:gd name="T70" fmla="*/ 170 w 284"/>
                    <a:gd name="T71" fmla="*/ 124 h 171"/>
                    <a:gd name="T72" fmla="*/ 135 w 284"/>
                    <a:gd name="T73" fmla="*/ 159 h 171"/>
                    <a:gd name="T74" fmla="*/ 284 w 284"/>
                    <a:gd name="T75" fmla="*/ 74 h 171"/>
                    <a:gd name="T76" fmla="*/ 154 w 284"/>
                    <a:gd name="T77" fmla="*/ 169 h 171"/>
                    <a:gd name="T78" fmla="*/ 279 w 284"/>
                    <a:gd name="T79" fmla="*/ 97 h 171"/>
                    <a:gd name="T80" fmla="*/ 187 w 284"/>
                    <a:gd name="T81" fmla="*/ 171 h 171"/>
                    <a:gd name="T82" fmla="*/ 262 w 284"/>
                    <a:gd name="T83" fmla="*/ 126 h 171"/>
                    <a:gd name="T84" fmla="*/ 225 w 284"/>
                    <a:gd name="T85" fmla="*/ 159 h 171"/>
                    <a:gd name="T86" fmla="*/ 236 w 284"/>
                    <a:gd name="T87" fmla="*/ 152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84" h="171">
                      <a:moveTo>
                        <a:pt x="9" y="3"/>
                      </a:moveTo>
                      <a:lnTo>
                        <a:pt x="14" y="0"/>
                      </a:lnTo>
                      <a:lnTo>
                        <a:pt x="0" y="29"/>
                      </a:lnTo>
                      <a:lnTo>
                        <a:pt x="40" y="7"/>
                      </a:lnTo>
                      <a:lnTo>
                        <a:pt x="7" y="41"/>
                      </a:lnTo>
                      <a:lnTo>
                        <a:pt x="49" y="17"/>
                      </a:lnTo>
                      <a:lnTo>
                        <a:pt x="14" y="50"/>
                      </a:lnTo>
                      <a:lnTo>
                        <a:pt x="57" y="24"/>
                      </a:lnTo>
                      <a:lnTo>
                        <a:pt x="16" y="52"/>
                      </a:lnTo>
                      <a:lnTo>
                        <a:pt x="59" y="26"/>
                      </a:lnTo>
                      <a:lnTo>
                        <a:pt x="23" y="60"/>
                      </a:lnTo>
                      <a:lnTo>
                        <a:pt x="66" y="33"/>
                      </a:lnTo>
                      <a:lnTo>
                        <a:pt x="28" y="62"/>
                      </a:lnTo>
                      <a:lnTo>
                        <a:pt x="71" y="36"/>
                      </a:lnTo>
                      <a:lnTo>
                        <a:pt x="28" y="62"/>
                      </a:lnTo>
                      <a:lnTo>
                        <a:pt x="71" y="38"/>
                      </a:lnTo>
                      <a:lnTo>
                        <a:pt x="33" y="67"/>
                      </a:lnTo>
                      <a:lnTo>
                        <a:pt x="75" y="43"/>
                      </a:lnTo>
                      <a:lnTo>
                        <a:pt x="47" y="81"/>
                      </a:lnTo>
                      <a:lnTo>
                        <a:pt x="90" y="55"/>
                      </a:lnTo>
                      <a:lnTo>
                        <a:pt x="59" y="95"/>
                      </a:lnTo>
                      <a:lnTo>
                        <a:pt x="101" y="69"/>
                      </a:lnTo>
                      <a:lnTo>
                        <a:pt x="73" y="107"/>
                      </a:lnTo>
                      <a:lnTo>
                        <a:pt x="116" y="83"/>
                      </a:lnTo>
                      <a:lnTo>
                        <a:pt x="85" y="119"/>
                      </a:lnTo>
                      <a:lnTo>
                        <a:pt x="128" y="93"/>
                      </a:lnTo>
                      <a:lnTo>
                        <a:pt x="94" y="128"/>
                      </a:lnTo>
                      <a:lnTo>
                        <a:pt x="137" y="105"/>
                      </a:lnTo>
                      <a:lnTo>
                        <a:pt x="109" y="143"/>
                      </a:lnTo>
                      <a:lnTo>
                        <a:pt x="151" y="116"/>
                      </a:lnTo>
                      <a:lnTo>
                        <a:pt x="109" y="143"/>
                      </a:lnTo>
                      <a:lnTo>
                        <a:pt x="154" y="116"/>
                      </a:lnTo>
                      <a:lnTo>
                        <a:pt x="116" y="147"/>
                      </a:lnTo>
                      <a:lnTo>
                        <a:pt x="163" y="121"/>
                      </a:lnTo>
                      <a:lnTo>
                        <a:pt x="120" y="152"/>
                      </a:lnTo>
                      <a:lnTo>
                        <a:pt x="170" y="124"/>
                      </a:lnTo>
                      <a:lnTo>
                        <a:pt x="135" y="159"/>
                      </a:lnTo>
                      <a:lnTo>
                        <a:pt x="284" y="74"/>
                      </a:lnTo>
                      <a:lnTo>
                        <a:pt x="154" y="169"/>
                      </a:lnTo>
                      <a:lnTo>
                        <a:pt x="279" y="97"/>
                      </a:lnTo>
                      <a:lnTo>
                        <a:pt x="187" y="171"/>
                      </a:lnTo>
                      <a:lnTo>
                        <a:pt x="262" y="126"/>
                      </a:lnTo>
                      <a:lnTo>
                        <a:pt x="225" y="159"/>
                      </a:lnTo>
                      <a:lnTo>
                        <a:pt x="236" y="152"/>
                      </a:lnTo>
                    </a:path>
                  </a:pathLst>
                </a:custGeom>
                <a:noFill/>
                <a:ln w="0" cap="rnd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27" name="Freeform 3113"/>
                <p:cNvSpPr>
                  <a:spLocks/>
                </p:cNvSpPr>
                <p:nvPr/>
              </p:nvSpPr>
              <p:spPr bwMode="auto">
                <a:xfrm>
                  <a:off x="6194425" y="4502150"/>
                  <a:ext cx="495300" cy="403225"/>
                </a:xfrm>
                <a:custGeom>
                  <a:avLst/>
                  <a:gdLst>
                    <a:gd name="T0" fmla="*/ 11 w 312"/>
                    <a:gd name="T1" fmla="*/ 2 h 254"/>
                    <a:gd name="T2" fmla="*/ 14 w 312"/>
                    <a:gd name="T3" fmla="*/ 0 h 254"/>
                    <a:gd name="T4" fmla="*/ 0 w 312"/>
                    <a:gd name="T5" fmla="*/ 19 h 254"/>
                    <a:gd name="T6" fmla="*/ 33 w 312"/>
                    <a:gd name="T7" fmla="*/ 0 h 254"/>
                    <a:gd name="T8" fmla="*/ 2 w 312"/>
                    <a:gd name="T9" fmla="*/ 31 h 254"/>
                    <a:gd name="T10" fmla="*/ 42 w 312"/>
                    <a:gd name="T11" fmla="*/ 7 h 254"/>
                    <a:gd name="T12" fmla="*/ 4 w 312"/>
                    <a:gd name="T13" fmla="*/ 33 h 254"/>
                    <a:gd name="T14" fmla="*/ 45 w 312"/>
                    <a:gd name="T15" fmla="*/ 9 h 254"/>
                    <a:gd name="T16" fmla="*/ 14 w 312"/>
                    <a:gd name="T17" fmla="*/ 45 h 254"/>
                    <a:gd name="T18" fmla="*/ 56 w 312"/>
                    <a:gd name="T19" fmla="*/ 21 h 254"/>
                    <a:gd name="T20" fmla="*/ 21 w 312"/>
                    <a:gd name="T21" fmla="*/ 52 h 254"/>
                    <a:gd name="T22" fmla="*/ 63 w 312"/>
                    <a:gd name="T23" fmla="*/ 28 h 254"/>
                    <a:gd name="T24" fmla="*/ 33 w 312"/>
                    <a:gd name="T25" fmla="*/ 64 h 254"/>
                    <a:gd name="T26" fmla="*/ 75 w 312"/>
                    <a:gd name="T27" fmla="*/ 40 h 254"/>
                    <a:gd name="T28" fmla="*/ 42 w 312"/>
                    <a:gd name="T29" fmla="*/ 73 h 254"/>
                    <a:gd name="T30" fmla="*/ 85 w 312"/>
                    <a:gd name="T31" fmla="*/ 50 h 254"/>
                    <a:gd name="T32" fmla="*/ 54 w 312"/>
                    <a:gd name="T33" fmla="*/ 85 h 254"/>
                    <a:gd name="T34" fmla="*/ 97 w 312"/>
                    <a:gd name="T35" fmla="*/ 62 h 254"/>
                    <a:gd name="T36" fmla="*/ 68 w 312"/>
                    <a:gd name="T37" fmla="*/ 100 h 254"/>
                    <a:gd name="T38" fmla="*/ 111 w 312"/>
                    <a:gd name="T39" fmla="*/ 76 h 254"/>
                    <a:gd name="T40" fmla="*/ 68 w 312"/>
                    <a:gd name="T41" fmla="*/ 102 h 254"/>
                    <a:gd name="T42" fmla="*/ 111 w 312"/>
                    <a:gd name="T43" fmla="*/ 76 h 254"/>
                    <a:gd name="T44" fmla="*/ 68 w 312"/>
                    <a:gd name="T45" fmla="*/ 102 h 254"/>
                    <a:gd name="T46" fmla="*/ 111 w 312"/>
                    <a:gd name="T47" fmla="*/ 76 h 254"/>
                    <a:gd name="T48" fmla="*/ 82 w 312"/>
                    <a:gd name="T49" fmla="*/ 116 h 254"/>
                    <a:gd name="T50" fmla="*/ 125 w 312"/>
                    <a:gd name="T51" fmla="*/ 90 h 254"/>
                    <a:gd name="T52" fmla="*/ 90 w 312"/>
                    <a:gd name="T53" fmla="*/ 121 h 254"/>
                    <a:gd name="T54" fmla="*/ 132 w 312"/>
                    <a:gd name="T55" fmla="*/ 97 h 254"/>
                    <a:gd name="T56" fmla="*/ 101 w 312"/>
                    <a:gd name="T57" fmla="*/ 133 h 254"/>
                    <a:gd name="T58" fmla="*/ 144 w 312"/>
                    <a:gd name="T59" fmla="*/ 109 h 254"/>
                    <a:gd name="T60" fmla="*/ 104 w 312"/>
                    <a:gd name="T61" fmla="*/ 135 h 254"/>
                    <a:gd name="T62" fmla="*/ 146 w 312"/>
                    <a:gd name="T63" fmla="*/ 111 h 254"/>
                    <a:gd name="T64" fmla="*/ 111 w 312"/>
                    <a:gd name="T65" fmla="*/ 145 h 254"/>
                    <a:gd name="T66" fmla="*/ 153 w 312"/>
                    <a:gd name="T67" fmla="*/ 119 h 254"/>
                    <a:gd name="T68" fmla="*/ 120 w 312"/>
                    <a:gd name="T69" fmla="*/ 152 h 254"/>
                    <a:gd name="T70" fmla="*/ 163 w 312"/>
                    <a:gd name="T71" fmla="*/ 128 h 254"/>
                    <a:gd name="T72" fmla="*/ 123 w 312"/>
                    <a:gd name="T73" fmla="*/ 156 h 254"/>
                    <a:gd name="T74" fmla="*/ 165 w 312"/>
                    <a:gd name="T75" fmla="*/ 130 h 254"/>
                    <a:gd name="T76" fmla="*/ 135 w 312"/>
                    <a:gd name="T77" fmla="*/ 168 h 254"/>
                    <a:gd name="T78" fmla="*/ 179 w 312"/>
                    <a:gd name="T79" fmla="*/ 142 h 254"/>
                    <a:gd name="T80" fmla="*/ 142 w 312"/>
                    <a:gd name="T81" fmla="*/ 175 h 254"/>
                    <a:gd name="T82" fmla="*/ 189 w 312"/>
                    <a:gd name="T83" fmla="*/ 147 h 254"/>
                    <a:gd name="T84" fmla="*/ 149 w 312"/>
                    <a:gd name="T85" fmla="*/ 190 h 254"/>
                    <a:gd name="T86" fmla="*/ 217 w 312"/>
                    <a:gd name="T87" fmla="*/ 152 h 254"/>
                    <a:gd name="T88" fmla="*/ 153 w 312"/>
                    <a:gd name="T89" fmla="*/ 202 h 254"/>
                    <a:gd name="T90" fmla="*/ 312 w 312"/>
                    <a:gd name="T91" fmla="*/ 109 h 254"/>
                    <a:gd name="T92" fmla="*/ 153 w 312"/>
                    <a:gd name="T93" fmla="*/ 202 h 254"/>
                    <a:gd name="T94" fmla="*/ 312 w 312"/>
                    <a:gd name="T95" fmla="*/ 109 h 254"/>
                    <a:gd name="T96" fmla="*/ 151 w 312"/>
                    <a:gd name="T97" fmla="*/ 223 h 254"/>
                    <a:gd name="T98" fmla="*/ 307 w 312"/>
                    <a:gd name="T99" fmla="*/ 133 h 254"/>
                    <a:gd name="T100" fmla="*/ 149 w 312"/>
                    <a:gd name="T101" fmla="*/ 228 h 254"/>
                    <a:gd name="T102" fmla="*/ 303 w 312"/>
                    <a:gd name="T103" fmla="*/ 140 h 254"/>
                    <a:gd name="T104" fmla="*/ 135 w 312"/>
                    <a:gd name="T105" fmla="*/ 249 h 254"/>
                    <a:gd name="T106" fmla="*/ 201 w 312"/>
                    <a:gd name="T107" fmla="*/ 211 h 254"/>
                    <a:gd name="T108" fmla="*/ 127 w 312"/>
                    <a:gd name="T109" fmla="*/ 254 h 254"/>
                    <a:gd name="T110" fmla="*/ 201 w 312"/>
                    <a:gd name="T111" fmla="*/ 213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12" h="254">
                      <a:moveTo>
                        <a:pt x="11" y="2"/>
                      </a:moveTo>
                      <a:lnTo>
                        <a:pt x="14" y="0"/>
                      </a:lnTo>
                      <a:lnTo>
                        <a:pt x="0" y="19"/>
                      </a:lnTo>
                      <a:lnTo>
                        <a:pt x="33" y="0"/>
                      </a:lnTo>
                      <a:lnTo>
                        <a:pt x="2" y="31"/>
                      </a:lnTo>
                      <a:lnTo>
                        <a:pt x="42" y="7"/>
                      </a:lnTo>
                      <a:lnTo>
                        <a:pt x="4" y="33"/>
                      </a:lnTo>
                      <a:lnTo>
                        <a:pt x="45" y="9"/>
                      </a:lnTo>
                      <a:lnTo>
                        <a:pt x="14" y="45"/>
                      </a:lnTo>
                      <a:lnTo>
                        <a:pt x="56" y="21"/>
                      </a:lnTo>
                      <a:lnTo>
                        <a:pt x="21" y="52"/>
                      </a:lnTo>
                      <a:lnTo>
                        <a:pt x="63" y="28"/>
                      </a:lnTo>
                      <a:lnTo>
                        <a:pt x="33" y="64"/>
                      </a:lnTo>
                      <a:lnTo>
                        <a:pt x="75" y="40"/>
                      </a:lnTo>
                      <a:lnTo>
                        <a:pt x="42" y="73"/>
                      </a:lnTo>
                      <a:lnTo>
                        <a:pt x="85" y="50"/>
                      </a:lnTo>
                      <a:lnTo>
                        <a:pt x="54" y="85"/>
                      </a:lnTo>
                      <a:lnTo>
                        <a:pt x="97" y="62"/>
                      </a:lnTo>
                      <a:lnTo>
                        <a:pt x="68" y="100"/>
                      </a:lnTo>
                      <a:lnTo>
                        <a:pt x="111" y="76"/>
                      </a:lnTo>
                      <a:lnTo>
                        <a:pt x="68" y="102"/>
                      </a:lnTo>
                      <a:lnTo>
                        <a:pt x="111" y="76"/>
                      </a:lnTo>
                      <a:lnTo>
                        <a:pt x="68" y="102"/>
                      </a:lnTo>
                      <a:lnTo>
                        <a:pt x="111" y="76"/>
                      </a:lnTo>
                      <a:lnTo>
                        <a:pt x="82" y="116"/>
                      </a:lnTo>
                      <a:lnTo>
                        <a:pt x="125" y="90"/>
                      </a:lnTo>
                      <a:lnTo>
                        <a:pt x="90" y="121"/>
                      </a:lnTo>
                      <a:lnTo>
                        <a:pt x="132" y="97"/>
                      </a:lnTo>
                      <a:lnTo>
                        <a:pt x="101" y="133"/>
                      </a:lnTo>
                      <a:lnTo>
                        <a:pt x="144" y="109"/>
                      </a:lnTo>
                      <a:lnTo>
                        <a:pt x="104" y="135"/>
                      </a:lnTo>
                      <a:lnTo>
                        <a:pt x="146" y="111"/>
                      </a:lnTo>
                      <a:lnTo>
                        <a:pt x="111" y="145"/>
                      </a:lnTo>
                      <a:lnTo>
                        <a:pt x="153" y="119"/>
                      </a:lnTo>
                      <a:lnTo>
                        <a:pt x="120" y="152"/>
                      </a:lnTo>
                      <a:lnTo>
                        <a:pt x="163" y="128"/>
                      </a:lnTo>
                      <a:lnTo>
                        <a:pt x="123" y="156"/>
                      </a:lnTo>
                      <a:lnTo>
                        <a:pt x="165" y="130"/>
                      </a:lnTo>
                      <a:lnTo>
                        <a:pt x="135" y="168"/>
                      </a:lnTo>
                      <a:lnTo>
                        <a:pt x="179" y="142"/>
                      </a:lnTo>
                      <a:lnTo>
                        <a:pt x="142" y="175"/>
                      </a:lnTo>
                      <a:lnTo>
                        <a:pt x="189" y="147"/>
                      </a:lnTo>
                      <a:lnTo>
                        <a:pt x="149" y="190"/>
                      </a:lnTo>
                      <a:lnTo>
                        <a:pt x="217" y="152"/>
                      </a:lnTo>
                      <a:lnTo>
                        <a:pt x="153" y="202"/>
                      </a:lnTo>
                      <a:lnTo>
                        <a:pt x="312" y="109"/>
                      </a:lnTo>
                      <a:lnTo>
                        <a:pt x="153" y="202"/>
                      </a:lnTo>
                      <a:lnTo>
                        <a:pt x="312" y="109"/>
                      </a:lnTo>
                      <a:lnTo>
                        <a:pt x="151" y="223"/>
                      </a:lnTo>
                      <a:lnTo>
                        <a:pt x="307" y="133"/>
                      </a:lnTo>
                      <a:lnTo>
                        <a:pt x="149" y="228"/>
                      </a:lnTo>
                      <a:lnTo>
                        <a:pt x="303" y="140"/>
                      </a:lnTo>
                      <a:lnTo>
                        <a:pt x="135" y="249"/>
                      </a:lnTo>
                      <a:lnTo>
                        <a:pt x="201" y="211"/>
                      </a:lnTo>
                      <a:lnTo>
                        <a:pt x="127" y="254"/>
                      </a:lnTo>
                      <a:lnTo>
                        <a:pt x="201" y="213"/>
                      </a:lnTo>
                    </a:path>
                  </a:pathLst>
                </a:custGeom>
                <a:noFill/>
                <a:ln w="0" cap="rnd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28" name="Freeform 3114"/>
                <p:cNvSpPr>
                  <a:spLocks/>
                </p:cNvSpPr>
                <p:nvPr/>
              </p:nvSpPr>
              <p:spPr bwMode="auto">
                <a:xfrm>
                  <a:off x="6692900" y="4546600"/>
                  <a:ext cx="158750" cy="95250"/>
                </a:xfrm>
                <a:custGeom>
                  <a:avLst/>
                  <a:gdLst>
                    <a:gd name="T0" fmla="*/ 0 w 100"/>
                    <a:gd name="T1" fmla="*/ 60 h 60"/>
                    <a:gd name="T2" fmla="*/ 100 w 100"/>
                    <a:gd name="T3" fmla="*/ 0 h 60"/>
                    <a:gd name="T4" fmla="*/ 15 w 100"/>
                    <a:gd name="T5" fmla="*/ 57 h 60"/>
                    <a:gd name="T6" fmla="*/ 95 w 100"/>
                    <a:gd name="T7" fmla="*/ 12 h 60"/>
                    <a:gd name="T8" fmla="*/ 50 w 100"/>
                    <a:gd name="T9" fmla="*/ 48 h 60"/>
                    <a:gd name="T10" fmla="*/ 67 w 100"/>
                    <a:gd name="T11" fmla="*/ 38 h 60"/>
                    <a:gd name="T12" fmla="*/ 55 w 100"/>
                    <a:gd name="T13" fmla="*/ 45 h 60"/>
                    <a:gd name="T14" fmla="*/ 67 w 100"/>
                    <a:gd name="T15" fmla="*/ 38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0" h="60">
                      <a:moveTo>
                        <a:pt x="0" y="60"/>
                      </a:moveTo>
                      <a:lnTo>
                        <a:pt x="100" y="0"/>
                      </a:lnTo>
                      <a:lnTo>
                        <a:pt x="15" y="57"/>
                      </a:lnTo>
                      <a:lnTo>
                        <a:pt x="95" y="12"/>
                      </a:lnTo>
                      <a:lnTo>
                        <a:pt x="50" y="48"/>
                      </a:lnTo>
                      <a:lnTo>
                        <a:pt x="67" y="38"/>
                      </a:lnTo>
                      <a:lnTo>
                        <a:pt x="55" y="45"/>
                      </a:lnTo>
                      <a:lnTo>
                        <a:pt x="67" y="38"/>
                      </a:lnTo>
                    </a:path>
                  </a:pathLst>
                </a:custGeom>
                <a:noFill/>
                <a:ln w="0" cap="rnd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29" name="Freeform 3115"/>
                <p:cNvSpPr>
                  <a:spLocks/>
                </p:cNvSpPr>
                <p:nvPr/>
              </p:nvSpPr>
              <p:spPr bwMode="auto">
                <a:xfrm>
                  <a:off x="6373813" y="4318000"/>
                  <a:ext cx="500063" cy="409575"/>
                </a:xfrm>
                <a:custGeom>
                  <a:avLst/>
                  <a:gdLst>
                    <a:gd name="T0" fmla="*/ 10 w 315"/>
                    <a:gd name="T1" fmla="*/ 4 h 258"/>
                    <a:gd name="T2" fmla="*/ 14 w 315"/>
                    <a:gd name="T3" fmla="*/ 2 h 258"/>
                    <a:gd name="T4" fmla="*/ 5 w 315"/>
                    <a:gd name="T5" fmla="*/ 9 h 258"/>
                    <a:gd name="T6" fmla="*/ 19 w 315"/>
                    <a:gd name="T7" fmla="*/ 0 h 258"/>
                    <a:gd name="T8" fmla="*/ 0 w 315"/>
                    <a:gd name="T9" fmla="*/ 23 h 258"/>
                    <a:gd name="T10" fmla="*/ 33 w 315"/>
                    <a:gd name="T11" fmla="*/ 2 h 258"/>
                    <a:gd name="T12" fmla="*/ 5 w 315"/>
                    <a:gd name="T13" fmla="*/ 38 h 258"/>
                    <a:gd name="T14" fmla="*/ 45 w 315"/>
                    <a:gd name="T15" fmla="*/ 14 h 258"/>
                    <a:gd name="T16" fmla="*/ 10 w 315"/>
                    <a:gd name="T17" fmla="*/ 42 h 258"/>
                    <a:gd name="T18" fmla="*/ 52 w 315"/>
                    <a:gd name="T19" fmla="*/ 19 h 258"/>
                    <a:gd name="T20" fmla="*/ 14 w 315"/>
                    <a:gd name="T21" fmla="*/ 50 h 258"/>
                    <a:gd name="T22" fmla="*/ 57 w 315"/>
                    <a:gd name="T23" fmla="*/ 26 h 258"/>
                    <a:gd name="T24" fmla="*/ 24 w 315"/>
                    <a:gd name="T25" fmla="*/ 59 h 258"/>
                    <a:gd name="T26" fmla="*/ 66 w 315"/>
                    <a:gd name="T27" fmla="*/ 33 h 258"/>
                    <a:gd name="T28" fmla="*/ 26 w 315"/>
                    <a:gd name="T29" fmla="*/ 61 h 258"/>
                    <a:gd name="T30" fmla="*/ 69 w 315"/>
                    <a:gd name="T31" fmla="*/ 35 h 258"/>
                    <a:gd name="T32" fmla="*/ 31 w 315"/>
                    <a:gd name="T33" fmla="*/ 66 h 258"/>
                    <a:gd name="T34" fmla="*/ 74 w 315"/>
                    <a:gd name="T35" fmla="*/ 42 h 258"/>
                    <a:gd name="T36" fmla="*/ 31 w 315"/>
                    <a:gd name="T37" fmla="*/ 66 h 258"/>
                    <a:gd name="T38" fmla="*/ 74 w 315"/>
                    <a:gd name="T39" fmla="*/ 42 h 258"/>
                    <a:gd name="T40" fmla="*/ 33 w 315"/>
                    <a:gd name="T41" fmla="*/ 69 h 258"/>
                    <a:gd name="T42" fmla="*/ 76 w 315"/>
                    <a:gd name="T43" fmla="*/ 45 h 258"/>
                    <a:gd name="T44" fmla="*/ 36 w 315"/>
                    <a:gd name="T45" fmla="*/ 71 h 258"/>
                    <a:gd name="T46" fmla="*/ 78 w 315"/>
                    <a:gd name="T47" fmla="*/ 45 h 258"/>
                    <a:gd name="T48" fmla="*/ 38 w 315"/>
                    <a:gd name="T49" fmla="*/ 73 h 258"/>
                    <a:gd name="T50" fmla="*/ 81 w 315"/>
                    <a:gd name="T51" fmla="*/ 47 h 258"/>
                    <a:gd name="T52" fmla="*/ 38 w 315"/>
                    <a:gd name="T53" fmla="*/ 73 h 258"/>
                    <a:gd name="T54" fmla="*/ 81 w 315"/>
                    <a:gd name="T55" fmla="*/ 50 h 258"/>
                    <a:gd name="T56" fmla="*/ 52 w 315"/>
                    <a:gd name="T57" fmla="*/ 87 h 258"/>
                    <a:gd name="T58" fmla="*/ 95 w 315"/>
                    <a:gd name="T59" fmla="*/ 61 h 258"/>
                    <a:gd name="T60" fmla="*/ 55 w 315"/>
                    <a:gd name="T61" fmla="*/ 90 h 258"/>
                    <a:gd name="T62" fmla="*/ 97 w 315"/>
                    <a:gd name="T63" fmla="*/ 66 h 258"/>
                    <a:gd name="T64" fmla="*/ 66 w 315"/>
                    <a:gd name="T65" fmla="*/ 99 h 258"/>
                    <a:gd name="T66" fmla="*/ 109 w 315"/>
                    <a:gd name="T67" fmla="*/ 76 h 258"/>
                    <a:gd name="T68" fmla="*/ 78 w 315"/>
                    <a:gd name="T69" fmla="*/ 114 h 258"/>
                    <a:gd name="T70" fmla="*/ 121 w 315"/>
                    <a:gd name="T71" fmla="*/ 87 h 258"/>
                    <a:gd name="T72" fmla="*/ 88 w 315"/>
                    <a:gd name="T73" fmla="*/ 123 h 258"/>
                    <a:gd name="T74" fmla="*/ 130 w 315"/>
                    <a:gd name="T75" fmla="*/ 97 h 258"/>
                    <a:gd name="T76" fmla="*/ 100 w 315"/>
                    <a:gd name="T77" fmla="*/ 135 h 258"/>
                    <a:gd name="T78" fmla="*/ 142 w 315"/>
                    <a:gd name="T79" fmla="*/ 111 h 258"/>
                    <a:gd name="T80" fmla="*/ 114 w 315"/>
                    <a:gd name="T81" fmla="*/ 149 h 258"/>
                    <a:gd name="T82" fmla="*/ 156 w 315"/>
                    <a:gd name="T83" fmla="*/ 123 h 258"/>
                    <a:gd name="T84" fmla="*/ 116 w 315"/>
                    <a:gd name="T85" fmla="*/ 152 h 258"/>
                    <a:gd name="T86" fmla="*/ 159 w 315"/>
                    <a:gd name="T87" fmla="*/ 125 h 258"/>
                    <a:gd name="T88" fmla="*/ 126 w 315"/>
                    <a:gd name="T89" fmla="*/ 161 h 258"/>
                    <a:gd name="T90" fmla="*/ 168 w 315"/>
                    <a:gd name="T91" fmla="*/ 137 h 258"/>
                    <a:gd name="T92" fmla="*/ 135 w 315"/>
                    <a:gd name="T93" fmla="*/ 170 h 258"/>
                    <a:gd name="T94" fmla="*/ 178 w 315"/>
                    <a:gd name="T95" fmla="*/ 144 h 258"/>
                    <a:gd name="T96" fmla="*/ 145 w 315"/>
                    <a:gd name="T97" fmla="*/ 182 h 258"/>
                    <a:gd name="T98" fmla="*/ 197 w 315"/>
                    <a:gd name="T99" fmla="*/ 152 h 258"/>
                    <a:gd name="T100" fmla="*/ 152 w 315"/>
                    <a:gd name="T101" fmla="*/ 197 h 258"/>
                    <a:gd name="T102" fmla="*/ 315 w 315"/>
                    <a:gd name="T103" fmla="*/ 102 h 258"/>
                    <a:gd name="T104" fmla="*/ 152 w 315"/>
                    <a:gd name="T105" fmla="*/ 197 h 258"/>
                    <a:gd name="T106" fmla="*/ 315 w 315"/>
                    <a:gd name="T107" fmla="*/ 104 h 258"/>
                    <a:gd name="T108" fmla="*/ 154 w 315"/>
                    <a:gd name="T109" fmla="*/ 208 h 258"/>
                    <a:gd name="T110" fmla="*/ 313 w 315"/>
                    <a:gd name="T111" fmla="*/ 118 h 258"/>
                    <a:gd name="T112" fmla="*/ 147 w 315"/>
                    <a:gd name="T113" fmla="*/ 235 h 258"/>
                    <a:gd name="T114" fmla="*/ 201 w 315"/>
                    <a:gd name="T115" fmla="*/ 204 h 258"/>
                    <a:gd name="T116" fmla="*/ 128 w 315"/>
                    <a:gd name="T117" fmla="*/ 258 h 258"/>
                    <a:gd name="T118" fmla="*/ 201 w 315"/>
                    <a:gd name="T119" fmla="*/ 216 h 2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15" h="258">
                      <a:moveTo>
                        <a:pt x="10" y="4"/>
                      </a:moveTo>
                      <a:lnTo>
                        <a:pt x="14" y="2"/>
                      </a:lnTo>
                      <a:lnTo>
                        <a:pt x="5" y="9"/>
                      </a:lnTo>
                      <a:lnTo>
                        <a:pt x="19" y="0"/>
                      </a:lnTo>
                      <a:lnTo>
                        <a:pt x="0" y="23"/>
                      </a:lnTo>
                      <a:lnTo>
                        <a:pt x="33" y="2"/>
                      </a:lnTo>
                      <a:lnTo>
                        <a:pt x="5" y="38"/>
                      </a:lnTo>
                      <a:lnTo>
                        <a:pt x="45" y="14"/>
                      </a:lnTo>
                      <a:lnTo>
                        <a:pt x="10" y="42"/>
                      </a:lnTo>
                      <a:lnTo>
                        <a:pt x="52" y="19"/>
                      </a:lnTo>
                      <a:lnTo>
                        <a:pt x="14" y="50"/>
                      </a:lnTo>
                      <a:lnTo>
                        <a:pt x="57" y="26"/>
                      </a:lnTo>
                      <a:lnTo>
                        <a:pt x="24" y="59"/>
                      </a:lnTo>
                      <a:lnTo>
                        <a:pt x="66" y="33"/>
                      </a:lnTo>
                      <a:lnTo>
                        <a:pt x="26" y="61"/>
                      </a:lnTo>
                      <a:lnTo>
                        <a:pt x="69" y="35"/>
                      </a:lnTo>
                      <a:lnTo>
                        <a:pt x="31" y="66"/>
                      </a:lnTo>
                      <a:lnTo>
                        <a:pt x="74" y="42"/>
                      </a:lnTo>
                      <a:lnTo>
                        <a:pt x="31" y="66"/>
                      </a:lnTo>
                      <a:lnTo>
                        <a:pt x="74" y="42"/>
                      </a:lnTo>
                      <a:lnTo>
                        <a:pt x="33" y="69"/>
                      </a:lnTo>
                      <a:lnTo>
                        <a:pt x="76" y="45"/>
                      </a:lnTo>
                      <a:lnTo>
                        <a:pt x="36" y="71"/>
                      </a:lnTo>
                      <a:lnTo>
                        <a:pt x="78" y="45"/>
                      </a:lnTo>
                      <a:lnTo>
                        <a:pt x="38" y="73"/>
                      </a:lnTo>
                      <a:lnTo>
                        <a:pt x="81" y="47"/>
                      </a:lnTo>
                      <a:lnTo>
                        <a:pt x="38" y="73"/>
                      </a:lnTo>
                      <a:lnTo>
                        <a:pt x="81" y="50"/>
                      </a:lnTo>
                      <a:lnTo>
                        <a:pt x="52" y="87"/>
                      </a:lnTo>
                      <a:lnTo>
                        <a:pt x="95" y="61"/>
                      </a:lnTo>
                      <a:lnTo>
                        <a:pt x="55" y="90"/>
                      </a:lnTo>
                      <a:lnTo>
                        <a:pt x="97" y="66"/>
                      </a:lnTo>
                      <a:lnTo>
                        <a:pt x="66" y="99"/>
                      </a:lnTo>
                      <a:lnTo>
                        <a:pt x="109" y="76"/>
                      </a:lnTo>
                      <a:lnTo>
                        <a:pt x="78" y="114"/>
                      </a:lnTo>
                      <a:lnTo>
                        <a:pt x="121" y="87"/>
                      </a:lnTo>
                      <a:lnTo>
                        <a:pt x="88" y="123"/>
                      </a:lnTo>
                      <a:lnTo>
                        <a:pt x="130" y="97"/>
                      </a:lnTo>
                      <a:lnTo>
                        <a:pt x="100" y="135"/>
                      </a:lnTo>
                      <a:lnTo>
                        <a:pt x="142" y="111"/>
                      </a:lnTo>
                      <a:lnTo>
                        <a:pt x="114" y="149"/>
                      </a:lnTo>
                      <a:lnTo>
                        <a:pt x="156" y="123"/>
                      </a:lnTo>
                      <a:lnTo>
                        <a:pt x="116" y="152"/>
                      </a:lnTo>
                      <a:lnTo>
                        <a:pt x="159" y="125"/>
                      </a:lnTo>
                      <a:lnTo>
                        <a:pt x="126" y="161"/>
                      </a:lnTo>
                      <a:lnTo>
                        <a:pt x="168" y="137"/>
                      </a:lnTo>
                      <a:lnTo>
                        <a:pt x="135" y="170"/>
                      </a:lnTo>
                      <a:lnTo>
                        <a:pt x="178" y="144"/>
                      </a:lnTo>
                      <a:lnTo>
                        <a:pt x="145" y="182"/>
                      </a:lnTo>
                      <a:lnTo>
                        <a:pt x="197" y="152"/>
                      </a:lnTo>
                      <a:lnTo>
                        <a:pt x="152" y="197"/>
                      </a:lnTo>
                      <a:lnTo>
                        <a:pt x="315" y="102"/>
                      </a:lnTo>
                      <a:lnTo>
                        <a:pt x="152" y="197"/>
                      </a:lnTo>
                      <a:lnTo>
                        <a:pt x="315" y="104"/>
                      </a:lnTo>
                      <a:lnTo>
                        <a:pt x="154" y="208"/>
                      </a:lnTo>
                      <a:lnTo>
                        <a:pt x="313" y="118"/>
                      </a:lnTo>
                      <a:lnTo>
                        <a:pt x="147" y="235"/>
                      </a:lnTo>
                      <a:lnTo>
                        <a:pt x="201" y="204"/>
                      </a:lnTo>
                      <a:lnTo>
                        <a:pt x="128" y="258"/>
                      </a:lnTo>
                      <a:lnTo>
                        <a:pt x="201" y="216"/>
                      </a:lnTo>
                    </a:path>
                  </a:pathLst>
                </a:custGeom>
                <a:noFill/>
                <a:ln w="0" cap="rnd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2" name="Freeform 3118"/>
                <p:cNvSpPr>
                  <a:spLocks/>
                </p:cNvSpPr>
                <p:nvPr/>
              </p:nvSpPr>
              <p:spPr bwMode="auto">
                <a:xfrm>
                  <a:off x="6554788" y="4140200"/>
                  <a:ext cx="488950" cy="395288"/>
                </a:xfrm>
                <a:custGeom>
                  <a:avLst/>
                  <a:gdLst>
                    <a:gd name="T0" fmla="*/ 9 w 308"/>
                    <a:gd name="T1" fmla="*/ 3 h 249"/>
                    <a:gd name="T2" fmla="*/ 14 w 308"/>
                    <a:gd name="T3" fmla="*/ 0 h 249"/>
                    <a:gd name="T4" fmla="*/ 0 w 308"/>
                    <a:gd name="T5" fmla="*/ 19 h 249"/>
                    <a:gd name="T6" fmla="*/ 31 w 308"/>
                    <a:gd name="T7" fmla="*/ 0 h 249"/>
                    <a:gd name="T8" fmla="*/ 0 w 308"/>
                    <a:gd name="T9" fmla="*/ 24 h 249"/>
                    <a:gd name="T10" fmla="*/ 35 w 308"/>
                    <a:gd name="T11" fmla="*/ 3 h 249"/>
                    <a:gd name="T12" fmla="*/ 0 w 308"/>
                    <a:gd name="T13" fmla="*/ 29 h 249"/>
                    <a:gd name="T14" fmla="*/ 40 w 308"/>
                    <a:gd name="T15" fmla="*/ 5 h 249"/>
                    <a:gd name="T16" fmla="*/ 2 w 308"/>
                    <a:gd name="T17" fmla="*/ 33 h 249"/>
                    <a:gd name="T18" fmla="*/ 42 w 308"/>
                    <a:gd name="T19" fmla="*/ 10 h 249"/>
                    <a:gd name="T20" fmla="*/ 14 w 308"/>
                    <a:gd name="T21" fmla="*/ 48 h 249"/>
                    <a:gd name="T22" fmla="*/ 57 w 308"/>
                    <a:gd name="T23" fmla="*/ 24 h 249"/>
                    <a:gd name="T24" fmla="*/ 14 w 308"/>
                    <a:gd name="T25" fmla="*/ 50 h 249"/>
                    <a:gd name="T26" fmla="*/ 57 w 308"/>
                    <a:gd name="T27" fmla="*/ 24 h 249"/>
                    <a:gd name="T28" fmla="*/ 21 w 308"/>
                    <a:gd name="T29" fmla="*/ 55 h 249"/>
                    <a:gd name="T30" fmla="*/ 64 w 308"/>
                    <a:gd name="T31" fmla="*/ 31 h 249"/>
                    <a:gd name="T32" fmla="*/ 33 w 308"/>
                    <a:gd name="T33" fmla="*/ 67 h 249"/>
                    <a:gd name="T34" fmla="*/ 76 w 308"/>
                    <a:gd name="T35" fmla="*/ 41 h 249"/>
                    <a:gd name="T36" fmla="*/ 40 w 308"/>
                    <a:gd name="T37" fmla="*/ 74 h 249"/>
                    <a:gd name="T38" fmla="*/ 83 w 308"/>
                    <a:gd name="T39" fmla="*/ 50 h 249"/>
                    <a:gd name="T40" fmla="*/ 45 w 308"/>
                    <a:gd name="T41" fmla="*/ 79 h 249"/>
                    <a:gd name="T42" fmla="*/ 87 w 308"/>
                    <a:gd name="T43" fmla="*/ 55 h 249"/>
                    <a:gd name="T44" fmla="*/ 50 w 308"/>
                    <a:gd name="T45" fmla="*/ 83 h 249"/>
                    <a:gd name="T46" fmla="*/ 90 w 308"/>
                    <a:gd name="T47" fmla="*/ 57 h 249"/>
                    <a:gd name="T48" fmla="*/ 61 w 308"/>
                    <a:gd name="T49" fmla="*/ 95 h 249"/>
                    <a:gd name="T50" fmla="*/ 104 w 308"/>
                    <a:gd name="T51" fmla="*/ 71 h 249"/>
                    <a:gd name="T52" fmla="*/ 76 w 308"/>
                    <a:gd name="T53" fmla="*/ 109 h 249"/>
                    <a:gd name="T54" fmla="*/ 118 w 308"/>
                    <a:gd name="T55" fmla="*/ 86 h 249"/>
                    <a:gd name="T56" fmla="*/ 90 w 308"/>
                    <a:gd name="T57" fmla="*/ 124 h 249"/>
                    <a:gd name="T58" fmla="*/ 132 w 308"/>
                    <a:gd name="T59" fmla="*/ 98 h 249"/>
                    <a:gd name="T60" fmla="*/ 102 w 308"/>
                    <a:gd name="T61" fmla="*/ 135 h 249"/>
                    <a:gd name="T62" fmla="*/ 144 w 308"/>
                    <a:gd name="T63" fmla="*/ 112 h 249"/>
                    <a:gd name="T64" fmla="*/ 109 w 308"/>
                    <a:gd name="T65" fmla="*/ 143 h 249"/>
                    <a:gd name="T66" fmla="*/ 151 w 308"/>
                    <a:gd name="T67" fmla="*/ 116 h 249"/>
                    <a:gd name="T68" fmla="*/ 121 w 308"/>
                    <a:gd name="T69" fmla="*/ 154 h 249"/>
                    <a:gd name="T70" fmla="*/ 163 w 308"/>
                    <a:gd name="T71" fmla="*/ 131 h 249"/>
                    <a:gd name="T72" fmla="*/ 125 w 308"/>
                    <a:gd name="T73" fmla="*/ 159 h 249"/>
                    <a:gd name="T74" fmla="*/ 168 w 308"/>
                    <a:gd name="T75" fmla="*/ 135 h 249"/>
                    <a:gd name="T76" fmla="*/ 137 w 308"/>
                    <a:gd name="T77" fmla="*/ 173 h 249"/>
                    <a:gd name="T78" fmla="*/ 185 w 308"/>
                    <a:gd name="T79" fmla="*/ 145 h 249"/>
                    <a:gd name="T80" fmla="*/ 147 w 308"/>
                    <a:gd name="T81" fmla="*/ 183 h 249"/>
                    <a:gd name="T82" fmla="*/ 206 w 308"/>
                    <a:gd name="T83" fmla="*/ 150 h 249"/>
                    <a:gd name="T84" fmla="*/ 151 w 308"/>
                    <a:gd name="T85" fmla="*/ 202 h 249"/>
                    <a:gd name="T86" fmla="*/ 308 w 308"/>
                    <a:gd name="T87" fmla="*/ 112 h 249"/>
                    <a:gd name="T88" fmla="*/ 151 w 308"/>
                    <a:gd name="T89" fmla="*/ 202 h 249"/>
                    <a:gd name="T90" fmla="*/ 308 w 308"/>
                    <a:gd name="T91" fmla="*/ 112 h 249"/>
                    <a:gd name="T92" fmla="*/ 154 w 308"/>
                    <a:gd name="T93" fmla="*/ 211 h 249"/>
                    <a:gd name="T94" fmla="*/ 303 w 308"/>
                    <a:gd name="T95" fmla="*/ 124 h 249"/>
                    <a:gd name="T96" fmla="*/ 151 w 308"/>
                    <a:gd name="T97" fmla="*/ 218 h 249"/>
                    <a:gd name="T98" fmla="*/ 301 w 308"/>
                    <a:gd name="T99" fmla="*/ 133 h 249"/>
                    <a:gd name="T100" fmla="*/ 144 w 308"/>
                    <a:gd name="T101" fmla="*/ 237 h 249"/>
                    <a:gd name="T102" fmla="*/ 201 w 308"/>
                    <a:gd name="T103" fmla="*/ 207 h 249"/>
                    <a:gd name="T104" fmla="*/ 135 w 308"/>
                    <a:gd name="T105" fmla="*/ 249 h 249"/>
                    <a:gd name="T106" fmla="*/ 201 w 308"/>
                    <a:gd name="T107" fmla="*/ 211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08" h="249">
                      <a:moveTo>
                        <a:pt x="9" y="3"/>
                      </a:moveTo>
                      <a:lnTo>
                        <a:pt x="14" y="0"/>
                      </a:lnTo>
                      <a:lnTo>
                        <a:pt x="0" y="19"/>
                      </a:lnTo>
                      <a:lnTo>
                        <a:pt x="31" y="0"/>
                      </a:lnTo>
                      <a:lnTo>
                        <a:pt x="0" y="24"/>
                      </a:lnTo>
                      <a:lnTo>
                        <a:pt x="35" y="3"/>
                      </a:lnTo>
                      <a:lnTo>
                        <a:pt x="0" y="29"/>
                      </a:lnTo>
                      <a:lnTo>
                        <a:pt x="40" y="5"/>
                      </a:lnTo>
                      <a:lnTo>
                        <a:pt x="2" y="33"/>
                      </a:lnTo>
                      <a:lnTo>
                        <a:pt x="42" y="10"/>
                      </a:lnTo>
                      <a:lnTo>
                        <a:pt x="14" y="48"/>
                      </a:lnTo>
                      <a:lnTo>
                        <a:pt x="57" y="24"/>
                      </a:lnTo>
                      <a:lnTo>
                        <a:pt x="14" y="50"/>
                      </a:lnTo>
                      <a:lnTo>
                        <a:pt x="57" y="24"/>
                      </a:lnTo>
                      <a:lnTo>
                        <a:pt x="21" y="55"/>
                      </a:lnTo>
                      <a:lnTo>
                        <a:pt x="64" y="31"/>
                      </a:lnTo>
                      <a:lnTo>
                        <a:pt x="33" y="67"/>
                      </a:lnTo>
                      <a:lnTo>
                        <a:pt x="76" y="41"/>
                      </a:lnTo>
                      <a:lnTo>
                        <a:pt x="40" y="74"/>
                      </a:lnTo>
                      <a:lnTo>
                        <a:pt x="83" y="50"/>
                      </a:lnTo>
                      <a:lnTo>
                        <a:pt x="45" y="79"/>
                      </a:lnTo>
                      <a:lnTo>
                        <a:pt x="87" y="55"/>
                      </a:lnTo>
                      <a:lnTo>
                        <a:pt x="50" y="83"/>
                      </a:lnTo>
                      <a:lnTo>
                        <a:pt x="90" y="57"/>
                      </a:lnTo>
                      <a:lnTo>
                        <a:pt x="61" y="95"/>
                      </a:lnTo>
                      <a:lnTo>
                        <a:pt x="104" y="71"/>
                      </a:lnTo>
                      <a:lnTo>
                        <a:pt x="76" y="109"/>
                      </a:lnTo>
                      <a:lnTo>
                        <a:pt x="118" y="86"/>
                      </a:lnTo>
                      <a:lnTo>
                        <a:pt x="90" y="124"/>
                      </a:lnTo>
                      <a:lnTo>
                        <a:pt x="132" y="98"/>
                      </a:lnTo>
                      <a:lnTo>
                        <a:pt x="102" y="135"/>
                      </a:lnTo>
                      <a:lnTo>
                        <a:pt x="144" y="112"/>
                      </a:lnTo>
                      <a:lnTo>
                        <a:pt x="109" y="143"/>
                      </a:lnTo>
                      <a:lnTo>
                        <a:pt x="151" y="116"/>
                      </a:lnTo>
                      <a:lnTo>
                        <a:pt x="121" y="154"/>
                      </a:lnTo>
                      <a:lnTo>
                        <a:pt x="163" y="131"/>
                      </a:lnTo>
                      <a:lnTo>
                        <a:pt x="125" y="159"/>
                      </a:lnTo>
                      <a:lnTo>
                        <a:pt x="168" y="135"/>
                      </a:lnTo>
                      <a:lnTo>
                        <a:pt x="137" y="173"/>
                      </a:lnTo>
                      <a:lnTo>
                        <a:pt x="185" y="145"/>
                      </a:lnTo>
                      <a:lnTo>
                        <a:pt x="147" y="183"/>
                      </a:lnTo>
                      <a:lnTo>
                        <a:pt x="206" y="150"/>
                      </a:lnTo>
                      <a:lnTo>
                        <a:pt x="151" y="202"/>
                      </a:lnTo>
                      <a:lnTo>
                        <a:pt x="308" y="112"/>
                      </a:lnTo>
                      <a:lnTo>
                        <a:pt x="151" y="202"/>
                      </a:lnTo>
                      <a:lnTo>
                        <a:pt x="308" y="112"/>
                      </a:lnTo>
                      <a:lnTo>
                        <a:pt x="154" y="211"/>
                      </a:lnTo>
                      <a:lnTo>
                        <a:pt x="303" y="124"/>
                      </a:lnTo>
                      <a:lnTo>
                        <a:pt x="151" y="218"/>
                      </a:lnTo>
                      <a:lnTo>
                        <a:pt x="301" y="133"/>
                      </a:lnTo>
                      <a:lnTo>
                        <a:pt x="144" y="237"/>
                      </a:lnTo>
                      <a:lnTo>
                        <a:pt x="201" y="207"/>
                      </a:lnTo>
                      <a:lnTo>
                        <a:pt x="135" y="249"/>
                      </a:lnTo>
                      <a:lnTo>
                        <a:pt x="201" y="211"/>
                      </a:lnTo>
                    </a:path>
                  </a:pathLst>
                </a:custGeom>
                <a:noFill/>
                <a:ln w="0" cap="rnd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3" name="Freeform 3119"/>
                <p:cNvSpPr>
                  <a:spLocks/>
                </p:cNvSpPr>
                <p:nvPr/>
              </p:nvSpPr>
              <p:spPr bwMode="auto">
                <a:xfrm>
                  <a:off x="6430963" y="3662363"/>
                  <a:ext cx="615950" cy="696913"/>
                </a:xfrm>
                <a:custGeom>
                  <a:avLst/>
                  <a:gdLst>
                    <a:gd name="T0" fmla="*/ 16 w 388"/>
                    <a:gd name="T1" fmla="*/ 2 h 439"/>
                    <a:gd name="T2" fmla="*/ 26 w 388"/>
                    <a:gd name="T3" fmla="*/ 0 h 439"/>
                    <a:gd name="T4" fmla="*/ 30 w 388"/>
                    <a:gd name="T5" fmla="*/ 2 h 439"/>
                    <a:gd name="T6" fmla="*/ 47 w 388"/>
                    <a:gd name="T7" fmla="*/ 14 h 439"/>
                    <a:gd name="T8" fmla="*/ 57 w 388"/>
                    <a:gd name="T9" fmla="*/ 24 h 439"/>
                    <a:gd name="T10" fmla="*/ 61 w 388"/>
                    <a:gd name="T11" fmla="*/ 29 h 439"/>
                    <a:gd name="T12" fmla="*/ 75 w 388"/>
                    <a:gd name="T13" fmla="*/ 43 h 439"/>
                    <a:gd name="T14" fmla="*/ 78 w 388"/>
                    <a:gd name="T15" fmla="*/ 45 h 439"/>
                    <a:gd name="T16" fmla="*/ 87 w 388"/>
                    <a:gd name="T17" fmla="*/ 55 h 439"/>
                    <a:gd name="T18" fmla="*/ 87 w 388"/>
                    <a:gd name="T19" fmla="*/ 55 h 439"/>
                    <a:gd name="T20" fmla="*/ 92 w 388"/>
                    <a:gd name="T21" fmla="*/ 59 h 439"/>
                    <a:gd name="T22" fmla="*/ 97 w 388"/>
                    <a:gd name="T23" fmla="*/ 64 h 439"/>
                    <a:gd name="T24" fmla="*/ 104 w 388"/>
                    <a:gd name="T25" fmla="*/ 71 h 439"/>
                    <a:gd name="T26" fmla="*/ 109 w 388"/>
                    <a:gd name="T27" fmla="*/ 76 h 439"/>
                    <a:gd name="T28" fmla="*/ 123 w 388"/>
                    <a:gd name="T29" fmla="*/ 90 h 439"/>
                    <a:gd name="T30" fmla="*/ 128 w 388"/>
                    <a:gd name="T31" fmla="*/ 95 h 439"/>
                    <a:gd name="T32" fmla="*/ 142 w 388"/>
                    <a:gd name="T33" fmla="*/ 109 h 439"/>
                    <a:gd name="T34" fmla="*/ 151 w 388"/>
                    <a:gd name="T35" fmla="*/ 119 h 439"/>
                    <a:gd name="T36" fmla="*/ 158 w 388"/>
                    <a:gd name="T37" fmla="*/ 126 h 439"/>
                    <a:gd name="T38" fmla="*/ 173 w 388"/>
                    <a:gd name="T39" fmla="*/ 140 h 439"/>
                    <a:gd name="T40" fmla="*/ 184 w 388"/>
                    <a:gd name="T41" fmla="*/ 152 h 439"/>
                    <a:gd name="T42" fmla="*/ 194 w 388"/>
                    <a:gd name="T43" fmla="*/ 159 h 439"/>
                    <a:gd name="T44" fmla="*/ 194 w 388"/>
                    <a:gd name="T45" fmla="*/ 161 h 439"/>
                    <a:gd name="T46" fmla="*/ 206 w 388"/>
                    <a:gd name="T47" fmla="*/ 173 h 439"/>
                    <a:gd name="T48" fmla="*/ 215 w 388"/>
                    <a:gd name="T49" fmla="*/ 183 h 439"/>
                    <a:gd name="T50" fmla="*/ 215 w 388"/>
                    <a:gd name="T51" fmla="*/ 183 h 439"/>
                    <a:gd name="T52" fmla="*/ 218 w 388"/>
                    <a:gd name="T53" fmla="*/ 183 h 439"/>
                    <a:gd name="T54" fmla="*/ 218 w 388"/>
                    <a:gd name="T55" fmla="*/ 185 h 439"/>
                    <a:gd name="T56" fmla="*/ 220 w 388"/>
                    <a:gd name="T57" fmla="*/ 187 h 439"/>
                    <a:gd name="T58" fmla="*/ 222 w 388"/>
                    <a:gd name="T59" fmla="*/ 190 h 439"/>
                    <a:gd name="T60" fmla="*/ 234 w 388"/>
                    <a:gd name="T61" fmla="*/ 202 h 439"/>
                    <a:gd name="T62" fmla="*/ 239 w 388"/>
                    <a:gd name="T63" fmla="*/ 206 h 439"/>
                    <a:gd name="T64" fmla="*/ 244 w 388"/>
                    <a:gd name="T65" fmla="*/ 211 h 439"/>
                    <a:gd name="T66" fmla="*/ 248 w 388"/>
                    <a:gd name="T67" fmla="*/ 216 h 439"/>
                    <a:gd name="T68" fmla="*/ 263 w 388"/>
                    <a:gd name="T69" fmla="*/ 230 h 439"/>
                    <a:gd name="T70" fmla="*/ 265 w 388"/>
                    <a:gd name="T71" fmla="*/ 233 h 439"/>
                    <a:gd name="T72" fmla="*/ 270 w 388"/>
                    <a:gd name="T73" fmla="*/ 237 h 439"/>
                    <a:gd name="T74" fmla="*/ 281 w 388"/>
                    <a:gd name="T75" fmla="*/ 249 h 439"/>
                    <a:gd name="T76" fmla="*/ 291 w 388"/>
                    <a:gd name="T77" fmla="*/ 259 h 439"/>
                    <a:gd name="T78" fmla="*/ 303 w 388"/>
                    <a:gd name="T79" fmla="*/ 270 h 439"/>
                    <a:gd name="T80" fmla="*/ 310 w 388"/>
                    <a:gd name="T81" fmla="*/ 275 h 439"/>
                    <a:gd name="T82" fmla="*/ 312 w 388"/>
                    <a:gd name="T83" fmla="*/ 280 h 439"/>
                    <a:gd name="T84" fmla="*/ 317 w 388"/>
                    <a:gd name="T85" fmla="*/ 282 h 439"/>
                    <a:gd name="T86" fmla="*/ 322 w 388"/>
                    <a:gd name="T87" fmla="*/ 287 h 439"/>
                    <a:gd name="T88" fmla="*/ 322 w 388"/>
                    <a:gd name="T89" fmla="*/ 289 h 439"/>
                    <a:gd name="T90" fmla="*/ 336 w 388"/>
                    <a:gd name="T91" fmla="*/ 304 h 439"/>
                    <a:gd name="T92" fmla="*/ 345 w 388"/>
                    <a:gd name="T93" fmla="*/ 313 h 439"/>
                    <a:gd name="T94" fmla="*/ 355 w 388"/>
                    <a:gd name="T95" fmla="*/ 323 h 439"/>
                    <a:gd name="T96" fmla="*/ 357 w 388"/>
                    <a:gd name="T97" fmla="*/ 325 h 439"/>
                    <a:gd name="T98" fmla="*/ 360 w 388"/>
                    <a:gd name="T99" fmla="*/ 327 h 439"/>
                    <a:gd name="T100" fmla="*/ 364 w 388"/>
                    <a:gd name="T101" fmla="*/ 332 h 439"/>
                    <a:gd name="T102" fmla="*/ 369 w 388"/>
                    <a:gd name="T103" fmla="*/ 339 h 439"/>
                    <a:gd name="T104" fmla="*/ 379 w 388"/>
                    <a:gd name="T105" fmla="*/ 353 h 439"/>
                    <a:gd name="T106" fmla="*/ 381 w 388"/>
                    <a:gd name="T107" fmla="*/ 358 h 439"/>
                    <a:gd name="T108" fmla="*/ 386 w 388"/>
                    <a:gd name="T109" fmla="*/ 372 h 439"/>
                    <a:gd name="T110" fmla="*/ 386 w 388"/>
                    <a:gd name="T111" fmla="*/ 375 h 439"/>
                    <a:gd name="T112" fmla="*/ 388 w 388"/>
                    <a:gd name="T113" fmla="*/ 387 h 439"/>
                    <a:gd name="T114" fmla="*/ 388 w 388"/>
                    <a:gd name="T115" fmla="*/ 389 h 439"/>
                    <a:gd name="T116" fmla="*/ 388 w 388"/>
                    <a:gd name="T117" fmla="*/ 391 h 439"/>
                    <a:gd name="T118" fmla="*/ 388 w 388"/>
                    <a:gd name="T119" fmla="*/ 396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88" h="439">
                      <a:moveTo>
                        <a:pt x="12" y="5"/>
                      </a:moveTo>
                      <a:lnTo>
                        <a:pt x="16" y="2"/>
                      </a:lnTo>
                      <a:lnTo>
                        <a:pt x="2" y="14"/>
                      </a:lnTo>
                      <a:lnTo>
                        <a:pt x="26" y="0"/>
                      </a:lnTo>
                      <a:lnTo>
                        <a:pt x="0" y="19"/>
                      </a:lnTo>
                      <a:lnTo>
                        <a:pt x="30" y="2"/>
                      </a:lnTo>
                      <a:lnTo>
                        <a:pt x="4" y="38"/>
                      </a:lnTo>
                      <a:lnTo>
                        <a:pt x="47" y="14"/>
                      </a:lnTo>
                      <a:lnTo>
                        <a:pt x="14" y="48"/>
                      </a:lnTo>
                      <a:lnTo>
                        <a:pt x="57" y="24"/>
                      </a:lnTo>
                      <a:lnTo>
                        <a:pt x="19" y="55"/>
                      </a:lnTo>
                      <a:lnTo>
                        <a:pt x="61" y="29"/>
                      </a:lnTo>
                      <a:lnTo>
                        <a:pt x="33" y="67"/>
                      </a:lnTo>
                      <a:lnTo>
                        <a:pt x="75" y="43"/>
                      </a:lnTo>
                      <a:lnTo>
                        <a:pt x="35" y="71"/>
                      </a:lnTo>
                      <a:lnTo>
                        <a:pt x="78" y="45"/>
                      </a:lnTo>
                      <a:lnTo>
                        <a:pt x="45" y="78"/>
                      </a:lnTo>
                      <a:lnTo>
                        <a:pt x="87" y="55"/>
                      </a:lnTo>
                      <a:lnTo>
                        <a:pt x="45" y="78"/>
                      </a:lnTo>
                      <a:lnTo>
                        <a:pt x="87" y="55"/>
                      </a:lnTo>
                      <a:lnTo>
                        <a:pt x="49" y="85"/>
                      </a:lnTo>
                      <a:lnTo>
                        <a:pt x="92" y="59"/>
                      </a:lnTo>
                      <a:lnTo>
                        <a:pt x="54" y="88"/>
                      </a:lnTo>
                      <a:lnTo>
                        <a:pt x="97" y="64"/>
                      </a:lnTo>
                      <a:lnTo>
                        <a:pt x="61" y="97"/>
                      </a:lnTo>
                      <a:lnTo>
                        <a:pt x="104" y="71"/>
                      </a:lnTo>
                      <a:lnTo>
                        <a:pt x="66" y="102"/>
                      </a:lnTo>
                      <a:lnTo>
                        <a:pt x="109" y="76"/>
                      </a:lnTo>
                      <a:lnTo>
                        <a:pt x="80" y="114"/>
                      </a:lnTo>
                      <a:lnTo>
                        <a:pt x="123" y="90"/>
                      </a:lnTo>
                      <a:lnTo>
                        <a:pt x="85" y="121"/>
                      </a:lnTo>
                      <a:lnTo>
                        <a:pt x="128" y="95"/>
                      </a:lnTo>
                      <a:lnTo>
                        <a:pt x="99" y="135"/>
                      </a:lnTo>
                      <a:lnTo>
                        <a:pt x="142" y="109"/>
                      </a:lnTo>
                      <a:lnTo>
                        <a:pt x="109" y="142"/>
                      </a:lnTo>
                      <a:lnTo>
                        <a:pt x="151" y="119"/>
                      </a:lnTo>
                      <a:lnTo>
                        <a:pt x="116" y="152"/>
                      </a:lnTo>
                      <a:lnTo>
                        <a:pt x="158" y="126"/>
                      </a:lnTo>
                      <a:lnTo>
                        <a:pt x="130" y="164"/>
                      </a:lnTo>
                      <a:lnTo>
                        <a:pt x="173" y="140"/>
                      </a:lnTo>
                      <a:lnTo>
                        <a:pt x="142" y="178"/>
                      </a:lnTo>
                      <a:lnTo>
                        <a:pt x="184" y="152"/>
                      </a:lnTo>
                      <a:lnTo>
                        <a:pt x="151" y="185"/>
                      </a:lnTo>
                      <a:lnTo>
                        <a:pt x="194" y="159"/>
                      </a:lnTo>
                      <a:lnTo>
                        <a:pt x="151" y="187"/>
                      </a:lnTo>
                      <a:lnTo>
                        <a:pt x="194" y="161"/>
                      </a:lnTo>
                      <a:lnTo>
                        <a:pt x="163" y="197"/>
                      </a:lnTo>
                      <a:lnTo>
                        <a:pt x="206" y="173"/>
                      </a:lnTo>
                      <a:lnTo>
                        <a:pt x="173" y="206"/>
                      </a:lnTo>
                      <a:lnTo>
                        <a:pt x="215" y="183"/>
                      </a:lnTo>
                      <a:lnTo>
                        <a:pt x="173" y="206"/>
                      </a:lnTo>
                      <a:lnTo>
                        <a:pt x="215" y="183"/>
                      </a:lnTo>
                      <a:lnTo>
                        <a:pt x="175" y="209"/>
                      </a:lnTo>
                      <a:lnTo>
                        <a:pt x="218" y="183"/>
                      </a:lnTo>
                      <a:lnTo>
                        <a:pt x="175" y="209"/>
                      </a:lnTo>
                      <a:lnTo>
                        <a:pt x="218" y="185"/>
                      </a:lnTo>
                      <a:lnTo>
                        <a:pt x="177" y="211"/>
                      </a:lnTo>
                      <a:lnTo>
                        <a:pt x="220" y="187"/>
                      </a:lnTo>
                      <a:lnTo>
                        <a:pt x="180" y="214"/>
                      </a:lnTo>
                      <a:lnTo>
                        <a:pt x="222" y="190"/>
                      </a:lnTo>
                      <a:lnTo>
                        <a:pt x="192" y="228"/>
                      </a:lnTo>
                      <a:lnTo>
                        <a:pt x="234" y="202"/>
                      </a:lnTo>
                      <a:lnTo>
                        <a:pt x="196" y="233"/>
                      </a:lnTo>
                      <a:lnTo>
                        <a:pt x="239" y="206"/>
                      </a:lnTo>
                      <a:lnTo>
                        <a:pt x="201" y="237"/>
                      </a:lnTo>
                      <a:lnTo>
                        <a:pt x="244" y="211"/>
                      </a:lnTo>
                      <a:lnTo>
                        <a:pt x="206" y="242"/>
                      </a:lnTo>
                      <a:lnTo>
                        <a:pt x="248" y="216"/>
                      </a:lnTo>
                      <a:lnTo>
                        <a:pt x="220" y="254"/>
                      </a:lnTo>
                      <a:lnTo>
                        <a:pt x="263" y="230"/>
                      </a:lnTo>
                      <a:lnTo>
                        <a:pt x="222" y="256"/>
                      </a:lnTo>
                      <a:lnTo>
                        <a:pt x="265" y="233"/>
                      </a:lnTo>
                      <a:lnTo>
                        <a:pt x="227" y="263"/>
                      </a:lnTo>
                      <a:lnTo>
                        <a:pt x="270" y="237"/>
                      </a:lnTo>
                      <a:lnTo>
                        <a:pt x="239" y="273"/>
                      </a:lnTo>
                      <a:lnTo>
                        <a:pt x="281" y="249"/>
                      </a:lnTo>
                      <a:lnTo>
                        <a:pt x="248" y="282"/>
                      </a:lnTo>
                      <a:lnTo>
                        <a:pt x="291" y="259"/>
                      </a:lnTo>
                      <a:lnTo>
                        <a:pt x="260" y="294"/>
                      </a:lnTo>
                      <a:lnTo>
                        <a:pt x="303" y="270"/>
                      </a:lnTo>
                      <a:lnTo>
                        <a:pt x="267" y="301"/>
                      </a:lnTo>
                      <a:lnTo>
                        <a:pt x="310" y="275"/>
                      </a:lnTo>
                      <a:lnTo>
                        <a:pt x="270" y="304"/>
                      </a:lnTo>
                      <a:lnTo>
                        <a:pt x="312" y="280"/>
                      </a:lnTo>
                      <a:lnTo>
                        <a:pt x="274" y="308"/>
                      </a:lnTo>
                      <a:lnTo>
                        <a:pt x="317" y="282"/>
                      </a:lnTo>
                      <a:lnTo>
                        <a:pt x="279" y="313"/>
                      </a:lnTo>
                      <a:lnTo>
                        <a:pt x="322" y="287"/>
                      </a:lnTo>
                      <a:lnTo>
                        <a:pt x="279" y="313"/>
                      </a:lnTo>
                      <a:lnTo>
                        <a:pt x="322" y="289"/>
                      </a:lnTo>
                      <a:lnTo>
                        <a:pt x="293" y="327"/>
                      </a:lnTo>
                      <a:lnTo>
                        <a:pt x="336" y="304"/>
                      </a:lnTo>
                      <a:lnTo>
                        <a:pt x="303" y="339"/>
                      </a:lnTo>
                      <a:lnTo>
                        <a:pt x="345" y="313"/>
                      </a:lnTo>
                      <a:lnTo>
                        <a:pt x="312" y="346"/>
                      </a:lnTo>
                      <a:lnTo>
                        <a:pt x="355" y="323"/>
                      </a:lnTo>
                      <a:lnTo>
                        <a:pt x="315" y="349"/>
                      </a:lnTo>
                      <a:lnTo>
                        <a:pt x="357" y="325"/>
                      </a:lnTo>
                      <a:lnTo>
                        <a:pt x="317" y="351"/>
                      </a:lnTo>
                      <a:lnTo>
                        <a:pt x="360" y="327"/>
                      </a:lnTo>
                      <a:lnTo>
                        <a:pt x="322" y="356"/>
                      </a:lnTo>
                      <a:lnTo>
                        <a:pt x="364" y="332"/>
                      </a:lnTo>
                      <a:lnTo>
                        <a:pt x="329" y="363"/>
                      </a:lnTo>
                      <a:lnTo>
                        <a:pt x="369" y="339"/>
                      </a:lnTo>
                      <a:lnTo>
                        <a:pt x="336" y="377"/>
                      </a:lnTo>
                      <a:lnTo>
                        <a:pt x="379" y="353"/>
                      </a:lnTo>
                      <a:lnTo>
                        <a:pt x="338" y="382"/>
                      </a:lnTo>
                      <a:lnTo>
                        <a:pt x="381" y="358"/>
                      </a:lnTo>
                      <a:lnTo>
                        <a:pt x="338" y="401"/>
                      </a:lnTo>
                      <a:lnTo>
                        <a:pt x="386" y="372"/>
                      </a:lnTo>
                      <a:lnTo>
                        <a:pt x="338" y="401"/>
                      </a:lnTo>
                      <a:lnTo>
                        <a:pt x="386" y="375"/>
                      </a:lnTo>
                      <a:lnTo>
                        <a:pt x="334" y="417"/>
                      </a:lnTo>
                      <a:lnTo>
                        <a:pt x="388" y="387"/>
                      </a:lnTo>
                      <a:lnTo>
                        <a:pt x="326" y="425"/>
                      </a:lnTo>
                      <a:lnTo>
                        <a:pt x="388" y="389"/>
                      </a:lnTo>
                      <a:lnTo>
                        <a:pt x="326" y="427"/>
                      </a:lnTo>
                      <a:lnTo>
                        <a:pt x="388" y="391"/>
                      </a:lnTo>
                      <a:lnTo>
                        <a:pt x="315" y="439"/>
                      </a:lnTo>
                      <a:lnTo>
                        <a:pt x="388" y="396"/>
                      </a:lnTo>
                    </a:path>
                  </a:pathLst>
                </a:custGeom>
                <a:noFill/>
                <a:ln w="0" cap="rnd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141" name="Freeform 3127"/>
              <p:cNvSpPr>
                <a:spLocks/>
              </p:cNvSpPr>
              <p:nvPr/>
            </p:nvSpPr>
            <p:spPr bwMode="auto">
              <a:xfrm>
                <a:off x="6757988" y="4479925"/>
                <a:ext cx="115888" cy="66675"/>
              </a:xfrm>
              <a:custGeom>
                <a:avLst/>
                <a:gdLst>
                  <a:gd name="T0" fmla="*/ 4 w 73"/>
                  <a:gd name="T1" fmla="*/ 35 h 42"/>
                  <a:gd name="T2" fmla="*/ 7 w 73"/>
                  <a:gd name="T3" fmla="*/ 35 h 42"/>
                  <a:gd name="T4" fmla="*/ 0 w 73"/>
                  <a:gd name="T5" fmla="*/ 42 h 42"/>
                  <a:gd name="T6" fmla="*/ 73 w 73"/>
                  <a:gd name="T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42">
                    <a:moveTo>
                      <a:pt x="4" y="35"/>
                    </a:moveTo>
                    <a:lnTo>
                      <a:pt x="7" y="35"/>
                    </a:lnTo>
                    <a:lnTo>
                      <a:pt x="0" y="42"/>
                    </a:lnTo>
                    <a:lnTo>
                      <a:pt x="73" y="0"/>
                    </a:lnTo>
                  </a:path>
                </a:pathLst>
              </a:custGeom>
              <a:noFill/>
              <a:ln w="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184" name="chenying0907 3183"/>
            <p:cNvGrpSpPr/>
            <p:nvPr/>
          </p:nvGrpSpPr>
          <p:grpSpPr>
            <a:xfrm>
              <a:off x="3908425" y="1851025"/>
              <a:ext cx="2225676" cy="2225676"/>
              <a:chOff x="3908425" y="1851025"/>
              <a:chExt cx="2225676" cy="2225676"/>
            </a:xfrm>
          </p:grpSpPr>
          <p:sp>
            <p:nvSpPr>
              <p:cNvPr id="3134" name="Freeform 3120"/>
              <p:cNvSpPr>
                <a:spLocks/>
              </p:cNvSpPr>
              <p:nvPr/>
            </p:nvSpPr>
            <p:spPr bwMode="auto">
              <a:xfrm>
                <a:off x="4975225" y="3636963"/>
                <a:ext cx="436563" cy="439738"/>
              </a:xfrm>
              <a:custGeom>
                <a:avLst/>
                <a:gdLst>
                  <a:gd name="T0" fmla="*/ 31 w 275"/>
                  <a:gd name="T1" fmla="*/ 0 h 277"/>
                  <a:gd name="T2" fmla="*/ 31 w 275"/>
                  <a:gd name="T3" fmla="*/ 0 h 277"/>
                  <a:gd name="T4" fmla="*/ 34 w 275"/>
                  <a:gd name="T5" fmla="*/ 2 h 277"/>
                  <a:gd name="T6" fmla="*/ 45 w 275"/>
                  <a:gd name="T7" fmla="*/ 11 h 277"/>
                  <a:gd name="T8" fmla="*/ 57 w 275"/>
                  <a:gd name="T9" fmla="*/ 26 h 277"/>
                  <a:gd name="T10" fmla="*/ 69 w 275"/>
                  <a:gd name="T11" fmla="*/ 37 h 277"/>
                  <a:gd name="T12" fmla="*/ 81 w 275"/>
                  <a:gd name="T13" fmla="*/ 49 h 277"/>
                  <a:gd name="T14" fmla="*/ 81 w 275"/>
                  <a:gd name="T15" fmla="*/ 49 h 277"/>
                  <a:gd name="T16" fmla="*/ 86 w 275"/>
                  <a:gd name="T17" fmla="*/ 54 h 277"/>
                  <a:gd name="T18" fmla="*/ 95 w 275"/>
                  <a:gd name="T19" fmla="*/ 61 h 277"/>
                  <a:gd name="T20" fmla="*/ 100 w 275"/>
                  <a:gd name="T21" fmla="*/ 68 h 277"/>
                  <a:gd name="T22" fmla="*/ 105 w 275"/>
                  <a:gd name="T23" fmla="*/ 73 h 277"/>
                  <a:gd name="T24" fmla="*/ 107 w 275"/>
                  <a:gd name="T25" fmla="*/ 75 h 277"/>
                  <a:gd name="T26" fmla="*/ 116 w 275"/>
                  <a:gd name="T27" fmla="*/ 85 h 277"/>
                  <a:gd name="T28" fmla="*/ 131 w 275"/>
                  <a:gd name="T29" fmla="*/ 97 h 277"/>
                  <a:gd name="T30" fmla="*/ 142 w 275"/>
                  <a:gd name="T31" fmla="*/ 111 h 277"/>
                  <a:gd name="T32" fmla="*/ 152 w 275"/>
                  <a:gd name="T33" fmla="*/ 118 h 277"/>
                  <a:gd name="T34" fmla="*/ 154 w 275"/>
                  <a:gd name="T35" fmla="*/ 123 h 277"/>
                  <a:gd name="T36" fmla="*/ 166 w 275"/>
                  <a:gd name="T37" fmla="*/ 135 h 277"/>
                  <a:gd name="T38" fmla="*/ 178 w 275"/>
                  <a:gd name="T39" fmla="*/ 147 h 277"/>
                  <a:gd name="T40" fmla="*/ 183 w 275"/>
                  <a:gd name="T41" fmla="*/ 149 h 277"/>
                  <a:gd name="T42" fmla="*/ 183 w 275"/>
                  <a:gd name="T43" fmla="*/ 151 h 277"/>
                  <a:gd name="T44" fmla="*/ 187 w 275"/>
                  <a:gd name="T45" fmla="*/ 156 h 277"/>
                  <a:gd name="T46" fmla="*/ 202 w 275"/>
                  <a:gd name="T47" fmla="*/ 170 h 277"/>
                  <a:gd name="T48" fmla="*/ 204 w 275"/>
                  <a:gd name="T49" fmla="*/ 173 h 277"/>
                  <a:gd name="T50" fmla="*/ 209 w 275"/>
                  <a:gd name="T51" fmla="*/ 177 h 277"/>
                  <a:gd name="T52" fmla="*/ 221 w 275"/>
                  <a:gd name="T53" fmla="*/ 189 h 277"/>
                  <a:gd name="T54" fmla="*/ 230 w 275"/>
                  <a:gd name="T55" fmla="*/ 196 h 277"/>
                  <a:gd name="T56" fmla="*/ 237 w 275"/>
                  <a:gd name="T57" fmla="*/ 203 h 277"/>
                  <a:gd name="T58" fmla="*/ 244 w 275"/>
                  <a:gd name="T59" fmla="*/ 211 h 277"/>
                  <a:gd name="T60" fmla="*/ 249 w 275"/>
                  <a:gd name="T61" fmla="*/ 218 h 277"/>
                  <a:gd name="T62" fmla="*/ 258 w 275"/>
                  <a:gd name="T63" fmla="*/ 227 h 277"/>
                  <a:gd name="T64" fmla="*/ 270 w 275"/>
                  <a:gd name="T65" fmla="*/ 239 h 277"/>
                  <a:gd name="T66" fmla="*/ 275 w 275"/>
                  <a:gd name="T67" fmla="*/ 244 h 277"/>
                  <a:gd name="T68" fmla="*/ 275 w 275"/>
                  <a:gd name="T69" fmla="*/ 249 h 277"/>
                  <a:gd name="T70" fmla="*/ 266 w 275"/>
                  <a:gd name="T71" fmla="*/ 275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75" h="277">
                    <a:moveTo>
                      <a:pt x="31" y="0"/>
                    </a:moveTo>
                    <a:lnTo>
                      <a:pt x="31" y="0"/>
                    </a:lnTo>
                    <a:lnTo>
                      <a:pt x="29" y="2"/>
                    </a:lnTo>
                    <a:lnTo>
                      <a:pt x="31" y="0"/>
                    </a:lnTo>
                    <a:lnTo>
                      <a:pt x="24" y="7"/>
                    </a:lnTo>
                    <a:lnTo>
                      <a:pt x="34" y="2"/>
                    </a:lnTo>
                    <a:lnTo>
                      <a:pt x="0" y="37"/>
                    </a:lnTo>
                    <a:lnTo>
                      <a:pt x="45" y="11"/>
                    </a:lnTo>
                    <a:lnTo>
                      <a:pt x="15" y="49"/>
                    </a:lnTo>
                    <a:lnTo>
                      <a:pt x="57" y="26"/>
                    </a:lnTo>
                    <a:lnTo>
                      <a:pt x="26" y="64"/>
                    </a:lnTo>
                    <a:lnTo>
                      <a:pt x="69" y="37"/>
                    </a:lnTo>
                    <a:lnTo>
                      <a:pt x="38" y="73"/>
                    </a:lnTo>
                    <a:lnTo>
                      <a:pt x="81" y="49"/>
                    </a:lnTo>
                    <a:lnTo>
                      <a:pt x="38" y="73"/>
                    </a:lnTo>
                    <a:lnTo>
                      <a:pt x="81" y="49"/>
                    </a:lnTo>
                    <a:lnTo>
                      <a:pt x="43" y="78"/>
                    </a:lnTo>
                    <a:lnTo>
                      <a:pt x="86" y="54"/>
                    </a:lnTo>
                    <a:lnTo>
                      <a:pt x="53" y="87"/>
                    </a:lnTo>
                    <a:lnTo>
                      <a:pt x="95" y="61"/>
                    </a:lnTo>
                    <a:lnTo>
                      <a:pt x="57" y="92"/>
                    </a:lnTo>
                    <a:lnTo>
                      <a:pt x="100" y="68"/>
                    </a:lnTo>
                    <a:lnTo>
                      <a:pt x="62" y="97"/>
                    </a:lnTo>
                    <a:lnTo>
                      <a:pt x="105" y="73"/>
                    </a:lnTo>
                    <a:lnTo>
                      <a:pt x="64" y="99"/>
                    </a:lnTo>
                    <a:lnTo>
                      <a:pt x="107" y="75"/>
                    </a:lnTo>
                    <a:lnTo>
                      <a:pt x="74" y="109"/>
                    </a:lnTo>
                    <a:lnTo>
                      <a:pt x="116" y="85"/>
                    </a:lnTo>
                    <a:lnTo>
                      <a:pt x="86" y="123"/>
                    </a:lnTo>
                    <a:lnTo>
                      <a:pt x="131" y="97"/>
                    </a:lnTo>
                    <a:lnTo>
                      <a:pt x="100" y="135"/>
                    </a:lnTo>
                    <a:lnTo>
                      <a:pt x="142" y="111"/>
                    </a:lnTo>
                    <a:lnTo>
                      <a:pt x="107" y="144"/>
                    </a:lnTo>
                    <a:lnTo>
                      <a:pt x="152" y="118"/>
                    </a:lnTo>
                    <a:lnTo>
                      <a:pt x="112" y="147"/>
                    </a:lnTo>
                    <a:lnTo>
                      <a:pt x="154" y="123"/>
                    </a:lnTo>
                    <a:lnTo>
                      <a:pt x="124" y="158"/>
                    </a:lnTo>
                    <a:lnTo>
                      <a:pt x="166" y="135"/>
                    </a:lnTo>
                    <a:lnTo>
                      <a:pt x="135" y="173"/>
                    </a:lnTo>
                    <a:lnTo>
                      <a:pt x="178" y="147"/>
                    </a:lnTo>
                    <a:lnTo>
                      <a:pt x="140" y="175"/>
                    </a:lnTo>
                    <a:lnTo>
                      <a:pt x="183" y="149"/>
                    </a:lnTo>
                    <a:lnTo>
                      <a:pt x="140" y="177"/>
                    </a:lnTo>
                    <a:lnTo>
                      <a:pt x="183" y="151"/>
                    </a:lnTo>
                    <a:lnTo>
                      <a:pt x="145" y="180"/>
                    </a:lnTo>
                    <a:lnTo>
                      <a:pt x="187" y="156"/>
                    </a:lnTo>
                    <a:lnTo>
                      <a:pt x="159" y="194"/>
                    </a:lnTo>
                    <a:lnTo>
                      <a:pt x="202" y="170"/>
                    </a:lnTo>
                    <a:lnTo>
                      <a:pt x="161" y="196"/>
                    </a:lnTo>
                    <a:lnTo>
                      <a:pt x="204" y="173"/>
                    </a:lnTo>
                    <a:lnTo>
                      <a:pt x="166" y="201"/>
                    </a:lnTo>
                    <a:lnTo>
                      <a:pt x="209" y="177"/>
                    </a:lnTo>
                    <a:lnTo>
                      <a:pt x="178" y="213"/>
                    </a:lnTo>
                    <a:lnTo>
                      <a:pt x="221" y="189"/>
                    </a:lnTo>
                    <a:lnTo>
                      <a:pt x="187" y="222"/>
                    </a:lnTo>
                    <a:lnTo>
                      <a:pt x="230" y="196"/>
                    </a:lnTo>
                    <a:lnTo>
                      <a:pt x="195" y="230"/>
                    </a:lnTo>
                    <a:lnTo>
                      <a:pt x="237" y="203"/>
                    </a:lnTo>
                    <a:lnTo>
                      <a:pt x="202" y="237"/>
                    </a:lnTo>
                    <a:lnTo>
                      <a:pt x="244" y="211"/>
                    </a:lnTo>
                    <a:lnTo>
                      <a:pt x="206" y="241"/>
                    </a:lnTo>
                    <a:lnTo>
                      <a:pt x="249" y="218"/>
                    </a:lnTo>
                    <a:lnTo>
                      <a:pt x="216" y="251"/>
                    </a:lnTo>
                    <a:lnTo>
                      <a:pt x="258" y="227"/>
                    </a:lnTo>
                    <a:lnTo>
                      <a:pt x="228" y="265"/>
                    </a:lnTo>
                    <a:lnTo>
                      <a:pt x="270" y="239"/>
                    </a:lnTo>
                    <a:lnTo>
                      <a:pt x="232" y="270"/>
                    </a:lnTo>
                    <a:lnTo>
                      <a:pt x="275" y="244"/>
                    </a:lnTo>
                    <a:lnTo>
                      <a:pt x="237" y="272"/>
                    </a:lnTo>
                    <a:lnTo>
                      <a:pt x="275" y="249"/>
                    </a:lnTo>
                    <a:lnTo>
                      <a:pt x="261" y="277"/>
                    </a:lnTo>
                    <a:lnTo>
                      <a:pt x="266" y="275"/>
                    </a:lnTo>
                  </a:path>
                </a:pathLst>
              </a:custGeom>
              <a:noFill/>
              <a:ln w="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5" name="Freeform 3121"/>
              <p:cNvSpPr>
                <a:spLocks/>
              </p:cNvSpPr>
              <p:nvPr/>
            </p:nvSpPr>
            <p:spPr bwMode="auto">
              <a:xfrm>
                <a:off x="5694363" y="2913063"/>
                <a:ext cx="439738" cy="444500"/>
              </a:xfrm>
              <a:custGeom>
                <a:avLst/>
                <a:gdLst>
                  <a:gd name="T0" fmla="*/ 33 w 277"/>
                  <a:gd name="T1" fmla="*/ 0 h 280"/>
                  <a:gd name="T2" fmla="*/ 42 w 277"/>
                  <a:gd name="T3" fmla="*/ 12 h 280"/>
                  <a:gd name="T4" fmla="*/ 45 w 277"/>
                  <a:gd name="T5" fmla="*/ 12 h 280"/>
                  <a:gd name="T6" fmla="*/ 52 w 277"/>
                  <a:gd name="T7" fmla="*/ 22 h 280"/>
                  <a:gd name="T8" fmla="*/ 54 w 277"/>
                  <a:gd name="T9" fmla="*/ 24 h 280"/>
                  <a:gd name="T10" fmla="*/ 61 w 277"/>
                  <a:gd name="T11" fmla="*/ 31 h 280"/>
                  <a:gd name="T12" fmla="*/ 68 w 277"/>
                  <a:gd name="T13" fmla="*/ 38 h 280"/>
                  <a:gd name="T14" fmla="*/ 80 w 277"/>
                  <a:gd name="T15" fmla="*/ 50 h 280"/>
                  <a:gd name="T16" fmla="*/ 83 w 277"/>
                  <a:gd name="T17" fmla="*/ 52 h 280"/>
                  <a:gd name="T18" fmla="*/ 83 w 277"/>
                  <a:gd name="T19" fmla="*/ 52 h 280"/>
                  <a:gd name="T20" fmla="*/ 90 w 277"/>
                  <a:gd name="T21" fmla="*/ 59 h 280"/>
                  <a:gd name="T22" fmla="*/ 94 w 277"/>
                  <a:gd name="T23" fmla="*/ 64 h 280"/>
                  <a:gd name="T24" fmla="*/ 106 w 277"/>
                  <a:gd name="T25" fmla="*/ 76 h 280"/>
                  <a:gd name="T26" fmla="*/ 120 w 277"/>
                  <a:gd name="T27" fmla="*/ 90 h 280"/>
                  <a:gd name="T28" fmla="*/ 132 w 277"/>
                  <a:gd name="T29" fmla="*/ 102 h 280"/>
                  <a:gd name="T30" fmla="*/ 139 w 277"/>
                  <a:gd name="T31" fmla="*/ 109 h 280"/>
                  <a:gd name="T32" fmla="*/ 142 w 277"/>
                  <a:gd name="T33" fmla="*/ 112 h 280"/>
                  <a:gd name="T34" fmla="*/ 154 w 277"/>
                  <a:gd name="T35" fmla="*/ 124 h 280"/>
                  <a:gd name="T36" fmla="*/ 156 w 277"/>
                  <a:gd name="T37" fmla="*/ 126 h 280"/>
                  <a:gd name="T38" fmla="*/ 168 w 277"/>
                  <a:gd name="T39" fmla="*/ 138 h 280"/>
                  <a:gd name="T40" fmla="*/ 175 w 277"/>
                  <a:gd name="T41" fmla="*/ 145 h 280"/>
                  <a:gd name="T42" fmla="*/ 184 w 277"/>
                  <a:gd name="T43" fmla="*/ 154 h 280"/>
                  <a:gd name="T44" fmla="*/ 189 w 277"/>
                  <a:gd name="T45" fmla="*/ 159 h 280"/>
                  <a:gd name="T46" fmla="*/ 194 w 277"/>
                  <a:gd name="T47" fmla="*/ 164 h 280"/>
                  <a:gd name="T48" fmla="*/ 203 w 277"/>
                  <a:gd name="T49" fmla="*/ 173 h 280"/>
                  <a:gd name="T50" fmla="*/ 213 w 277"/>
                  <a:gd name="T51" fmla="*/ 183 h 280"/>
                  <a:gd name="T52" fmla="*/ 220 w 277"/>
                  <a:gd name="T53" fmla="*/ 190 h 280"/>
                  <a:gd name="T54" fmla="*/ 225 w 277"/>
                  <a:gd name="T55" fmla="*/ 195 h 280"/>
                  <a:gd name="T56" fmla="*/ 236 w 277"/>
                  <a:gd name="T57" fmla="*/ 207 h 280"/>
                  <a:gd name="T58" fmla="*/ 248 w 277"/>
                  <a:gd name="T59" fmla="*/ 218 h 280"/>
                  <a:gd name="T60" fmla="*/ 260 w 277"/>
                  <a:gd name="T61" fmla="*/ 230 h 280"/>
                  <a:gd name="T62" fmla="*/ 260 w 277"/>
                  <a:gd name="T63" fmla="*/ 230 h 280"/>
                  <a:gd name="T64" fmla="*/ 267 w 277"/>
                  <a:gd name="T65" fmla="*/ 237 h 280"/>
                  <a:gd name="T66" fmla="*/ 272 w 277"/>
                  <a:gd name="T67" fmla="*/ 242 h 280"/>
                  <a:gd name="T68" fmla="*/ 277 w 277"/>
                  <a:gd name="T69" fmla="*/ 249 h 280"/>
                  <a:gd name="T70" fmla="*/ 277 w 277"/>
                  <a:gd name="T71" fmla="*/ 266 h 280"/>
                  <a:gd name="T72" fmla="*/ 267 w 277"/>
                  <a:gd name="T73" fmla="*/ 278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77" h="280">
                    <a:moveTo>
                      <a:pt x="30" y="3"/>
                    </a:moveTo>
                    <a:lnTo>
                      <a:pt x="33" y="0"/>
                    </a:lnTo>
                    <a:lnTo>
                      <a:pt x="0" y="38"/>
                    </a:lnTo>
                    <a:lnTo>
                      <a:pt x="42" y="12"/>
                    </a:lnTo>
                    <a:lnTo>
                      <a:pt x="0" y="38"/>
                    </a:lnTo>
                    <a:lnTo>
                      <a:pt x="45" y="12"/>
                    </a:lnTo>
                    <a:lnTo>
                      <a:pt x="9" y="45"/>
                    </a:lnTo>
                    <a:lnTo>
                      <a:pt x="52" y="22"/>
                    </a:lnTo>
                    <a:lnTo>
                      <a:pt x="11" y="50"/>
                    </a:lnTo>
                    <a:lnTo>
                      <a:pt x="54" y="24"/>
                    </a:lnTo>
                    <a:lnTo>
                      <a:pt x="19" y="55"/>
                    </a:lnTo>
                    <a:lnTo>
                      <a:pt x="61" y="31"/>
                    </a:lnTo>
                    <a:lnTo>
                      <a:pt x="26" y="64"/>
                    </a:lnTo>
                    <a:lnTo>
                      <a:pt x="68" y="38"/>
                    </a:lnTo>
                    <a:lnTo>
                      <a:pt x="38" y="74"/>
                    </a:lnTo>
                    <a:lnTo>
                      <a:pt x="80" y="50"/>
                    </a:lnTo>
                    <a:lnTo>
                      <a:pt x="40" y="76"/>
                    </a:lnTo>
                    <a:lnTo>
                      <a:pt x="83" y="52"/>
                    </a:lnTo>
                    <a:lnTo>
                      <a:pt x="40" y="78"/>
                    </a:lnTo>
                    <a:lnTo>
                      <a:pt x="83" y="52"/>
                    </a:lnTo>
                    <a:lnTo>
                      <a:pt x="47" y="83"/>
                    </a:lnTo>
                    <a:lnTo>
                      <a:pt x="90" y="59"/>
                    </a:lnTo>
                    <a:lnTo>
                      <a:pt x="52" y="90"/>
                    </a:lnTo>
                    <a:lnTo>
                      <a:pt x="94" y="64"/>
                    </a:lnTo>
                    <a:lnTo>
                      <a:pt x="64" y="100"/>
                    </a:lnTo>
                    <a:lnTo>
                      <a:pt x="106" y="76"/>
                    </a:lnTo>
                    <a:lnTo>
                      <a:pt x="78" y="114"/>
                    </a:lnTo>
                    <a:lnTo>
                      <a:pt x="120" y="90"/>
                    </a:lnTo>
                    <a:lnTo>
                      <a:pt x="90" y="128"/>
                    </a:lnTo>
                    <a:lnTo>
                      <a:pt x="132" y="102"/>
                    </a:lnTo>
                    <a:lnTo>
                      <a:pt x="97" y="135"/>
                    </a:lnTo>
                    <a:lnTo>
                      <a:pt x="139" y="109"/>
                    </a:lnTo>
                    <a:lnTo>
                      <a:pt x="99" y="135"/>
                    </a:lnTo>
                    <a:lnTo>
                      <a:pt x="142" y="112"/>
                    </a:lnTo>
                    <a:lnTo>
                      <a:pt x="111" y="150"/>
                    </a:lnTo>
                    <a:lnTo>
                      <a:pt x="154" y="124"/>
                    </a:lnTo>
                    <a:lnTo>
                      <a:pt x="113" y="150"/>
                    </a:lnTo>
                    <a:lnTo>
                      <a:pt x="156" y="126"/>
                    </a:lnTo>
                    <a:lnTo>
                      <a:pt x="125" y="164"/>
                    </a:lnTo>
                    <a:lnTo>
                      <a:pt x="168" y="138"/>
                    </a:lnTo>
                    <a:lnTo>
                      <a:pt x="132" y="169"/>
                    </a:lnTo>
                    <a:lnTo>
                      <a:pt x="175" y="145"/>
                    </a:lnTo>
                    <a:lnTo>
                      <a:pt x="142" y="180"/>
                    </a:lnTo>
                    <a:lnTo>
                      <a:pt x="184" y="154"/>
                    </a:lnTo>
                    <a:lnTo>
                      <a:pt x="146" y="185"/>
                    </a:lnTo>
                    <a:lnTo>
                      <a:pt x="189" y="159"/>
                    </a:lnTo>
                    <a:lnTo>
                      <a:pt x="151" y="188"/>
                    </a:lnTo>
                    <a:lnTo>
                      <a:pt x="194" y="164"/>
                    </a:lnTo>
                    <a:lnTo>
                      <a:pt x="161" y="199"/>
                    </a:lnTo>
                    <a:lnTo>
                      <a:pt x="203" y="173"/>
                    </a:lnTo>
                    <a:lnTo>
                      <a:pt x="170" y="207"/>
                    </a:lnTo>
                    <a:lnTo>
                      <a:pt x="213" y="183"/>
                    </a:lnTo>
                    <a:lnTo>
                      <a:pt x="177" y="216"/>
                    </a:lnTo>
                    <a:lnTo>
                      <a:pt x="220" y="190"/>
                    </a:lnTo>
                    <a:lnTo>
                      <a:pt x="182" y="218"/>
                    </a:lnTo>
                    <a:lnTo>
                      <a:pt x="225" y="195"/>
                    </a:lnTo>
                    <a:lnTo>
                      <a:pt x="194" y="230"/>
                    </a:lnTo>
                    <a:lnTo>
                      <a:pt x="236" y="207"/>
                    </a:lnTo>
                    <a:lnTo>
                      <a:pt x="206" y="242"/>
                    </a:lnTo>
                    <a:lnTo>
                      <a:pt x="248" y="218"/>
                    </a:lnTo>
                    <a:lnTo>
                      <a:pt x="217" y="254"/>
                    </a:lnTo>
                    <a:lnTo>
                      <a:pt x="260" y="230"/>
                    </a:lnTo>
                    <a:lnTo>
                      <a:pt x="217" y="254"/>
                    </a:lnTo>
                    <a:lnTo>
                      <a:pt x="260" y="230"/>
                    </a:lnTo>
                    <a:lnTo>
                      <a:pt x="225" y="261"/>
                    </a:lnTo>
                    <a:lnTo>
                      <a:pt x="267" y="237"/>
                    </a:lnTo>
                    <a:lnTo>
                      <a:pt x="229" y="266"/>
                    </a:lnTo>
                    <a:lnTo>
                      <a:pt x="272" y="242"/>
                    </a:lnTo>
                    <a:lnTo>
                      <a:pt x="236" y="273"/>
                    </a:lnTo>
                    <a:lnTo>
                      <a:pt x="277" y="249"/>
                    </a:lnTo>
                    <a:lnTo>
                      <a:pt x="251" y="280"/>
                    </a:lnTo>
                    <a:lnTo>
                      <a:pt x="277" y="266"/>
                    </a:lnTo>
                    <a:lnTo>
                      <a:pt x="262" y="280"/>
                    </a:lnTo>
                    <a:lnTo>
                      <a:pt x="267" y="278"/>
                    </a:lnTo>
                  </a:path>
                </a:pathLst>
              </a:custGeom>
              <a:noFill/>
              <a:ln w="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5" name="Freeform 3141"/>
              <p:cNvSpPr>
                <a:spLocks/>
              </p:cNvSpPr>
              <p:nvPr/>
            </p:nvSpPr>
            <p:spPr bwMode="auto">
              <a:xfrm>
                <a:off x="5697538" y="3775075"/>
                <a:ext cx="3175" cy="4763"/>
              </a:xfrm>
              <a:custGeom>
                <a:avLst/>
                <a:gdLst>
                  <a:gd name="T0" fmla="*/ 0 w 2"/>
                  <a:gd name="T1" fmla="*/ 0 h 3"/>
                  <a:gd name="T2" fmla="*/ 2 w 2"/>
                  <a:gd name="T3" fmla="*/ 0 h 3"/>
                  <a:gd name="T4" fmla="*/ 0 w 2"/>
                  <a:gd name="T5" fmla="*/ 3 h 3"/>
                  <a:gd name="T6" fmla="*/ 2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2" y="0"/>
                    </a:lnTo>
                  </a:path>
                </a:pathLst>
              </a:custGeom>
              <a:noFill/>
              <a:ln w="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8" name="Freeform 3154"/>
              <p:cNvSpPr>
                <a:spLocks/>
              </p:cNvSpPr>
              <p:nvPr/>
            </p:nvSpPr>
            <p:spPr bwMode="auto">
              <a:xfrm>
                <a:off x="4457700" y="1851025"/>
                <a:ext cx="1325563" cy="1179513"/>
              </a:xfrm>
              <a:custGeom>
                <a:avLst/>
                <a:gdLst>
                  <a:gd name="T0" fmla="*/ 222 w 835"/>
                  <a:gd name="T1" fmla="*/ 0 h 743"/>
                  <a:gd name="T2" fmla="*/ 277 w 835"/>
                  <a:gd name="T3" fmla="*/ 0 h 743"/>
                  <a:gd name="T4" fmla="*/ 303 w 835"/>
                  <a:gd name="T5" fmla="*/ 3 h 743"/>
                  <a:gd name="T6" fmla="*/ 326 w 835"/>
                  <a:gd name="T7" fmla="*/ 5 h 743"/>
                  <a:gd name="T8" fmla="*/ 369 w 835"/>
                  <a:gd name="T9" fmla="*/ 12 h 743"/>
                  <a:gd name="T10" fmla="*/ 388 w 835"/>
                  <a:gd name="T11" fmla="*/ 17 h 743"/>
                  <a:gd name="T12" fmla="*/ 414 w 835"/>
                  <a:gd name="T13" fmla="*/ 24 h 743"/>
                  <a:gd name="T14" fmla="*/ 423 w 835"/>
                  <a:gd name="T15" fmla="*/ 27 h 743"/>
                  <a:gd name="T16" fmla="*/ 435 w 835"/>
                  <a:gd name="T17" fmla="*/ 31 h 743"/>
                  <a:gd name="T18" fmla="*/ 445 w 835"/>
                  <a:gd name="T19" fmla="*/ 36 h 743"/>
                  <a:gd name="T20" fmla="*/ 461 w 835"/>
                  <a:gd name="T21" fmla="*/ 41 h 743"/>
                  <a:gd name="T22" fmla="*/ 490 w 835"/>
                  <a:gd name="T23" fmla="*/ 53 h 743"/>
                  <a:gd name="T24" fmla="*/ 502 w 835"/>
                  <a:gd name="T25" fmla="*/ 60 h 743"/>
                  <a:gd name="T26" fmla="*/ 528 w 835"/>
                  <a:gd name="T27" fmla="*/ 72 h 743"/>
                  <a:gd name="T28" fmla="*/ 544 w 835"/>
                  <a:gd name="T29" fmla="*/ 81 h 743"/>
                  <a:gd name="T30" fmla="*/ 561 w 835"/>
                  <a:gd name="T31" fmla="*/ 91 h 743"/>
                  <a:gd name="T32" fmla="*/ 570 w 835"/>
                  <a:gd name="T33" fmla="*/ 95 h 743"/>
                  <a:gd name="T34" fmla="*/ 580 w 835"/>
                  <a:gd name="T35" fmla="*/ 102 h 743"/>
                  <a:gd name="T36" fmla="*/ 596 w 835"/>
                  <a:gd name="T37" fmla="*/ 117 h 743"/>
                  <a:gd name="T38" fmla="*/ 613 w 835"/>
                  <a:gd name="T39" fmla="*/ 129 h 743"/>
                  <a:gd name="T40" fmla="*/ 627 w 835"/>
                  <a:gd name="T41" fmla="*/ 140 h 743"/>
                  <a:gd name="T42" fmla="*/ 639 w 835"/>
                  <a:gd name="T43" fmla="*/ 150 h 743"/>
                  <a:gd name="T44" fmla="*/ 651 w 835"/>
                  <a:gd name="T45" fmla="*/ 162 h 743"/>
                  <a:gd name="T46" fmla="*/ 667 w 835"/>
                  <a:gd name="T47" fmla="*/ 176 h 743"/>
                  <a:gd name="T48" fmla="*/ 689 w 835"/>
                  <a:gd name="T49" fmla="*/ 200 h 743"/>
                  <a:gd name="T50" fmla="*/ 696 w 835"/>
                  <a:gd name="T51" fmla="*/ 209 h 743"/>
                  <a:gd name="T52" fmla="*/ 715 w 835"/>
                  <a:gd name="T53" fmla="*/ 230 h 743"/>
                  <a:gd name="T54" fmla="*/ 724 w 835"/>
                  <a:gd name="T55" fmla="*/ 247 h 743"/>
                  <a:gd name="T56" fmla="*/ 738 w 835"/>
                  <a:gd name="T57" fmla="*/ 266 h 743"/>
                  <a:gd name="T58" fmla="*/ 750 w 835"/>
                  <a:gd name="T59" fmla="*/ 283 h 743"/>
                  <a:gd name="T60" fmla="*/ 753 w 835"/>
                  <a:gd name="T61" fmla="*/ 290 h 743"/>
                  <a:gd name="T62" fmla="*/ 764 w 835"/>
                  <a:gd name="T63" fmla="*/ 311 h 743"/>
                  <a:gd name="T64" fmla="*/ 772 w 835"/>
                  <a:gd name="T65" fmla="*/ 321 h 743"/>
                  <a:gd name="T66" fmla="*/ 779 w 835"/>
                  <a:gd name="T67" fmla="*/ 335 h 743"/>
                  <a:gd name="T68" fmla="*/ 781 w 835"/>
                  <a:gd name="T69" fmla="*/ 342 h 743"/>
                  <a:gd name="T70" fmla="*/ 788 w 835"/>
                  <a:gd name="T71" fmla="*/ 359 h 743"/>
                  <a:gd name="T72" fmla="*/ 798 w 835"/>
                  <a:gd name="T73" fmla="*/ 382 h 743"/>
                  <a:gd name="T74" fmla="*/ 805 w 835"/>
                  <a:gd name="T75" fmla="*/ 401 h 743"/>
                  <a:gd name="T76" fmla="*/ 814 w 835"/>
                  <a:gd name="T77" fmla="*/ 425 h 743"/>
                  <a:gd name="T78" fmla="*/ 817 w 835"/>
                  <a:gd name="T79" fmla="*/ 444 h 743"/>
                  <a:gd name="T80" fmla="*/ 826 w 835"/>
                  <a:gd name="T81" fmla="*/ 477 h 743"/>
                  <a:gd name="T82" fmla="*/ 828 w 835"/>
                  <a:gd name="T83" fmla="*/ 501 h 743"/>
                  <a:gd name="T84" fmla="*/ 833 w 835"/>
                  <a:gd name="T85" fmla="*/ 527 h 743"/>
                  <a:gd name="T86" fmla="*/ 833 w 835"/>
                  <a:gd name="T87" fmla="*/ 539 h 743"/>
                  <a:gd name="T88" fmla="*/ 835 w 835"/>
                  <a:gd name="T89" fmla="*/ 562 h 743"/>
                  <a:gd name="T90" fmla="*/ 835 w 835"/>
                  <a:gd name="T91" fmla="*/ 591 h 743"/>
                  <a:gd name="T92" fmla="*/ 835 w 835"/>
                  <a:gd name="T93" fmla="*/ 624 h 743"/>
                  <a:gd name="T94" fmla="*/ 833 w 835"/>
                  <a:gd name="T95" fmla="*/ 655 h 743"/>
                  <a:gd name="T96" fmla="*/ 828 w 835"/>
                  <a:gd name="T97" fmla="*/ 683 h 743"/>
                  <a:gd name="T98" fmla="*/ 826 w 835"/>
                  <a:gd name="T99" fmla="*/ 702 h 743"/>
                  <a:gd name="T100" fmla="*/ 819 w 835"/>
                  <a:gd name="T101" fmla="*/ 733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35" h="743">
                    <a:moveTo>
                      <a:pt x="0" y="119"/>
                    </a:moveTo>
                    <a:lnTo>
                      <a:pt x="203" y="0"/>
                    </a:lnTo>
                    <a:lnTo>
                      <a:pt x="66" y="91"/>
                    </a:lnTo>
                    <a:lnTo>
                      <a:pt x="222" y="0"/>
                    </a:lnTo>
                    <a:lnTo>
                      <a:pt x="135" y="72"/>
                    </a:lnTo>
                    <a:lnTo>
                      <a:pt x="258" y="0"/>
                    </a:lnTo>
                    <a:lnTo>
                      <a:pt x="163" y="67"/>
                    </a:lnTo>
                    <a:lnTo>
                      <a:pt x="277" y="0"/>
                    </a:lnTo>
                    <a:lnTo>
                      <a:pt x="187" y="62"/>
                    </a:lnTo>
                    <a:lnTo>
                      <a:pt x="293" y="0"/>
                    </a:lnTo>
                    <a:lnTo>
                      <a:pt x="201" y="62"/>
                    </a:lnTo>
                    <a:lnTo>
                      <a:pt x="303" y="3"/>
                    </a:lnTo>
                    <a:lnTo>
                      <a:pt x="206" y="62"/>
                    </a:lnTo>
                    <a:lnTo>
                      <a:pt x="307" y="3"/>
                    </a:lnTo>
                    <a:lnTo>
                      <a:pt x="234" y="60"/>
                    </a:lnTo>
                    <a:lnTo>
                      <a:pt x="326" y="5"/>
                    </a:lnTo>
                    <a:lnTo>
                      <a:pt x="251" y="60"/>
                    </a:lnTo>
                    <a:lnTo>
                      <a:pt x="341" y="8"/>
                    </a:lnTo>
                    <a:lnTo>
                      <a:pt x="284" y="62"/>
                    </a:lnTo>
                    <a:lnTo>
                      <a:pt x="369" y="12"/>
                    </a:lnTo>
                    <a:lnTo>
                      <a:pt x="300" y="62"/>
                    </a:lnTo>
                    <a:lnTo>
                      <a:pt x="381" y="15"/>
                    </a:lnTo>
                    <a:lnTo>
                      <a:pt x="307" y="64"/>
                    </a:lnTo>
                    <a:lnTo>
                      <a:pt x="388" y="17"/>
                    </a:lnTo>
                    <a:lnTo>
                      <a:pt x="336" y="67"/>
                    </a:lnTo>
                    <a:lnTo>
                      <a:pt x="412" y="24"/>
                    </a:lnTo>
                    <a:lnTo>
                      <a:pt x="338" y="67"/>
                    </a:lnTo>
                    <a:lnTo>
                      <a:pt x="414" y="24"/>
                    </a:lnTo>
                    <a:lnTo>
                      <a:pt x="338" y="67"/>
                    </a:lnTo>
                    <a:lnTo>
                      <a:pt x="414" y="24"/>
                    </a:lnTo>
                    <a:lnTo>
                      <a:pt x="350" y="69"/>
                    </a:lnTo>
                    <a:lnTo>
                      <a:pt x="423" y="27"/>
                    </a:lnTo>
                    <a:lnTo>
                      <a:pt x="350" y="69"/>
                    </a:lnTo>
                    <a:lnTo>
                      <a:pt x="423" y="27"/>
                    </a:lnTo>
                    <a:lnTo>
                      <a:pt x="364" y="74"/>
                    </a:lnTo>
                    <a:lnTo>
                      <a:pt x="435" y="31"/>
                    </a:lnTo>
                    <a:lnTo>
                      <a:pt x="367" y="74"/>
                    </a:lnTo>
                    <a:lnTo>
                      <a:pt x="438" y="31"/>
                    </a:lnTo>
                    <a:lnTo>
                      <a:pt x="374" y="76"/>
                    </a:lnTo>
                    <a:lnTo>
                      <a:pt x="445" y="36"/>
                    </a:lnTo>
                    <a:lnTo>
                      <a:pt x="390" y="79"/>
                    </a:lnTo>
                    <a:lnTo>
                      <a:pt x="459" y="41"/>
                    </a:lnTo>
                    <a:lnTo>
                      <a:pt x="393" y="81"/>
                    </a:lnTo>
                    <a:lnTo>
                      <a:pt x="461" y="41"/>
                    </a:lnTo>
                    <a:lnTo>
                      <a:pt x="407" y="86"/>
                    </a:lnTo>
                    <a:lnTo>
                      <a:pt x="476" y="46"/>
                    </a:lnTo>
                    <a:lnTo>
                      <a:pt x="423" y="91"/>
                    </a:lnTo>
                    <a:lnTo>
                      <a:pt x="490" y="53"/>
                    </a:lnTo>
                    <a:lnTo>
                      <a:pt x="435" y="95"/>
                    </a:lnTo>
                    <a:lnTo>
                      <a:pt x="499" y="57"/>
                    </a:lnTo>
                    <a:lnTo>
                      <a:pt x="438" y="95"/>
                    </a:lnTo>
                    <a:lnTo>
                      <a:pt x="502" y="60"/>
                    </a:lnTo>
                    <a:lnTo>
                      <a:pt x="447" y="100"/>
                    </a:lnTo>
                    <a:lnTo>
                      <a:pt x="511" y="62"/>
                    </a:lnTo>
                    <a:lnTo>
                      <a:pt x="466" y="107"/>
                    </a:lnTo>
                    <a:lnTo>
                      <a:pt x="528" y="72"/>
                    </a:lnTo>
                    <a:lnTo>
                      <a:pt x="483" y="117"/>
                    </a:lnTo>
                    <a:lnTo>
                      <a:pt x="544" y="81"/>
                    </a:lnTo>
                    <a:lnTo>
                      <a:pt x="485" y="117"/>
                    </a:lnTo>
                    <a:lnTo>
                      <a:pt x="544" y="81"/>
                    </a:lnTo>
                    <a:lnTo>
                      <a:pt x="492" y="119"/>
                    </a:lnTo>
                    <a:lnTo>
                      <a:pt x="551" y="86"/>
                    </a:lnTo>
                    <a:lnTo>
                      <a:pt x="502" y="126"/>
                    </a:lnTo>
                    <a:lnTo>
                      <a:pt x="561" y="91"/>
                    </a:lnTo>
                    <a:lnTo>
                      <a:pt x="504" y="126"/>
                    </a:lnTo>
                    <a:lnTo>
                      <a:pt x="563" y="93"/>
                    </a:lnTo>
                    <a:lnTo>
                      <a:pt x="511" y="131"/>
                    </a:lnTo>
                    <a:lnTo>
                      <a:pt x="570" y="95"/>
                    </a:lnTo>
                    <a:lnTo>
                      <a:pt x="518" y="136"/>
                    </a:lnTo>
                    <a:lnTo>
                      <a:pt x="575" y="100"/>
                    </a:lnTo>
                    <a:lnTo>
                      <a:pt x="521" y="138"/>
                    </a:lnTo>
                    <a:lnTo>
                      <a:pt x="580" y="102"/>
                    </a:lnTo>
                    <a:lnTo>
                      <a:pt x="525" y="138"/>
                    </a:lnTo>
                    <a:lnTo>
                      <a:pt x="582" y="105"/>
                    </a:lnTo>
                    <a:lnTo>
                      <a:pt x="540" y="147"/>
                    </a:lnTo>
                    <a:lnTo>
                      <a:pt x="596" y="117"/>
                    </a:lnTo>
                    <a:lnTo>
                      <a:pt x="544" y="152"/>
                    </a:lnTo>
                    <a:lnTo>
                      <a:pt x="601" y="119"/>
                    </a:lnTo>
                    <a:lnTo>
                      <a:pt x="556" y="159"/>
                    </a:lnTo>
                    <a:lnTo>
                      <a:pt x="613" y="129"/>
                    </a:lnTo>
                    <a:lnTo>
                      <a:pt x="558" y="162"/>
                    </a:lnTo>
                    <a:lnTo>
                      <a:pt x="615" y="131"/>
                    </a:lnTo>
                    <a:lnTo>
                      <a:pt x="573" y="171"/>
                    </a:lnTo>
                    <a:lnTo>
                      <a:pt x="627" y="140"/>
                    </a:lnTo>
                    <a:lnTo>
                      <a:pt x="582" y="181"/>
                    </a:lnTo>
                    <a:lnTo>
                      <a:pt x="637" y="147"/>
                    </a:lnTo>
                    <a:lnTo>
                      <a:pt x="584" y="183"/>
                    </a:lnTo>
                    <a:lnTo>
                      <a:pt x="639" y="150"/>
                    </a:lnTo>
                    <a:lnTo>
                      <a:pt x="594" y="190"/>
                    </a:lnTo>
                    <a:lnTo>
                      <a:pt x="648" y="159"/>
                    </a:lnTo>
                    <a:lnTo>
                      <a:pt x="596" y="193"/>
                    </a:lnTo>
                    <a:lnTo>
                      <a:pt x="651" y="162"/>
                    </a:lnTo>
                    <a:lnTo>
                      <a:pt x="599" y="195"/>
                    </a:lnTo>
                    <a:lnTo>
                      <a:pt x="653" y="164"/>
                    </a:lnTo>
                    <a:lnTo>
                      <a:pt x="613" y="207"/>
                    </a:lnTo>
                    <a:lnTo>
                      <a:pt x="667" y="176"/>
                    </a:lnTo>
                    <a:lnTo>
                      <a:pt x="622" y="216"/>
                    </a:lnTo>
                    <a:lnTo>
                      <a:pt x="674" y="185"/>
                    </a:lnTo>
                    <a:lnTo>
                      <a:pt x="634" y="230"/>
                    </a:lnTo>
                    <a:lnTo>
                      <a:pt x="689" y="200"/>
                    </a:lnTo>
                    <a:lnTo>
                      <a:pt x="644" y="240"/>
                    </a:lnTo>
                    <a:lnTo>
                      <a:pt x="696" y="209"/>
                    </a:lnTo>
                    <a:lnTo>
                      <a:pt x="644" y="240"/>
                    </a:lnTo>
                    <a:lnTo>
                      <a:pt x="696" y="209"/>
                    </a:lnTo>
                    <a:lnTo>
                      <a:pt x="653" y="252"/>
                    </a:lnTo>
                    <a:lnTo>
                      <a:pt x="708" y="221"/>
                    </a:lnTo>
                    <a:lnTo>
                      <a:pt x="663" y="261"/>
                    </a:lnTo>
                    <a:lnTo>
                      <a:pt x="715" y="230"/>
                    </a:lnTo>
                    <a:lnTo>
                      <a:pt x="665" y="266"/>
                    </a:lnTo>
                    <a:lnTo>
                      <a:pt x="717" y="238"/>
                    </a:lnTo>
                    <a:lnTo>
                      <a:pt x="672" y="278"/>
                    </a:lnTo>
                    <a:lnTo>
                      <a:pt x="724" y="247"/>
                    </a:lnTo>
                    <a:lnTo>
                      <a:pt x="679" y="285"/>
                    </a:lnTo>
                    <a:lnTo>
                      <a:pt x="731" y="257"/>
                    </a:lnTo>
                    <a:lnTo>
                      <a:pt x="686" y="297"/>
                    </a:lnTo>
                    <a:lnTo>
                      <a:pt x="738" y="266"/>
                    </a:lnTo>
                    <a:lnTo>
                      <a:pt x="689" y="299"/>
                    </a:lnTo>
                    <a:lnTo>
                      <a:pt x="741" y="268"/>
                    </a:lnTo>
                    <a:lnTo>
                      <a:pt x="698" y="313"/>
                    </a:lnTo>
                    <a:lnTo>
                      <a:pt x="750" y="283"/>
                    </a:lnTo>
                    <a:lnTo>
                      <a:pt x="701" y="316"/>
                    </a:lnTo>
                    <a:lnTo>
                      <a:pt x="750" y="287"/>
                    </a:lnTo>
                    <a:lnTo>
                      <a:pt x="701" y="318"/>
                    </a:lnTo>
                    <a:lnTo>
                      <a:pt x="753" y="290"/>
                    </a:lnTo>
                    <a:lnTo>
                      <a:pt x="705" y="325"/>
                    </a:lnTo>
                    <a:lnTo>
                      <a:pt x="757" y="297"/>
                    </a:lnTo>
                    <a:lnTo>
                      <a:pt x="715" y="340"/>
                    </a:lnTo>
                    <a:lnTo>
                      <a:pt x="764" y="311"/>
                    </a:lnTo>
                    <a:lnTo>
                      <a:pt x="715" y="344"/>
                    </a:lnTo>
                    <a:lnTo>
                      <a:pt x="767" y="313"/>
                    </a:lnTo>
                    <a:lnTo>
                      <a:pt x="719" y="351"/>
                    </a:lnTo>
                    <a:lnTo>
                      <a:pt x="772" y="321"/>
                    </a:lnTo>
                    <a:lnTo>
                      <a:pt x="727" y="366"/>
                    </a:lnTo>
                    <a:lnTo>
                      <a:pt x="779" y="335"/>
                    </a:lnTo>
                    <a:lnTo>
                      <a:pt x="727" y="366"/>
                    </a:lnTo>
                    <a:lnTo>
                      <a:pt x="779" y="335"/>
                    </a:lnTo>
                    <a:lnTo>
                      <a:pt x="729" y="370"/>
                    </a:lnTo>
                    <a:lnTo>
                      <a:pt x="781" y="340"/>
                    </a:lnTo>
                    <a:lnTo>
                      <a:pt x="729" y="370"/>
                    </a:lnTo>
                    <a:lnTo>
                      <a:pt x="781" y="342"/>
                    </a:lnTo>
                    <a:lnTo>
                      <a:pt x="731" y="375"/>
                    </a:lnTo>
                    <a:lnTo>
                      <a:pt x="783" y="344"/>
                    </a:lnTo>
                    <a:lnTo>
                      <a:pt x="736" y="387"/>
                    </a:lnTo>
                    <a:lnTo>
                      <a:pt x="788" y="359"/>
                    </a:lnTo>
                    <a:lnTo>
                      <a:pt x="741" y="399"/>
                    </a:lnTo>
                    <a:lnTo>
                      <a:pt x="793" y="368"/>
                    </a:lnTo>
                    <a:lnTo>
                      <a:pt x="746" y="413"/>
                    </a:lnTo>
                    <a:lnTo>
                      <a:pt x="798" y="382"/>
                    </a:lnTo>
                    <a:lnTo>
                      <a:pt x="746" y="413"/>
                    </a:lnTo>
                    <a:lnTo>
                      <a:pt x="798" y="385"/>
                    </a:lnTo>
                    <a:lnTo>
                      <a:pt x="753" y="430"/>
                    </a:lnTo>
                    <a:lnTo>
                      <a:pt x="805" y="401"/>
                    </a:lnTo>
                    <a:lnTo>
                      <a:pt x="755" y="439"/>
                    </a:lnTo>
                    <a:lnTo>
                      <a:pt x="807" y="408"/>
                    </a:lnTo>
                    <a:lnTo>
                      <a:pt x="760" y="458"/>
                    </a:lnTo>
                    <a:lnTo>
                      <a:pt x="814" y="425"/>
                    </a:lnTo>
                    <a:lnTo>
                      <a:pt x="760" y="458"/>
                    </a:lnTo>
                    <a:lnTo>
                      <a:pt x="814" y="427"/>
                    </a:lnTo>
                    <a:lnTo>
                      <a:pt x="764" y="477"/>
                    </a:lnTo>
                    <a:lnTo>
                      <a:pt x="817" y="444"/>
                    </a:lnTo>
                    <a:lnTo>
                      <a:pt x="767" y="494"/>
                    </a:lnTo>
                    <a:lnTo>
                      <a:pt x="821" y="463"/>
                    </a:lnTo>
                    <a:lnTo>
                      <a:pt x="769" y="508"/>
                    </a:lnTo>
                    <a:lnTo>
                      <a:pt x="826" y="477"/>
                    </a:lnTo>
                    <a:lnTo>
                      <a:pt x="772" y="513"/>
                    </a:lnTo>
                    <a:lnTo>
                      <a:pt x="826" y="482"/>
                    </a:lnTo>
                    <a:lnTo>
                      <a:pt x="774" y="532"/>
                    </a:lnTo>
                    <a:lnTo>
                      <a:pt x="828" y="501"/>
                    </a:lnTo>
                    <a:lnTo>
                      <a:pt x="774" y="541"/>
                    </a:lnTo>
                    <a:lnTo>
                      <a:pt x="831" y="510"/>
                    </a:lnTo>
                    <a:lnTo>
                      <a:pt x="776" y="560"/>
                    </a:lnTo>
                    <a:lnTo>
                      <a:pt x="833" y="527"/>
                    </a:lnTo>
                    <a:lnTo>
                      <a:pt x="776" y="565"/>
                    </a:lnTo>
                    <a:lnTo>
                      <a:pt x="833" y="532"/>
                    </a:lnTo>
                    <a:lnTo>
                      <a:pt x="776" y="572"/>
                    </a:lnTo>
                    <a:lnTo>
                      <a:pt x="833" y="539"/>
                    </a:lnTo>
                    <a:lnTo>
                      <a:pt x="776" y="579"/>
                    </a:lnTo>
                    <a:lnTo>
                      <a:pt x="835" y="546"/>
                    </a:lnTo>
                    <a:lnTo>
                      <a:pt x="776" y="596"/>
                    </a:lnTo>
                    <a:lnTo>
                      <a:pt x="835" y="562"/>
                    </a:lnTo>
                    <a:lnTo>
                      <a:pt x="776" y="612"/>
                    </a:lnTo>
                    <a:lnTo>
                      <a:pt x="835" y="577"/>
                    </a:lnTo>
                    <a:lnTo>
                      <a:pt x="774" y="627"/>
                    </a:lnTo>
                    <a:lnTo>
                      <a:pt x="835" y="591"/>
                    </a:lnTo>
                    <a:lnTo>
                      <a:pt x="774" y="638"/>
                    </a:lnTo>
                    <a:lnTo>
                      <a:pt x="835" y="603"/>
                    </a:lnTo>
                    <a:lnTo>
                      <a:pt x="772" y="660"/>
                    </a:lnTo>
                    <a:lnTo>
                      <a:pt x="835" y="624"/>
                    </a:lnTo>
                    <a:lnTo>
                      <a:pt x="772" y="669"/>
                    </a:lnTo>
                    <a:lnTo>
                      <a:pt x="835" y="631"/>
                    </a:lnTo>
                    <a:lnTo>
                      <a:pt x="767" y="693"/>
                    </a:lnTo>
                    <a:lnTo>
                      <a:pt x="833" y="655"/>
                    </a:lnTo>
                    <a:lnTo>
                      <a:pt x="772" y="698"/>
                    </a:lnTo>
                    <a:lnTo>
                      <a:pt x="833" y="662"/>
                    </a:lnTo>
                    <a:lnTo>
                      <a:pt x="783" y="710"/>
                    </a:lnTo>
                    <a:lnTo>
                      <a:pt x="828" y="683"/>
                    </a:lnTo>
                    <a:lnTo>
                      <a:pt x="790" y="719"/>
                    </a:lnTo>
                    <a:lnTo>
                      <a:pt x="826" y="698"/>
                    </a:lnTo>
                    <a:lnTo>
                      <a:pt x="793" y="721"/>
                    </a:lnTo>
                    <a:lnTo>
                      <a:pt x="826" y="702"/>
                    </a:lnTo>
                    <a:lnTo>
                      <a:pt x="805" y="731"/>
                    </a:lnTo>
                    <a:lnTo>
                      <a:pt x="821" y="721"/>
                    </a:lnTo>
                    <a:lnTo>
                      <a:pt x="812" y="738"/>
                    </a:lnTo>
                    <a:lnTo>
                      <a:pt x="819" y="733"/>
                    </a:lnTo>
                    <a:lnTo>
                      <a:pt x="817" y="743"/>
                    </a:lnTo>
                    <a:lnTo>
                      <a:pt x="817" y="743"/>
                    </a:lnTo>
                  </a:path>
                </a:pathLst>
              </a:custGeom>
              <a:noFill/>
              <a:ln w="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9" name="Freeform 3155"/>
              <p:cNvSpPr>
                <a:spLocks/>
              </p:cNvSpPr>
              <p:nvPr/>
            </p:nvSpPr>
            <p:spPr bwMode="auto">
              <a:xfrm>
                <a:off x="3908425" y="1851025"/>
                <a:ext cx="1179513" cy="1879600"/>
              </a:xfrm>
              <a:custGeom>
                <a:avLst/>
                <a:gdLst>
                  <a:gd name="T0" fmla="*/ 362 w 743"/>
                  <a:gd name="T1" fmla="*/ 46 h 1184"/>
                  <a:gd name="T2" fmla="*/ 462 w 743"/>
                  <a:gd name="T3" fmla="*/ 15 h 1184"/>
                  <a:gd name="T4" fmla="*/ 542 w 743"/>
                  <a:gd name="T5" fmla="*/ 0 h 1184"/>
                  <a:gd name="T6" fmla="*/ 204 w 743"/>
                  <a:gd name="T7" fmla="*/ 228 h 1184"/>
                  <a:gd name="T8" fmla="*/ 175 w 743"/>
                  <a:gd name="T9" fmla="*/ 259 h 1184"/>
                  <a:gd name="T10" fmla="*/ 154 w 743"/>
                  <a:gd name="T11" fmla="*/ 290 h 1184"/>
                  <a:gd name="T12" fmla="*/ 135 w 743"/>
                  <a:gd name="T13" fmla="*/ 321 h 1184"/>
                  <a:gd name="T14" fmla="*/ 116 w 743"/>
                  <a:gd name="T15" fmla="*/ 354 h 1184"/>
                  <a:gd name="T16" fmla="*/ 107 w 743"/>
                  <a:gd name="T17" fmla="*/ 375 h 1184"/>
                  <a:gd name="T18" fmla="*/ 97 w 743"/>
                  <a:gd name="T19" fmla="*/ 394 h 1184"/>
                  <a:gd name="T20" fmla="*/ 83 w 743"/>
                  <a:gd name="T21" fmla="*/ 437 h 1184"/>
                  <a:gd name="T22" fmla="*/ 71 w 743"/>
                  <a:gd name="T23" fmla="*/ 479 h 1184"/>
                  <a:gd name="T24" fmla="*/ 66 w 743"/>
                  <a:gd name="T25" fmla="*/ 515 h 1184"/>
                  <a:gd name="T26" fmla="*/ 64 w 743"/>
                  <a:gd name="T27" fmla="*/ 529 h 1184"/>
                  <a:gd name="T28" fmla="*/ 62 w 743"/>
                  <a:gd name="T29" fmla="*/ 541 h 1184"/>
                  <a:gd name="T30" fmla="*/ 62 w 743"/>
                  <a:gd name="T31" fmla="*/ 579 h 1184"/>
                  <a:gd name="T32" fmla="*/ 59 w 743"/>
                  <a:gd name="T33" fmla="*/ 603 h 1184"/>
                  <a:gd name="T34" fmla="*/ 62 w 743"/>
                  <a:gd name="T35" fmla="*/ 638 h 1184"/>
                  <a:gd name="T36" fmla="*/ 64 w 743"/>
                  <a:gd name="T37" fmla="*/ 655 h 1184"/>
                  <a:gd name="T38" fmla="*/ 66 w 743"/>
                  <a:gd name="T39" fmla="*/ 679 h 1184"/>
                  <a:gd name="T40" fmla="*/ 73 w 743"/>
                  <a:gd name="T41" fmla="*/ 705 h 1184"/>
                  <a:gd name="T42" fmla="*/ 76 w 743"/>
                  <a:gd name="T43" fmla="*/ 721 h 1184"/>
                  <a:gd name="T44" fmla="*/ 85 w 743"/>
                  <a:gd name="T45" fmla="*/ 755 h 1184"/>
                  <a:gd name="T46" fmla="*/ 92 w 743"/>
                  <a:gd name="T47" fmla="*/ 771 h 1184"/>
                  <a:gd name="T48" fmla="*/ 97 w 743"/>
                  <a:gd name="T49" fmla="*/ 788 h 1184"/>
                  <a:gd name="T50" fmla="*/ 104 w 743"/>
                  <a:gd name="T51" fmla="*/ 802 h 1184"/>
                  <a:gd name="T52" fmla="*/ 114 w 743"/>
                  <a:gd name="T53" fmla="*/ 826 h 1184"/>
                  <a:gd name="T54" fmla="*/ 130 w 743"/>
                  <a:gd name="T55" fmla="*/ 857 h 1184"/>
                  <a:gd name="T56" fmla="*/ 142 w 743"/>
                  <a:gd name="T57" fmla="*/ 873 h 1184"/>
                  <a:gd name="T58" fmla="*/ 154 w 743"/>
                  <a:gd name="T59" fmla="*/ 894 h 1184"/>
                  <a:gd name="T60" fmla="*/ 168 w 743"/>
                  <a:gd name="T61" fmla="*/ 913 h 1184"/>
                  <a:gd name="T62" fmla="*/ 185 w 743"/>
                  <a:gd name="T63" fmla="*/ 935 h 1184"/>
                  <a:gd name="T64" fmla="*/ 199 w 743"/>
                  <a:gd name="T65" fmla="*/ 951 h 1184"/>
                  <a:gd name="T66" fmla="*/ 218 w 743"/>
                  <a:gd name="T67" fmla="*/ 970 h 1184"/>
                  <a:gd name="T68" fmla="*/ 234 w 743"/>
                  <a:gd name="T69" fmla="*/ 985 h 1184"/>
                  <a:gd name="T70" fmla="*/ 253 w 743"/>
                  <a:gd name="T71" fmla="*/ 1004 h 1184"/>
                  <a:gd name="T72" fmla="*/ 272 w 743"/>
                  <a:gd name="T73" fmla="*/ 1018 h 1184"/>
                  <a:gd name="T74" fmla="*/ 294 w 743"/>
                  <a:gd name="T75" fmla="*/ 1032 h 1184"/>
                  <a:gd name="T76" fmla="*/ 313 w 743"/>
                  <a:gd name="T77" fmla="*/ 1044 h 1184"/>
                  <a:gd name="T78" fmla="*/ 339 w 743"/>
                  <a:gd name="T79" fmla="*/ 1060 h 1184"/>
                  <a:gd name="T80" fmla="*/ 346 w 743"/>
                  <a:gd name="T81" fmla="*/ 1063 h 1184"/>
                  <a:gd name="T82" fmla="*/ 362 w 743"/>
                  <a:gd name="T83" fmla="*/ 1072 h 1184"/>
                  <a:gd name="T84" fmla="*/ 388 w 743"/>
                  <a:gd name="T85" fmla="*/ 1084 h 1184"/>
                  <a:gd name="T86" fmla="*/ 421 w 743"/>
                  <a:gd name="T87" fmla="*/ 1096 h 1184"/>
                  <a:gd name="T88" fmla="*/ 452 w 743"/>
                  <a:gd name="T89" fmla="*/ 1106 h 1184"/>
                  <a:gd name="T90" fmla="*/ 483 w 743"/>
                  <a:gd name="T91" fmla="*/ 1113 h 1184"/>
                  <a:gd name="T92" fmla="*/ 523 w 743"/>
                  <a:gd name="T93" fmla="*/ 1120 h 1184"/>
                  <a:gd name="T94" fmla="*/ 542 w 743"/>
                  <a:gd name="T95" fmla="*/ 1122 h 1184"/>
                  <a:gd name="T96" fmla="*/ 580 w 743"/>
                  <a:gd name="T97" fmla="*/ 1125 h 1184"/>
                  <a:gd name="T98" fmla="*/ 618 w 743"/>
                  <a:gd name="T99" fmla="*/ 1122 h 1184"/>
                  <a:gd name="T100" fmla="*/ 658 w 743"/>
                  <a:gd name="T101" fmla="*/ 1120 h 1184"/>
                  <a:gd name="T102" fmla="*/ 708 w 743"/>
                  <a:gd name="T103" fmla="*/ 1129 h 1184"/>
                  <a:gd name="T104" fmla="*/ 722 w 743"/>
                  <a:gd name="T105" fmla="*/ 1143 h 1184"/>
                  <a:gd name="T106" fmla="*/ 736 w 743"/>
                  <a:gd name="T107" fmla="*/ 1155 h 1184"/>
                  <a:gd name="T108" fmla="*/ 743 w 743"/>
                  <a:gd name="T109" fmla="*/ 1165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43" h="1184">
                    <a:moveTo>
                      <a:pt x="294" y="81"/>
                    </a:moveTo>
                    <a:lnTo>
                      <a:pt x="320" y="67"/>
                    </a:lnTo>
                    <a:lnTo>
                      <a:pt x="237" y="119"/>
                    </a:lnTo>
                    <a:lnTo>
                      <a:pt x="362" y="46"/>
                    </a:lnTo>
                    <a:lnTo>
                      <a:pt x="170" y="176"/>
                    </a:lnTo>
                    <a:lnTo>
                      <a:pt x="440" y="19"/>
                    </a:lnTo>
                    <a:lnTo>
                      <a:pt x="159" y="190"/>
                    </a:lnTo>
                    <a:lnTo>
                      <a:pt x="462" y="15"/>
                    </a:lnTo>
                    <a:lnTo>
                      <a:pt x="128" y="223"/>
                    </a:lnTo>
                    <a:lnTo>
                      <a:pt x="504" y="5"/>
                    </a:lnTo>
                    <a:lnTo>
                      <a:pt x="104" y="254"/>
                    </a:lnTo>
                    <a:lnTo>
                      <a:pt x="542" y="0"/>
                    </a:lnTo>
                    <a:lnTo>
                      <a:pt x="83" y="287"/>
                    </a:lnTo>
                    <a:lnTo>
                      <a:pt x="225" y="207"/>
                    </a:lnTo>
                    <a:lnTo>
                      <a:pt x="76" y="302"/>
                    </a:lnTo>
                    <a:lnTo>
                      <a:pt x="204" y="228"/>
                    </a:lnTo>
                    <a:lnTo>
                      <a:pt x="71" y="311"/>
                    </a:lnTo>
                    <a:lnTo>
                      <a:pt x="192" y="240"/>
                    </a:lnTo>
                    <a:lnTo>
                      <a:pt x="64" y="325"/>
                    </a:lnTo>
                    <a:lnTo>
                      <a:pt x="175" y="259"/>
                    </a:lnTo>
                    <a:lnTo>
                      <a:pt x="57" y="340"/>
                    </a:lnTo>
                    <a:lnTo>
                      <a:pt x="161" y="280"/>
                    </a:lnTo>
                    <a:lnTo>
                      <a:pt x="52" y="349"/>
                    </a:lnTo>
                    <a:lnTo>
                      <a:pt x="154" y="290"/>
                    </a:lnTo>
                    <a:lnTo>
                      <a:pt x="45" y="366"/>
                    </a:lnTo>
                    <a:lnTo>
                      <a:pt x="142" y="309"/>
                    </a:lnTo>
                    <a:lnTo>
                      <a:pt x="40" y="375"/>
                    </a:lnTo>
                    <a:lnTo>
                      <a:pt x="135" y="321"/>
                    </a:lnTo>
                    <a:lnTo>
                      <a:pt x="40" y="378"/>
                    </a:lnTo>
                    <a:lnTo>
                      <a:pt x="133" y="323"/>
                    </a:lnTo>
                    <a:lnTo>
                      <a:pt x="31" y="401"/>
                    </a:lnTo>
                    <a:lnTo>
                      <a:pt x="116" y="354"/>
                    </a:lnTo>
                    <a:lnTo>
                      <a:pt x="26" y="418"/>
                    </a:lnTo>
                    <a:lnTo>
                      <a:pt x="109" y="370"/>
                    </a:lnTo>
                    <a:lnTo>
                      <a:pt x="24" y="423"/>
                    </a:lnTo>
                    <a:lnTo>
                      <a:pt x="107" y="375"/>
                    </a:lnTo>
                    <a:lnTo>
                      <a:pt x="21" y="432"/>
                    </a:lnTo>
                    <a:lnTo>
                      <a:pt x="102" y="387"/>
                    </a:lnTo>
                    <a:lnTo>
                      <a:pt x="21" y="439"/>
                    </a:lnTo>
                    <a:lnTo>
                      <a:pt x="97" y="394"/>
                    </a:lnTo>
                    <a:lnTo>
                      <a:pt x="14" y="461"/>
                    </a:lnTo>
                    <a:lnTo>
                      <a:pt x="90" y="418"/>
                    </a:lnTo>
                    <a:lnTo>
                      <a:pt x="12" y="477"/>
                    </a:lnTo>
                    <a:lnTo>
                      <a:pt x="83" y="437"/>
                    </a:lnTo>
                    <a:lnTo>
                      <a:pt x="9" y="496"/>
                    </a:lnTo>
                    <a:lnTo>
                      <a:pt x="78" y="456"/>
                    </a:lnTo>
                    <a:lnTo>
                      <a:pt x="5" y="520"/>
                    </a:lnTo>
                    <a:lnTo>
                      <a:pt x="71" y="479"/>
                    </a:lnTo>
                    <a:lnTo>
                      <a:pt x="2" y="541"/>
                    </a:lnTo>
                    <a:lnTo>
                      <a:pt x="69" y="503"/>
                    </a:lnTo>
                    <a:lnTo>
                      <a:pt x="2" y="551"/>
                    </a:lnTo>
                    <a:lnTo>
                      <a:pt x="66" y="515"/>
                    </a:lnTo>
                    <a:lnTo>
                      <a:pt x="2" y="555"/>
                    </a:lnTo>
                    <a:lnTo>
                      <a:pt x="66" y="520"/>
                    </a:lnTo>
                    <a:lnTo>
                      <a:pt x="0" y="565"/>
                    </a:lnTo>
                    <a:lnTo>
                      <a:pt x="64" y="529"/>
                    </a:lnTo>
                    <a:lnTo>
                      <a:pt x="0" y="570"/>
                    </a:lnTo>
                    <a:lnTo>
                      <a:pt x="64" y="534"/>
                    </a:lnTo>
                    <a:lnTo>
                      <a:pt x="0" y="577"/>
                    </a:lnTo>
                    <a:lnTo>
                      <a:pt x="62" y="541"/>
                    </a:lnTo>
                    <a:lnTo>
                      <a:pt x="0" y="596"/>
                    </a:lnTo>
                    <a:lnTo>
                      <a:pt x="62" y="560"/>
                    </a:lnTo>
                    <a:lnTo>
                      <a:pt x="0" y="612"/>
                    </a:lnTo>
                    <a:lnTo>
                      <a:pt x="62" y="579"/>
                    </a:lnTo>
                    <a:lnTo>
                      <a:pt x="2" y="629"/>
                    </a:lnTo>
                    <a:lnTo>
                      <a:pt x="59" y="596"/>
                    </a:lnTo>
                    <a:lnTo>
                      <a:pt x="2" y="636"/>
                    </a:lnTo>
                    <a:lnTo>
                      <a:pt x="59" y="603"/>
                    </a:lnTo>
                    <a:lnTo>
                      <a:pt x="2" y="650"/>
                    </a:lnTo>
                    <a:lnTo>
                      <a:pt x="62" y="617"/>
                    </a:lnTo>
                    <a:lnTo>
                      <a:pt x="5" y="669"/>
                    </a:lnTo>
                    <a:lnTo>
                      <a:pt x="62" y="638"/>
                    </a:lnTo>
                    <a:lnTo>
                      <a:pt x="7" y="683"/>
                    </a:lnTo>
                    <a:lnTo>
                      <a:pt x="64" y="653"/>
                    </a:lnTo>
                    <a:lnTo>
                      <a:pt x="9" y="688"/>
                    </a:lnTo>
                    <a:lnTo>
                      <a:pt x="64" y="655"/>
                    </a:lnTo>
                    <a:lnTo>
                      <a:pt x="9" y="700"/>
                    </a:lnTo>
                    <a:lnTo>
                      <a:pt x="66" y="667"/>
                    </a:lnTo>
                    <a:lnTo>
                      <a:pt x="12" y="712"/>
                    </a:lnTo>
                    <a:lnTo>
                      <a:pt x="66" y="679"/>
                    </a:lnTo>
                    <a:lnTo>
                      <a:pt x="14" y="721"/>
                    </a:lnTo>
                    <a:lnTo>
                      <a:pt x="69" y="691"/>
                    </a:lnTo>
                    <a:lnTo>
                      <a:pt x="19" y="736"/>
                    </a:lnTo>
                    <a:lnTo>
                      <a:pt x="73" y="705"/>
                    </a:lnTo>
                    <a:lnTo>
                      <a:pt x="19" y="740"/>
                    </a:lnTo>
                    <a:lnTo>
                      <a:pt x="73" y="710"/>
                    </a:lnTo>
                    <a:lnTo>
                      <a:pt x="21" y="752"/>
                    </a:lnTo>
                    <a:lnTo>
                      <a:pt x="76" y="721"/>
                    </a:lnTo>
                    <a:lnTo>
                      <a:pt x="26" y="766"/>
                    </a:lnTo>
                    <a:lnTo>
                      <a:pt x="80" y="736"/>
                    </a:lnTo>
                    <a:lnTo>
                      <a:pt x="33" y="785"/>
                    </a:lnTo>
                    <a:lnTo>
                      <a:pt x="85" y="755"/>
                    </a:lnTo>
                    <a:lnTo>
                      <a:pt x="36" y="790"/>
                    </a:lnTo>
                    <a:lnTo>
                      <a:pt x="88" y="759"/>
                    </a:lnTo>
                    <a:lnTo>
                      <a:pt x="40" y="802"/>
                    </a:lnTo>
                    <a:lnTo>
                      <a:pt x="92" y="771"/>
                    </a:lnTo>
                    <a:lnTo>
                      <a:pt x="43" y="814"/>
                    </a:lnTo>
                    <a:lnTo>
                      <a:pt x="97" y="785"/>
                    </a:lnTo>
                    <a:lnTo>
                      <a:pt x="45" y="819"/>
                    </a:lnTo>
                    <a:lnTo>
                      <a:pt x="97" y="788"/>
                    </a:lnTo>
                    <a:lnTo>
                      <a:pt x="50" y="828"/>
                    </a:lnTo>
                    <a:lnTo>
                      <a:pt x="102" y="800"/>
                    </a:lnTo>
                    <a:lnTo>
                      <a:pt x="52" y="833"/>
                    </a:lnTo>
                    <a:lnTo>
                      <a:pt x="104" y="802"/>
                    </a:lnTo>
                    <a:lnTo>
                      <a:pt x="59" y="847"/>
                    </a:lnTo>
                    <a:lnTo>
                      <a:pt x="111" y="816"/>
                    </a:lnTo>
                    <a:lnTo>
                      <a:pt x="64" y="857"/>
                    </a:lnTo>
                    <a:lnTo>
                      <a:pt x="114" y="826"/>
                    </a:lnTo>
                    <a:lnTo>
                      <a:pt x="71" y="871"/>
                    </a:lnTo>
                    <a:lnTo>
                      <a:pt x="121" y="840"/>
                    </a:lnTo>
                    <a:lnTo>
                      <a:pt x="78" y="885"/>
                    </a:lnTo>
                    <a:lnTo>
                      <a:pt x="130" y="857"/>
                    </a:lnTo>
                    <a:lnTo>
                      <a:pt x="85" y="897"/>
                    </a:lnTo>
                    <a:lnTo>
                      <a:pt x="137" y="868"/>
                    </a:lnTo>
                    <a:lnTo>
                      <a:pt x="90" y="904"/>
                    </a:lnTo>
                    <a:lnTo>
                      <a:pt x="142" y="873"/>
                    </a:lnTo>
                    <a:lnTo>
                      <a:pt x="92" y="909"/>
                    </a:lnTo>
                    <a:lnTo>
                      <a:pt x="144" y="878"/>
                    </a:lnTo>
                    <a:lnTo>
                      <a:pt x="102" y="925"/>
                    </a:lnTo>
                    <a:lnTo>
                      <a:pt x="154" y="894"/>
                    </a:lnTo>
                    <a:lnTo>
                      <a:pt x="114" y="940"/>
                    </a:lnTo>
                    <a:lnTo>
                      <a:pt x="166" y="909"/>
                    </a:lnTo>
                    <a:lnTo>
                      <a:pt x="116" y="942"/>
                    </a:lnTo>
                    <a:lnTo>
                      <a:pt x="168" y="913"/>
                    </a:lnTo>
                    <a:lnTo>
                      <a:pt x="125" y="956"/>
                    </a:lnTo>
                    <a:lnTo>
                      <a:pt x="178" y="925"/>
                    </a:lnTo>
                    <a:lnTo>
                      <a:pt x="133" y="966"/>
                    </a:lnTo>
                    <a:lnTo>
                      <a:pt x="185" y="935"/>
                    </a:lnTo>
                    <a:lnTo>
                      <a:pt x="140" y="973"/>
                    </a:lnTo>
                    <a:lnTo>
                      <a:pt x="192" y="942"/>
                    </a:lnTo>
                    <a:lnTo>
                      <a:pt x="147" y="982"/>
                    </a:lnTo>
                    <a:lnTo>
                      <a:pt x="199" y="951"/>
                    </a:lnTo>
                    <a:lnTo>
                      <a:pt x="156" y="992"/>
                    </a:lnTo>
                    <a:lnTo>
                      <a:pt x="211" y="961"/>
                    </a:lnTo>
                    <a:lnTo>
                      <a:pt x="163" y="1001"/>
                    </a:lnTo>
                    <a:lnTo>
                      <a:pt x="218" y="970"/>
                    </a:lnTo>
                    <a:lnTo>
                      <a:pt x="168" y="1004"/>
                    </a:lnTo>
                    <a:lnTo>
                      <a:pt x="220" y="973"/>
                    </a:lnTo>
                    <a:lnTo>
                      <a:pt x="180" y="1015"/>
                    </a:lnTo>
                    <a:lnTo>
                      <a:pt x="234" y="985"/>
                    </a:lnTo>
                    <a:lnTo>
                      <a:pt x="189" y="1025"/>
                    </a:lnTo>
                    <a:lnTo>
                      <a:pt x="244" y="994"/>
                    </a:lnTo>
                    <a:lnTo>
                      <a:pt x="199" y="1034"/>
                    </a:lnTo>
                    <a:lnTo>
                      <a:pt x="253" y="1004"/>
                    </a:lnTo>
                    <a:lnTo>
                      <a:pt x="204" y="1039"/>
                    </a:lnTo>
                    <a:lnTo>
                      <a:pt x="260" y="1008"/>
                    </a:lnTo>
                    <a:lnTo>
                      <a:pt x="218" y="1051"/>
                    </a:lnTo>
                    <a:lnTo>
                      <a:pt x="272" y="1018"/>
                    </a:lnTo>
                    <a:lnTo>
                      <a:pt x="223" y="1053"/>
                    </a:lnTo>
                    <a:lnTo>
                      <a:pt x="277" y="1020"/>
                    </a:lnTo>
                    <a:lnTo>
                      <a:pt x="237" y="1065"/>
                    </a:lnTo>
                    <a:lnTo>
                      <a:pt x="294" y="1032"/>
                    </a:lnTo>
                    <a:lnTo>
                      <a:pt x="241" y="1068"/>
                    </a:lnTo>
                    <a:lnTo>
                      <a:pt x="298" y="1037"/>
                    </a:lnTo>
                    <a:lnTo>
                      <a:pt x="256" y="1077"/>
                    </a:lnTo>
                    <a:lnTo>
                      <a:pt x="313" y="1044"/>
                    </a:lnTo>
                    <a:lnTo>
                      <a:pt x="268" y="1087"/>
                    </a:lnTo>
                    <a:lnTo>
                      <a:pt x="327" y="1053"/>
                    </a:lnTo>
                    <a:lnTo>
                      <a:pt x="279" y="1094"/>
                    </a:lnTo>
                    <a:lnTo>
                      <a:pt x="339" y="1060"/>
                    </a:lnTo>
                    <a:lnTo>
                      <a:pt x="282" y="1096"/>
                    </a:lnTo>
                    <a:lnTo>
                      <a:pt x="341" y="1060"/>
                    </a:lnTo>
                    <a:lnTo>
                      <a:pt x="284" y="1098"/>
                    </a:lnTo>
                    <a:lnTo>
                      <a:pt x="346" y="1063"/>
                    </a:lnTo>
                    <a:lnTo>
                      <a:pt x="294" y="1103"/>
                    </a:lnTo>
                    <a:lnTo>
                      <a:pt x="353" y="1068"/>
                    </a:lnTo>
                    <a:lnTo>
                      <a:pt x="301" y="1108"/>
                    </a:lnTo>
                    <a:lnTo>
                      <a:pt x="362" y="1072"/>
                    </a:lnTo>
                    <a:lnTo>
                      <a:pt x="310" y="1113"/>
                    </a:lnTo>
                    <a:lnTo>
                      <a:pt x="374" y="1077"/>
                    </a:lnTo>
                    <a:lnTo>
                      <a:pt x="324" y="1120"/>
                    </a:lnTo>
                    <a:lnTo>
                      <a:pt x="388" y="1084"/>
                    </a:lnTo>
                    <a:lnTo>
                      <a:pt x="334" y="1125"/>
                    </a:lnTo>
                    <a:lnTo>
                      <a:pt x="398" y="1087"/>
                    </a:lnTo>
                    <a:lnTo>
                      <a:pt x="355" y="1134"/>
                    </a:lnTo>
                    <a:lnTo>
                      <a:pt x="421" y="1096"/>
                    </a:lnTo>
                    <a:lnTo>
                      <a:pt x="362" y="1136"/>
                    </a:lnTo>
                    <a:lnTo>
                      <a:pt x="429" y="1098"/>
                    </a:lnTo>
                    <a:lnTo>
                      <a:pt x="384" y="1146"/>
                    </a:lnTo>
                    <a:lnTo>
                      <a:pt x="452" y="1106"/>
                    </a:lnTo>
                    <a:lnTo>
                      <a:pt x="395" y="1151"/>
                    </a:lnTo>
                    <a:lnTo>
                      <a:pt x="466" y="1108"/>
                    </a:lnTo>
                    <a:lnTo>
                      <a:pt x="410" y="1155"/>
                    </a:lnTo>
                    <a:lnTo>
                      <a:pt x="483" y="1113"/>
                    </a:lnTo>
                    <a:lnTo>
                      <a:pt x="429" y="1160"/>
                    </a:lnTo>
                    <a:lnTo>
                      <a:pt x="504" y="1117"/>
                    </a:lnTo>
                    <a:lnTo>
                      <a:pt x="445" y="1165"/>
                    </a:lnTo>
                    <a:lnTo>
                      <a:pt x="523" y="1120"/>
                    </a:lnTo>
                    <a:lnTo>
                      <a:pt x="459" y="1167"/>
                    </a:lnTo>
                    <a:lnTo>
                      <a:pt x="540" y="1122"/>
                    </a:lnTo>
                    <a:lnTo>
                      <a:pt x="462" y="1170"/>
                    </a:lnTo>
                    <a:lnTo>
                      <a:pt x="542" y="1122"/>
                    </a:lnTo>
                    <a:lnTo>
                      <a:pt x="485" y="1174"/>
                    </a:lnTo>
                    <a:lnTo>
                      <a:pt x="573" y="1122"/>
                    </a:lnTo>
                    <a:lnTo>
                      <a:pt x="490" y="1174"/>
                    </a:lnTo>
                    <a:lnTo>
                      <a:pt x="580" y="1125"/>
                    </a:lnTo>
                    <a:lnTo>
                      <a:pt x="495" y="1174"/>
                    </a:lnTo>
                    <a:lnTo>
                      <a:pt x="585" y="1125"/>
                    </a:lnTo>
                    <a:lnTo>
                      <a:pt x="521" y="1179"/>
                    </a:lnTo>
                    <a:lnTo>
                      <a:pt x="618" y="1122"/>
                    </a:lnTo>
                    <a:lnTo>
                      <a:pt x="549" y="1181"/>
                    </a:lnTo>
                    <a:lnTo>
                      <a:pt x="658" y="1120"/>
                    </a:lnTo>
                    <a:lnTo>
                      <a:pt x="549" y="1181"/>
                    </a:lnTo>
                    <a:lnTo>
                      <a:pt x="658" y="1120"/>
                    </a:lnTo>
                    <a:lnTo>
                      <a:pt x="585" y="1184"/>
                    </a:lnTo>
                    <a:lnTo>
                      <a:pt x="698" y="1120"/>
                    </a:lnTo>
                    <a:lnTo>
                      <a:pt x="616" y="1184"/>
                    </a:lnTo>
                    <a:lnTo>
                      <a:pt x="708" y="1129"/>
                    </a:lnTo>
                    <a:lnTo>
                      <a:pt x="618" y="1184"/>
                    </a:lnTo>
                    <a:lnTo>
                      <a:pt x="708" y="1129"/>
                    </a:lnTo>
                    <a:lnTo>
                      <a:pt x="661" y="1179"/>
                    </a:lnTo>
                    <a:lnTo>
                      <a:pt x="722" y="1143"/>
                    </a:lnTo>
                    <a:lnTo>
                      <a:pt x="677" y="1177"/>
                    </a:lnTo>
                    <a:lnTo>
                      <a:pt x="727" y="1148"/>
                    </a:lnTo>
                    <a:lnTo>
                      <a:pt x="708" y="1172"/>
                    </a:lnTo>
                    <a:lnTo>
                      <a:pt x="736" y="1155"/>
                    </a:lnTo>
                    <a:lnTo>
                      <a:pt x="720" y="1170"/>
                    </a:lnTo>
                    <a:lnTo>
                      <a:pt x="739" y="1160"/>
                    </a:lnTo>
                    <a:lnTo>
                      <a:pt x="743" y="1165"/>
                    </a:lnTo>
                    <a:lnTo>
                      <a:pt x="743" y="1165"/>
                    </a:lnTo>
                  </a:path>
                </a:pathLst>
              </a:custGeom>
              <a:noFill/>
              <a:ln w="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0" name="Freeform 3156"/>
              <p:cNvSpPr>
                <a:spLocks/>
              </p:cNvSpPr>
              <p:nvPr/>
            </p:nvSpPr>
            <p:spPr bwMode="auto">
              <a:xfrm>
                <a:off x="5238750" y="3695700"/>
                <a:ext cx="244475" cy="260350"/>
              </a:xfrm>
              <a:custGeom>
                <a:avLst/>
                <a:gdLst>
                  <a:gd name="T0" fmla="*/ 111 w 154"/>
                  <a:gd name="T1" fmla="*/ 5 h 164"/>
                  <a:gd name="T2" fmla="*/ 116 w 154"/>
                  <a:gd name="T3" fmla="*/ 3 h 164"/>
                  <a:gd name="T4" fmla="*/ 92 w 154"/>
                  <a:gd name="T5" fmla="*/ 22 h 164"/>
                  <a:gd name="T6" fmla="*/ 128 w 154"/>
                  <a:gd name="T7" fmla="*/ 0 h 164"/>
                  <a:gd name="T8" fmla="*/ 48 w 154"/>
                  <a:gd name="T9" fmla="*/ 67 h 164"/>
                  <a:gd name="T10" fmla="*/ 147 w 154"/>
                  <a:gd name="T11" fmla="*/ 10 h 164"/>
                  <a:gd name="T12" fmla="*/ 14 w 154"/>
                  <a:gd name="T13" fmla="*/ 100 h 164"/>
                  <a:gd name="T14" fmla="*/ 154 w 154"/>
                  <a:gd name="T15" fmla="*/ 19 h 164"/>
                  <a:gd name="T16" fmla="*/ 0 w 154"/>
                  <a:gd name="T17" fmla="*/ 129 h 164"/>
                  <a:gd name="T18" fmla="*/ 154 w 154"/>
                  <a:gd name="T19" fmla="*/ 38 h 164"/>
                  <a:gd name="T20" fmla="*/ 7 w 154"/>
                  <a:gd name="T21" fmla="*/ 138 h 164"/>
                  <a:gd name="T22" fmla="*/ 135 w 154"/>
                  <a:gd name="T23" fmla="*/ 62 h 164"/>
                  <a:gd name="T24" fmla="*/ 12 w 154"/>
                  <a:gd name="T25" fmla="*/ 140 h 164"/>
                  <a:gd name="T26" fmla="*/ 121 w 154"/>
                  <a:gd name="T27" fmla="*/ 79 h 164"/>
                  <a:gd name="T28" fmla="*/ 24 w 154"/>
                  <a:gd name="T29" fmla="*/ 152 h 164"/>
                  <a:gd name="T30" fmla="*/ 81 w 154"/>
                  <a:gd name="T31" fmla="*/ 117 h 164"/>
                  <a:gd name="T32" fmla="*/ 33 w 154"/>
                  <a:gd name="T33" fmla="*/ 162 h 164"/>
                  <a:gd name="T34" fmla="*/ 48 w 154"/>
                  <a:gd name="T35" fmla="*/ 152 h 164"/>
                  <a:gd name="T36" fmla="*/ 33 w 154"/>
                  <a:gd name="T37" fmla="*/ 162 h 164"/>
                  <a:gd name="T38" fmla="*/ 40 w 154"/>
                  <a:gd name="T39" fmla="*/ 159 h 164"/>
                  <a:gd name="T40" fmla="*/ 36 w 154"/>
                  <a:gd name="T41" fmla="*/ 164 h 164"/>
                  <a:gd name="T42" fmla="*/ 36 w 154"/>
                  <a:gd name="T4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4" h="164">
                    <a:moveTo>
                      <a:pt x="111" y="5"/>
                    </a:moveTo>
                    <a:lnTo>
                      <a:pt x="116" y="3"/>
                    </a:lnTo>
                    <a:lnTo>
                      <a:pt x="92" y="22"/>
                    </a:lnTo>
                    <a:lnTo>
                      <a:pt x="128" y="0"/>
                    </a:lnTo>
                    <a:lnTo>
                      <a:pt x="48" y="67"/>
                    </a:lnTo>
                    <a:lnTo>
                      <a:pt x="147" y="10"/>
                    </a:lnTo>
                    <a:lnTo>
                      <a:pt x="14" y="100"/>
                    </a:lnTo>
                    <a:lnTo>
                      <a:pt x="154" y="19"/>
                    </a:lnTo>
                    <a:lnTo>
                      <a:pt x="0" y="129"/>
                    </a:lnTo>
                    <a:lnTo>
                      <a:pt x="154" y="38"/>
                    </a:lnTo>
                    <a:lnTo>
                      <a:pt x="7" y="138"/>
                    </a:lnTo>
                    <a:lnTo>
                      <a:pt x="135" y="62"/>
                    </a:lnTo>
                    <a:lnTo>
                      <a:pt x="12" y="140"/>
                    </a:lnTo>
                    <a:lnTo>
                      <a:pt x="121" y="79"/>
                    </a:lnTo>
                    <a:lnTo>
                      <a:pt x="24" y="152"/>
                    </a:lnTo>
                    <a:lnTo>
                      <a:pt x="81" y="117"/>
                    </a:lnTo>
                    <a:lnTo>
                      <a:pt x="33" y="162"/>
                    </a:lnTo>
                    <a:lnTo>
                      <a:pt x="48" y="152"/>
                    </a:lnTo>
                    <a:lnTo>
                      <a:pt x="33" y="162"/>
                    </a:lnTo>
                    <a:lnTo>
                      <a:pt x="40" y="159"/>
                    </a:lnTo>
                    <a:lnTo>
                      <a:pt x="36" y="164"/>
                    </a:lnTo>
                    <a:lnTo>
                      <a:pt x="36" y="164"/>
                    </a:lnTo>
                  </a:path>
                </a:pathLst>
              </a:custGeom>
              <a:noFill/>
              <a:ln w="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1" name="Freeform 3157"/>
              <p:cNvSpPr>
                <a:spLocks/>
              </p:cNvSpPr>
              <p:nvPr/>
            </p:nvSpPr>
            <p:spPr bwMode="auto">
              <a:xfrm>
                <a:off x="5100638" y="3571875"/>
                <a:ext cx="255588" cy="255588"/>
              </a:xfrm>
              <a:custGeom>
                <a:avLst/>
                <a:gdLst>
                  <a:gd name="T0" fmla="*/ 118 w 161"/>
                  <a:gd name="T1" fmla="*/ 3 h 161"/>
                  <a:gd name="T2" fmla="*/ 123 w 161"/>
                  <a:gd name="T3" fmla="*/ 0 h 161"/>
                  <a:gd name="T4" fmla="*/ 111 w 161"/>
                  <a:gd name="T5" fmla="*/ 7 h 161"/>
                  <a:gd name="T6" fmla="*/ 123 w 161"/>
                  <a:gd name="T7" fmla="*/ 0 h 161"/>
                  <a:gd name="T8" fmla="*/ 68 w 161"/>
                  <a:gd name="T9" fmla="*/ 50 h 161"/>
                  <a:gd name="T10" fmla="*/ 149 w 161"/>
                  <a:gd name="T11" fmla="*/ 3 h 161"/>
                  <a:gd name="T12" fmla="*/ 47 w 161"/>
                  <a:gd name="T13" fmla="*/ 71 h 161"/>
                  <a:gd name="T14" fmla="*/ 153 w 161"/>
                  <a:gd name="T15" fmla="*/ 10 h 161"/>
                  <a:gd name="T16" fmla="*/ 35 w 161"/>
                  <a:gd name="T17" fmla="*/ 83 h 161"/>
                  <a:gd name="T18" fmla="*/ 156 w 161"/>
                  <a:gd name="T19" fmla="*/ 12 h 161"/>
                  <a:gd name="T20" fmla="*/ 30 w 161"/>
                  <a:gd name="T21" fmla="*/ 88 h 161"/>
                  <a:gd name="T22" fmla="*/ 158 w 161"/>
                  <a:gd name="T23" fmla="*/ 14 h 161"/>
                  <a:gd name="T24" fmla="*/ 23 w 161"/>
                  <a:gd name="T25" fmla="*/ 95 h 161"/>
                  <a:gd name="T26" fmla="*/ 158 w 161"/>
                  <a:gd name="T27" fmla="*/ 17 h 161"/>
                  <a:gd name="T28" fmla="*/ 0 w 161"/>
                  <a:gd name="T29" fmla="*/ 119 h 161"/>
                  <a:gd name="T30" fmla="*/ 161 w 161"/>
                  <a:gd name="T31" fmla="*/ 26 h 161"/>
                  <a:gd name="T32" fmla="*/ 7 w 161"/>
                  <a:gd name="T33" fmla="*/ 126 h 161"/>
                  <a:gd name="T34" fmla="*/ 161 w 161"/>
                  <a:gd name="T35" fmla="*/ 36 h 161"/>
                  <a:gd name="T36" fmla="*/ 14 w 161"/>
                  <a:gd name="T37" fmla="*/ 135 h 161"/>
                  <a:gd name="T38" fmla="*/ 139 w 161"/>
                  <a:gd name="T39" fmla="*/ 62 h 161"/>
                  <a:gd name="T40" fmla="*/ 18 w 161"/>
                  <a:gd name="T41" fmla="*/ 138 h 161"/>
                  <a:gd name="T42" fmla="*/ 125 w 161"/>
                  <a:gd name="T43" fmla="*/ 76 h 161"/>
                  <a:gd name="T44" fmla="*/ 28 w 161"/>
                  <a:gd name="T45" fmla="*/ 147 h 161"/>
                  <a:gd name="T46" fmla="*/ 90 w 161"/>
                  <a:gd name="T47" fmla="*/ 112 h 161"/>
                  <a:gd name="T48" fmla="*/ 37 w 161"/>
                  <a:gd name="T49" fmla="*/ 157 h 161"/>
                  <a:gd name="T50" fmla="*/ 59 w 161"/>
                  <a:gd name="T51" fmla="*/ 145 h 161"/>
                  <a:gd name="T52" fmla="*/ 37 w 161"/>
                  <a:gd name="T53" fmla="*/ 157 h 161"/>
                  <a:gd name="T54" fmla="*/ 54 w 161"/>
                  <a:gd name="T55" fmla="*/ 147 h 161"/>
                  <a:gd name="T56" fmla="*/ 40 w 161"/>
                  <a:gd name="T57" fmla="*/ 159 h 161"/>
                  <a:gd name="T58" fmla="*/ 47 w 161"/>
                  <a:gd name="T59" fmla="*/ 154 h 161"/>
                  <a:gd name="T60" fmla="*/ 42 w 161"/>
                  <a:gd name="T61" fmla="*/ 161 h 161"/>
                  <a:gd name="T62" fmla="*/ 42 w 161"/>
                  <a:gd name="T63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1" h="161">
                    <a:moveTo>
                      <a:pt x="118" y="3"/>
                    </a:moveTo>
                    <a:lnTo>
                      <a:pt x="123" y="0"/>
                    </a:lnTo>
                    <a:lnTo>
                      <a:pt x="111" y="7"/>
                    </a:lnTo>
                    <a:lnTo>
                      <a:pt x="123" y="0"/>
                    </a:lnTo>
                    <a:lnTo>
                      <a:pt x="68" y="50"/>
                    </a:lnTo>
                    <a:lnTo>
                      <a:pt x="149" y="3"/>
                    </a:lnTo>
                    <a:lnTo>
                      <a:pt x="47" y="71"/>
                    </a:lnTo>
                    <a:lnTo>
                      <a:pt x="153" y="10"/>
                    </a:lnTo>
                    <a:lnTo>
                      <a:pt x="35" y="83"/>
                    </a:lnTo>
                    <a:lnTo>
                      <a:pt x="156" y="12"/>
                    </a:lnTo>
                    <a:lnTo>
                      <a:pt x="30" y="88"/>
                    </a:lnTo>
                    <a:lnTo>
                      <a:pt x="158" y="14"/>
                    </a:lnTo>
                    <a:lnTo>
                      <a:pt x="23" y="95"/>
                    </a:lnTo>
                    <a:lnTo>
                      <a:pt x="158" y="17"/>
                    </a:lnTo>
                    <a:lnTo>
                      <a:pt x="0" y="119"/>
                    </a:lnTo>
                    <a:lnTo>
                      <a:pt x="161" y="26"/>
                    </a:lnTo>
                    <a:lnTo>
                      <a:pt x="7" y="126"/>
                    </a:lnTo>
                    <a:lnTo>
                      <a:pt x="161" y="36"/>
                    </a:lnTo>
                    <a:lnTo>
                      <a:pt x="14" y="135"/>
                    </a:lnTo>
                    <a:lnTo>
                      <a:pt x="139" y="62"/>
                    </a:lnTo>
                    <a:lnTo>
                      <a:pt x="18" y="138"/>
                    </a:lnTo>
                    <a:lnTo>
                      <a:pt x="125" y="76"/>
                    </a:lnTo>
                    <a:lnTo>
                      <a:pt x="28" y="147"/>
                    </a:lnTo>
                    <a:lnTo>
                      <a:pt x="90" y="112"/>
                    </a:lnTo>
                    <a:lnTo>
                      <a:pt x="37" y="157"/>
                    </a:lnTo>
                    <a:lnTo>
                      <a:pt x="59" y="145"/>
                    </a:lnTo>
                    <a:lnTo>
                      <a:pt x="37" y="157"/>
                    </a:lnTo>
                    <a:lnTo>
                      <a:pt x="54" y="147"/>
                    </a:lnTo>
                    <a:lnTo>
                      <a:pt x="40" y="159"/>
                    </a:lnTo>
                    <a:lnTo>
                      <a:pt x="47" y="154"/>
                    </a:lnTo>
                    <a:lnTo>
                      <a:pt x="42" y="161"/>
                    </a:lnTo>
                    <a:lnTo>
                      <a:pt x="42" y="161"/>
                    </a:lnTo>
                  </a:path>
                </a:pathLst>
              </a:custGeom>
              <a:noFill/>
              <a:ln w="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2" name="Freeform 3158"/>
              <p:cNvSpPr>
                <a:spLocks/>
              </p:cNvSpPr>
              <p:nvPr/>
            </p:nvSpPr>
            <p:spPr bwMode="auto">
              <a:xfrm>
                <a:off x="5494338" y="3173413"/>
                <a:ext cx="515938" cy="515938"/>
              </a:xfrm>
              <a:custGeom>
                <a:avLst/>
                <a:gdLst>
                  <a:gd name="T0" fmla="*/ 282 w 325"/>
                  <a:gd name="T1" fmla="*/ 0 h 325"/>
                  <a:gd name="T2" fmla="*/ 284 w 325"/>
                  <a:gd name="T3" fmla="*/ 0 h 325"/>
                  <a:gd name="T4" fmla="*/ 239 w 325"/>
                  <a:gd name="T5" fmla="*/ 43 h 325"/>
                  <a:gd name="T6" fmla="*/ 296 w 325"/>
                  <a:gd name="T7" fmla="*/ 9 h 325"/>
                  <a:gd name="T8" fmla="*/ 201 w 325"/>
                  <a:gd name="T9" fmla="*/ 80 h 325"/>
                  <a:gd name="T10" fmla="*/ 306 w 325"/>
                  <a:gd name="T11" fmla="*/ 21 h 325"/>
                  <a:gd name="T12" fmla="*/ 190 w 325"/>
                  <a:gd name="T13" fmla="*/ 92 h 325"/>
                  <a:gd name="T14" fmla="*/ 308 w 325"/>
                  <a:gd name="T15" fmla="*/ 24 h 325"/>
                  <a:gd name="T16" fmla="*/ 161 w 325"/>
                  <a:gd name="T17" fmla="*/ 121 h 325"/>
                  <a:gd name="T18" fmla="*/ 315 w 325"/>
                  <a:gd name="T19" fmla="*/ 31 h 325"/>
                  <a:gd name="T20" fmla="*/ 130 w 325"/>
                  <a:gd name="T21" fmla="*/ 149 h 325"/>
                  <a:gd name="T22" fmla="*/ 325 w 325"/>
                  <a:gd name="T23" fmla="*/ 40 h 325"/>
                  <a:gd name="T24" fmla="*/ 81 w 325"/>
                  <a:gd name="T25" fmla="*/ 201 h 325"/>
                  <a:gd name="T26" fmla="*/ 280 w 325"/>
                  <a:gd name="T27" fmla="*/ 85 h 325"/>
                  <a:gd name="T28" fmla="*/ 64 w 325"/>
                  <a:gd name="T29" fmla="*/ 216 h 325"/>
                  <a:gd name="T30" fmla="*/ 265 w 325"/>
                  <a:gd name="T31" fmla="*/ 102 h 325"/>
                  <a:gd name="T32" fmla="*/ 52 w 325"/>
                  <a:gd name="T33" fmla="*/ 230 h 325"/>
                  <a:gd name="T34" fmla="*/ 254 w 325"/>
                  <a:gd name="T35" fmla="*/ 114 h 325"/>
                  <a:gd name="T36" fmla="*/ 45 w 325"/>
                  <a:gd name="T37" fmla="*/ 237 h 325"/>
                  <a:gd name="T38" fmla="*/ 246 w 325"/>
                  <a:gd name="T39" fmla="*/ 121 h 325"/>
                  <a:gd name="T40" fmla="*/ 29 w 325"/>
                  <a:gd name="T41" fmla="*/ 254 h 325"/>
                  <a:gd name="T42" fmla="*/ 227 w 325"/>
                  <a:gd name="T43" fmla="*/ 137 h 325"/>
                  <a:gd name="T44" fmla="*/ 0 w 325"/>
                  <a:gd name="T45" fmla="*/ 284 h 325"/>
                  <a:gd name="T46" fmla="*/ 192 w 325"/>
                  <a:gd name="T47" fmla="*/ 175 h 325"/>
                  <a:gd name="T48" fmla="*/ 0 w 325"/>
                  <a:gd name="T49" fmla="*/ 292 h 325"/>
                  <a:gd name="T50" fmla="*/ 180 w 325"/>
                  <a:gd name="T51" fmla="*/ 187 h 325"/>
                  <a:gd name="T52" fmla="*/ 0 w 325"/>
                  <a:gd name="T53" fmla="*/ 299 h 325"/>
                  <a:gd name="T54" fmla="*/ 159 w 325"/>
                  <a:gd name="T55" fmla="*/ 209 h 325"/>
                  <a:gd name="T56" fmla="*/ 0 w 325"/>
                  <a:gd name="T57" fmla="*/ 303 h 325"/>
                  <a:gd name="T58" fmla="*/ 152 w 325"/>
                  <a:gd name="T59" fmla="*/ 216 h 325"/>
                  <a:gd name="T60" fmla="*/ 0 w 325"/>
                  <a:gd name="T61" fmla="*/ 306 h 325"/>
                  <a:gd name="T62" fmla="*/ 142 w 325"/>
                  <a:gd name="T63" fmla="*/ 225 h 325"/>
                  <a:gd name="T64" fmla="*/ 5 w 325"/>
                  <a:gd name="T65" fmla="*/ 313 h 325"/>
                  <a:gd name="T66" fmla="*/ 121 w 325"/>
                  <a:gd name="T67" fmla="*/ 246 h 325"/>
                  <a:gd name="T68" fmla="*/ 7 w 325"/>
                  <a:gd name="T69" fmla="*/ 315 h 325"/>
                  <a:gd name="T70" fmla="*/ 116 w 325"/>
                  <a:gd name="T71" fmla="*/ 251 h 325"/>
                  <a:gd name="T72" fmla="*/ 17 w 325"/>
                  <a:gd name="T73" fmla="*/ 322 h 325"/>
                  <a:gd name="T74" fmla="*/ 81 w 325"/>
                  <a:gd name="T75" fmla="*/ 287 h 325"/>
                  <a:gd name="T76" fmla="*/ 19 w 325"/>
                  <a:gd name="T77" fmla="*/ 322 h 325"/>
                  <a:gd name="T78" fmla="*/ 78 w 325"/>
                  <a:gd name="T79" fmla="*/ 289 h 325"/>
                  <a:gd name="T80" fmla="*/ 33 w 325"/>
                  <a:gd name="T81" fmla="*/ 325 h 325"/>
                  <a:gd name="T82" fmla="*/ 55 w 325"/>
                  <a:gd name="T83" fmla="*/ 310 h 325"/>
                  <a:gd name="T84" fmla="*/ 40 w 325"/>
                  <a:gd name="T85" fmla="*/ 322 h 325"/>
                  <a:gd name="T86" fmla="*/ 43 w 325"/>
                  <a:gd name="T87" fmla="*/ 320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25" h="325">
                    <a:moveTo>
                      <a:pt x="282" y="0"/>
                    </a:moveTo>
                    <a:lnTo>
                      <a:pt x="284" y="0"/>
                    </a:lnTo>
                    <a:lnTo>
                      <a:pt x="239" y="43"/>
                    </a:lnTo>
                    <a:lnTo>
                      <a:pt x="296" y="9"/>
                    </a:lnTo>
                    <a:lnTo>
                      <a:pt x="201" y="80"/>
                    </a:lnTo>
                    <a:lnTo>
                      <a:pt x="306" y="21"/>
                    </a:lnTo>
                    <a:lnTo>
                      <a:pt x="190" y="92"/>
                    </a:lnTo>
                    <a:lnTo>
                      <a:pt x="308" y="24"/>
                    </a:lnTo>
                    <a:lnTo>
                      <a:pt x="161" y="121"/>
                    </a:lnTo>
                    <a:lnTo>
                      <a:pt x="315" y="31"/>
                    </a:lnTo>
                    <a:lnTo>
                      <a:pt x="130" y="149"/>
                    </a:lnTo>
                    <a:lnTo>
                      <a:pt x="325" y="40"/>
                    </a:lnTo>
                    <a:lnTo>
                      <a:pt x="81" y="201"/>
                    </a:lnTo>
                    <a:lnTo>
                      <a:pt x="280" y="85"/>
                    </a:lnTo>
                    <a:lnTo>
                      <a:pt x="64" y="216"/>
                    </a:lnTo>
                    <a:lnTo>
                      <a:pt x="265" y="102"/>
                    </a:lnTo>
                    <a:lnTo>
                      <a:pt x="52" y="230"/>
                    </a:lnTo>
                    <a:lnTo>
                      <a:pt x="254" y="114"/>
                    </a:lnTo>
                    <a:lnTo>
                      <a:pt x="45" y="237"/>
                    </a:lnTo>
                    <a:lnTo>
                      <a:pt x="246" y="121"/>
                    </a:lnTo>
                    <a:lnTo>
                      <a:pt x="29" y="254"/>
                    </a:lnTo>
                    <a:lnTo>
                      <a:pt x="227" y="137"/>
                    </a:lnTo>
                    <a:lnTo>
                      <a:pt x="0" y="284"/>
                    </a:lnTo>
                    <a:lnTo>
                      <a:pt x="192" y="175"/>
                    </a:lnTo>
                    <a:lnTo>
                      <a:pt x="0" y="292"/>
                    </a:lnTo>
                    <a:lnTo>
                      <a:pt x="180" y="187"/>
                    </a:lnTo>
                    <a:lnTo>
                      <a:pt x="0" y="299"/>
                    </a:lnTo>
                    <a:lnTo>
                      <a:pt x="159" y="209"/>
                    </a:lnTo>
                    <a:lnTo>
                      <a:pt x="0" y="303"/>
                    </a:lnTo>
                    <a:lnTo>
                      <a:pt x="152" y="216"/>
                    </a:lnTo>
                    <a:lnTo>
                      <a:pt x="0" y="306"/>
                    </a:lnTo>
                    <a:lnTo>
                      <a:pt x="142" y="225"/>
                    </a:lnTo>
                    <a:lnTo>
                      <a:pt x="5" y="313"/>
                    </a:lnTo>
                    <a:lnTo>
                      <a:pt x="121" y="246"/>
                    </a:lnTo>
                    <a:lnTo>
                      <a:pt x="7" y="315"/>
                    </a:lnTo>
                    <a:lnTo>
                      <a:pt x="116" y="251"/>
                    </a:lnTo>
                    <a:lnTo>
                      <a:pt x="17" y="322"/>
                    </a:lnTo>
                    <a:lnTo>
                      <a:pt x="81" y="287"/>
                    </a:lnTo>
                    <a:lnTo>
                      <a:pt x="19" y="322"/>
                    </a:lnTo>
                    <a:lnTo>
                      <a:pt x="78" y="289"/>
                    </a:lnTo>
                    <a:lnTo>
                      <a:pt x="33" y="325"/>
                    </a:lnTo>
                    <a:lnTo>
                      <a:pt x="55" y="310"/>
                    </a:lnTo>
                    <a:lnTo>
                      <a:pt x="40" y="322"/>
                    </a:lnTo>
                    <a:lnTo>
                      <a:pt x="43" y="320"/>
                    </a:lnTo>
                  </a:path>
                </a:pathLst>
              </a:custGeom>
              <a:noFill/>
              <a:ln w="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3" name="Freeform 3159"/>
              <p:cNvSpPr>
                <a:spLocks/>
              </p:cNvSpPr>
              <p:nvPr/>
            </p:nvSpPr>
            <p:spPr bwMode="auto">
              <a:xfrm>
                <a:off x="5367338" y="3041650"/>
                <a:ext cx="514350" cy="515938"/>
              </a:xfrm>
              <a:custGeom>
                <a:avLst/>
                <a:gdLst>
                  <a:gd name="T0" fmla="*/ 281 w 324"/>
                  <a:gd name="T1" fmla="*/ 2 h 325"/>
                  <a:gd name="T2" fmla="*/ 281 w 324"/>
                  <a:gd name="T3" fmla="*/ 0 h 325"/>
                  <a:gd name="T4" fmla="*/ 251 w 324"/>
                  <a:gd name="T5" fmla="*/ 33 h 325"/>
                  <a:gd name="T6" fmla="*/ 291 w 324"/>
                  <a:gd name="T7" fmla="*/ 9 h 325"/>
                  <a:gd name="T8" fmla="*/ 215 w 324"/>
                  <a:gd name="T9" fmla="*/ 69 h 325"/>
                  <a:gd name="T10" fmla="*/ 300 w 324"/>
                  <a:gd name="T11" fmla="*/ 19 h 325"/>
                  <a:gd name="T12" fmla="*/ 213 w 324"/>
                  <a:gd name="T13" fmla="*/ 69 h 325"/>
                  <a:gd name="T14" fmla="*/ 300 w 324"/>
                  <a:gd name="T15" fmla="*/ 19 h 325"/>
                  <a:gd name="T16" fmla="*/ 170 w 324"/>
                  <a:gd name="T17" fmla="*/ 114 h 325"/>
                  <a:gd name="T18" fmla="*/ 312 w 324"/>
                  <a:gd name="T19" fmla="*/ 31 h 325"/>
                  <a:gd name="T20" fmla="*/ 168 w 324"/>
                  <a:gd name="T21" fmla="*/ 116 h 325"/>
                  <a:gd name="T22" fmla="*/ 315 w 324"/>
                  <a:gd name="T23" fmla="*/ 31 h 325"/>
                  <a:gd name="T24" fmla="*/ 123 w 324"/>
                  <a:gd name="T25" fmla="*/ 159 h 325"/>
                  <a:gd name="T26" fmla="*/ 324 w 324"/>
                  <a:gd name="T27" fmla="*/ 43 h 325"/>
                  <a:gd name="T28" fmla="*/ 120 w 324"/>
                  <a:gd name="T29" fmla="*/ 161 h 325"/>
                  <a:gd name="T30" fmla="*/ 322 w 324"/>
                  <a:gd name="T31" fmla="*/ 47 h 325"/>
                  <a:gd name="T32" fmla="*/ 118 w 324"/>
                  <a:gd name="T33" fmla="*/ 163 h 325"/>
                  <a:gd name="T34" fmla="*/ 319 w 324"/>
                  <a:gd name="T35" fmla="*/ 47 h 325"/>
                  <a:gd name="T36" fmla="*/ 85 w 324"/>
                  <a:gd name="T37" fmla="*/ 197 h 325"/>
                  <a:gd name="T38" fmla="*/ 286 w 324"/>
                  <a:gd name="T39" fmla="*/ 83 h 325"/>
                  <a:gd name="T40" fmla="*/ 66 w 324"/>
                  <a:gd name="T41" fmla="*/ 218 h 325"/>
                  <a:gd name="T42" fmla="*/ 265 w 324"/>
                  <a:gd name="T43" fmla="*/ 102 h 325"/>
                  <a:gd name="T44" fmla="*/ 26 w 324"/>
                  <a:gd name="T45" fmla="*/ 256 h 325"/>
                  <a:gd name="T46" fmla="*/ 227 w 324"/>
                  <a:gd name="T47" fmla="*/ 142 h 325"/>
                  <a:gd name="T48" fmla="*/ 0 w 324"/>
                  <a:gd name="T49" fmla="*/ 292 h 325"/>
                  <a:gd name="T50" fmla="*/ 184 w 324"/>
                  <a:gd name="T51" fmla="*/ 185 h 325"/>
                  <a:gd name="T52" fmla="*/ 0 w 324"/>
                  <a:gd name="T53" fmla="*/ 306 h 325"/>
                  <a:gd name="T54" fmla="*/ 146 w 324"/>
                  <a:gd name="T55" fmla="*/ 223 h 325"/>
                  <a:gd name="T56" fmla="*/ 0 w 324"/>
                  <a:gd name="T57" fmla="*/ 308 h 325"/>
                  <a:gd name="T58" fmla="*/ 137 w 324"/>
                  <a:gd name="T59" fmla="*/ 230 h 325"/>
                  <a:gd name="T60" fmla="*/ 9 w 324"/>
                  <a:gd name="T61" fmla="*/ 320 h 325"/>
                  <a:gd name="T62" fmla="*/ 101 w 324"/>
                  <a:gd name="T63" fmla="*/ 268 h 325"/>
                  <a:gd name="T64" fmla="*/ 38 w 324"/>
                  <a:gd name="T65" fmla="*/ 325 h 325"/>
                  <a:gd name="T66" fmla="*/ 49 w 324"/>
                  <a:gd name="T67" fmla="*/ 318 h 325"/>
                  <a:gd name="T68" fmla="*/ 38 w 324"/>
                  <a:gd name="T69" fmla="*/ 325 h 325"/>
                  <a:gd name="T70" fmla="*/ 42 w 324"/>
                  <a:gd name="T71" fmla="*/ 32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24" h="325">
                    <a:moveTo>
                      <a:pt x="281" y="2"/>
                    </a:moveTo>
                    <a:lnTo>
                      <a:pt x="281" y="0"/>
                    </a:lnTo>
                    <a:lnTo>
                      <a:pt x="251" y="33"/>
                    </a:lnTo>
                    <a:lnTo>
                      <a:pt x="291" y="9"/>
                    </a:lnTo>
                    <a:lnTo>
                      <a:pt x="215" y="69"/>
                    </a:lnTo>
                    <a:lnTo>
                      <a:pt x="300" y="19"/>
                    </a:lnTo>
                    <a:lnTo>
                      <a:pt x="213" y="69"/>
                    </a:lnTo>
                    <a:lnTo>
                      <a:pt x="300" y="19"/>
                    </a:lnTo>
                    <a:lnTo>
                      <a:pt x="170" y="114"/>
                    </a:lnTo>
                    <a:lnTo>
                      <a:pt x="312" y="31"/>
                    </a:lnTo>
                    <a:lnTo>
                      <a:pt x="168" y="116"/>
                    </a:lnTo>
                    <a:lnTo>
                      <a:pt x="315" y="31"/>
                    </a:lnTo>
                    <a:lnTo>
                      <a:pt x="123" y="159"/>
                    </a:lnTo>
                    <a:lnTo>
                      <a:pt x="324" y="43"/>
                    </a:lnTo>
                    <a:lnTo>
                      <a:pt x="120" y="161"/>
                    </a:lnTo>
                    <a:lnTo>
                      <a:pt x="322" y="47"/>
                    </a:lnTo>
                    <a:lnTo>
                      <a:pt x="118" y="163"/>
                    </a:lnTo>
                    <a:lnTo>
                      <a:pt x="319" y="47"/>
                    </a:lnTo>
                    <a:lnTo>
                      <a:pt x="85" y="197"/>
                    </a:lnTo>
                    <a:lnTo>
                      <a:pt x="286" y="83"/>
                    </a:lnTo>
                    <a:lnTo>
                      <a:pt x="66" y="218"/>
                    </a:lnTo>
                    <a:lnTo>
                      <a:pt x="265" y="102"/>
                    </a:lnTo>
                    <a:lnTo>
                      <a:pt x="26" y="256"/>
                    </a:lnTo>
                    <a:lnTo>
                      <a:pt x="227" y="142"/>
                    </a:lnTo>
                    <a:lnTo>
                      <a:pt x="0" y="292"/>
                    </a:lnTo>
                    <a:lnTo>
                      <a:pt x="184" y="185"/>
                    </a:lnTo>
                    <a:lnTo>
                      <a:pt x="0" y="306"/>
                    </a:lnTo>
                    <a:lnTo>
                      <a:pt x="146" y="223"/>
                    </a:lnTo>
                    <a:lnTo>
                      <a:pt x="0" y="308"/>
                    </a:lnTo>
                    <a:lnTo>
                      <a:pt x="137" y="230"/>
                    </a:lnTo>
                    <a:lnTo>
                      <a:pt x="9" y="320"/>
                    </a:lnTo>
                    <a:lnTo>
                      <a:pt x="101" y="268"/>
                    </a:lnTo>
                    <a:lnTo>
                      <a:pt x="38" y="325"/>
                    </a:lnTo>
                    <a:lnTo>
                      <a:pt x="49" y="318"/>
                    </a:lnTo>
                    <a:lnTo>
                      <a:pt x="38" y="325"/>
                    </a:lnTo>
                    <a:lnTo>
                      <a:pt x="42" y="322"/>
                    </a:lnTo>
                  </a:path>
                </a:pathLst>
              </a:custGeom>
              <a:noFill/>
              <a:ln w="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4" name="Freeform 3160"/>
              <p:cNvSpPr>
                <a:spLocks/>
              </p:cNvSpPr>
              <p:nvPr/>
            </p:nvSpPr>
            <p:spPr bwMode="auto">
              <a:xfrm>
                <a:off x="4614863" y="3025775"/>
                <a:ext cx="788988" cy="474663"/>
              </a:xfrm>
              <a:custGeom>
                <a:avLst/>
                <a:gdLst>
                  <a:gd name="T0" fmla="*/ 36 w 497"/>
                  <a:gd name="T1" fmla="*/ 0 h 299"/>
                  <a:gd name="T2" fmla="*/ 50 w 497"/>
                  <a:gd name="T3" fmla="*/ 3 h 299"/>
                  <a:gd name="T4" fmla="*/ 57 w 497"/>
                  <a:gd name="T5" fmla="*/ 5 h 299"/>
                  <a:gd name="T6" fmla="*/ 78 w 497"/>
                  <a:gd name="T7" fmla="*/ 12 h 299"/>
                  <a:gd name="T8" fmla="*/ 78 w 497"/>
                  <a:gd name="T9" fmla="*/ 12 h 299"/>
                  <a:gd name="T10" fmla="*/ 97 w 497"/>
                  <a:gd name="T11" fmla="*/ 17 h 299"/>
                  <a:gd name="T12" fmla="*/ 102 w 497"/>
                  <a:gd name="T13" fmla="*/ 19 h 299"/>
                  <a:gd name="T14" fmla="*/ 107 w 497"/>
                  <a:gd name="T15" fmla="*/ 19 h 299"/>
                  <a:gd name="T16" fmla="*/ 130 w 497"/>
                  <a:gd name="T17" fmla="*/ 26 h 299"/>
                  <a:gd name="T18" fmla="*/ 130 w 497"/>
                  <a:gd name="T19" fmla="*/ 26 h 299"/>
                  <a:gd name="T20" fmla="*/ 154 w 497"/>
                  <a:gd name="T21" fmla="*/ 34 h 299"/>
                  <a:gd name="T22" fmla="*/ 163 w 497"/>
                  <a:gd name="T23" fmla="*/ 38 h 299"/>
                  <a:gd name="T24" fmla="*/ 175 w 497"/>
                  <a:gd name="T25" fmla="*/ 41 h 299"/>
                  <a:gd name="T26" fmla="*/ 197 w 497"/>
                  <a:gd name="T27" fmla="*/ 48 h 299"/>
                  <a:gd name="T28" fmla="*/ 199 w 497"/>
                  <a:gd name="T29" fmla="*/ 48 h 299"/>
                  <a:gd name="T30" fmla="*/ 220 w 497"/>
                  <a:gd name="T31" fmla="*/ 53 h 299"/>
                  <a:gd name="T32" fmla="*/ 242 w 497"/>
                  <a:gd name="T33" fmla="*/ 60 h 299"/>
                  <a:gd name="T34" fmla="*/ 263 w 497"/>
                  <a:gd name="T35" fmla="*/ 67 h 299"/>
                  <a:gd name="T36" fmla="*/ 282 w 497"/>
                  <a:gd name="T37" fmla="*/ 71 h 299"/>
                  <a:gd name="T38" fmla="*/ 282 w 497"/>
                  <a:gd name="T39" fmla="*/ 71 h 299"/>
                  <a:gd name="T40" fmla="*/ 294 w 497"/>
                  <a:gd name="T41" fmla="*/ 76 h 299"/>
                  <a:gd name="T42" fmla="*/ 308 w 497"/>
                  <a:gd name="T43" fmla="*/ 88 h 299"/>
                  <a:gd name="T44" fmla="*/ 320 w 497"/>
                  <a:gd name="T45" fmla="*/ 100 h 299"/>
                  <a:gd name="T46" fmla="*/ 324 w 497"/>
                  <a:gd name="T47" fmla="*/ 105 h 299"/>
                  <a:gd name="T48" fmla="*/ 336 w 497"/>
                  <a:gd name="T49" fmla="*/ 117 h 299"/>
                  <a:gd name="T50" fmla="*/ 341 w 497"/>
                  <a:gd name="T51" fmla="*/ 121 h 299"/>
                  <a:gd name="T52" fmla="*/ 353 w 497"/>
                  <a:gd name="T53" fmla="*/ 133 h 299"/>
                  <a:gd name="T54" fmla="*/ 360 w 497"/>
                  <a:gd name="T55" fmla="*/ 140 h 299"/>
                  <a:gd name="T56" fmla="*/ 374 w 497"/>
                  <a:gd name="T57" fmla="*/ 154 h 299"/>
                  <a:gd name="T58" fmla="*/ 384 w 497"/>
                  <a:gd name="T59" fmla="*/ 164 h 299"/>
                  <a:gd name="T60" fmla="*/ 391 w 497"/>
                  <a:gd name="T61" fmla="*/ 171 h 299"/>
                  <a:gd name="T62" fmla="*/ 391 w 497"/>
                  <a:gd name="T63" fmla="*/ 171 h 299"/>
                  <a:gd name="T64" fmla="*/ 398 w 497"/>
                  <a:gd name="T65" fmla="*/ 178 h 299"/>
                  <a:gd name="T66" fmla="*/ 400 w 497"/>
                  <a:gd name="T67" fmla="*/ 181 h 299"/>
                  <a:gd name="T68" fmla="*/ 405 w 497"/>
                  <a:gd name="T69" fmla="*/ 185 h 299"/>
                  <a:gd name="T70" fmla="*/ 419 w 497"/>
                  <a:gd name="T71" fmla="*/ 200 h 299"/>
                  <a:gd name="T72" fmla="*/ 431 w 497"/>
                  <a:gd name="T73" fmla="*/ 211 h 299"/>
                  <a:gd name="T74" fmla="*/ 441 w 497"/>
                  <a:gd name="T75" fmla="*/ 221 h 299"/>
                  <a:gd name="T76" fmla="*/ 452 w 497"/>
                  <a:gd name="T77" fmla="*/ 233 h 299"/>
                  <a:gd name="T78" fmla="*/ 457 w 497"/>
                  <a:gd name="T79" fmla="*/ 237 h 299"/>
                  <a:gd name="T80" fmla="*/ 467 w 497"/>
                  <a:gd name="T81" fmla="*/ 247 h 299"/>
                  <a:gd name="T82" fmla="*/ 474 w 497"/>
                  <a:gd name="T83" fmla="*/ 254 h 299"/>
                  <a:gd name="T84" fmla="*/ 488 w 497"/>
                  <a:gd name="T85" fmla="*/ 268 h 299"/>
                  <a:gd name="T86" fmla="*/ 493 w 497"/>
                  <a:gd name="T87" fmla="*/ 273 h 299"/>
                  <a:gd name="T88" fmla="*/ 493 w 497"/>
                  <a:gd name="T89" fmla="*/ 273 h 299"/>
                  <a:gd name="T90" fmla="*/ 497 w 497"/>
                  <a:gd name="T91" fmla="*/ 285 h 299"/>
                  <a:gd name="T92" fmla="*/ 493 w 497"/>
                  <a:gd name="T93" fmla="*/ 294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97" h="299">
                    <a:moveTo>
                      <a:pt x="0" y="19"/>
                    </a:moveTo>
                    <a:lnTo>
                      <a:pt x="36" y="0"/>
                    </a:lnTo>
                    <a:lnTo>
                      <a:pt x="14" y="24"/>
                    </a:lnTo>
                    <a:lnTo>
                      <a:pt x="50" y="3"/>
                    </a:lnTo>
                    <a:lnTo>
                      <a:pt x="21" y="26"/>
                    </a:lnTo>
                    <a:lnTo>
                      <a:pt x="57" y="5"/>
                    </a:lnTo>
                    <a:lnTo>
                      <a:pt x="43" y="31"/>
                    </a:lnTo>
                    <a:lnTo>
                      <a:pt x="78" y="12"/>
                    </a:lnTo>
                    <a:lnTo>
                      <a:pt x="43" y="34"/>
                    </a:lnTo>
                    <a:lnTo>
                      <a:pt x="78" y="12"/>
                    </a:lnTo>
                    <a:lnTo>
                      <a:pt x="59" y="38"/>
                    </a:lnTo>
                    <a:lnTo>
                      <a:pt x="97" y="17"/>
                    </a:lnTo>
                    <a:lnTo>
                      <a:pt x="66" y="41"/>
                    </a:lnTo>
                    <a:lnTo>
                      <a:pt x="102" y="19"/>
                    </a:lnTo>
                    <a:lnTo>
                      <a:pt x="71" y="41"/>
                    </a:lnTo>
                    <a:lnTo>
                      <a:pt x="107" y="19"/>
                    </a:lnTo>
                    <a:lnTo>
                      <a:pt x="95" y="48"/>
                    </a:lnTo>
                    <a:lnTo>
                      <a:pt x="130" y="26"/>
                    </a:lnTo>
                    <a:lnTo>
                      <a:pt x="95" y="48"/>
                    </a:lnTo>
                    <a:lnTo>
                      <a:pt x="130" y="26"/>
                    </a:lnTo>
                    <a:lnTo>
                      <a:pt x="119" y="55"/>
                    </a:lnTo>
                    <a:lnTo>
                      <a:pt x="154" y="34"/>
                    </a:lnTo>
                    <a:lnTo>
                      <a:pt x="128" y="57"/>
                    </a:lnTo>
                    <a:lnTo>
                      <a:pt x="163" y="38"/>
                    </a:lnTo>
                    <a:lnTo>
                      <a:pt x="140" y="60"/>
                    </a:lnTo>
                    <a:lnTo>
                      <a:pt x="175" y="41"/>
                    </a:lnTo>
                    <a:lnTo>
                      <a:pt x="161" y="67"/>
                    </a:lnTo>
                    <a:lnTo>
                      <a:pt x="197" y="48"/>
                    </a:lnTo>
                    <a:lnTo>
                      <a:pt x="163" y="67"/>
                    </a:lnTo>
                    <a:lnTo>
                      <a:pt x="199" y="48"/>
                    </a:lnTo>
                    <a:lnTo>
                      <a:pt x="185" y="74"/>
                    </a:lnTo>
                    <a:lnTo>
                      <a:pt x="220" y="53"/>
                    </a:lnTo>
                    <a:lnTo>
                      <a:pt x="206" y="81"/>
                    </a:lnTo>
                    <a:lnTo>
                      <a:pt x="242" y="60"/>
                    </a:lnTo>
                    <a:lnTo>
                      <a:pt x="227" y="86"/>
                    </a:lnTo>
                    <a:lnTo>
                      <a:pt x="263" y="67"/>
                    </a:lnTo>
                    <a:lnTo>
                      <a:pt x="246" y="93"/>
                    </a:lnTo>
                    <a:lnTo>
                      <a:pt x="282" y="71"/>
                    </a:lnTo>
                    <a:lnTo>
                      <a:pt x="249" y="93"/>
                    </a:lnTo>
                    <a:lnTo>
                      <a:pt x="282" y="71"/>
                    </a:lnTo>
                    <a:lnTo>
                      <a:pt x="258" y="95"/>
                    </a:lnTo>
                    <a:lnTo>
                      <a:pt x="294" y="76"/>
                    </a:lnTo>
                    <a:lnTo>
                      <a:pt x="282" y="105"/>
                    </a:lnTo>
                    <a:lnTo>
                      <a:pt x="308" y="88"/>
                    </a:lnTo>
                    <a:lnTo>
                      <a:pt x="291" y="114"/>
                    </a:lnTo>
                    <a:lnTo>
                      <a:pt x="320" y="100"/>
                    </a:lnTo>
                    <a:lnTo>
                      <a:pt x="298" y="121"/>
                    </a:lnTo>
                    <a:lnTo>
                      <a:pt x="324" y="105"/>
                    </a:lnTo>
                    <a:lnTo>
                      <a:pt x="310" y="133"/>
                    </a:lnTo>
                    <a:lnTo>
                      <a:pt x="336" y="117"/>
                    </a:lnTo>
                    <a:lnTo>
                      <a:pt x="313" y="136"/>
                    </a:lnTo>
                    <a:lnTo>
                      <a:pt x="341" y="121"/>
                    </a:lnTo>
                    <a:lnTo>
                      <a:pt x="327" y="150"/>
                    </a:lnTo>
                    <a:lnTo>
                      <a:pt x="353" y="133"/>
                    </a:lnTo>
                    <a:lnTo>
                      <a:pt x="334" y="154"/>
                    </a:lnTo>
                    <a:lnTo>
                      <a:pt x="360" y="140"/>
                    </a:lnTo>
                    <a:lnTo>
                      <a:pt x="348" y="169"/>
                    </a:lnTo>
                    <a:lnTo>
                      <a:pt x="374" y="154"/>
                    </a:lnTo>
                    <a:lnTo>
                      <a:pt x="358" y="178"/>
                    </a:lnTo>
                    <a:lnTo>
                      <a:pt x="384" y="164"/>
                    </a:lnTo>
                    <a:lnTo>
                      <a:pt x="362" y="185"/>
                    </a:lnTo>
                    <a:lnTo>
                      <a:pt x="391" y="171"/>
                    </a:lnTo>
                    <a:lnTo>
                      <a:pt x="365" y="188"/>
                    </a:lnTo>
                    <a:lnTo>
                      <a:pt x="391" y="171"/>
                    </a:lnTo>
                    <a:lnTo>
                      <a:pt x="372" y="195"/>
                    </a:lnTo>
                    <a:lnTo>
                      <a:pt x="398" y="178"/>
                    </a:lnTo>
                    <a:lnTo>
                      <a:pt x="372" y="195"/>
                    </a:lnTo>
                    <a:lnTo>
                      <a:pt x="400" y="181"/>
                    </a:lnTo>
                    <a:lnTo>
                      <a:pt x="379" y="202"/>
                    </a:lnTo>
                    <a:lnTo>
                      <a:pt x="405" y="185"/>
                    </a:lnTo>
                    <a:lnTo>
                      <a:pt x="393" y="214"/>
                    </a:lnTo>
                    <a:lnTo>
                      <a:pt x="419" y="200"/>
                    </a:lnTo>
                    <a:lnTo>
                      <a:pt x="403" y="226"/>
                    </a:lnTo>
                    <a:lnTo>
                      <a:pt x="431" y="211"/>
                    </a:lnTo>
                    <a:lnTo>
                      <a:pt x="412" y="235"/>
                    </a:lnTo>
                    <a:lnTo>
                      <a:pt x="441" y="221"/>
                    </a:lnTo>
                    <a:lnTo>
                      <a:pt x="426" y="249"/>
                    </a:lnTo>
                    <a:lnTo>
                      <a:pt x="452" y="233"/>
                    </a:lnTo>
                    <a:lnTo>
                      <a:pt x="431" y="254"/>
                    </a:lnTo>
                    <a:lnTo>
                      <a:pt x="457" y="237"/>
                    </a:lnTo>
                    <a:lnTo>
                      <a:pt x="441" y="261"/>
                    </a:lnTo>
                    <a:lnTo>
                      <a:pt x="467" y="247"/>
                    </a:lnTo>
                    <a:lnTo>
                      <a:pt x="448" y="271"/>
                    </a:lnTo>
                    <a:lnTo>
                      <a:pt x="474" y="254"/>
                    </a:lnTo>
                    <a:lnTo>
                      <a:pt x="459" y="283"/>
                    </a:lnTo>
                    <a:lnTo>
                      <a:pt x="488" y="268"/>
                    </a:lnTo>
                    <a:lnTo>
                      <a:pt x="464" y="287"/>
                    </a:lnTo>
                    <a:lnTo>
                      <a:pt x="493" y="273"/>
                    </a:lnTo>
                    <a:lnTo>
                      <a:pt x="467" y="290"/>
                    </a:lnTo>
                    <a:lnTo>
                      <a:pt x="493" y="273"/>
                    </a:lnTo>
                    <a:lnTo>
                      <a:pt x="476" y="297"/>
                    </a:lnTo>
                    <a:lnTo>
                      <a:pt x="497" y="285"/>
                    </a:lnTo>
                    <a:lnTo>
                      <a:pt x="485" y="299"/>
                    </a:lnTo>
                    <a:lnTo>
                      <a:pt x="493" y="294"/>
                    </a:lnTo>
                  </a:path>
                </a:pathLst>
              </a:custGeom>
              <a:noFill/>
              <a:ln w="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5" name="Freeform 3161"/>
              <p:cNvSpPr>
                <a:spLocks/>
              </p:cNvSpPr>
              <p:nvPr/>
            </p:nvSpPr>
            <p:spPr bwMode="auto">
              <a:xfrm>
                <a:off x="4641850" y="2924175"/>
                <a:ext cx="119063" cy="68263"/>
              </a:xfrm>
              <a:custGeom>
                <a:avLst/>
                <a:gdLst>
                  <a:gd name="T0" fmla="*/ 0 w 75"/>
                  <a:gd name="T1" fmla="*/ 43 h 43"/>
                  <a:gd name="T2" fmla="*/ 75 w 75"/>
                  <a:gd name="T3" fmla="*/ 0 h 43"/>
                  <a:gd name="T4" fmla="*/ 14 w 75"/>
                  <a:gd name="T5" fmla="*/ 41 h 43"/>
                  <a:gd name="T6" fmla="*/ 75 w 75"/>
                  <a:gd name="T7" fmla="*/ 7 h 43"/>
                  <a:gd name="T8" fmla="*/ 23 w 75"/>
                  <a:gd name="T9" fmla="*/ 41 h 43"/>
                  <a:gd name="T10" fmla="*/ 73 w 75"/>
                  <a:gd name="T11" fmla="*/ 12 h 43"/>
                  <a:gd name="T12" fmla="*/ 52 w 75"/>
                  <a:gd name="T13" fmla="*/ 36 h 43"/>
                  <a:gd name="T14" fmla="*/ 57 w 75"/>
                  <a:gd name="T15" fmla="*/ 3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5" h="43">
                    <a:moveTo>
                      <a:pt x="0" y="43"/>
                    </a:moveTo>
                    <a:lnTo>
                      <a:pt x="75" y="0"/>
                    </a:lnTo>
                    <a:lnTo>
                      <a:pt x="14" y="41"/>
                    </a:lnTo>
                    <a:lnTo>
                      <a:pt x="75" y="7"/>
                    </a:lnTo>
                    <a:lnTo>
                      <a:pt x="23" y="41"/>
                    </a:lnTo>
                    <a:lnTo>
                      <a:pt x="73" y="12"/>
                    </a:lnTo>
                    <a:lnTo>
                      <a:pt x="52" y="36"/>
                    </a:lnTo>
                    <a:lnTo>
                      <a:pt x="57" y="34"/>
                    </a:lnTo>
                  </a:path>
                </a:pathLst>
              </a:custGeom>
              <a:noFill/>
              <a:ln w="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6" name="Freeform 3162"/>
              <p:cNvSpPr>
                <a:spLocks/>
              </p:cNvSpPr>
              <p:nvPr/>
            </p:nvSpPr>
            <p:spPr bwMode="auto">
              <a:xfrm>
                <a:off x="4562475" y="2913063"/>
                <a:ext cx="203200" cy="203200"/>
              </a:xfrm>
              <a:custGeom>
                <a:avLst/>
                <a:gdLst>
                  <a:gd name="T0" fmla="*/ 31 w 128"/>
                  <a:gd name="T1" fmla="*/ 26 h 128"/>
                  <a:gd name="T2" fmla="*/ 35 w 128"/>
                  <a:gd name="T3" fmla="*/ 24 h 128"/>
                  <a:gd name="T4" fmla="*/ 21 w 128"/>
                  <a:gd name="T5" fmla="*/ 33 h 128"/>
                  <a:gd name="T6" fmla="*/ 45 w 128"/>
                  <a:gd name="T7" fmla="*/ 22 h 128"/>
                  <a:gd name="T8" fmla="*/ 17 w 128"/>
                  <a:gd name="T9" fmla="*/ 41 h 128"/>
                  <a:gd name="T10" fmla="*/ 52 w 128"/>
                  <a:gd name="T11" fmla="*/ 19 h 128"/>
                  <a:gd name="T12" fmla="*/ 9 w 128"/>
                  <a:gd name="T13" fmla="*/ 52 h 128"/>
                  <a:gd name="T14" fmla="*/ 71 w 128"/>
                  <a:gd name="T15" fmla="*/ 19 h 128"/>
                  <a:gd name="T16" fmla="*/ 5 w 128"/>
                  <a:gd name="T17" fmla="*/ 71 h 128"/>
                  <a:gd name="T18" fmla="*/ 128 w 128"/>
                  <a:gd name="T19" fmla="*/ 0 h 128"/>
                  <a:gd name="T20" fmla="*/ 5 w 128"/>
                  <a:gd name="T21" fmla="*/ 88 h 128"/>
                  <a:gd name="T22" fmla="*/ 45 w 128"/>
                  <a:gd name="T23" fmla="*/ 64 h 128"/>
                  <a:gd name="T24" fmla="*/ 0 w 128"/>
                  <a:gd name="T25" fmla="*/ 109 h 128"/>
                  <a:gd name="T26" fmla="*/ 69 w 128"/>
                  <a:gd name="T27" fmla="*/ 71 h 128"/>
                  <a:gd name="T28" fmla="*/ 2 w 128"/>
                  <a:gd name="T29" fmla="*/ 124 h 128"/>
                  <a:gd name="T30" fmla="*/ 31 w 128"/>
                  <a:gd name="T31" fmla="*/ 107 h 128"/>
                  <a:gd name="T32" fmla="*/ 17 w 128"/>
                  <a:gd name="T33" fmla="*/ 128 h 128"/>
                  <a:gd name="T34" fmla="*/ 26 w 128"/>
                  <a:gd name="T35" fmla="*/ 121 h 128"/>
                  <a:gd name="T36" fmla="*/ 17 w 128"/>
                  <a:gd name="T37" fmla="*/ 128 h 128"/>
                  <a:gd name="T38" fmla="*/ 26 w 128"/>
                  <a:gd name="T39" fmla="*/ 12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8" h="128">
                    <a:moveTo>
                      <a:pt x="31" y="26"/>
                    </a:moveTo>
                    <a:lnTo>
                      <a:pt x="35" y="24"/>
                    </a:lnTo>
                    <a:lnTo>
                      <a:pt x="21" y="33"/>
                    </a:lnTo>
                    <a:lnTo>
                      <a:pt x="45" y="22"/>
                    </a:lnTo>
                    <a:lnTo>
                      <a:pt x="17" y="41"/>
                    </a:lnTo>
                    <a:lnTo>
                      <a:pt x="52" y="19"/>
                    </a:lnTo>
                    <a:lnTo>
                      <a:pt x="9" y="52"/>
                    </a:lnTo>
                    <a:lnTo>
                      <a:pt x="71" y="19"/>
                    </a:lnTo>
                    <a:lnTo>
                      <a:pt x="5" y="71"/>
                    </a:lnTo>
                    <a:lnTo>
                      <a:pt x="128" y="0"/>
                    </a:lnTo>
                    <a:lnTo>
                      <a:pt x="5" y="88"/>
                    </a:lnTo>
                    <a:lnTo>
                      <a:pt x="45" y="64"/>
                    </a:lnTo>
                    <a:lnTo>
                      <a:pt x="0" y="109"/>
                    </a:lnTo>
                    <a:lnTo>
                      <a:pt x="69" y="71"/>
                    </a:lnTo>
                    <a:lnTo>
                      <a:pt x="2" y="124"/>
                    </a:lnTo>
                    <a:lnTo>
                      <a:pt x="31" y="107"/>
                    </a:lnTo>
                    <a:lnTo>
                      <a:pt x="17" y="128"/>
                    </a:lnTo>
                    <a:lnTo>
                      <a:pt x="26" y="121"/>
                    </a:lnTo>
                    <a:lnTo>
                      <a:pt x="17" y="128"/>
                    </a:lnTo>
                    <a:lnTo>
                      <a:pt x="26" y="124"/>
                    </a:lnTo>
                  </a:path>
                </a:pathLst>
              </a:custGeom>
              <a:noFill/>
              <a:ln w="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7" name="Freeform 3163"/>
              <p:cNvSpPr>
                <a:spLocks/>
              </p:cNvSpPr>
              <p:nvPr/>
            </p:nvSpPr>
            <p:spPr bwMode="auto">
              <a:xfrm>
                <a:off x="4784725" y="2781300"/>
                <a:ext cx="119063" cy="71438"/>
              </a:xfrm>
              <a:custGeom>
                <a:avLst/>
                <a:gdLst>
                  <a:gd name="T0" fmla="*/ 0 w 75"/>
                  <a:gd name="T1" fmla="*/ 45 h 45"/>
                  <a:gd name="T2" fmla="*/ 75 w 75"/>
                  <a:gd name="T3" fmla="*/ 0 h 45"/>
                  <a:gd name="T4" fmla="*/ 40 w 75"/>
                  <a:gd name="T5" fmla="*/ 41 h 45"/>
                  <a:gd name="T6" fmla="*/ 64 w 75"/>
                  <a:gd name="T7" fmla="*/ 26 h 45"/>
                  <a:gd name="T8" fmla="*/ 47 w 75"/>
                  <a:gd name="T9" fmla="*/ 38 h 45"/>
                  <a:gd name="T10" fmla="*/ 59 w 75"/>
                  <a:gd name="T11" fmla="*/ 31 h 45"/>
                  <a:gd name="T12" fmla="*/ 52 w 75"/>
                  <a:gd name="T13" fmla="*/ 36 h 45"/>
                  <a:gd name="T14" fmla="*/ 54 w 75"/>
                  <a:gd name="T15" fmla="*/ 3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5" h="45">
                    <a:moveTo>
                      <a:pt x="0" y="45"/>
                    </a:moveTo>
                    <a:lnTo>
                      <a:pt x="75" y="0"/>
                    </a:lnTo>
                    <a:lnTo>
                      <a:pt x="40" y="41"/>
                    </a:lnTo>
                    <a:lnTo>
                      <a:pt x="64" y="26"/>
                    </a:lnTo>
                    <a:lnTo>
                      <a:pt x="47" y="38"/>
                    </a:lnTo>
                    <a:lnTo>
                      <a:pt x="59" y="31"/>
                    </a:lnTo>
                    <a:lnTo>
                      <a:pt x="52" y="36"/>
                    </a:lnTo>
                    <a:lnTo>
                      <a:pt x="54" y="36"/>
                    </a:lnTo>
                  </a:path>
                </a:pathLst>
              </a:custGeom>
              <a:noFill/>
              <a:ln w="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8" name="Freeform 3164"/>
              <p:cNvSpPr>
                <a:spLocks/>
              </p:cNvSpPr>
              <p:nvPr/>
            </p:nvSpPr>
            <p:spPr bwMode="auto">
              <a:xfrm>
                <a:off x="4708525" y="2800350"/>
                <a:ext cx="131763" cy="131763"/>
              </a:xfrm>
              <a:custGeom>
                <a:avLst/>
                <a:gdLst>
                  <a:gd name="T0" fmla="*/ 29 w 83"/>
                  <a:gd name="T1" fmla="*/ 10 h 83"/>
                  <a:gd name="T2" fmla="*/ 31 w 83"/>
                  <a:gd name="T3" fmla="*/ 7 h 83"/>
                  <a:gd name="T4" fmla="*/ 10 w 83"/>
                  <a:gd name="T5" fmla="*/ 36 h 83"/>
                  <a:gd name="T6" fmla="*/ 67 w 83"/>
                  <a:gd name="T7" fmla="*/ 0 h 83"/>
                  <a:gd name="T8" fmla="*/ 10 w 83"/>
                  <a:gd name="T9" fmla="*/ 36 h 83"/>
                  <a:gd name="T10" fmla="*/ 69 w 83"/>
                  <a:gd name="T11" fmla="*/ 0 h 83"/>
                  <a:gd name="T12" fmla="*/ 7 w 83"/>
                  <a:gd name="T13" fmla="*/ 36 h 83"/>
                  <a:gd name="T14" fmla="*/ 69 w 83"/>
                  <a:gd name="T15" fmla="*/ 0 h 83"/>
                  <a:gd name="T16" fmla="*/ 7 w 83"/>
                  <a:gd name="T17" fmla="*/ 43 h 83"/>
                  <a:gd name="T18" fmla="*/ 83 w 83"/>
                  <a:gd name="T19" fmla="*/ 0 h 83"/>
                  <a:gd name="T20" fmla="*/ 5 w 83"/>
                  <a:gd name="T21" fmla="*/ 57 h 83"/>
                  <a:gd name="T22" fmla="*/ 41 w 83"/>
                  <a:gd name="T23" fmla="*/ 38 h 83"/>
                  <a:gd name="T24" fmla="*/ 5 w 83"/>
                  <a:gd name="T25" fmla="*/ 71 h 83"/>
                  <a:gd name="T26" fmla="*/ 36 w 83"/>
                  <a:gd name="T27" fmla="*/ 55 h 83"/>
                  <a:gd name="T28" fmla="*/ 5 w 83"/>
                  <a:gd name="T29" fmla="*/ 76 h 83"/>
                  <a:gd name="T30" fmla="*/ 36 w 83"/>
                  <a:gd name="T31" fmla="*/ 59 h 83"/>
                  <a:gd name="T32" fmla="*/ 3 w 83"/>
                  <a:gd name="T33" fmla="*/ 81 h 83"/>
                  <a:gd name="T34" fmla="*/ 36 w 83"/>
                  <a:gd name="T35" fmla="*/ 62 h 83"/>
                  <a:gd name="T36" fmla="*/ 3 w 83"/>
                  <a:gd name="T37" fmla="*/ 83 h 83"/>
                  <a:gd name="T38" fmla="*/ 36 w 83"/>
                  <a:gd name="T39" fmla="*/ 62 h 83"/>
                  <a:gd name="T40" fmla="*/ 0 w 83"/>
                  <a:gd name="T41" fmla="*/ 83 h 83"/>
                  <a:gd name="T42" fmla="*/ 36 w 83"/>
                  <a:gd name="T43" fmla="*/ 6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3" h="83">
                    <a:moveTo>
                      <a:pt x="29" y="10"/>
                    </a:moveTo>
                    <a:lnTo>
                      <a:pt x="31" y="7"/>
                    </a:lnTo>
                    <a:lnTo>
                      <a:pt x="10" y="36"/>
                    </a:lnTo>
                    <a:lnTo>
                      <a:pt x="67" y="0"/>
                    </a:lnTo>
                    <a:lnTo>
                      <a:pt x="10" y="36"/>
                    </a:lnTo>
                    <a:lnTo>
                      <a:pt x="69" y="0"/>
                    </a:lnTo>
                    <a:lnTo>
                      <a:pt x="7" y="36"/>
                    </a:lnTo>
                    <a:lnTo>
                      <a:pt x="69" y="0"/>
                    </a:lnTo>
                    <a:lnTo>
                      <a:pt x="7" y="43"/>
                    </a:lnTo>
                    <a:lnTo>
                      <a:pt x="83" y="0"/>
                    </a:lnTo>
                    <a:lnTo>
                      <a:pt x="5" y="57"/>
                    </a:lnTo>
                    <a:lnTo>
                      <a:pt x="41" y="38"/>
                    </a:lnTo>
                    <a:lnTo>
                      <a:pt x="5" y="71"/>
                    </a:lnTo>
                    <a:lnTo>
                      <a:pt x="36" y="55"/>
                    </a:lnTo>
                    <a:lnTo>
                      <a:pt x="5" y="76"/>
                    </a:lnTo>
                    <a:lnTo>
                      <a:pt x="36" y="59"/>
                    </a:lnTo>
                    <a:lnTo>
                      <a:pt x="3" y="81"/>
                    </a:lnTo>
                    <a:lnTo>
                      <a:pt x="36" y="62"/>
                    </a:lnTo>
                    <a:lnTo>
                      <a:pt x="3" y="83"/>
                    </a:lnTo>
                    <a:lnTo>
                      <a:pt x="36" y="62"/>
                    </a:lnTo>
                    <a:lnTo>
                      <a:pt x="0" y="83"/>
                    </a:lnTo>
                    <a:lnTo>
                      <a:pt x="36" y="64"/>
                    </a:lnTo>
                  </a:path>
                </a:pathLst>
              </a:custGeom>
              <a:noFill/>
              <a:ln w="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9" name="Freeform 3165"/>
              <p:cNvSpPr>
                <a:spLocks/>
              </p:cNvSpPr>
              <p:nvPr/>
            </p:nvSpPr>
            <p:spPr bwMode="auto">
              <a:xfrm>
                <a:off x="4922838" y="2641600"/>
                <a:ext cx="120650" cy="68263"/>
              </a:xfrm>
              <a:custGeom>
                <a:avLst/>
                <a:gdLst>
                  <a:gd name="T0" fmla="*/ 0 w 76"/>
                  <a:gd name="T1" fmla="*/ 43 h 43"/>
                  <a:gd name="T2" fmla="*/ 76 w 76"/>
                  <a:gd name="T3" fmla="*/ 0 h 43"/>
                  <a:gd name="T4" fmla="*/ 22 w 76"/>
                  <a:gd name="T5" fmla="*/ 41 h 43"/>
                  <a:gd name="T6" fmla="*/ 74 w 76"/>
                  <a:gd name="T7" fmla="*/ 12 h 43"/>
                  <a:gd name="T8" fmla="*/ 52 w 76"/>
                  <a:gd name="T9" fmla="*/ 36 h 43"/>
                  <a:gd name="T10" fmla="*/ 57 w 76"/>
                  <a:gd name="T11" fmla="*/ 3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43">
                    <a:moveTo>
                      <a:pt x="0" y="43"/>
                    </a:moveTo>
                    <a:lnTo>
                      <a:pt x="76" y="0"/>
                    </a:lnTo>
                    <a:lnTo>
                      <a:pt x="22" y="41"/>
                    </a:lnTo>
                    <a:lnTo>
                      <a:pt x="74" y="12"/>
                    </a:lnTo>
                    <a:lnTo>
                      <a:pt x="52" y="36"/>
                    </a:lnTo>
                    <a:lnTo>
                      <a:pt x="57" y="34"/>
                    </a:lnTo>
                  </a:path>
                </a:pathLst>
              </a:custGeom>
              <a:noFill/>
              <a:ln w="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0" name="Freeform 3166"/>
              <p:cNvSpPr>
                <a:spLocks/>
              </p:cNvSpPr>
              <p:nvPr/>
            </p:nvSpPr>
            <p:spPr bwMode="auto">
              <a:xfrm>
                <a:off x="4851400" y="2624138"/>
                <a:ext cx="195263" cy="168275"/>
              </a:xfrm>
              <a:custGeom>
                <a:avLst/>
                <a:gdLst>
                  <a:gd name="T0" fmla="*/ 26 w 123"/>
                  <a:gd name="T1" fmla="*/ 30 h 106"/>
                  <a:gd name="T2" fmla="*/ 31 w 123"/>
                  <a:gd name="T3" fmla="*/ 28 h 106"/>
                  <a:gd name="T4" fmla="*/ 12 w 123"/>
                  <a:gd name="T5" fmla="*/ 45 h 106"/>
                  <a:gd name="T6" fmla="*/ 48 w 123"/>
                  <a:gd name="T7" fmla="*/ 23 h 106"/>
                  <a:gd name="T8" fmla="*/ 5 w 123"/>
                  <a:gd name="T9" fmla="*/ 68 h 106"/>
                  <a:gd name="T10" fmla="*/ 123 w 123"/>
                  <a:gd name="T11" fmla="*/ 0 h 106"/>
                  <a:gd name="T12" fmla="*/ 5 w 123"/>
                  <a:gd name="T13" fmla="*/ 83 h 106"/>
                  <a:gd name="T14" fmla="*/ 36 w 123"/>
                  <a:gd name="T15" fmla="*/ 64 h 106"/>
                  <a:gd name="T16" fmla="*/ 0 w 123"/>
                  <a:gd name="T17" fmla="*/ 104 h 106"/>
                  <a:gd name="T18" fmla="*/ 33 w 123"/>
                  <a:gd name="T19" fmla="*/ 85 h 106"/>
                  <a:gd name="T20" fmla="*/ 0 w 123"/>
                  <a:gd name="T21" fmla="*/ 106 h 106"/>
                  <a:gd name="T22" fmla="*/ 33 w 123"/>
                  <a:gd name="T23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3" h="106">
                    <a:moveTo>
                      <a:pt x="26" y="30"/>
                    </a:moveTo>
                    <a:lnTo>
                      <a:pt x="31" y="28"/>
                    </a:lnTo>
                    <a:lnTo>
                      <a:pt x="12" y="45"/>
                    </a:lnTo>
                    <a:lnTo>
                      <a:pt x="48" y="23"/>
                    </a:lnTo>
                    <a:lnTo>
                      <a:pt x="5" y="68"/>
                    </a:lnTo>
                    <a:lnTo>
                      <a:pt x="123" y="0"/>
                    </a:lnTo>
                    <a:lnTo>
                      <a:pt x="5" y="83"/>
                    </a:lnTo>
                    <a:lnTo>
                      <a:pt x="36" y="64"/>
                    </a:lnTo>
                    <a:lnTo>
                      <a:pt x="0" y="104"/>
                    </a:lnTo>
                    <a:lnTo>
                      <a:pt x="33" y="85"/>
                    </a:lnTo>
                    <a:lnTo>
                      <a:pt x="0" y="106"/>
                    </a:lnTo>
                    <a:lnTo>
                      <a:pt x="33" y="87"/>
                    </a:lnTo>
                  </a:path>
                </a:pathLst>
              </a:custGeom>
              <a:noFill/>
              <a:ln w="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1" name="Freeform 3167"/>
              <p:cNvSpPr>
                <a:spLocks/>
              </p:cNvSpPr>
              <p:nvPr/>
            </p:nvSpPr>
            <p:spPr bwMode="auto">
              <a:xfrm>
                <a:off x="5114925" y="2525713"/>
                <a:ext cx="57150" cy="33338"/>
              </a:xfrm>
              <a:custGeom>
                <a:avLst/>
                <a:gdLst>
                  <a:gd name="T0" fmla="*/ 0 w 36"/>
                  <a:gd name="T1" fmla="*/ 21 h 21"/>
                  <a:gd name="T2" fmla="*/ 36 w 36"/>
                  <a:gd name="T3" fmla="*/ 0 h 21"/>
                  <a:gd name="T4" fmla="*/ 2 w 36"/>
                  <a:gd name="T5" fmla="*/ 19 h 21"/>
                  <a:gd name="T6" fmla="*/ 36 w 36"/>
                  <a:gd name="T7" fmla="*/ 0 h 21"/>
                  <a:gd name="T8" fmla="*/ 24 w 36"/>
                  <a:gd name="T9" fmla="*/ 17 h 21"/>
                  <a:gd name="T10" fmla="*/ 33 w 36"/>
                  <a:gd name="T11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21">
                    <a:moveTo>
                      <a:pt x="0" y="21"/>
                    </a:moveTo>
                    <a:lnTo>
                      <a:pt x="36" y="0"/>
                    </a:lnTo>
                    <a:lnTo>
                      <a:pt x="2" y="19"/>
                    </a:lnTo>
                    <a:lnTo>
                      <a:pt x="36" y="0"/>
                    </a:lnTo>
                    <a:lnTo>
                      <a:pt x="24" y="17"/>
                    </a:lnTo>
                    <a:lnTo>
                      <a:pt x="33" y="12"/>
                    </a:lnTo>
                  </a:path>
                </a:pathLst>
              </a:custGeom>
              <a:noFill/>
              <a:ln w="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2" name="Freeform 3168"/>
              <p:cNvSpPr>
                <a:spLocks/>
              </p:cNvSpPr>
              <p:nvPr/>
            </p:nvSpPr>
            <p:spPr bwMode="auto">
              <a:xfrm>
                <a:off x="5065713" y="2509838"/>
                <a:ext cx="488950" cy="836613"/>
              </a:xfrm>
              <a:custGeom>
                <a:avLst/>
                <a:gdLst>
                  <a:gd name="T0" fmla="*/ 62 w 308"/>
                  <a:gd name="T1" fmla="*/ 0 h 527"/>
                  <a:gd name="T2" fmla="*/ 31 w 308"/>
                  <a:gd name="T3" fmla="*/ 36 h 527"/>
                  <a:gd name="T4" fmla="*/ 36 w 308"/>
                  <a:gd name="T5" fmla="*/ 50 h 527"/>
                  <a:gd name="T6" fmla="*/ 38 w 308"/>
                  <a:gd name="T7" fmla="*/ 55 h 527"/>
                  <a:gd name="T8" fmla="*/ 40 w 308"/>
                  <a:gd name="T9" fmla="*/ 64 h 527"/>
                  <a:gd name="T10" fmla="*/ 43 w 308"/>
                  <a:gd name="T11" fmla="*/ 76 h 527"/>
                  <a:gd name="T12" fmla="*/ 50 w 308"/>
                  <a:gd name="T13" fmla="*/ 93 h 527"/>
                  <a:gd name="T14" fmla="*/ 50 w 308"/>
                  <a:gd name="T15" fmla="*/ 100 h 527"/>
                  <a:gd name="T16" fmla="*/ 52 w 308"/>
                  <a:gd name="T17" fmla="*/ 105 h 527"/>
                  <a:gd name="T18" fmla="*/ 52 w 308"/>
                  <a:gd name="T19" fmla="*/ 107 h 527"/>
                  <a:gd name="T20" fmla="*/ 55 w 308"/>
                  <a:gd name="T21" fmla="*/ 112 h 527"/>
                  <a:gd name="T22" fmla="*/ 59 w 308"/>
                  <a:gd name="T23" fmla="*/ 126 h 527"/>
                  <a:gd name="T24" fmla="*/ 59 w 308"/>
                  <a:gd name="T25" fmla="*/ 131 h 527"/>
                  <a:gd name="T26" fmla="*/ 62 w 308"/>
                  <a:gd name="T27" fmla="*/ 138 h 527"/>
                  <a:gd name="T28" fmla="*/ 62 w 308"/>
                  <a:gd name="T29" fmla="*/ 140 h 527"/>
                  <a:gd name="T30" fmla="*/ 64 w 308"/>
                  <a:gd name="T31" fmla="*/ 145 h 527"/>
                  <a:gd name="T32" fmla="*/ 67 w 308"/>
                  <a:gd name="T33" fmla="*/ 152 h 527"/>
                  <a:gd name="T34" fmla="*/ 67 w 308"/>
                  <a:gd name="T35" fmla="*/ 155 h 527"/>
                  <a:gd name="T36" fmla="*/ 71 w 308"/>
                  <a:gd name="T37" fmla="*/ 166 h 527"/>
                  <a:gd name="T38" fmla="*/ 71 w 308"/>
                  <a:gd name="T39" fmla="*/ 166 h 527"/>
                  <a:gd name="T40" fmla="*/ 74 w 308"/>
                  <a:gd name="T41" fmla="*/ 176 h 527"/>
                  <a:gd name="T42" fmla="*/ 76 w 308"/>
                  <a:gd name="T43" fmla="*/ 190 h 527"/>
                  <a:gd name="T44" fmla="*/ 81 w 308"/>
                  <a:gd name="T45" fmla="*/ 200 h 527"/>
                  <a:gd name="T46" fmla="*/ 83 w 308"/>
                  <a:gd name="T47" fmla="*/ 214 h 527"/>
                  <a:gd name="T48" fmla="*/ 88 w 308"/>
                  <a:gd name="T49" fmla="*/ 226 h 527"/>
                  <a:gd name="T50" fmla="*/ 90 w 308"/>
                  <a:gd name="T51" fmla="*/ 238 h 527"/>
                  <a:gd name="T52" fmla="*/ 97 w 308"/>
                  <a:gd name="T53" fmla="*/ 257 h 527"/>
                  <a:gd name="T54" fmla="*/ 100 w 308"/>
                  <a:gd name="T55" fmla="*/ 264 h 527"/>
                  <a:gd name="T56" fmla="*/ 102 w 308"/>
                  <a:gd name="T57" fmla="*/ 273 h 527"/>
                  <a:gd name="T58" fmla="*/ 102 w 308"/>
                  <a:gd name="T59" fmla="*/ 276 h 527"/>
                  <a:gd name="T60" fmla="*/ 104 w 308"/>
                  <a:gd name="T61" fmla="*/ 280 h 527"/>
                  <a:gd name="T62" fmla="*/ 107 w 308"/>
                  <a:gd name="T63" fmla="*/ 295 h 527"/>
                  <a:gd name="T64" fmla="*/ 112 w 308"/>
                  <a:gd name="T65" fmla="*/ 304 h 527"/>
                  <a:gd name="T66" fmla="*/ 119 w 308"/>
                  <a:gd name="T67" fmla="*/ 316 h 527"/>
                  <a:gd name="T68" fmla="*/ 130 w 308"/>
                  <a:gd name="T69" fmla="*/ 328 h 527"/>
                  <a:gd name="T70" fmla="*/ 142 w 308"/>
                  <a:gd name="T71" fmla="*/ 342 h 527"/>
                  <a:gd name="T72" fmla="*/ 154 w 308"/>
                  <a:gd name="T73" fmla="*/ 351 h 527"/>
                  <a:gd name="T74" fmla="*/ 164 w 308"/>
                  <a:gd name="T75" fmla="*/ 361 h 527"/>
                  <a:gd name="T76" fmla="*/ 173 w 308"/>
                  <a:gd name="T77" fmla="*/ 373 h 527"/>
                  <a:gd name="T78" fmla="*/ 175 w 308"/>
                  <a:gd name="T79" fmla="*/ 373 h 527"/>
                  <a:gd name="T80" fmla="*/ 180 w 308"/>
                  <a:gd name="T81" fmla="*/ 378 h 527"/>
                  <a:gd name="T82" fmla="*/ 183 w 308"/>
                  <a:gd name="T83" fmla="*/ 380 h 527"/>
                  <a:gd name="T84" fmla="*/ 190 w 308"/>
                  <a:gd name="T85" fmla="*/ 389 h 527"/>
                  <a:gd name="T86" fmla="*/ 192 w 308"/>
                  <a:gd name="T87" fmla="*/ 389 h 527"/>
                  <a:gd name="T88" fmla="*/ 201 w 308"/>
                  <a:gd name="T89" fmla="*/ 399 h 527"/>
                  <a:gd name="T90" fmla="*/ 206 w 308"/>
                  <a:gd name="T91" fmla="*/ 406 h 527"/>
                  <a:gd name="T92" fmla="*/ 209 w 308"/>
                  <a:gd name="T93" fmla="*/ 406 h 527"/>
                  <a:gd name="T94" fmla="*/ 218 w 308"/>
                  <a:gd name="T95" fmla="*/ 415 h 527"/>
                  <a:gd name="T96" fmla="*/ 225 w 308"/>
                  <a:gd name="T97" fmla="*/ 423 h 527"/>
                  <a:gd name="T98" fmla="*/ 232 w 308"/>
                  <a:gd name="T99" fmla="*/ 430 h 527"/>
                  <a:gd name="T100" fmla="*/ 237 w 308"/>
                  <a:gd name="T101" fmla="*/ 434 h 527"/>
                  <a:gd name="T102" fmla="*/ 242 w 308"/>
                  <a:gd name="T103" fmla="*/ 439 h 527"/>
                  <a:gd name="T104" fmla="*/ 251 w 308"/>
                  <a:gd name="T105" fmla="*/ 449 h 527"/>
                  <a:gd name="T106" fmla="*/ 261 w 308"/>
                  <a:gd name="T107" fmla="*/ 461 h 527"/>
                  <a:gd name="T108" fmla="*/ 275 w 308"/>
                  <a:gd name="T109" fmla="*/ 472 h 527"/>
                  <a:gd name="T110" fmla="*/ 282 w 308"/>
                  <a:gd name="T111" fmla="*/ 479 h 527"/>
                  <a:gd name="T112" fmla="*/ 294 w 308"/>
                  <a:gd name="T113" fmla="*/ 494 h 527"/>
                  <a:gd name="T114" fmla="*/ 308 w 308"/>
                  <a:gd name="T115" fmla="*/ 508 h 527"/>
                  <a:gd name="T116" fmla="*/ 306 w 308"/>
                  <a:gd name="T117" fmla="*/ 522 h 527"/>
                  <a:gd name="T118" fmla="*/ 306 w 308"/>
                  <a:gd name="T119" fmla="*/ 525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08" h="527">
                    <a:moveTo>
                      <a:pt x="0" y="36"/>
                    </a:moveTo>
                    <a:lnTo>
                      <a:pt x="62" y="0"/>
                    </a:lnTo>
                    <a:lnTo>
                      <a:pt x="5" y="53"/>
                    </a:lnTo>
                    <a:lnTo>
                      <a:pt x="31" y="36"/>
                    </a:lnTo>
                    <a:lnTo>
                      <a:pt x="10" y="67"/>
                    </a:lnTo>
                    <a:lnTo>
                      <a:pt x="36" y="50"/>
                    </a:lnTo>
                    <a:lnTo>
                      <a:pt x="10" y="69"/>
                    </a:lnTo>
                    <a:lnTo>
                      <a:pt x="38" y="55"/>
                    </a:lnTo>
                    <a:lnTo>
                      <a:pt x="14" y="81"/>
                    </a:lnTo>
                    <a:lnTo>
                      <a:pt x="40" y="64"/>
                    </a:lnTo>
                    <a:lnTo>
                      <a:pt x="17" y="91"/>
                    </a:lnTo>
                    <a:lnTo>
                      <a:pt x="43" y="76"/>
                    </a:lnTo>
                    <a:lnTo>
                      <a:pt x="22" y="110"/>
                    </a:lnTo>
                    <a:lnTo>
                      <a:pt x="50" y="93"/>
                    </a:lnTo>
                    <a:lnTo>
                      <a:pt x="24" y="114"/>
                    </a:lnTo>
                    <a:lnTo>
                      <a:pt x="50" y="100"/>
                    </a:lnTo>
                    <a:lnTo>
                      <a:pt x="26" y="119"/>
                    </a:lnTo>
                    <a:lnTo>
                      <a:pt x="52" y="105"/>
                    </a:lnTo>
                    <a:lnTo>
                      <a:pt x="26" y="121"/>
                    </a:lnTo>
                    <a:lnTo>
                      <a:pt x="52" y="107"/>
                    </a:lnTo>
                    <a:lnTo>
                      <a:pt x="29" y="129"/>
                    </a:lnTo>
                    <a:lnTo>
                      <a:pt x="55" y="112"/>
                    </a:lnTo>
                    <a:lnTo>
                      <a:pt x="31" y="143"/>
                    </a:lnTo>
                    <a:lnTo>
                      <a:pt x="59" y="126"/>
                    </a:lnTo>
                    <a:lnTo>
                      <a:pt x="33" y="145"/>
                    </a:lnTo>
                    <a:lnTo>
                      <a:pt x="59" y="131"/>
                    </a:lnTo>
                    <a:lnTo>
                      <a:pt x="36" y="155"/>
                    </a:lnTo>
                    <a:lnTo>
                      <a:pt x="62" y="138"/>
                    </a:lnTo>
                    <a:lnTo>
                      <a:pt x="36" y="157"/>
                    </a:lnTo>
                    <a:lnTo>
                      <a:pt x="62" y="140"/>
                    </a:lnTo>
                    <a:lnTo>
                      <a:pt x="38" y="159"/>
                    </a:lnTo>
                    <a:lnTo>
                      <a:pt x="64" y="145"/>
                    </a:lnTo>
                    <a:lnTo>
                      <a:pt x="38" y="166"/>
                    </a:lnTo>
                    <a:lnTo>
                      <a:pt x="67" y="152"/>
                    </a:lnTo>
                    <a:lnTo>
                      <a:pt x="40" y="169"/>
                    </a:lnTo>
                    <a:lnTo>
                      <a:pt x="67" y="155"/>
                    </a:lnTo>
                    <a:lnTo>
                      <a:pt x="43" y="183"/>
                    </a:lnTo>
                    <a:lnTo>
                      <a:pt x="71" y="166"/>
                    </a:lnTo>
                    <a:lnTo>
                      <a:pt x="43" y="183"/>
                    </a:lnTo>
                    <a:lnTo>
                      <a:pt x="71" y="166"/>
                    </a:lnTo>
                    <a:lnTo>
                      <a:pt x="45" y="190"/>
                    </a:lnTo>
                    <a:lnTo>
                      <a:pt x="74" y="176"/>
                    </a:lnTo>
                    <a:lnTo>
                      <a:pt x="50" y="204"/>
                    </a:lnTo>
                    <a:lnTo>
                      <a:pt x="76" y="190"/>
                    </a:lnTo>
                    <a:lnTo>
                      <a:pt x="52" y="216"/>
                    </a:lnTo>
                    <a:lnTo>
                      <a:pt x="81" y="200"/>
                    </a:lnTo>
                    <a:lnTo>
                      <a:pt x="57" y="228"/>
                    </a:lnTo>
                    <a:lnTo>
                      <a:pt x="83" y="214"/>
                    </a:lnTo>
                    <a:lnTo>
                      <a:pt x="62" y="240"/>
                    </a:lnTo>
                    <a:lnTo>
                      <a:pt x="88" y="226"/>
                    </a:lnTo>
                    <a:lnTo>
                      <a:pt x="64" y="254"/>
                    </a:lnTo>
                    <a:lnTo>
                      <a:pt x="90" y="238"/>
                    </a:lnTo>
                    <a:lnTo>
                      <a:pt x="69" y="271"/>
                    </a:lnTo>
                    <a:lnTo>
                      <a:pt x="97" y="257"/>
                    </a:lnTo>
                    <a:lnTo>
                      <a:pt x="71" y="278"/>
                    </a:lnTo>
                    <a:lnTo>
                      <a:pt x="100" y="264"/>
                    </a:lnTo>
                    <a:lnTo>
                      <a:pt x="74" y="287"/>
                    </a:lnTo>
                    <a:lnTo>
                      <a:pt x="102" y="273"/>
                    </a:lnTo>
                    <a:lnTo>
                      <a:pt x="76" y="290"/>
                    </a:lnTo>
                    <a:lnTo>
                      <a:pt x="102" y="276"/>
                    </a:lnTo>
                    <a:lnTo>
                      <a:pt x="78" y="297"/>
                    </a:lnTo>
                    <a:lnTo>
                      <a:pt x="104" y="280"/>
                    </a:lnTo>
                    <a:lnTo>
                      <a:pt x="81" y="309"/>
                    </a:lnTo>
                    <a:lnTo>
                      <a:pt x="107" y="295"/>
                    </a:lnTo>
                    <a:lnTo>
                      <a:pt x="83" y="321"/>
                    </a:lnTo>
                    <a:lnTo>
                      <a:pt x="112" y="304"/>
                    </a:lnTo>
                    <a:lnTo>
                      <a:pt x="90" y="330"/>
                    </a:lnTo>
                    <a:lnTo>
                      <a:pt x="119" y="316"/>
                    </a:lnTo>
                    <a:lnTo>
                      <a:pt x="104" y="344"/>
                    </a:lnTo>
                    <a:lnTo>
                      <a:pt x="130" y="328"/>
                    </a:lnTo>
                    <a:lnTo>
                      <a:pt x="116" y="356"/>
                    </a:lnTo>
                    <a:lnTo>
                      <a:pt x="142" y="342"/>
                    </a:lnTo>
                    <a:lnTo>
                      <a:pt x="126" y="366"/>
                    </a:lnTo>
                    <a:lnTo>
                      <a:pt x="154" y="351"/>
                    </a:lnTo>
                    <a:lnTo>
                      <a:pt x="135" y="375"/>
                    </a:lnTo>
                    <a:lnTo>
                      <a:pt x="164" y="361"/>
                    </a:lnTo>
                    <a:lnTo>
                      <a:pt x="147" y="387"/>
                    </a:lnTo>
                    <a:lnTo>
                      <a:pt x="173" y="373"/>
                    </a:lnTo>
                    <a:lnTo>
                      <a:pt x="149" y="389"/>
                    </a:lnTo>
                    <a:lnTo>
                      <a:pt x="175" y="373"/>
                    </a:lnTo>
                    <a:lnTo>
                      <a:pt x="154" y="394"/>
                    </a:lnTo>
                    <a:lnTo>
                      <a:pt x="180" y="378"/>
                    </a:lnTo>
                    <a:lnTo>
                      <a:pt x="157" y="396"/>
                    </a:lnTo>
                    <a:lnTo>
                      <a:pt x="183" y="380"/>
                    </a:lnTo>
                    <a:lnTo>
                      <a:pt x="164" y="404"/>
                    </a:lnTo>
                    <a:lnTo>
                      <a:pt x="190" y="389"/>
                    </a:lnTo>
                    <a:lnTo>
                      <a:pt x="166" y="406"/>
                    </a:lnTo>
                    <a:lnTo>
                      <a:pt x="192" y="389"/>
                    </a:lnTo>
                    <a:lnTo>
                      <a:pt x="175" y="415"/>
                    </a:lnTo>
                    <a:lnTo>
                      <a:pt x="201" y="399"/>
                    </a:lnTo>
                    <a:lnTo>
                      <a:pt x="180" y="420"/>
                    </a:lnTo>
                    <a:lnTo>
                      <a:pt x="206" y="406"/>
                    </a:lnTo>
                    <a:lnTo>
                      <a:pt x="180" y="420"/>
                    </a:lnTo>
                    <a:lnTo>
                      <a:pt x="209" y="406"/>
                    </a:lnTo>
                    <a:lnTo>
                      <a:pt x="192" y="432"/>
                    </a:lnTo>
                    <a:lnTo>
                      <a:pt x="218" y="415"/>
                    </a:lnTo>
                    <a:lnTo>
                      <a:pt x="199" y="439"/>
                    </a:lnTo>
                    <a:lnTo>
                      <a:pt x="225" y="423"/>
                    </a:lnTo>
                    <a:lnTo>
                      <a:pt x="204" y="444"/>
                    </a:lnTo>
                    <a:lnTo>
                      <a:pt x="232" y="430"/>
                    </a:lnTo>
                    <a:lnTo>
                      <a:pt x="211" y="451"/>
                    </a:lnTo>
                    <a:lnTo>
                      <a:pt x="237" y="434"/>
                    </a:lnTo>
                    <a:lnTo>
                      <a:pt x="213" y="453"/>
                    </a:lnTo>
                    <a:lnTo>
                      <a:pt x="242" y="439"/>
                    </a:lnTo>
                    <a:lnTo>
                      <a:pt x="225" y="465"/>
                    </a:lnTo>
                    <a:lnTo>
                      <a:pt x="251" y="449"/>
                    </a:lnTo>
                    <a:lnTo>
                      <a:pt x="235" y="475"/>
                    </a:lnTo>
                    <a:lnTo>
                      <a:pt x="261" y="461"/>
                    </a:lnTo>
                    <a:lnTo>
                      <a:pt x="249" y="489"/>
                    </a:lnTo>
                    <a:lnTo>
                      <a:pt x="275" y="472"/>
                    </a:lnTo>
                    <a:lnTo>
                      <a:pt x="254" y="496"/>
                    </a:lnTo>
                    <a:lnTo>
                      <a:pt x="282" y="479"/>
                    </a:lnTo>
                    <a:lnTo>
                      <a:pt x="268" y="508"/>
                    </a:lnTo>
                    <a:lnTo>
                      <a:pt x="294" y="494"/>
                    </a:lnTo>
                    <a:lnTo>
                      <a:pt x="282" y="522"/>
                    </a:lnTo>
                    <a:lnTo>
                      <a:pt x="308" y="508"/>
                    </a:lnTo>
                    <a:lnTo>
                      <a:pt x="296" y="527"/>
                    </a:lnTo>
                    <a:lnTo>
                      <a:pt x="306" y="522"/>
                    </a:lnTo>
                    <a:lnTo>
                      <a:pt x="299" y="527"/>
                    </a:lnTo>
                    <a:lnTo>
                      <a:pt x="306" y="525"/>
                    </a:lnTo>
                  </a:path>
                </a:pathLst>
              </a:custGeom>
              <a:noFill/>
              <a:ln w="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3" name="Freeform 3169"/>
              <p:cNvSpPr>
                <a:spLocks/>
              </p:cNvSpPr>
              <p:nvPr/>
            </p:nvSpPr>
            <p:spPr bwMode="auto">
              <a:xfrm>
                <a:off x="4991100" y="2506663"/>
                <a:ext cx="165100" cy="142875"/>
              </a:xfrm>
              <a:custGeom>
                <a:avLst/>
                <a:gdLst>
                  <a:gd name="T0" fmla="*/ 28 w 104"/>
                  <a:gd name="T1" fmla="*/ 14 h 90"/>
                  <a:gd name="T2" fmla="*/ 33 w 104"/>
                  <a:gd name="T3" fmla="*/ 12 h 90"/>
                  <a:gd name="T4" fmla="*/ 9 w 104"/>
                  <a:gd name="T5" fmla="*/ 40 h 90"/>
                  <a:gd name="T6" fmla="*/ 73 w 104"/>
                  <a:gd name="T7" fmla="*/ 2 h 90"/>
                  <a:gd name="T8" fmla="*/ 7 w 104"/>
                  <a:gd name="T9" fmla="*/ 57 h 90"/>
                  <a:gd name="T10" fmla="*/ 104 w 104"/>
                  <a:gd name="T11" fmla="*/ 0 h 90"/>
                  <a:gd name="T12" fmla="*/ 7 w 104"/>
                  <a:gd name="T13" fmla="*/ 57 h 90"/>
                  <a:gd name="T14" fmla="*/ 104 w 104"/>
                  <a:gd name="T15" fmla="*/ 0 h 90"/>
                  <a:gd name="T16" fmla="*/ 5 w 104"/>
                  <a:gd name="T17" fmla="*/ 76 h 90"/>
                  <a:gd name="T18" fmla="*/ 35 w 104"/>
                  <a:gd name="T19" fmla="*/ 57 h 90"/>
                  <a:gd name="T20" fmla="*/ 5 w 104"/>
                  <a:gd name="T21" fmla="*/ 78 h 90"/>
                  <a:gd name="T22" fmla="*/ 35 w 104"/>
                  <a:gd name="T23" fmla="*/ 59 h 90"/>
                  <a:gd name="T24" fmla="*/ 0 w 104"/>
                  <a:gd name="T25" fmla="*/ 90 h 90"/>
                  <a:gd name="T26" fmla="*/ 35 w 104"/>
                  <a:gd name="T27" fmla="*/ 71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4" h="90">
                    <a:moveTo>
                      <a:pt x="28" y="14"/>
                    </a:moveTo>
                    <a:lnTo>
                      <a:pt x="33" y="12"/>
                    </a:lnTo>
                    <a:lnTo>
                      <a:pt x="9" y="40"/>
                    </a:lnTo>
                    <a:lnTo>
                      <a:pt x="73" y="2"/>
                    </a:lnTo>
                    <a:lnTo>
                      <a:pt x="7" y="57"/>
                    </a:lnTo>
                    <a:lnTo>
                      <a:pt x="104" y="0"/>
                    </a:lnTo>
                    <a:lnTo>
                      <a:pt x="7" y="57"/>
                    </a:lnTo>
                    <a:lnTo>
                      <a:pt x="104" y="0"/>
                    </a:lnTo>
                    <a:lnTo>
                      <a:pt x="5" y="76"/>
                    </a:lnTo>
                    <a:lnTo>
                      <a:pt x="35" y="57"/>
                    </a:lnTo>
                    <a:lnTo>
                      <a:pt x="5" y="78"/>
                    </a:lnTo>
                    <a:lnTo>
                      <a:pt x="35" y="59"/>
                    </a:lnTo>
                    <a:lnTo>
                      <a:pt x="0" y="90"/>
                    </a:lnTo>
                    <a:lnTo>
                      <a:pt x="35" y="71"/>
                    </a:lnTo>
                  </a:path>
                </a:pathLst>
              </a:custGeom>
              <a:noFill/>
              <a:ln w="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12_5"/>
          <p:cNvGrpSpPr/>
          <p:nvPr>
            <p:custDataLst>
              <p:tags r:id="rId2"/>
            </p:custDataLst>
          </p:nvPr>
        </p:nvGrpSpPr>
        <p:grpSpPr>
          <a:xfrm>
            <a:off x="1287295" y="494675"/>
            <a:ext cx="648510" cy="752868"/>
            <a:chOff x="5957888" y="3260725"/>
            <a:chExt cx="276225" cy="320675"/>
          </a:xfrm>
          <a:solidFill>
            <a:schemeClr val="accent5"/>
          </a:solidFill>
        </p:grpSpPr>
        <p:sp>
          <p:nvSpPr>
            <p:cNvPr id="6" name="Freeform 40217"/>
            <p:cNvSpPr>
              <a:spLocks noEditPoints="1"/>
            </p:cNvSpPr>
            <p:nvPr/>
          </p:nvSpPr>
          <p:spPr bwMode="auto">
            <a:xfrm>
              <a:off x="5989638" y="3260725"/>
              <a:ext cx="244475" cy="258763"/>
            </a:xfrm>
            <a:custGeom>
              <a:avLst/>
              <a:gdLst>
                <a:gd name="T0" fmla="*/ 33 w 62"/>
                <a:gd name="T1" fmla="*/ 54 h 66"/>
                <a:gd name="T2" fmla="*/ 41 w 62"/>
                <a:gd name="T3" fmla="*/ 26 h 66"/>
                <a:gd name="T4" fmla="*/ 19 w 62"/>
                <a:gd name="T5" fmla="*/ 48 h 66"/>
                <a:gd name="T6" fmla="*/ 17 w 62"/>
                <a:gd name="T7" fmla="*/ 54 h 66"/>
                <a:gd name="T8" fmla="*/ 0 w 62"/>
                <a:gd name="T9" fmla="*/ 48 h 66"/>
                <a:gd name="T10" fmla="*/ 10 w 62"/>
                <a:gd name="T11" fmla="*/ 27 h 66"/>
                <a:gd name="T12" fmla="*/ 57 w 62"/>
                <a:gd name="T13" fmla="*/ 9 h 66"/>
                <a:gd name="T14" fmla="*/ 58 w 62"/>
                <a:gd name="T15" fmla="*/ 48 h 66"/>
                <a:gd name="T16" fmla="*/ 51 w 62"/>
                <a:gd name="T17" fmla="*/ 63 h 66"/>
                <a:gd name="T18" fmla="*/ 42 w 62"/>
                <a:gd name="T19" fmla="*/ 65 h 66"/>
                <a:gd name="T20" fmla="*/ 30 w 62"/>
                <a:gd name="T21" fmla="*/ 60 h 66"/>
                <a:gd name="T22" fmla="*/ 53 w 62"/>
                <a:gd name="T23" fmla="*/ 37 h 66"/>
                <a:gd name="T24" fmla="*/ 50 w 62"/>
                <a:gd name="T25" fmla="*/ 7 h 66"/>
                <a:gd name="T26" fmla="*/ 12 w 62"/>
                <a:gd name="T27" fmla="*/ 26 h 66"/>
                <a:gd name="T28" fmla="*/ 13 w 62"/>
                <a:gd name="T29" fmla="*/ 38 h 66"/>
                <a:gd name="T30" fmla="*/ 31 w 62"/>
                <a:gd name="T31" fmla="*/ 20 h 66"/>
                <a:gd name="T32" fmla="*/ 42 w 62"/>
                <a:gd name="T33" fmla="*/ 36 h 66"/>
                <a:gd name="T34" fmla="*/ 49 w 62"/>
                <a:gd name="T35" fmla="*/ 51 h 66"/>
                <a:gd name="T36" fmla="*/ 57 w 62"/>
                <a:gd name="T37" fmla="*/ 19 h 66"/>
                <a:gd name="T38" fmla="*/ 51 w 62"/>
                <a:gd name="T39" fmla="*/ 51 h 66"/>
                <a:gd name="T40" fmla="*/ 61 w 62"/>
                <a:gd name="T41" fmla="*/ 24 h 66"/>
                <a:gd name="T42" fmla="*/ 43 w 62"/>
                <a:gd name="T43" fmla="*/ 63 h 66"/>
                <a:gd name="T44" fmla="*/ 45 w 62"/>
                <a:gd name="T45" fmla="*/ 51 h 66"/>
                <a:gd name="T46" fmla="*/ 38 w 62"/>
                <a:gd name="T47" fmla="*/ 49 h 66"/>
                <a:gd name="T48" fmla="*/ 43 w 62"/>
                <a:gd name="T49" fmla="*/ 63 h 66"/>
                <a:gd name="T50" fmla="*/ 11 w 62"/>
                <a:gd name="T51" fmla="*/ 50 h 66"/>
                <a:gd name="T52" fmla="*/ 13 w 62"/>
                <a:gd name="T53" fmla="*/ 39 h 66"/>
                <a:gd name="T54" fmla="*/ 5 w 62"/>
                <a:gd name="T55" fmla="*/ 39 h 66"/>
                <a:gd name="T56" fmla="*/ 35 w 62"/>
                <a:gd name="T57" fmla="*/ 21 h 66"/>
                <a:gd name="T58" fmla="*/ 23 w 62"/>
                <a:gd name="T59" fmla="*/ 36 h 66"/>
                <a:gd name="T60" fmla="*/ 45 w 62"/>
                <a:gd name="T61" fmla="*/ 63 h 66"/>
                <a:gd name="T62" fmla="*/ 55 w 62"/>
                <a:gd name="T63" fmla="*/ 53 h 66"/>
                <a:gd name="T64" fmla="*/ 45 w 62"/>
                <a:gd name="T65" fmla="*/ 63 h 66"/>
                <a:gd name="T66" fmla="*/ 21 w 62"/>
                <a:gd name="T67" fmla="*/ 40 h 66"/>
                <a:gd name="T68" fmla="*/ 12 w 62"/>
                <a:gd name="T6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" h="66">
                  <a:moveTo>
                    <a:pt x="30" y="60"/>
                  </a:moveTo>
                  <a:cubicBezTo>
                    <a:pt x="31" y="58"/>
                    <a:pt x="32" y="56"/>
                    <a:pt x="33" y="54"/>
                  </a:cubicBezTo>
                  <a:cubicBezTo>
                    <a:pt x="38" y="47"/>
                    <a:pt x="41" y="39"/>
                    <a:pt x="42" y="31"/>
                  </a:cubicBezTo>
                  <a:cubicBezTo>
                    <a:pt x="42" y="29"/>
                    <a:pt x="42" y="28"/>
                    <a:pt x="41" y="26"/>
                  </a:cubicBezTo>
                  <a:cubicBezTo>
                    <a:pt x="40" y="21"/>
                    <a:pt x="36" y="21"/>
                    <a:pt x="33" y="25"/>
                  </a:cubicBezTo>
                  <a:cubicBezTo>
                    <a:pt x="27" y="31"/>
                    <a:pt x="22" y="39"/>
                    <a:pt x="19" y="48"/>
                  </a:cubicBezTo>
                  <a:cubicBezTo>
                    <a:pt x="18" y="49"/>
                    <a:pt x="18" y="50"/>
                    <a:pt x="18" y="51"/>
                  </a:cubicBezTo>
                  <a:cubicBezTo>
                    <a:pt x="18" y="52"/>
                    <a:pt x="17" y="53"/>
                    <a:pt x="17" y="54"/>
                  </a:cubicBezTo>
                  <a:cubicBezTo>
                    <a:pt x="15" y="52"/>
                    <a:pt x="13" y="52"/>
                    <a:pt x="11" y="53"/>
                  </a:cubicBezTo>
                  <a:cubicBezTo>
                    <a:pt x="9" y="50"/>
                    <a:pt x="4" y="50"/>
                    <a:pt x="0" y="48"/>
                  </a:cubicBezTo>
                  <a:cubicBezTo>
                    <a:pt x="1" y="45"/>
                    <a:pt x="3" y="41"/>
                    <a:pt x="4" y="38"/>
                  </a:cubicBezTo>
                  <a:cubicBezTo>
                    <a:pt x="6" y="34"/>
                    <a:pt x="8" y="30"/>
                    <a:pt x="10" y="27"/>
                  </a:cubicBezTo>
                  <a:cubicBezTo>
                    <a:pt x="13" y="19"/>
                    <a:pt x="19" y="13"/>
                    <a:pt x="25" y="8"/>
                  </a:cubicBezTo>
                  <a:cubicBezTo>
                    <a:pt x="35" y="0"/>
                    <a:pt x="50" y="2"/>
                    <a:pt x="57" y="9"/>
                  </a:cubicBezTo>
                  <a:cubicBezTo>
                    <a:pt x="61" y="14"/>
                    <a:pt x="62" y="20"/>
                    <a:pt x="62" y="27"/>
                  </a:cubicBezTo>
                  <a:cubicBezTo>
                    <a:pt x="62" y="34"/>
                    <a:pt x="60" y="41"/>
                    <a:pt x="58" y="48"/>
                  </a:cubicBezTo>
                  <a:cubicBezTo>
                    <a:pt x="56" y="53"/>
                    <a:pt x="53" y="57"/>
                    <a:pt x="51" y="62"/>
                  </a:cubicBezTo>
                  <a:cubicBezTo>
                    <a:pt x="51" y="62"/>
                    <a:pt x="51" y="63"/>
                    <a:pt x="51" y="63"/>
                  </a:cubicBezTo>
                  <a:cubicBezTo>
                    <a:pt x="51" y="64"/>
                    <a:pt x="50" y="65"/>
                    <a:pt x="50" y="66"/>
                  </a:cubicBezTo>
                  <a:cubicBezTo>
                    <a:pt x="47" y="66"/>
                    <a:pt x="44" y="66"/>
                    <a:pt x="42" y="65"/>
                  </a:cubicBezTo>
                  <a:cubicBezTo>
                    <a:pt x="40" y="63"/>
                    <a:pt x="37" y="62"/>
                    <a:pt x="35" y="61"/>
                  </a:cubicBezTo>
                  <a:cubicBezTo>
                    <a:pt x="33" y="61"/>
                    <a:pt x="32" y="60"/>
                    <a:pt x="30" y="60"/>
                  </a:cubicBezTo>
                  <a:close/>
                  <a:moveTo>
                    <a:pt x="49" y="51"/>
                  </a:moveTo>
                  <a:cubicBezTo>
                    <a:pt x="50" y="46"/>
                    <a:pt x="52" y="41"/>
                    <a:pt x="53" y="37"/>
                  </a:cubicBezTo>
                  <a:cubicBezTo>
                    <a:pt x="55" y="30"/>
                    <a:pt x="56" y="24"/>
                    <a:pt x="55" y="17"/>
                  </a:cubicBezTo>
                  <a:cubicBezTo>
                    <a:pt x="55" y="13"/>
                    <a:pt x="53" y="9"/>
                    <a:pt x="50" y="7"/>
                  </a:cubicBezTo>
                  <a:cubicBezTo>
                    <a:pt x="43" y="4"/>
                    <a:pt x="33" y="3"/>
                    <a:pt x="26" y="9"/>
                  </a:cubicBezTo>
                  <a:cubicBezTo>
                    <a:pt x="20" y="14"/>
                    <a:pt x="16" y="19"/>
                    <a:pt x="12" y="26"/>
                  </a:cubicBezTo>
                  <a:cubicBezTo>
                    <a:pt x="10" y="29"/>
                    <a:pt x="9" y="32"/>
                    <a:pt x="7" y="36"/>
                  </a:cubicBezTo>
                  <a:cubicBezTo>
                    <a:pt x="9" y="36"/>
                    <a:pt x="11" y="37"/>
                    <a:pt x="13" y="38"/>
                  </a:cubicBezTo>
                  <a:cubicBezTo>
                    <a:pt x="15" y="39"/>
                    <a:pt x="15" y="37"/>
                    <a:pt x="16" y="36"/>
                  </a:cubicBezTo>
                  <a:cubicBezTo>
                    <a:pt x="19" y="29"/>
                    <a:pt x="24" y="24"/>
                    <a:pt x="31" y="20"/>
                  </a:cubicBezTo>
                  <a:cubicBezTo>
                    <a:pt x="36" y="18"/>
                    <a:pt x="41" y="19"/>
                    <a:pt x="42" y="25"/>
                  </a:cubicBezTo>
                  <a:cubicBezTo>
                    <a:pt x="43" y="29"/>
                    <a:pt x="43" y="33"/>
                    <a:pt x="42" y="36"/>
                  </a:cubicBezTo>
                  <a:cubicBezTo>
                    <a:pt x="42" y="40"/>
                    <a:pt x="41" y="43"/>
                    <a:pt x="40" y="47"/>
                  </a:cubicBezTo>
                  <a:cubicBezTo>
                    <a:pt x="43" y="48"/>
                    <a:pt x="46" y="50"/>
                    <a:pt x="49" y="51"/>
                  </a:cubicBezTo>
                  <a:close/>
                  <a:moveTo>
                    <a:pt x="55" y="10"/>
                  </a:moveTo>
                  <a:cubicBezTo>
                    <a:pt x="55" y="13"/>
                    <a:pt x="57" y="16"/>
                    <a:pt x="57" y="19"/>
                  </a:cubicBezTo>
                  <a:cubicBezTo>
                    <a:pt x="58" y="27"/>
                    <a:pt x="56" y="34"/>
                    <a:pt x="54" y="41"/>
                  </a:cubicBezTo>
                  <a:cubicBezTo>
                    <a:pt x="53" y="44"/>
                    <a:pt x="52" y="48"/>
                    <a:pt x="51" y="51"/>
                  </a:cubicBezTo>
                  <a:cubicBezTo>
                    <a:pt x="55" y="52"/>
                    <a:pt x="56" y="50"/>
                    <a:pt x="57" y="46"/>
                  </a:cubicBezTo>
                  <a:cubicBezTo>
                    <a:pt x="59" y="39"/>
                    <a:pt x="61" y="32"/>
                    <a:pt x="61" y="24"/>
                  </a:cubicBezTo>
                  <a:cubicBezTo>
                    <a:pt x="60" y="18"/>
                    <a:pt x="59" y="13"/>
                    <a:pt x="55" y="10"/>
                  </a:cubicBezTo>
                  <a:close/>
                  <a:moveTo>
                    <a:pt x="43" y="63"/>
                  </a:moveTo>
                  <a:cubicBezTo>
                    <a:pt x="45" y="60"/>
                    <a:pt x="46" y="57"/>
                    <a:pt x="47" y="55"/>
                  </a:cubicBezTo>
                  <a:cubicBezTo>
                    <a:pt x="47" y="54"/>
                    <a:pt x="47" y="51"/>
                    <a:pt x="45" y="51"/>
                  </a:cubicBezTo>
                  <a:cubicBezTo>
                    <a:pt x="44" y="50"/>
                    <a:pt x="42" y="49"/>
                    <a:pt x="41" y="49"/>
                  </a:cubicBezTo>
                  <a:cubicBezTo>
                    <a:pt x="40" y="49"/>
                    <a:pt x="39" y="48"/>
                    <a:pt x="38" y="49"/>
                  </a:cubicBezTo>
                  <a:cubicBezTo>
                    <a:pt x="36" y="53"/>
                    <a:pt x="35" y="56"/>
                    <a:pt x="33" y="59"/>
                  </a:cubicBezTo>
                  <a:cubicBezTo>
                    <a:pt x="36" y="60"/>
                    <a:pt x="40" y="61"/>
                    <a:pt x="43" y="63"/>
                  </a:cubicBezTo>
                  <a:close/>
                  <a:moveTo>
                    <a:pt x="2" y="48"/>
                  </a:moveTo>
                  <a:cubicBezTo>
                    <a:pt x="5" y="48"/>
                    <a:pt x="8" y="49"/>
                    <a:pt x="11" y="50"/>
                  </a:cubicBezTo>
                  <a:cubicBezTo>
                    <a:pt x="12" y="47"/>
                    <a:pt x="13" y="44"/>
                    <a:pt x="14" y="41"/>
                  </a:cubicBezTo>
                  <a:cubicBezTo>
                    <a:pt x="14" y="41"/>
                    <a:pt x="13" y="40"/>
                    <a:pt x="13" y="39"/>
                  </a:cubicBezTo>
                  <a:cubicBezTo>
                    <a:pt x="11" y="39"/>
                    <a:pt x="9" y="39"/>
                    <a:pt x="6" y="38"/>
                  </a:cubicBezTo>
                  <a:cubicBezTo>
                    <a:pt x="6" y="38"/>
                    <a:pt x="6" y="39"/>
                    <a:pt x="5" y="39"/>
                  </a:cubicBezTo>
                  <a:cubicBezTo>
                    <a:pt x="4" y="42"/>
                    <a:pt x="3" y="44"/>
                    <a:pt x="2" y="48"/>
                  </a:cubicBezTo>
                  <a:close/>
                  <a:moveTo>
                    <a:pt x="35" y="21"/>
                  </a:moveTo>
                  <a:cubicBezTo>
                    <a:pt x="30" y="21"/>
                    <a:pt x="18" y="31"/>
                    <a:pt x="17" y="39"/>
                  </a:cubicBezTo>
                  <a:cubicBezTo>
                    <a:pt x="20" y="39"/>
                    <a:pt x="21" y="39"/>
                    <a:pt x="23" y="36"/>
                  </a:cubicBezTo>
                  <a:cubicBezTo>
                    <a:pt x="26" y="30"/>
                    <a:pt x="30" y="25"/>
                    <a:pt x="35" y="21"/>
                  </a:cubicBezTo>
                  <a:close/>
                  <a:moveTo>
                    <a:pt x="45" y="63"/>
                  </a:moveTo>
                  <a:cubicBezTo>
                    <a:pt x="48" y="65"/>
                    <a:pt x="49" y="64"/>
                    <a:pt x="50" y="62"/>
                  </a:cubicBezTo>
                  <a:cubicBezTo>
                    <a:pt x="52" y="59"/>
                    <a:pt x="53" y="56"/>
                    <a:pt x="55" y="53"/>
                  </a:cubicBezTo>
                  <a:cubicBezTo>
                    <a:pt x="51" y="52"/>
                    <a:pt x="49" y="53"/>
                    <a:pt x="48" y="56"/>
                  </a:cubicBezTo>
                  <a:cubicBezTo>
                    <a:pt x="47" y="59"/>
                    <a:pt x="46" y="61"/>
                    <a:pt x="45" y="63"/>
                  </a:cubicBezTo>
                  <a:close/>
                  <a:moveTo>
                    <a:pt x="16" y="51"/>
                  </a:moveTo>
                  <a:cubicBezTo>
                    <a:pt x="18" y="47"/>
                    <a:pt x="19" y="44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4" y="44"/>
                    <a:pt x="13" y="47"/>
                    <a:pt x="12" y="50"/>
                  </a:cubicBezTo>
                  <a:cubicBezTo>
                    <a:pt x="14" y="50"/>
                    <a:pt x="15" y="50"/>
                    <a:pt x="16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40218"/>
            <p:cNvSpPr>
              <a:spLocks/>
            </p:cNvSpPr>
            <p:nvPr/>
          </p:nvSpPr>
          <p:spPr bwMode="auto">
            <a:xfrm>
              <a:off x="5957888" y="3479800"/>
              <a:ext cx="28575" cy="31750"/>
            </a:xfrm>
            <a:custGeom>
              <a:avLst/>
              <a:gdLst>
                <a:gd name="T0" fmla="*/ 7 w 7"/>
                <a:gd name="T1" fmla="*/ 0 h 8"/>
                <a:gd name="T2" fmla="*/ 0 w 7"/>
                <a:gd name="T3" fmla="*/ 8 h 8"/>
                <a:gd name="T4" fmla="*/ 7 w 7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4"/>
                    <a:pt x="3" y="8"/>
                    <a:pt x="0" y="8"/>
                  </a:cubicBezTo>
                  <a:cubicBezTo>
                    <a:pt x="2" y="6"/>
                    <a:pt x="4" y="3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40219"/>
            <p:cNvSpPr>
              <a:spLocks/>
            </p:cNvSpPr>
            <p:nvPr/>
          </p:nvSpPr>
          <p:spPr bwMode="auto">
            <a:xfrm>
              <a:off x="6167438" y="3533775"/>
              <a:ext cx="11113" cy="47625"/>
            </a:xfrm>
            <a:custGeom>
              <a:avLst/>
              <a:gdLst>
                <a:gd name="T0" fmla="*/ 1 w 3"/>
                <a:gd name="T1" fmla="*/ 0 h 12"/>
                <a:gd name="T2" fmla="*/ 3 w 3"/>
                <a:gd name="T3" fmla="*/ 12 h 12"/>
                <a:gd name="T4" fmla="*/ 0 w 3"/>
                <a:gd name="T5" fmla="*/ 0 h 12"/>
                <a:gd name="T6" fmla="*/ 1 w 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2">
                  <a:moveTo>
                    <a:pt x="1" y="0"/>
                  </a:moveTo>
                  <a:cubicBezTo>
                    <a:pt x="2" y="4"/>
                    <a:pt x="2" y="8"/>
                    <a:pt x="3" y="12"/>
                  </a:cubicBezTo>
                  <a:cubicBezTo>
                    <a:pt x="1" y="11"/>
                    <a:pt x="1" y="1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40220"/>
            <p:cNvSpPr>
              <a:spLocks/>
            </p:cNvSpPr>
            <p:nvPr/>
          </p:nvSpPr>
          <p:spPr bwMode="auto">
            <a:xfrm>
              <a:off x="5986463" y="3498850"/>
              <a:ext cx="11113" cy="39688"/>
            </a:xfrm>
            <a:custGeom>
              <a:avLst/>
              <a:gdLst>
                <a:gd name="T0" fmla="*/ 3 w 3"/>
                <a:gd name="T1" fmla="*/ 0 h 10"/>
                <a:gd name="T2" fmla="*/ 1 w 3"/>
                <a:gd name="T3" fmla="*/ 10 h 10"/>
                <a:gd name="T4" fmla="*/ 3 w 3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0">
                  <a:moveTo>
                    <a:pt x="3" y="0"/>
                  </a:moveTo>
                  <a:cubicBezTo>
                    <a:pt x="3" y="3"/>
                    <a:pt x="2" y="6"/>
                    <a:pt x="1" y="10"/>
                  </a:cubicBezTo>
                  <a:cubicBezTo>
                    <a:pt x="0" y="8"/>
                    <a:pt x="1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221"/>
            <p:cNvSpPr>
              <a:spLocks/>
            </p:cNvSpPr>
            <p:nvPr/>
          </p:nvSpPr>
          <p:spPr bwMode="auto">
            <a:xfrm>
              <a:off x="6092826" y="3538538"/>
              <a:ext cx="19050" cy="34925"/>
            </a:xfrm>
            <a:custGeom>
              <a:avLst/>
              <a:gdLst>
                <a:gd name="T0" fmla="*/ 0 w 5"/>
                <a:gd name="T1" fmla="*/ 9 h 9"/>
                <a:gd name="T2" fmla="*/ 0 w 5"/>
                <a:gd name="T3" fmla="*/ 7 h 9"/>
                <a:gd name="T4" fmla="*/ 2 w 5"/>
                <a:gd name="T5" fmla="*/ 3 h 9"/>
                <a:gd name="T6" fmla="*/ 5 w 5"/>
                <a:gd name="T7" fmla="*/ 0 h 9"/>
                <a:gd name="T8" fmla="*/ 5 w 5"/>
                <a:gd name="T9" fmla="*/ 0 h 9"/>
                <a:gd name="T10" fmla="*/ 0 w 5"/>
                <a:gd name="T11" fmla="*/ 9 h 9"/>
                <a:gd name="T12" fmla="*/ 0 w 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">
                  <a:moveTo>
                    <a:pt x="0" y="9"/>
                  </a:moveTo>
                  <a:cubicBezTo>
                    <a:pt x="0" y="8"/>
                    <a:pt x="0" y="7"/>
                    <a:pt x="0" y="7"/>
                  </a:cubicBezTo>
                  <a:cubicBezTo>
                    <a:pt x="1" y="6"/>
                    <a:pt x="1" y="4"/>
                    <a:pt x="2" y="3"/>
                  </a:cubicBezTo>
                  <a:cubicBezTo>
                    <a:pt x="3" y="2"/>
                    <a:pt x="4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3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222"/>
            <p:cNvSpPr>
              <a:spLocks/>
            </p:cNvSpPr>
            <p:nvPr/>
          </p:nvSpPr>
          <p:spPr bwMode="auto">
            <a:xfrm>
              <a:off x="6021388" y="3498850"/>
              <a:ext cx="7938" cy="39688"/>
            </a:xfrm>
            <a:custGeom>
              <a:avLst/>
              <a:gdLst>
                <a:gd name="T0" fmla="*/ 1 w 2"/>
                <a:gd name="T1" fmla="*/ 0 h 10"/>
                <a:gd name="T2" fmla="*/ 2 w 2"/>
                <a:gd name="T3" fmla="*/ 10 h 10"/>
                <a:gd name="T4" fmla="*/ 1 w 2"/>
                <a:gd name="T5" fmla="*/ 10 h 10"/>
                <a:gd name="T6" fmla="*/ 1 w 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0">
                  <a:moveTo>
                    <a:pt x="1" y="0"/>
                  </a:moveTo>
                  <a:cubicBezTo>
                    <a:pt x="1" y="4"/>
                    <a:pt x="1" y="7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7"/>
                    <a:pt x="0" y="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223"/>
            <p:cNvSpPr>
              <a:spLocks/>
            </p:cNvSpPr>
            <p:nvPr/>
          </p:nvSpPr>
          <p:spPr bwMode="auto">
            <a:xfrm>
              <a:off x="6061076" y="3525838"/>
              <a:ext cx="26988" cy="23813"/>
            </a:xfrm>
            <a:custGeom>
              <a:avLst/>
              <a:gdLst>
                <a:gd name="T0" fmla="*/ 0 w 7"/>
                <a:gd name="T1" fmla="*/ 5 h 6"/>
                <a:gd name="T2" fmla="*/ 6 w 7"/>
                <a:gd name="T3" fmla="*/ 0 h 6"/>
                <a:gd name="T4" fmla="*/ 7 w 7"/>
                <a:gd name="T5" fmla="*/ 1 h 6"/>
                <a:gd name="T6" fmla="*/ 2 w 7"/>
                <a:gd name="T7" fmla="*/ 6 h 6"/>
                <a:gd name="T8" fmla="*/ 0 w 7"/>
                <a:gd name="T9" fmla="*/ 5 h 6"/>
                <a:gd name="T10" fmla="*/ 0 w 7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0" y="5"/>
                  </a:moveTo>
                  <a:cubicBezTo>
                    <a:pt x="2" y="3"/>
                    <a:pt x="4" y="2"/>
                    <a:pt x="6" y="0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5" y="3"/>
                    <a:pt x="3" y="4"/>
                    <a:pt x="2" y="6"/>
                  </a:cubicBezTo>
                  <a:cubicBezTo>
                    <a:pt x="1" y="6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40224"/>
            <p:cNvSpPr>
              <a:spLocks/>
            </p:cNvSpPr>
            <p:nvPr/>
          </p:nvSpPr>
          <p:spPr bwMode="auto">
            <a:xfrm>
              <a:off x="6127751" y="3541713"/>
              <a:ext cx="11113" cy="31750"/>
            </a:xfrm>
            <a:custGeom>
              <a:avLst/>
              <a:gdLst>
                <a:gd name="T0" fmla="*/ 2 w 3"/>
                <a:gd name="T1" fmla="*/ 8 h 8"/>
                <a:gd name="T2" fmla="*/ 2 w 3"/>
                <a:gd name="T3" fmla="*/ 0 h 8"/>
                <a:gd name="T4" fmla="*/ 3 w 3"/>
                <a:gd name="T5" fmla="*/ 0 h 8"/>
                <a:gd name="T6" fmla="*/ 2 w 3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2" y="8"/>
                  </a:moveTo>
                  <a:cubicBezTo>
                    <a:pt x="0" y="7"/>
                    <a:pt x="0" y="7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2"/>
                    <a:pt x="2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40225"/>
            <p:cNvSpPr>
              <a:spLocks/>
            </p:cNvSpPr>
            <p:nvPr/>
          </p:nvSpPr>
          <p:spPr bwMode="auto">
            <a:xfrm>
              <a:off x="6048376" y="3487738"/>
              <a:ext cx="7938" cy="34925"/>
            </a:xfrm>
            <a:custGeom>
              <a:avLst/>
              <a:gdLst>
                <a:gd name="T0" fmla="*/ 1 w 2"/>
                <a:gd name="T1" fmla="*/ 9 h 9"/>
                <a:gd name="T2" fmla="*/ 0 w 2"/>
                <a:gd name="T3" fmla="*/ 0 h 9"/>
                <a:gd name="T4" fmla="*/ 1 w 2"/>
                <a:gd name="T5" fmla="*/ 0 h 9"/>
                <a:gd name="T6" fmla="*/ 2 w 2"/>
                <a:gd name="T7" fmla="*/ 8 h 9"/>
                <a:gd name="T8" fmla="*/ 1 w 2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9">
                  <a:moveTo>
                    <a:pt x="1" y="9"/>
                  </a:moveTo>
                  <a:cubicBezTo>
                    <a:pt x="1" y="6"/>
                    <a:pt x="1" y="3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"/>
                    <a:pt x="2" y="6"/>
                    <a:pt x="2" y="8"/>
                  </a:cubicBezTo>
                  <a:cubicBezTo>
                    <a:pt x="2" y="8"/>
                    <a:pt x="1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" name="12_4"/>
          <p:cNvGrpSpPr/>
          <p:nvPr>
            <p:custDataLst>
              <p:tags r:id="rId3"/>
            </p:custDataLst>
          </p:nvPr>
        </p:nvGrpSpPr>
        <p:grpSpPr>
          <a:xfrm>
            <a:off x="2011747" y="556894"/>
            <a:ext cx="5078028" cy="869776"/>
            <a:chOff x="1488142" y="329217"/>
            <a:chExt cx="5078028" cy="869776"/>
          </a:xfrm>
        </p:grpSpPr>
        <p:sp>
          <p:nvSpPr>
            <p:cNvPr id="17" name="文本框 16"/>
            <p:cNvSpPr txBox="1"/>
            <p:nvPr/>
          </p:nvSpPr>
          <p:spPr>
            <a:xfrm>
              <a:off x="1488142" y="329217"/>
              <a:ext cx="50780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accent5"/>
                  </a:solidFill>
                  <a:latin typeface="+mj-ea"/>
                  <a:ea typeface="+mj-ea"/>
                </a:rPr>
                <a:t>关于小组分工</a:t>
              </a:r>
              <a:endParaRPr lang="zh-CN" altLang="en-US" sz="32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88142" y="798883"/>
              <a:ext cx="50435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188" name="12_3"/>
          <p:cNvGrpSpPr/>
          <p:nvPr>
            <p:custDataLst>
              <p:tags r:id="rId4"/>
            </p:custDataLst>
          </p:nvPr>
        </p:nvGrpSpPr>
        <p:grpSpPr>
          <a:xfrm>
            <a:off x="5132387" y="1775663"/>
            <a:ext cx="3152776" cy="3155951"/>
            <a:chOff x="5133975" y="1851025"/>
            <a:chExt cx="3152776" cy="3155951"/>
          </a:xfrm>
        </p:grpSpPr>
        <p:sp>
          <p:nvSpPr>
            <p:cNvPr id="3147" name="Freeform 3133"/>
            <p:cNvSpPr>
              <a:spLocks/>
            </p:cNvSpPr>
            <p:nvPr/>
          </p:nvSpPr>
          <p:spPr bwMode="auto">
            <a:xfrm>
              <a:off x="6780213" y="3636963"/>
              <a:ext cx="436563" cy="439738"/>
            </a:xfrm>
            <a:custGeom>
              <a:avLst/>
              <a:gdLst>
                <a:gd name="T0" fmla="*/ 244 w 275"/>
                <a:gd name="T1" fmla="*/ 0 h 277"/>
                <a:gd name="T2" fmla="*/ 246 w 275"/>
                <a:gd name="T3" fmla="*/ 0 h 277"/>
                <a:gd name="T4" fmla="*/ 196 w 275"/>
                <a:gd name="T5" fmla="*/ 47 h 277"/>
                <a:gd name="T6" fmla="*/ 258 w 275"/>
                <a:gd name="T7" fmla="*/ 11 h 277"/>
                <a:gd name="T8" fmla="*/ 144 w 275"/>
                <a:gd name="T9" fmla="*/ 99 h 277"/>
                <a:gd name="T10" fmla="*/ 272 w 275"/>
                <a:gd name="T11" fmla="*/ 26 h 277"/>
                <a:gd name="T12" fmla="*/ 133 w 275"/>
                <a:gd name="T13" fmla="*/ 113 h 277"/>
                <a:gd name="T14" fmla="*/ 275 w 275"/>
                <a:gd name="T15" fmla="*/ 30 h 277"/>
                <a:gd name="T16" fmla="*/ 104 w 275"/>
                <a:gd name="T17" fmla="*/ 142 h 277"/>
                <a:gd name="T18" fmla="*/ 263 w 275"/>
                <a:gd name="T19" fmla="*/ 49 h 277"/>
                <a:gd name="T20" fmla="*/ 66 w 275"/>
                <a:gd name="T21" fmla="*/ 180 h 277"/>
                <a:gd name="T22" fmla="*/ 225 w 275"/>
                <a:gd name="T23" fmla="*/ 87 h 277"/>
                <a:gd name="T24" fmla="*/ 61 w 275"/>
                <a:gd name="T25" fmla="*/ 184 h 277"/>
                <a:gd name="T26" fmla="*/ 220 w 275"/>
                <a:gd name="T27" fmla="*/ 92 h 277"/>
                <a:gd name="T28" fmla="*/ 50 w 275"/>
                <a:gd name="T29" fmla="*/ 194 h 277"/>
                <a:gd name="T30" fmla="*/ 211 w 275"/>
                <a:gd name="T31" fmla="*/ 101 h 277"/>
                <a:gd name="T32" fmla="*/ 28 w 275"/>
                <a:gd name="T33" fmla="*/ 218 h 277"/>
                <a:gd name="T34" fmla="*/ 187 w 275"/>
                <a:gd name="T35" fmla="*/ 125 h 277"/>
                <a:gd name="T36" fmla="*/ 0 w 275"/>
                <a:gd name="T37" fmla="*/ 246 h 277"/>
                <a:gd name="T38" fmla="*/ 151 w 275"/>
                <a:gd name="T39" fmla="*/ 158 h 277"/>
                <a:gd name="T40" fmla="*/ 2 w 275"/>
                <a:gd name="T41" fmla="*/ 265 h 277"/>
                <a:gd name="T42" fmla="*/ 109 w 275"/>
                <a:gd name="T43" fmla="*/ 203 h 277"/>
                <a:gd name="T44" fmla="*/ 5 w 275"/>
                <a:gd name="T45" fmla="*/ 270 h 277"/>
                <a:gd name="T46" fmla="*/ 95 w 275"/>
                <a:gd name="T47" fmla="*/ 218 h 277"/>
                <a:gd name="T48" fmla="*/ 12 w 275"/>
                <a:gd name="T49" fmla="*/ 277 h 277"/>
                <a:gd name="T50" fmla="*/ 69 w 275"/>
                <a:gd name="T51" fmla="*/ 244 h 277"/>
                <a:gd name="T52" fmla="*/ 31 w 275"/>
                <a:gd name="T53" fmla="*/ 277 h 277"/>
                <a:gd name="T54" fmla="*/ 35 w 275"/>
                <a:gd name="T55" fmla="*/ 275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5" h="277">
                  <a:moveTo>
                    <a:pt x="244" y="0"/>
                  </a:moveTo>
                  <a:lnTo>
                    <a:pt x="246" y="0"/>
                  </a:lnTo>
                  <a:lnTo>
                    <a:pt x="196" y="47"/>
                  </a:lnTo>
                  <a:lnTo>
                    <a:pt x="258" y="11"/>
                  </a:lnTo>
                  <a:lnTo>
                    <a:pt x="144" y="99"/>
                  </a:lnTo>
                  <a:lnTo>
                    <a:pt x="272" y="26"/>
                  </a:lnTo>
                  <a:lnTo>
                    <a:pt x="133" y="113"/>
                  </a:lnTo>
                  <a:lnTo>
                    <a:pt x="275" y="30"/>
                  </a:lnTo>
                  <a:lnTo>
                    <a:pt x="104" y="142"/>
                  </a:lnTo>
                  <a:lnTo>
                    <a:pt x="263" y="49"/>
                  </a:lnTo>
                  <a:lnTo>
                    <a:pt x="66" y="180"/>
                  </a:lnTo>
                  <a:lnTo>
                    <a:pt x="225" y="87"/>
                  </a:lnTo>
                  <a:lnTo>
                    <a:pt x="61" y="184"/>
                  </a:lnTo>
                  <a:lnTo>
                    <a:pt x="220" y="92"/>
                  </a:lnTo>
                  <a:lnTo>
                    <a:pt x="50" y="194"/>
                  </a:lnTo>
                  <a:lnTo>
                    <a:pt x="211" y="101"/>
                  </a:lnTo>
                  <a:lnTo>
                    <a:pt x="28" y="218"/>
                  </a:lnTo>
                  <a:lnTo>
                    <a:pt x="187" y="125"/>
                  </a:lnTo>
                  <a:lnTo>
                    <a:pt x="0" y="246"/>
                  </a:lnTo>
                  <a:lnTo>
                    <a:pt x="151" y="158"/>
                  </a:lnTo>
                  <a:lnTo>
                    <a:pt x="2" y="265"/>
                  </a:lnTo>
                  <a:lnTo>
                    <a:pt x="109" y="203"/>
                  </a:lnTo>
                  <a:lnTo>
                    <a:pt x="5" y="270"/>
                  </a:lnTo>
                  <a:lnTo>
                    <a:pt x="95" y="218"/>
                  </a:lnTo>
                  <a:lnTo>
                    <a:pt x="12" y="277"/>
                  </a:lnTo>
                  <a:lnTo>
                    <a:pt x="69" y="244"/>
                  </a:lnTo>
                  <a:lnTo>
                    <a:pt x="31" y="277"/>
                  </a:lnTo>
                  <a:lnTo>
                    <a:pt x="35" y="275"/>
                  </a:lnTo>
                </a:path>
              </a:pathLst>
            </a:custGeom>
            <a:noFill/>
            <a:ln w="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8" name="Freeform 3134"/>
            <p:cNvSpPr>
              <a:spLocks/>
            </p:cNvSpPr>
            <p:nvPr/>
          </p:nvSpPr>
          <p:spPr bwMode="auto">
            <a:xfrm>
              <a:off x="5884863" y="4483100"/>
              <a:ext cx="327025" cy="436563"/>
            </a:xfrm>
            <a:custGeom>
              <a:avLst/>
              <a:gdLst>
                <a:gd name="T0" fmla="*/ 81 w 206"/>
                <a:gd name="T1" fmla="*/ 40 h 275"/>
                <a:gd name="T2" fmla="*/ 152 w 206"/>
                <a:gd name="T3" fmla="*/ 0 h 275"/>
                <a:gd name="T4" fmla="*/ 114 w 206"/>
                <a:gd name="T5" fmla="*/ 38 h 275"/>
                <a:gd name="T6" fmla="*/ 164 w 206"/>
                <a:gd name="T7" fmla="*/ 10 h 275"/>
                <a:gd name="T8" fmla="*/ 135 w 206"/>
                <a:gd name="T9" fmla="*/ 45 h 275"/>
                <a:gd name="T10" fmla="*/ 178 w 206"/>
                <a:gd name="T11" fmla="*/ 21 h 275"/>
                <a:gd name="T12" fmla="*/ 135 w 206"/>
                <a:gd name="T13" fmla="*/ 45 h 275"/>
                <a:gd name="T14" fmla="*/ 180 w 206"/>
                <a:gd name="T15" fmla="*/ 21 h 275"/>
                <a:gd name="T16" fmla="*/ 150 w 206"/>
                <a:gd name="T17" fmla="*/ 57 h 275"/>
                <a:gd name="T18" fmla="*/ 190 w 206"/>
                <a:gd name="T19" fmla="*/ 33 h 275"/>
                <a:gd name="T20" fmla="*/ 152 w 206"/>
                <a:gd name="T21" fmla="*/ 62 h 275"/>
                <a:gd name="T22" fmla="*/ 192 w 206"/>
                <a:gd name="T23" fmla="*/ 38 h 275"/>
                <a:gd name="T24" fmla="*/ 159 w 206"/>
                <a:gd name="T25" fmla="*/ 78 h 275"/>
                <a:gd name="T26" fmla="*/ 199 w 206"/>
                <a:gd name="T27" fmla="*/ 55 h 275"/>
                <a:gd name="T28" fmla="*/ 159 w 206"/>
                <a:gd name="T29" fmla="*/ 97 h 275"/>
                <a:gd name="T30" fmla="*/ 206 w 206"/>
                <a:gd name="T31" fmla="*/ 71 h 275"/>
                <a:gd name="T32" fmla="*/ 159 w 206"/>
                <a:gd name="T33" fmla="*/ 104 h 275"/>
                <a:gd name="T34" fmla="*/ 206 w 206"/>
                <a:gd name="T35" fmla="*/ 76 h 275"/>
                <a:gd name="T36" fmla="*/ 159 w 206"/>
                <a:gd name="T37" fmla="*/ 107 h 275"/>
                <a:gd name="T38" fmla="*/ 206 w 206"/>
                <a:gd name="T39" fmla="*/ 81 h 275"/>
                <a:gd name="T40" fmla="*/ 138 w 206"/>
                <a:gd name="T41" fmla="*/ 138 h 275"/>
                <a:gd name="T42" fmla="*/ 206 w 206"/>
                <a:gd name="T43" fmla="*/ 100 h 275"/>
                <a:gd name="T44" fmla="*/ 121 w 206"/>
                <a:gd name="T45" fmla="*/ 157 h 275"/>
                <a:gd name="T46" fmla="*/ 206 w 206"/>
                <a:gd name="T47" fmla="*/ 107 h 275"/>
                <a:gd name="T48" fmla="*/ 116 w 206"/>
                <a:gd name="T49" fmla="*/ 159 h 275"/>
                <a:gd name="T50" fmla="*/ 206 w 206"/>
                <a:gd name="T51" fmla="*/ 109 h 275"/>
                <a:gd name="T52" fmla="*/ 112 w 206"/>
                <a:gd name="T53" fmla="*/ 166 h 275"/>
                <a:gd name="T54" fmla="*/ 206 w 206"/>
                <a:gd name="T55" fmla="*/ 112 h 275"/>
                <a:gd name="T56" fmla="*/ 107 w 206"/>
                <a:gd name="T57" fmla="*/ 171 h 275"/>
                <a:gd name="T58" fmla="*/ 206 w 206"/>
                <a:gd name="T59" fmla="*/ 114 h 275"/>
                <a:gd name="T60" fmla="*/ 100 w 206"/>
                <a:gd name="T61" fmla="*/ 178 h 275"/>
                <a:gd name="T62" fmla="*/ 204 w 206"/>
                <a:gd name="T63" fmla="*/ 116 h 275"/>
                <a:gd name="T64" fmla="*/ 71 w 206"/>
                <a:gd name="T65" fmla="*/ 206 h 275"/>
                <a:gd name="T66" fmla="*/ 199 w 206"/>
                <a:gd name="T67" fmla="*/ 131 h 275"/>
                <a:gd name="T68" fmla="*/ 69 w 206"/>
                <a:gd name="T69" fmla="*/ 209 h 275"/>
                <a:gd name="T70" fmla="*/ 199 w 206"/>
                <a:gd name="T71" fmla="*/ 133 h 275"/>
                <a:gd name="T72" fmla="*/ 29 w 206"/>
                <a:gd name="T73" fmla="*/ 249 h 275"/>
                <a:gd name="T74" fmla="*/ 183 w 206"/>
                <a:gd name="T75" fmla="*/ 159 h 275"/>
                <a:gd name="T76" fmla="*/ 0 w 206"/>
                <a:gd name="T77" fmla="*/ 275 h 275"/>
                <a:gd name="T78" fmla="*/ 164 w 206"/>
                <a:gd name="T79" fmla="*/ 18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6" h="275">
                  <a:moveTo>
                    <a:pt x="81" y="40"/>
                  </a:moveTo>
                  <a:lnTo>
                    <a:pt x="152" y="0"/>
                  </a:lnTo>
                  <a:lnTo>
                    <a:pt x="114" y="38"/>
                  </a:lnTo>
                  <a:lnTo>
                    <a:pt x="164" y="10"/>
                  </a:lnTo>
                  <a:lnTo>
                    <a:pt x="135" y="45"/>
                  </a:lnTo>
                  <a:lnTo>
                    <a:pt x="178" y="21"/>
                  </a:lnTo>
                  <a:lnTo>
                    <a:pt x="135" y="45"/>
                  </a:lnTo>
                  <a:lnTo>
                    <a:pt x="180" y="21"/>
                  </a:lnTo>
                  <a:lnTo>
                    <a:pt x="150" y="57"/>
                  </a:lnTo>
                  <a:lnTo>
                    <a:pt x="190" y="33"/>
                  </a:lnTo>
                  <a:lnTo>
                    <a:pt x="152" y="62"/>
                  </a:lnTo>
                  <a:lnTo>
                    <a:pt x="192" y="38"/>
                  </a:lnTo>
                  <a:lnTo>
                    <a:pt x="159" y="78"/>
                  </a:lnTo>
                  <a:lnTo>
                    <a:pt x="199" y="55"/>
                  </a:lnTo>
                  <a:lnTo>
                    <a:pt x="159" y="97"/>
                  </a:lnTo>
                  <a:lnTo>
                    <a:pt x="206" y="71"/>
                  </a:lnTo>
                  <a:lnTo>
                    <a:pt x="159" y="104"/>
                  </a:lnTo>
                  <a:lnTo>
                    <a:pt x="206" y="76"/>
                  </a:lnTo>
                  <a:lnTo>
                    <a:pt x="159" y="107"/>
                  </a:lnTo>
                  <a:lnTo>
                    <a:pt x="206" y="81"/>
                  </a:lnTo>
                  <a:lnTo>
                    <a:pt x="138" y="138"/>
                  </a:lnTo>
                  <a:lnTo>
                    <a:pt x="206" y="100"/>
                  </a:lnTo>
                  <a:lnTo>
                    <a:pt x="121" y="157"/>
                  </a:lnTo>
                  <a:lnTo>
                    <a:pt x="206" y="107"/>
                  </a:lnTo>
                  <a:lnTo>
                    <a:pt x="116" y="159"/>
                  </a:lnTo>
                  <a:lnTo>
                    <a:pt x="206" y="109"/>
                  </a:lnTo>
                  <a:lnTo>
                    <a:pt x="112" y="166"/>
                  </a:lnTo>
                  <a:lnTo>
                    <a:pt x="206" y="112"/>
                  </a:lnTo>
                  <a:lnTo>
                    <a:pt x="107" y="171"/>
                  </a:lnTo>
                  <a:lnTo>
                    <a:pt x="206" y="114"/>
                  </a:lnTo>
                  <a:lnTo>
                    <a:pt x="100" y="178"/>
                  </a:lnTo>
                  <a:lnTo>
                    <a:pt x="204" y="116"/>
                  </a:lnTo>
                  <a:lnTo>
                    <a:pt x="71" y="206"/>
                  </a:lnTo>
                  <a:lnTo>
                    <a:pt x="199" y="131"/>
                  </a:lnTo>
                  <a:lnTo>
                    <a:pt x="69" y="209"/>
                  </a:lnTo>
                  <a:lnTo>
                    <a:pt x="199" y="133"/>
                  </a:lnTo>
                  <a:lnTo>
                    <a:pt x="29" y="249"/>
                  </a:lnTo>
                  <a:lnTo>
                    <a:pt x="183" y="159"/>
                  </a:lnTo>
                  <a:lnTo>
                    <a:pt x="0" y="275"/>
                  </a:lnTo>
                  <a:lnTo>
                    <a:pt x="164" y="180"/>
                  </a:lnTo>
                </a:path>
              </a:pathLst>
            </a:custGeom>
            <a:noFill/>
            <a:ln w="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9" name="Freeform 3135"/>
            <p:cNvSpPr>
              <a:spLocks/>
            </p:cNvSpPr>
            <p:nvPr/>
          </p:nvSpPr>
          <p:spPr bwMode="auto">
            <a:xfrm>
              <a:off x="5705475" y="4265613"/>
              <a:ext cx="417513" cy="473075"/>
            </a:xfrm>
            <a:custGeom>
              <a:avLst/>
              <a:gdLst>
                <a:gd name="T0" fmla="*/ 104 w 263"/>
                <a:gd name="T1" fmla="*/ 40 h 298"/>
                <a:gd name="T2" fmla="*/ 175 w 263"/>
                <a:gd name="T3" fmla="*/ 0 h 298"/>
                <a:gd name="T4" fmla="*/ 132 w 263"/>
                <a:gd name="T5" fmla="*/ 35 h 298"/>
                <a:gd name="T6" fmla="*/ 184 w 263"/>
                <a:gd name="T7" fmla="*/ 4 h 298"/>
                <a:gd name="T8" fmla="*/ 154 w 263"/>
                <a:gd name="T9" fmla="*/ 42 h 298"/>
                <a:gd name="T10" fmla="*/ 199 w 263"/>
                <a:gd name="T11" fmla="*/ 16 h 298"/>
                <a:gd name="T12" fmla="*/ 168 w 263"/>
                <a:gd name="T13" fmla="*/ 52 h 298"/>
                <a:gd name="T14" fmla="*/ 210 w 263"/>
                <a:gd name="T15" fmla="*/ 28 h 298"/>
                <a:gd name="T16" fmla="*/ 170 w 263"/>
                <a:gd name="T17" fmla="*/ 54 h 298"/>
                <a:gd name="T18" fmla="*/ 210 w 263"/>
                <a:gd name="T19" fmla="*/ 30 h 298"/>
                <a:gd name="T20" fmla="*/ 177 w 263"/>
                <a:gd name="T21" fmla="*/ 66 h 298"/>
                <a:gd name="T22" fmla="*/ 218 w 263"/>
                <a:gd name="T23" fmla="*/ 42 h 298"/>
                <a:gd name="T24" fmla="*/ 182 w 263"/>
                <a:gd name="T25" fmla="*/ 80 h 298"/>
                <a:gd name="T26" fmla="*/ 225 w 263"/>
                <a:gd name="T27" fmla="*/ 56 h 298"/>
                <a:gd name="T28" fmla="*/ 184 w 263"/>
                <a:gd name="T29" fmla="*/ 97 h 298"/>
                <a:gd name="T30" fmla="*/ 229 w 263"/>
                <a:gd name="T31" fmla="*/ 71 h 298"/>
                <a:gd name="T32" fmla="*/ 184 w 263"/>
                <a:gd name="T33" fmla="*/ 97 h 298"/>
                <a:gd name="T34" fmla="*/ 229 w 263"/>
                <a:gd name="T35" fmla="*/ 71 h 298"/>
                <a:gd name="T36" fmla="*/ 180 w 263"/>
                <a:gd name="T37" fmla="*/ 113 h 298"/>
                <a:gd name="T38" fmla="*/ 232 w 263"/>
                <a:gd name="T39" fmla="*/ 85 h 298"/>
                <a:gd name="T40" fmla="*/ 149 w 263"/>
                <a:gd name="T41" fmla="*/ 151 h 298"/>
                <a:gd name="T42" fmla="*/ 229 w 263"/>
                <a:gd name="T43" fmla="*/ 104 h 298"/>
                <a:gd name="T44" fmla="*/ 128 w 263"/>
                <a:gd name="T45" fmla="*/ 173 h 298"/>
                <a:gd name="T46" fmla="*/ 229 w 263"/>
                <a:gd name="T47" fmla="*/ 113 h 298"/>
                <a:gd name="T48" fmla="*/ 92 w 263"/>
                <a:gd name="T49" fmla="*/ 208 h 298"/>
                <a:gd name="T50" fmla="*/ 232 w 263"/>
                <a:gd name="T51" fmla="*/ 128 h 298"/>
                <a:gd name="T52" fmla="*/ 71 w 263"/>
                <a:gd name="T53" fmla="*/ 230 h 298"/>
                <a:gd name="T54" fmla="*/ 244 w 263"/>
                <a:gd name="T55" fmla="*/ 130 h 298"/>
                <a:gd name="T56" fmla="*/ 64 w 263"/>
                <a:gd name="T57" fmla="*/ 237 h 298"/>
                <a:gd name="T58" fmla="*/ 246 w 263"/>
                <a:gd name="T59" fmla="*/ 130 h 298"/>
                <a:gd name="T60" fmla="*/ 28 w 263"/>
                <a:gd name="T61" fmla="*/ 272 h 298"/>
                <a:gd name="T62" fmla="*/ 263 w 263"/>
                <a:gd name="T63" fmla="*/ 137 h 298"/>
                <a:gd name="T64" fmla="*/ 23 w 263"/>
                <a:gd name="T65" fmla="*/ 277 h 298"/>
                <a:gd name="T66" fmla="*/ 187 w 263"/>
                <a:gd name="T67" fmla="*/ 182 h 298"/>
                <a:gd name="T68" fmla="*/ 0 w 263"/>
                <a:gd name="T69" fmla="*/ 298 h 298"/>
                <a:gd name="T70" fmla="*/ 163 w 263"/>
                <a:gd name="T71" fmla="*/ 20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3" h="298">
                  <a:moveTo>
                    <a:pt x="104" y="40"/>
                  </a:moveTo>
                  <a:lnTo>
                    <a:pt x="175" y="0"/>
                  </a:lnTo>
                  <a:lnTo>
                    <a:pt x="132" y="35"/>
                  </a:lnTo>
                  <a:lnTo>
                    <a:pt x="184" y="4"/>
                  </a:lnTo>
                  <a:lnTo>
                    <a:pt x="154" y="42"/>
                  </a:lnTo>
                  <a:lnTo>
                    <a:pt x="199" y="16"/>
                  </a:lnTo>
                  <a:lnTo>
                    <a:pt x="168" y="52"/>
                  </a:lnTo>
                  <a:lnTo>
                    <a:pt x="210" y="28"/>
                  </a:lnTo>
                  <a:lnTo>
                    <a:pt x="170" y="54"/>
                  </a:lnTo>
                  <a:lnTo>
                    <a:pt x="210" y="30"/>
                  </a:lnTo>
                  <a:lnTo>
                    <a:pt x="177" y="66"/>
                  </a:lnTo>
                  <a:lnTo>
                    <a:pt x="218" y="42"/>
                  </a:lnTo>
                  <a:lnTo>
                    <a:pt x="182" y="80"/>
                  </a:lnTo>
                  <a:lnTo>
                    <a:pt x="225" y="56"/>
                  </a:lnTo>
                  <a:lnTo>
                    <a:pt x="184" y="97"/>
                  </a:lnTo>
                  <a:lnTo>
                    <a:pt x="229" y="71"/>
                  </a:lnTo>
                  <a:lnTo>
                    <a:pt x="184" y="97"/>
                  </a:lnTo>
                  <a:lnTo>
                    <a:pt x="229" y="71"/>
                  </a:lnTo>
                  <a:lnTo>
                    <a:pt x="180" y="113"/>
                  </a:lnTo>
                  <a:lnTo>
                    <a:pt x="232" y="85"/>
                  </a:lnTo>
                  <a:lnTo>
                    <a:pt x="149" y="151"/>
                  </a:lnTo>
                  <a:lnTo>
                    <a:pt x="229" y="104"/>
                  </a:lnTo>
                  <a:lnTo>
                    <a:pt x="128" y="173"/>
                  </a:lnTo>
                  <a:lnTo>
                    <a:pt x="229" y="113"/>
                  </a:lnTo>
                  <a:lnTo>
                    <a:pt x="92" y="208"/>
                  </a:lnTo>
                  <a:lnTo>
                    <a:pt x="232" y="128"/>
                  </a:lnTo>
                  <a:lnTo>
                    <a:pt x="71" y="230"/>
                  </a:lnTo>
                  <a:lnTo>
                    <a:pt x="244" y="130"/>
                  </a:lnTo>
                  <a:lnTo>
                    <a:pt x="64" y="237"/>
                  </a:lnTo>
                  <a:lnTo>
                    <a:pt x="246" y="130"/>
                  </a:lnTo>
                  <a:lnTo>
                    <a:pt x="28" y="272"/>
                  </a:lnTo>
                  <a:lnTo>
                    <a:pt x="263" y="137"/>
                  </a:lnTo>
                  <a:lnTo>
                    <a:pt x="23" y="277"/>
                  </a:lnTo>
                  <a:lnTo>
                    <a:pt x="187" y="182"/>
                  </a:lnTo>
                  <a:lnTo>
                    <a:pt x="0" y="298"/>
                  </a:lnTo>
                  <a:lnTo>
                    <a:pt x="163" y="203"/>
                  </a:lnTo>
                </a:path>
              </a:pathLst>
            </a:custGeom>
            <a:noFill/>
            <a:ln w="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0" name="Freeform 3136"/>
            <p:cNvSpPr>
              <a:spLocks/>
            </p:cNvSpPr>
            <p:nvPr/>
          </p:nvSpPr>
          <p:spPr bwMode="auto">
            <a:xfrm>
              <a:off x="5524500" y="4008438"/>
              <a:ext cx="442913" cy="550863"/>
            </a:xfrm>
            <a:custGeom>
              <a:avLst/>
              <a:gdLst>
                <a:gd name="T0" fmla="*/ 154 w 279"/>
                <a:gd name="T1" fmla="*/ 41 h 347"/>
                <a:gd name="T2" fmla="*/ 225 w 279"/>
                <a:gd name="T3" fmla="*/ 0 h 347"/>
                <a:gd name="T4" fmla="*/ 173 w 279"/>
                <a:gd name="T5" fmla="*/ 36 h 347"/>
                <a:gd name="T6" fmla="*/ 230 w 279"/>
                <a:gd name="T7" fmla="*/ 3 h 347"/>
                <a:gd name="T8" fmla="*/ 197 w 279"/>
                <a:gd name="T9" fmla="*/ 38 h 347"/>
                <a:gd name="T10" fmla="*/ 244 w 279"/>
                <a:gd name="T11" fmla="*/ 12 h 347"/>
                <a:gd name="T12" fmla="*/ 211 w 279"/>
                <a:gd name="T13" fmla="*/ 45 h 347"/>
                <a:gd name="T14" fmla="*/ 253 w 279"/>
                <a:gd name="T15" fmla="*/ 22 h 347"/>
                <a:gd name="T16" fmla="*/ 218 w 279"/>
                <a:gd name="T17" fmla="*/ 52 h 347"/>
                <a:gd name="T18" fmla="*/ 258 w 279"/>
                <a:gd name="T19" fmla="*/ 29 h 347"/>
                <a:gd name="T20" fmla="*/ 220 w 279"/>
                <a:gd name="T21" fmla="*/ 55 h 347"/>
                <a:gd name="T22" fmla="*/ 261 w 279"/>
                <a:gd name="T23" fmla="*/ 31 h 347"/>
                <a:gd name="T24" fmla="*/ 227 w 279"/>
                <a:gd name="T25" fmla="*/ 64 h 347"/>
                <a:gd name="T26" fmla="*/ 268 w 279"/>
                <a:gd name="T27" fmla="*/ 41 h 347"/>
                <a:gd name="T28" fmla="*/ 230 w 279"/>
                <a:gd name="T29" fmla="*/ 74 h 347"/>
                <a:gd name="T30" fmla="*/ 272 w 279"/>
                <a:gd name="T31" fmla="*/ 50 h 347"/>
                <a:gd name="T32" fmla="*/ 235 w 279"/>
                <a:gd name="T33" fmla="*/ 88 h 347"/>
                <a:gd name="T34" fmla="*/ 277 w 279"/>
                <a:gd name="T35" fmla="*/ 64 h 347"/>
                <a:gd name="T36" fmla="*/ 235 w 279"/>
                <a:gd name="T37" fmla="*/ 93 h 347"/>
                <a:gd name="T38" fmla="*/ 277 w 279"/>
                <a:gd name="T39" fmla="*/ 67 h 347"/>
                <a:gd name="T40" fmla="*/ 227 w 279"/>
                <a:gd name="T41" fmla="*/ 119 h 347"/>
                <a:gd name="T42" fmla="*/ 279 w 279"/>
                <a:gd name="T43" fmla="*/ 88 h 347"/>
                <a:gd name="T44" fmla="*/ 213 w 279"/>
                <a:gd name="T45" fmla="*/ 135 h 347"/>
                <a:gd name="T46" fmla="*/ 279 w 279"/>
                <a:gd name="T47" fmla="*/ 98 h 347"/>
                <a:gd name="T48" fmla="*/ 199 w 279"/>
                <a:gd name="T49" fmla="*/ 150 h 347"/>
                <a:gd name="T50" fmla="*/ 279 w 279"/>
                <a:gd name="T51" fmla="*/ 105 h 347"/>
                <a:gd name="T52" fmla="*/ 161 w 279"/>
                <a:gd name="T53" fmla="*/ 190 h 347"/>
                <a:gd name="T54" fmla="*/ 275 w 279"/>
                <a:gd name="T55" fmla="*/ 121 h 347"/>
                <a:gd name="T56" fmla="*/ 154 w 279"/>
                <a:gd name="T57" fmla="*/ 195 h 347"/>
                <a:gd name="T58" fmla="*/ 275 w 279"/>
                <a:gd name="T59" fmla="*/ 126 h 347"/>
                <a:gd name="T60" fmla="*/ 142 w 279"/>
                <a:gd name="T61" fmla="*/ 207 h 347"/>
                <a:gd name="T62" fmla="*/ 272 w 279"/>
                <a:gd name="T63" fmla="*/ 131 h 347"/>
                <a:gd name="T64" fmla="*/ 107 w 279"/>
                <a:gd name="T65" fmla="*/ 242 h 347"/>
                <a:gd name="T66" fmla="*/ 263 w 279"/>
                <a:gd name="T67" fmla="*/ 152 h 347"/>
                <a:gd name="T68" fmla="*/ 88 w 279"/>
                <a:gd name="T69" fmla="*/ 261 h 347"/>
                <a:gd name="T70" fmla="*/ 272 w 279"/>
                <a:gd name="T71" fmla="*/ 154 h 347"/>
                <a:gd name="T72" fmla="*/ 76 w 279"/>
                <a:gd name="T73" fmla="*/ 275 h 347"/>
                <a:gd name="T74" fmla="*/ 277 w 279"/>
                <a:gd name="T75" fmla="*/ 157 h 347"/>
                <a:gd name="T76" fmla="*/ 29 w 279"/>
                <a:gd name="T77" fmla="*/ 320 h 347"/>
                <a:gd name="T78" fmla="*/ 185 w 279"/>
                <a:gd name="T79" fmla="*/ 230 h 347"/>
                <a:gd name="T80" fmla="*/ 17 w 279"/>
                <a:gd name="T81" fmla="*/ 332 h 347"/>
                <a:gd name="T82" fmla="*/ 175 w 279"/>
                <a:gd name="T83" fmla="*/ 242 h 347"/>
                <a:gd name="T84" fmla="*/ 0 w 279"/>
                <a:gd name="T85" fmla="*/ 347 h 347"/>
                <a:gd name="T86" fmla="*/ 163 w 279"/>
                <a:gd name="T87" fmla="*/ 252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9" h="347">
                  <a:moveTo>
                    <a:pt x="154" y="41"/>
                  </a:moveTo>
                  <a:lnTo>
                    <a:pt x="225" y="0"/>
                  </a:lnTo>
                  <a:lnTo>
                    <a:pt x="173" y="36"/>
                  </a:lnTo>
                  <a:lnTo>
                    <a:pt x="230" y="3"/>
                  </a:lnTo>
                  <a:lnTo>
                    <a:pt x="197" y="38"/>
                  </a:lnTo>
                  <a:lnTo>
                    <a:pt x="244" y="12"/>
                  </a:lnTo>
                  <a:lnTo>
                    <a:pt x="211" y="45"/>
                  </a:lnTo>
                  <a:lnTo>
                    <a:pt x="253" y="22"/>
                  </a:lnTo>
                  <a:lnTo>
                    <a:pt x="218" y="52"/>
                  </a:lnTo>
                  <a:lnTo>
                    <a:pt x="258" y="29"/>
                  </a:lnTo>
                  <a:lnTo>
                    <a:pt x="220" y="55"/>
                  </a:lnTo>
                  <a:lnTo>
                    <a:pt x="261" y="31"/>
                  </a:lnTo>
                  <a:lnTo>
                    <a:pt x="227" y="64"/>
                  </a:lnTo>
                  <a:lnTo>
                    <a:pt x="268" y="41"/>
                  </a:lnTo>
                  <a:lnTo>
                    <a:pt x="230" y="74"/>
                  </a:lnTo>
                  <a:lnTo>
                    <a:pt x="272" y="50"/>
                  </a:lnTo>
                  <a:lnTo>
                    <a:pt x="235" y="88"/>
                  </a:lnTo>
                  <a:lnTo>
                    <a:pt x="277" y="64"/>
                  </a:lnTo>
                  <a:lnTo>
                    <a:pt x="235" y="93"/>
                  </a:lnTo>
                  <a:lnTo>
                    <a:pt x="277" y="67"/>
                  </a:lnTo>
                  <a:lnTo>
                    <a:pt x="227" y="119"/>
                  </a:lnTo>
                  <a:lnTo>
                    <a:pt x="279" y="88"/>
                  </a:lnTo>
                  <a:lnTo>
                    <a:pt x="213" y="135"/>
                  </a:lnTo>
                  <a:lnTo>
                    <a:pt x="279" y="98"/>
                  </a:lnTo>
                  <a:lnTo>
                    <a:pt x="199" y="150"/>
                  </a:lnTo>
                  <a:lnTo>
                    <a:pt x="279" y="105"/>
                  </a:lnTo>
                  <a:lnTo>
                    <a:pt x="161" y="190"/>
                  </a:lnTo>
                  <a:lnTo>
                    <a:pt x="275" y="121"/>
                  </a:lnTo>
                  <a:lnTo>
                    <a:pt x="154" y="195"/>
                  </a:lnTo>
                  <a:lnTo>
                    <a:pt x="275" y="126"/>
                  </a:lnTo>
                  <a:lnTo>
                    <a:pt x="142" y="207"/>
                  </a:lnTo>
                  <a:lnTo>
                    <a:pt x="272" y="131"/>
                  </a:lnTo>
                  <a:lnTo>
                    <a:pt x="107" y="242"/>
                  </a:lnTo>
                  <a:lnTo>
                    <a:pt x="263" y="152"/>
                  </a:lnTo>
                  <a:lnTo>
                    <a:pt x="88" y="261"/>
                  </a:lnTo>
                  <a:lnTo>
                    <a:pt x="272" y="154"/>
                  </a:lnTo>
                  <a:lnTo>
                    <a:pt x="76" y="275"/>
                  </a:lnTo>
                  <a:lnTo>
                    <a:pt x="277" y="157"/>
                  </a:lnTo>
                  <a:lnTo>
                    <a:pt x="29" y="320"/>
                  </a:lnTo>
                  <a:lnTo>
                    <a:pt x="185" y="230"/>
                  </a:lnTo>
                  <a:lnTo>
                    <a:pt x="17" y="332"/>
                  </a:lnTo>
                  <a:lnTo>
                    <a:pt x="175" y="242"/>
                  </a:lnTo>
                  <a:lnTo>
                    <a:pt x="0" y="347"/>
                  </a:lnTo>
                  <a:lnTo>
                    <a:pt x="163" y="252"/>
                  </a:lnTo>
                </a:path>
              </a:pathLst>
            </a:custGeom>
            <a:noFill/>
            <a:ln w="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1" name="Freeform 3137"/>
            <p:cNvSpPr>
              <a:spLocks/>
            </p:cNvSpPr>
            <p:nvPr/>
          </p:nvSpPr>
          <p:spPr bwMode="auto">
            <a:xfrm>
              <a:off x="5343525" y="3906838"/>
              <a:ext cx="534988" cy="471488"/>
            </a:xfrm>
            <a:custGeom>
              <a:avLst/>
              <a:gdLst>
                <a:gd name="T0" fmla="*/ 107 w 337"/>
                <a:gd name="T1" fmla="*/ 41 h 297"/>
                <a:gd name="T2" fmla="*/ 176 w 337"/>
                <a:gd name="T3" fmla="*/ 0 h 297"/>
                <a:gd name="T4" fmla="*/ 112 w 337"/>
                <a:gd name="T5" fmla="*/ 38 h 297"/>
                <a:gd name="T6" fmla="*/ 178 w 337"/>
                <a:gd name="T7" fmla="*/ 0 h 297"/>
                <a:gd name="T8" fmla="*/ 143 w 337"/>
                <a:gd name="T9" fmla="*/ 36 h 297"/>
                <a:gd name="T10" fmla="*/ 190 w 337"/>
                <a:gd name="T11" fmla="*/ 7 h 297"/>
                <a:gd name="T12" fmla="*/ 152 w 337"/>
                <a:gd name="T13" fmla="*/ 41 h 297"/>
                <a:gd name="T14" fmla="*/ 197 w 337"/>
                <a:gd name="T15" fmla="*/ 14 h 297"/>
                <a:gd name="T16" fmla="*/ 166 w 337"/>
                <a:gd name="T17" fmla="*/ 50 h 297"/>
                <a:gd name="T18" fmla="*/ 209 w 337"/>
                <a:gd name="T19" fmla="*/ 24 h 297"/>
                <a:gd name="T20" fmla="*/ 176 w 337"/>
                <a:gd name="T21" fmla="*/ 60 h 297"/>
                <a:gd name="T22" fmla="*/ 216 w 337"/>
                <a:gd name="T23" fmla="*/ 36 h 297"/>
                <a:gd name="T24" fmla="*/ 180 w 337"/>
                <a:gd name="T25" fmla="*/ 67 h 297"/>
                <a:gd name="T26" fmla="*/ 221 w 337"/>
                <a:gd name="T27" fmla="*/ 43 h 297"/>
                <a:gd name="T28" fmla="*/ 183 w 337"/>
                <a:gd name="T29" fmla="*/ 71 h 297"/>
                <a:gd name="T30" fmla="*/ 223 w 337"/>
                <a:gd name="T31" fmla="*/ 48 h 297"/>
                <a:gd name="T32" fmla="*/ 185 w 337"/>
                <a:gd name="T33" fmla="*/ 83 h 297"/>
                <a:gd name="T34" fmla="*/ 228 w 337"/>
                <a:gd name="T35" fmla="*/ 57 h 297"/>
                <a:gd name="T36" fmla="*/ 185 w 337"/>
                <a:gd name="T37" fmla="*/ 97 h 297"/>
                <a:gd name="T38" fmla="*/ 240 w 337"/>
                <a:gd name="T39" fmla="*/ 67 h 297"/>
                <a:gd name="T40" fmla="*/ 171 w 337"/>
                <a:gd name="T41" fmla="*/ 128 h 297"/>
                <a:gd name="T42" fmla="*/ 301 w 337"/>
                <a:gd name="T43" fmla="*/ 52 h 297"/>
                <a:gd name="T44" fmla="*/ 150 w 337"/>
                <a:gd name="T45" fmla="*/ 152 h 297"/>
                <a:gd name="T46" fmla="*/ 315 w 337"/>
                <a:gd name="T47" fmla="*/ 55 h 297"/>
                <a:gd name="T48" fmla="*/ 102 w 337"/>
                <a:gd name="T49" fmla="*/ 197 h 297"/>
                <a:gd name="T50" fmla="*/ 337 w 337"/>
                <a:gd name="T51" fmla="*/ 62 h 297"/>
                <a:gd name="T52" fmla="*/ 100 w 337"/>
                <a:gd name="T53" fmla="*/ 202 h 297"/>
                <a:gd name="T54" fmla="*/ 337 w 337"/>
                <a:gd name="T55" fmla="*/ 64 h 297"/>
                <a:gd name="T56" fmla="*/ 93 w 337"/>
                <a:gd name="T57" fmla="*/ 207 h 297"/>
                <a:gd name="T58" fmla="*/ 251 w 337"/>
                <a:gd name="T59" fmla="*/ 116 h 297"/>
                <a:gd name="T60" fmla="*/ 53 w 337"/>
                <a:gd name="T61" fmla="*/ 247 h 297"/>
                <a:gd name="T62" fmla="*/ 209 w 337"/>
                <a:gd name="T63" fmla="*/ 157 h 297"/>
                <a:gd name="T64" fmla="*/ 41 w 337"/>
                <a:gd name="T65" fmla="*/ 259 h 297"/>
                <a:gd name="T66" fmla="*/ 199 w 337"/>
                <a:gd name="T67" fmla="*/ 169 h 297"/>
                <a:gd name="T68" fmla="*/ 38 w 337"/>
                <a:gd name="T69" fmla="*/ 261 h 297"/>
                <a:gd name="T70" fmla="*/ 195 w 337"/>
                <a:gd name="T71" fmla="*/ 171 h 297"/>
                <a:gd name="T72" fmla="*/ 15 w 337"/>
                <a:gd name="T73" fmla="*/ 287 h 297"/>
                <a:gd name="T74" fmla="*/ 171 w 337"/>
                <a:gd name="T75" fmla="*/ 197 h 297"/>
                <a:gd name="T76" fmla="*/ 0 w 337"/>
                <a:gd name="T77" fmla="*/ 297 h 297"/>
                <a:gd name="T78" fmla="*/ 164 w 337"/>
                <a:gd name="T79" fmla="*/ 204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7" h="297">
                  <a:moveTo>
                    <a:pt x="107" y="41"/>
                  </a:moveTo>
                  <a:lnTo>
                    <a:pt x="176" y="0"/>
                  </a:lnTo>
                  <a:lnTo>
                    <a:pt x="112" y="38"/>
                  </a:lnTo>
                  <a:lnTo>
                    <a:pt x="178" y="0"/>
                  </a:lnTo>
                  <a:lnTo>
                    <a:pt x="143" y="36"/>
                  </a:lnTo>
                  <a:lnTo>
                    <a:pt x="190" y="7"/>
                  </a:lnTo>
                  <a:lnTo>
                    <a:pt x="152" y="41"/>
                  </a:lnTo>
                  <a:lnTo>
                    <a:pt x="197" y="14"/>
                  </a:lnTo>
                  <a:lnTo>
                    <a:pt x="166" y="50"/>
                  </a:lnTo>
                  <a:lnTo>
                    <a:pt x="209" y="24"/>
                  </a:lnTo>
                  <a:lnTo>
                    <a:pt x="176" y="60"/>
                  </a:lnTo>
                  <a:lnTo>
                    <a:pt x="216" y="36"/>
                  </a:lnTo>
                  <a:lnTo>
                    <a:pt x="180" y="67"/>
                  </a:lnTo>
                  <a:lnTo>
                    <a:pt x="221" y="43"/>
                  </a:lnTo>
                  <a:lnTo>
                    <a:pt x="183" y="71"/>
                  </a:lnTo>
                  <a:lnTo>
                    <a:pt x="223" y="48"/>
                  </a:lnTo>
                  <a:lnTo>
                    <a:pt x="185" y="83"/>
                  </a:lnTo>
                  <a:lnTo>
                    <a:pt x="228" y="57"/>
                  </a:lnTo>
                  <a:lnTo>
                    <a:pt x="185" y="97"/>
                  </a:lnTo>
                  <a:lnTo>
                    <a:pt x="240" y="67"/>
                  </a:lnTo>
                  <a:lnTo>
                    <a:pt x="171" y="128"/>
                  </a:lnTo>
                  <a:lnTo>
                    <a:pt x="301" y="52"/>
                  </a:lnTo>
                  <a:lnTo>
                    <a:pt x="150" y="152"/>
                  </a:lnTo>
                  <a:lnTo>
                    <a:pt x="315" y="55"/>
                  </a:lnTo>
                  <a:lnTo>
                    <a:pt x="102" y="197"/>
                  </a:lnTo>
                  <a:lnTo>
                    <a:pt x="337" y="62"/>
                  </a:lnTo>
                  <a:lnTo>
                    <a:pt x="100" y="202"/>
                  </a:lnTo>
                  <a:lnTo>
                    <a:pt x="337" y="64"/>
                  </a:lnTo>
                  <a:lnTo>
                    <a:pt x="93" y="207"/>
                  </a:lnTo>
                  <a:lnTo>
                    <a:pt x="251" y="116"/>
                  </a:lnTo>
                  <a:lnTo>
                    <a:pt x="53" y="247"/>
                  </a:lnTo>
                  <a:lnTo>
                    <a:pt x="209" y="157"/>
                  </a:lnTo>
                  <a:lnTo>
                    <a:pt x="41" y="259"/>
                  </a:lnTo>
                  <a:lnTo>
                    <a:pt x="199" y="169"/>
                  </a:lnTo>
                  <a:lnTo>
                    <a:pt x="38" y="261"/>
                  </a:lnTo>
                  <a:lnTo>
                    <a:pt x="195" y="171"/>
                  </a:lnTo>
                  <a:lnTo>
                    <a:pt x="15" y="287"/>
                  </a:lnTo>
                  <a:lnTo>
                    <a:pt x="171" y="197"/>
                  </a:lnTo>
                  <a:lnTo>
                    <a:pt x="0" y="297"/>
                  </a:lnTo>
                  <a:lnTo>
                    <a:pt x="164" y="204"/>
                  </a:lnTo>
                </a:path>
              </a:pathLst>
            </a:custGeom>
            <a:noFill/>
            <a:ln w="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2" name="Freeform 3138"/>
            <p:cNvSpPr>
              <a:spLocks/>
            </p:cNvSpPr>
            <p:nvPr/>
          </p:nvSpPr>
          <p:spPr bwMode="auto">
            <a:xfrm>
              <a:off x="5133975" y="3887788"/>
              <a:ext cx="969963" cy="1119188"/>
            </a:xfrm>
            <a:custGeom>
              <a:avLst/>
              <a:gdLst>
                <a:gd name="T0" fmla="*/ 151 w 611"/>
                <a:gd name="T1" fmla="*/ 64 h 705"/>
                <a:gd name="T2" fmla="*/ 286 w 611"/>
                <a:gd name="T3" fmla="*/ 3 h 705"/>
                <a:gd name="T4" fmla="*/ 102 w 611"/>
                <a:gd name="T5" fmla="*/ 117 h 705"/>
                <a:gd name="T6" fmla="*/ 298 w 611"/>
                <a:gd name="T7" fmla="*/ 5 h 705"/>
                <a:gd name="T8" fmla="*/ 76 w 611"/>
                <a:gd name="T9" fmla="*/ 143 h 705"/>
                <a:gd name="T10" fmla="*/ 213 w 611"/>
                <a:gd name="T11" fmla="*/ 72 h 705"/>
                <a:gd name="T12" fmla="*/ 42 w 611"/>
                <a:gd name="T13" fmla="*/ 176 h 705"/>
                <a:gd name="T14" fmla="*/ 173 w 611"/>
                <a:gd name="T15" fmla="*/ 112 h 705"/>
                <a:gd name="T16" fmla="*/ 5 w 611"/>
                <a:gd name="T17" fmla="*/ 228 h 705"/>
                <a:gd name="T18" fmla="*/ 121 w 611"/>
                <a:gd name="T19" fmla="*/ 164 h 705"/>
                <a:gd name="T20" fmla="*/ 0 w 611"/>
                <a:gd name="T21" fmla="*/ 259 h 705"/>
                <a:gd name="T22" fmla="*/ 50 w 611"/>
                <a:gd name="T23" fmla="*/ 245 h 705"/>
                <a:gd name="T24" fmla="*/ 9 w 611"/>
                <a:gd name="T25" fmla="*/ 304 h 705"/>
                <a:gd name="T26" fmla="*/ 57 w 611"/>
                <a:gd name="T27" fmla="*/ 292 h 705"/>
                <a:gd name="T28" fmla="*/ 26 w 611"/>
                <a:gd name="T29" fmla="*/ 330 h 705"/>
                <a:gd name="T30" fmla="*/ 71 w 611"/>
                <a:gd name="T31" fmla="*/ 306 h 705"/>
                <a:gd name="T32" fmla="*/ 57 w 611"/>
                <a:gd name="T33" fmla="*/ 354 h 705"/>
                <a:gd name="T34" fmla="*/ 286 w 611"/>
                <a:gd name="T35" fmla="*/ 226 h 705"/>
                <a:gd name="T36" fmla="*/ 80 w 611"/>
                <a:gd name="T37" fmla="*/ 363 h 705"/>
                <a:gd name="T38" fmla="*/ 208 w 611"/>
                <a:gd name="T39" fmla="*/ 302 h 705"/>
                <a:gd name="T40" fmla="*/ 111 w 611"/>
                <a:gd name="T41" fmla="*/ 366 h 705"/>
                <a:gd name="T42" fmla="*/ 173 w 611"/>
                <a:gd name="T43" fmla="*/ 340 h 705"/>
                <a:gd name="T44" fmla="*/ 116 w 611"/>
                <a:gd name="T45" fmla="*/ 394 h 705"/>
                <a:gd name="T46" fmla="*/ 161 w 611"/>
                <a:gd name="T47" fmla="*/ 368 h 705"/>
                <a:gd name="T48" fmla="*/ 123 w 611"/>
                <a:gd name="T49" fmla="*/ 420 h 705"/>
                <a:gd name="T50" fmla="*/ 173 w 611"/>
                <a:gd name="T51" fmla="*/ 411 h 705"/>
                <a:gd name="T52" fmla="*/ 135 w 611"/>
                <a:gd name="T53" fmla="*/ 437 h 705"/>
                <a:gd name="T54" fmla="*/ 187 w 611"/>
                <a:gd name="T55" fmla="*/ 423 h 705"/>
                <a:gd name="T56" fmla="*/ 168 w 611"/>
                <a:gd name="T57" fmla="*/ 468 h 705"/>
                <a:gd name="T58" fmla="*/ 395 w 611"/>
                <a:gd name="T59" fmla="*/ 342 h 705"/>
                <a:gd name="T60" fmla="*/ 201 w 611"/>
                <a:gd name="T61" fmla="*/ 477 h 705"/>
                <a:gd name="T62" fmla="*/ 338 w 611"/>
                <a:gd name="T63" fmla="*/ 399 h 705"/>
                <a:gd name="T64" fmla="*/ 227 w 611"/>
                <a:gd name="T65" fmla="*/ 494 h 705"/>
                <a:gd name="T66" fmla="*/ 275 w 611"/>
                <a:gd name="T67" fmla="*/ 487 h 705"/>
                <a:gd name="T68" fmla="*/ 241 w 611"/>
                <a:gd name="T69" fmla="*/ 541 h 705"/>
                <a:gd name="T70" fmla="*/ 293 w 611"/>
                <a:gd name="T71" fmla="*/ 532 h 705"/>
                <a:gd name="T72" fmla="*/ 258 w 611"/>
                <a:gd name="T73" fmla="*/ 562 h 705"/>
                <a:gd name="T74" fmla="*/ 324 w 611"/>
                <a:gd name="T75" fmla="*/ 543 h 705"/>
                <a:gd name="T76" fmla="*/ 277 w 611"/>
                <a:gd name="T77" fmla="*/ 577 h 705"/>
                <a:gd name="T78" fmla="*/ 511 w 611"/>
                <a:gd name="T79" fmla="*/ 453 h 705"/>
                <a:gd name="T80" fmla="*/ 301 w 611"/>
                <a:gd name="T81" fmla="*/ 586 h 705"/>
                <a:gd name="T82" fmla="*/ 471 w 611"/>
                <a:gd name="T83" fmla="*/ 494 h 705"/>
                <a:gd name="T84" fmla="*/ 324 w 611"/>
                <a:gd name="T85" fmla="*/ 591 h 705"/>
                <a:gd name="T86" fmla="*/ 419 w 611"/>
                <a:gd name="T87" fmla="*/ 546 h 705"/>
                <a:gd name="T88" fmla="*/ 341 w 611"/>
                <a:gd name="T89" fmla="*/ 622 h 705"/>
                <a:gd name="T90" fmla="*/ 386 w 611"/>
                <a:gd name="T91" fmla="*/ 600 h 705"/>
                <a:gd name="T92" fmla="*/ 355 w 611"/>
                <a:gd name="T93" fmla="*/ 657 h 705"/>
                <a:gd name="T94" fmla="*/ 400 w 611"/>
                <a:gd name="T95" fmla="*/ 638 h 705"/>
                <a:gd name="T96" fmla="*/ 362 w 611"/>
                <a:gd name="T97" fmla="*/ 667 h 705"/>
                <a:gd name="T98" fmla="*/ 414 w 611"/>
                <a:gd name="T99" fmla="*/ 650 h 705"/>
                <a:gd name="T100" fmla="*/ 391 w 611"/>
                <a:gd name="T101" fmla="*/ 690 h 705"/>
                <a:gd name="T102" fmla="*/ 452 w 611"/>
                <a:gd name="T103" fmla="*/ 657 h 705"/>
                <a:gd name="T104" fmla="*/ 395 w 611"/>
                <a:gd name="T105" fmla="*/ 693 h 705"/>
                <a:gd name="T106" fmla="*/ 611 w 611"/>
                <a:gd name="T107" fmla="*/ 581 h 705"/>
                <a:gd name="T108" fmla="*/ 417 w 611"/>
                <a:gd name="T109" fmla="*/ 702 h 705"/>
                <a:gd name="T110" fmla="*/ 542 w 611"/>
                <a:gd name="T111" fmla="*/ 650 h 705"/>
                <a:gd name="T112" fmla="*/ 495 w 611"/>
                <a:gd name="T113" fmla="*/ 69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11" h="705">
                  <a:moveTo>
                    <a:pt x="203" y="17"/>
                  </a:moveTo>
                  <a:lnTo>
                    <a:pt x="211" y="12"/>
                  </a:lnTo>
                  <a:lnTo>
                    <a:pt x="151" y="64"/>
                  </a:lnTo>
                  <a:lnTo>
                    <a:pt x="265" y="0"/>
                  </a:lnTo>
                  <a:lnTo>
                    <a:pt x="118" y="100"/>
                  </a:lnTo>
                  <a:lnTo>
                    <a:pt x="286" y="3"/>
                  </a:lnTo>
                  <a:lnTo>
                    <a:pt x="104" y="112"/>
                  </a:lnTo>
                  <a:lnTo>
                    <a:pt x="291" y="5"/>
                  </a:lnTo>
                  <a:lnTo>
                    <a:pt x="102" y="117"/>
                  </a:lnTo>
                  <a:lnTo>
                    <a:pt x="293" y="5"/>
                  </a:lnTo>
                  <a:lnTo>
                    <a:pt x="92" y="124"/>
                  </a:lnTo>
                  <a:lnTo>
                    <a:pt x="298" y="5"/>
                  </a:lnTo>
                  <a:lnTo>
                    <a:pt x="76" y="140"/>
                  </a:lnTo>
                  <a:lnTo>
                    <a:pt x="305" y="10"/>
                  </a:lnTo>
                  <a:lnTo>
                    <a:pt x="76" y="143"/>
                  </a:lnTo>
                  <a:lnTo>
                    <a:pt x="305" y="10"/>
                  </a:lnTo>
                  <a:lnTo>
                    <a:pt x="57" y="162"/>
                  </a:lnTo>
                  <a:lnTo>
                    <a:pt x="213" y="72"/>
                  </a:lnTo>
                  <a:lnTo>
                    <a:pt x="45" y="174"/>
                  </a:lnTo>
                  <a:lnTo>
                    <a:pt x="201" y="83"/>
                  </a:lnTo>
                  <a:lnTo>
                    <a:pt x="42" y="176"/>
                  </a:lnTo>
                  <a:lnTo>
                    <a:pt x="199" y="86"/>
                  </a:lnTo>
                  <a:lnTo>
                    <a:pt x="21" y="200"/>
                  </a:lnTo>
                  <a:lnTo>
                    <a:pt x="173" y="112"/>
                  </a:lnTo>
                  <a:lnTo>
                    <a:pt x="9" y="216"/>
                  </a:lnTo>
                  <a:lnTo>
                    <a:pt x="147" y="138"/>
                  </a:lnTo>
                  <a:lnTo>
                    <a:pt x="5" y="228"/>
                  </a:lnTo>
                  <a:lnTo>
                    <a:pt x="128" y="157"/>
                  </a:lnTo>
                  <a:lnTo>
                    <a:pt x="5" y="230"/>
                  </a:lnTo>
                  <a:lnTo>
                    <a:pt x="121" y="164"/>
                  </a:lnTo>
                  <a:lnTo>
                    <a:pt x="2" y="240"/>
                  </a:lnTo>
                  <a:lnTo>
                    <a:pt x="104" y="181"/>
                  </a:lnTo>
                  <a:lnTo>
                    <a:pt x="0" y="259"/>
                  </a:lnTo>
                  <a:lnTo>
                    <a:pt x="61" y="221"/>
                  </a:lnTo>
                  <a:lnTo>
                    <a:pt x="0" y="273"/>
                  </a:lnTo>
                  <a:lnTo>
                    <a:pt x="50" y="245"/>
                  </a:lnTo>
                  <a:lnTo>
                    <a:pt x="5" y="287"/>
                  </a:lnTo>
                  <a:lnTo>
                    <a:pt x="47" y="264"/>
                  </a:lnTo>
                  <a:lnTo>
                    <a:pt x="9" y="304"/>
                  </a:lnTo>
                  <a:lnTo>
                    <a:pt x="50" y="280"/>
                  </a:lnTo>
                  <a:lnTo>
                    <a:pt x="16" y="316"/>
                  </a:lnTo>
                  <a:lnTo>
                    <a:pt x="57" y="292"/>
                  </a:lnTo>
                  <a:lnTo>
                    <a:pt x="21" y="325"/>
                  </a:lnTo>
                  <a:lnTo>
                    <a:pt x="64" y="302"/>
                  </a:lnTo>
                  <a:lnTo>
                    <a:pt x="26" y="330"/>
                  </a:lnTo>
                  <a:lnTo>
                    <a:pt x="69" y="306"/>
                  </a:lnTo>
                  <a:lnTo>
                    <a:pt x="26" y="332"/>
                  </a:lnTo>
                  <a:lnTo>
                    <a:pt x="71" y="306"/>
                  </a:lnTo>
                  <a:lnTo>
                    <a:pt x="40" y="344"/>
                  </a:lnTo>
                  <a:lnTo>
                    <a:pt x="87" y="316"/>
                  </a:lnTo>
                  <a:lnTo>
                    <a:pt x="57" y="354"/>
                  </a:lnTo>
                  <a:lnTo>
                    <a:pt x="293" y="219"/>
                  </a:lnTo>
                  <a:lnTo>
                    <a:pt x="61" y="356"/>
                  </a:lnTo>
                  <a:lnTo>
                    <a:pt x="286" y="226"/>
                  </a:lnTo>
                  <a:lnTo>
                    <a:pt x="69" y="358"/>
                  </a:lnTo>
                  <a:lnTo>
                    <a:pt x="267" y="245"/>
                  </a:lnTo>
                  <a:lnTo>
                    <a:pt x="80" y="363"/>
                  </a:lnTo>
                  <a:lnTo>
                    <a:pt x="241" y="271"/>
                  </a:lnTo>
                  <a:lnTo>
                    <a:pt x="102" y="366"/>
                  </a:lnTo>
                  <a:lnTo>
                    <a:pt x="208" y="302"/>
                  </a:lnTo>
                  <a:lnTo>
                    <a:pt x="102" y="366"/>
                  </a:lnTo>
                  <a:lnTo>
                    <a:pt x="206" y="306"/>
                  </a:lnTo>
                  <a:lnTo>
                    <a:pt x="111" y="366"/>
                  </a:lnTo>
                  <a:lnTo>
                    <a:pt x="194" y="316"/>
                  </a:lnTo>
                  <a:lnTo>
                    <a:pt x="114" y="375"/>
                  </a:lnTo>
                  <a:lnTo>
                    <a:pt x="173" y="340"/>
                  </a:lnTo>
                  <a:lnTo>
                    <a:pt x="114" y="389"/>
                  </a:lnTo>
                  <a:lnTo>
                    <a:pt x="161" y="361"/>
                  </a:lnTo>
                  <a:lnTo>
                    <a:pt x="116" y="394"/>
                  </a:lnTo>
                  <a:lnTo>
                    <a:pt x="161" y="366"/>
                  </a:lnTo>
                  <a:lnTo>
                    <a:pt x="116" y="394"/>
                  </a:lnTo>
                  <a:lnTo>
                    <a:pt x="161" y="368"/>
                  </a:lnTo>
                  <a:lnTo>
                    <a:pt x="121" y="411"/>
                  </a:lnTo>
                  <a:lnTo>
                    <a:pt x="161" y="387"/>
                  </a:lnTo>
                  <a:lnTo>
                    <a:pt x="123" y="420"/>
                  </a:lnTo>
                  <a:lnTo>
                    <a:pt x="163" y="396"/>
                  </a:lnTo>
                  <a:lnTo>
                    <a:pt x="132" y="434"/>
                  </a:lnTo>
                  <a:lnTo>
                    <a:pt x="173" y="411"/>
                  </a:lnTo>
                  <a:lnTo>
                    <a:pt x="135" y="437"/>
                  </a:lnTo>
                  <a:lnTo>
                    <a:pt x="175" y="413"/>
                  </a:lnTo>
                  <a:lnTo>
                    <a:pt x="135" y="437"/>
                  </a:lnTo>
                  <a:lnTo>
                    <a:pt x="175" y="413"/>
                  </a:lnTo>
                  <a:lnTo>
                    <a:pt x="142" y="449"/>
                  </a:lnTo>
                  <a:lnTo>
                    <a:pt x="187" y="423"/>
                  </a:lnTo>
                  <a:lnTo>
                    <a:pt x="154" y="456"/>
                  </a:lnTo>
                  <a:lnTo>
                    <a:pt x="201" y="430"/>
                  </a:lnTo>
                  <a:lnTo>
                    <a:pt x="168" y="468"/>
                  </a:lnTo>
                  <a:lnTo>
                    <a:pt x="234" y="427"/>
                  </a:lnTo>
                  <a:lnTo>
                    <a:pt x="175" y="470"/>
                  </a:lnTo>
                  <a:lnTo>
                    <a:pt x="395" y="342"/>
                  </a:lnTo>
                  <a:lnTo>
                    <a:pt x="199" y="477"/>
                  </a:lnTo>
                  <a:lnTo>
                    <a:pt x="348" y="389"/>
                  </a:lnTo>
                  <a:lnTo>
                    <a:pt x="201" y="477"/>
                  </a:lnTo>
                  <a:lnTo>
                    <a:pt x="343" y="394"/>
                  </a:lnTo>
                  <a:lnTo>
                    <a:pt x="203" y="477"/>
                  </a:lnTo>
                  <a:lnTo>
                    <a:pt x="338" y="399"/>
                  </a:lnTo>
                  <a:lnTo>
                    <a:pt x="227" y="479"/>
                  </a:lnTo>
                  <a:lnTo>
                    <a:pt x="305" y="434"/>
                  </a:lnTo>
                  <a:lnTo>
                    <a:pt x="227" y="494"/>
                  </a:lnTo>
                  <a:lnTo>
                    <a:pt x="279" y="463"/>
                  </a:lnTo>
                  <a:lnTo>
                    <a:pt x="230" y="510"/>
                  </a:lnTo>
                  <a:lnTo>
                    <a:pt x="275" y="487"/>
                  </a:lnTo>
                  <a:lnTo>
                    <a:pt x="234" y="527"/>
                  </a:lnTo>
                  <a:lnTo>
                    <a:pt x="275" y="503"/>
                  </a:lnTo>
                  <a:lnTo>
                    <a:pt x="241" y="541"/>
                  </a:lnTo>
                  <a:lnTo>
                    <a:pt x="282" y="517"/>
                  </a:lnTo>
                  <a:lnTo>
                    <a:pt x="251" y="555"/>
                  </a:lnTo>
                  <a:lnTo>
                    <a:pt x="293" y="532"/>
                  </a:lnTo>
                  <a:lnTo>
                    <a:pt x="251" y="555"/>
                  </a:lnTo>
                  <a:lnTo>
                    <a:pt x="293" y="532"/>
                  </a:lnTo>
                  <a:lnTo>
                    <a:pt x="258" y="562"/>
                  </a:lnTo>
                  <a:lnTo>
                    <a:pt x="301" y="536"/>
                  </a:lnTo>
                  <a:lnTo>
                    <a:pt x="272" y="574"/>
                  </a:lnTo>
                  <a:lnTo>
                    <a:pt x="324" y="543"/>
                  </a:lnTo>
                  <a:lnTo>
                    <a:pt x="272" y="574"/>
                  </a:lnTo>
                  <a:lnTo>
                    <a:pt x="324" y="543"/>
                  </a:lnTo>
                  <a:lnTo>
                    <a:pt x="277" y="577"/>
                  </a:lnTo>
                  <a:lnTo>
                    <a:pt x="331" y="546"/>
                  </a:lnTo>
                  <a:lnTo>
                    <a:pt x="286" y="584"/>
                  </a:lnTo>
                  <a:lnTo>
                    <a:pt x="511" y="453"/>
                  </a:lnTo>
                  <a:lnTo>
                    <a:pt x="291" y="584"/>
                  </a:lnTo>
                  <a:lnTo>
                    <a:pt x="504" y="460"/>
                  </a:lnTo>
                  <a:lnTo>
                    <a:pt x="301" y="586"/>
                  </a:lnTo>
                  <a:lnTo>
                    <a:pt x="485" y="479"/>
                  </a:lnTo>
                  <a:lnTo>
                    <a:pt x="305" y="589"/>
                  </a:lnTo>
                  <a:lnTo>
                    <a:pt x="471" y="494"/>
                  </a:lnTo>
                  <a:lnTo>
                    <a:pt x="312" y="591"/>
                  </a:lnTo>
                  <a:lnTo>
                    <a:pt x="459" y="506"/>
                  </a:lnTo>
                  <a:lnTo>
                    <a:pt x="324" y="591"/>
                  </a:lnTo>
                  <a:lnTo>
                    <a:pt x="440" y="524"/>
                  </a:lnTo>
                  <a:lnTo>
                    <a:pt x="338" y="591"/>
                  </a:lnTo>
                  <a:lnTo>
                    <a:pt x="419" y="546"/>
                  </a:lnTo>
                  <a:lnTo>
                    <a:pt x="341" y="610"/>
                  </a:lnTo>
                  <a:lnTo>
                    <a:pt x="391" y="581"/>
                  </a:lnTo>
                  <a:lnTo>
                    <a:pt x="341" y="622"/>
                  </a:lnTo>
                  <a:lnTo>
                    <a:pt x="388" y="593"/>
                  </a:lnTo>
                  <a:lnTo>
                    <a:pt x="343" y="626"/>
                  </a:lnTo>
                  <a:lnTo>
                    <a:pt x="386" y="600"/>
                  </a:lnTo>
                  <a:lnTo>
                    <a:pt x="348" y="643"/>
                  </a:lnTo>
                  <a:lnTo>
                    <a:pt x="388" y="617"/>
                  </a:lnTo>
                  <a:lnTo>
                    <a:pt x="355" y="657"/>
                  </a:lnTo>
                  <a:lnTo>
                    <a:pt x="395" y="634"/>
                  </a:lnTo>
                  <a:lnTo>
                    <a:pt x="360" y="662"/>
                  </a:lnTo>
                  <a:lnTo>
                    <a:pt x="400" y="638"/>
                  </a:lnTo>
                  <a:lnTo>
                    <a:pt x="360" y="664"/>
                  </a:lnTo>
                  <a:lnTo>
                    <a:pt x="402" y="641"/>
                  </a:lnTo>
                  <a:lnTo>
                    <a:pt x="362" y="667"/>
                  </a:lnTo>
                  <a:lnTo>
                    <a:pt x="405" y="643"/>
                  </a:lnTo>
                  <a:lnTo>
                    <a:pt x="372" y="676"/>
                  </a:lnTo>
                  <a:lnTo>
                    <a:pt x="414" y="650"/>
                  </a:lnTo>
                  <a:lnTo>
                    <a:pt x="386" y="688"/>
                  </a:lnTo>
                  <a:lnTo>
                    <a:pt x="438" y="657"/>
                  </a:lnTo>
                  <a:lnTo>
                    <a:pt x="391" y="690"/>
                  </a:lnTo>
                  <a:lnTo>
                    <a:pt x="450" y="657"/>
                  </a:lnTo>
                  <a:lnTo>
                    <a:pt x="393" y="693"/>
                  </a:lnTo>
                  <a:lnTo>
                    <a:pt x="452" y="657"/>
                  </a:lnTo>
                  <a:lnTo>
                    <a:pt x="393" y="693"/>
                  </a:lnTo>
                  <a:lnTo>
                    <a:pt x="454" y="657"/>
                  </a:lnTo>
                  <a:lnTo>
                    <a:pt x="395" y="693"/>
                  </a:lnTo>
                  <a:lnTo>
                    <a:pt x="457" y="657"/>
                  </a:lnTo>
                  <a:lnTo>
                    <a:pt x="407" y="700"/>
                  </a:lnTo>
                  <a:lnTo>
                    <a:pt x="611" y="581"/>
                  </a:lnTo>
                  <a:lnTo>
                    <a:pt x="412" y="700"/>
                  </a:lnTo>
                  <a:lnTo>
                    <a:pt x="599" y="591"/>
                  </a:lnTo>
                  <a:lnTo>
                    <a:pt x="417" y="702"/>
                  </a:lnTo>
                  <a:lnTo>
                    <a:pt x="589" y="603"/>
                  </a:lnTo>
                  <a:lnTo>
                    <a:pt x="447" y="705"/>
                  </a:lnTo>
                  <a:lnTo>
                    <a:pt x="542" y="650"/>
                  </a:lnTo>
                  <a:lnTo>
                    <a:pt x="473" y="700"/>
                  </a:lnTo>
                  <a:lnTo>
                    <a:pt x="514" y="676"/>
                  </a:lnTo>
                  <a:lnTo>
                    <a:pt x="495" y="690"/>
                  </a:lnTo>
                  <a:lnTo>
                    <a:pt x="502" y="688"/>
                  </a:lnTo>
                </a:path>
              </a:pathLst>
            </a:custGeom>
            <a:noFill/>
            <a:ln w="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3" name="Freeform 3139"/>
            <p:cNvSpPr>
              <a:spLocks/>
            </p:cNvSpPr>
            <p:nvPr/>
          </p:nvSpPr>
          <p:spPr bwMode="auto">
            <a:xfrm>
              <a:off x="6122988" y="3665538"/>
              <a:ext cx="385763" cy="109538"/>
            </a:xfrm>
            <a:custGeom>
              <a:avLst/>
              <a:gdLst>
                <a:gd name="T0" fmla="*/ 0 w 243"/>
                <a:gd name="T1" fmla="*/ 62 h 69"/>
                <a:gd name="T2" fmla="*/ 82 w 243"/>
                <a:gd name="T3" fmla="*/ 15 h 69"/>
                <a:gd name="T4" fmla="*/ 37 w 243"/>
                <a:gd name="T5" fmla="*/ 55 h 69"/>
                <a:gd name="T6" fmla="*/ 99 w 243"/>
                <a:gd name="T7" fmla="*/ 17 h 69"/>
                <a:gd name="T8" fmla="*/ 54 w 243"/>
                <a:gd name="T9" fmla="*/ 57 h 69"/>
                <a:gd name="T10" fmla="*/ 118 w 243"/>
                <a:gd name="T11" fmla="*/ 22 h 69"/>
                <a:gd name="T12" fmla="*/ 56 w 243"/>
                <a:gd name="T13" fmla="*/ 57 h 69"/>
                <a:gd name="T14" fmla="*/ 120 w 243"/>
                <a:gd name="T15" fmla="*/ 22 h 69"/>
                <a:gd name="T16" fmla="*/ 68 w 243"/>
                <a:gd name="T17" fmla="*/ 60 h 69"/>
                <a:gd name="T18" fmla="*/ 132 w 243"/>
                <a:gd name="T19" fmla="*/ 22 h 69"/>
                <a:gd name="T20" fmla="*/ 85 w 243"/>
                <a:gd name="T21" fmla="*/ 65 h 69"/>
                <a:gd name="T22" fmla="*/ 161 w 243"/>
                <a:gd name="T23" fmla="*/ 19 h 69"/>
                <a:gd name="T24" fmla="*/ 90 w 243"/>
                <a:gd name="T25" fmla="*/ 65 h 69"/>
                <a:gd name="T26" fmla="*/ 172 w 243"/>
                <a:gd name="T27" fmla="*/ 17 h 69"/>
                <a:gd name="T28" fmla="*/ 113 w 243"/>
                <a:gd name="T29" fmla="*/ 69 h 69"/>
                <a:gd name="T30" fmla="*/ 232 w 243"/>
                <a:gd name="T31" fmla="*/ 0 h 69"/>
                <a:gd name="T32" fmla="*/ 118 w 243"/>
                <a:gd name="T33" fmla="*/ 69 h 69"/>
                <a:gd name="T34" fmla="*/ 234 w 243"/>
                <a:gd name="T35" fmla="*/ 3 h 69"/>
                <a:gd name="T36" fmla="*/ 144 w 243"/>
                <a:gd name="T37" fmla="*/ 69 h 69"/>
                <a:gd name="T38" fmla="*/ 243 w 243"/>
                <a:gd name="T39" fmla="*/ 12 h 69"/>
                <a:gd name="T40" fmla="*/ 149 w 243"/>
                <a:gd name="T41" fmla="*/ 69 h 69"/>
                <a:gd name="T42" fmla="*/ 243 w 243"/>
                <a:gd name="T43" fmla="*/ 15 h 69"/>
                <a:gd name="T44" fmla="*/ 177 w 243"/>
                <a:gd name="T45" fmla="*/ 65 h 69"/>
                <a:gd name="T46" fmla="*/ 243 w 243"/>
                <a:gd name="T47" fmla="*/ 29 h 69"/>
                <a:gd name="T48" fmla="*/ 184 w 243"/>
                <a:gd name="T49" fmla="*/ 62 h 69"/>
                <a:gd name="T50" fmla="*/ 241 w 243"/>
                <a:gd name="T51" fmla="*/ 31 h 69"/>
                <a:gd name="T52" fmla="*/ 224 w 243"/>
                <a:gd name="T53" fmla="*/ 46 h 69"/>
                <a:gd name="T54" fmla="*/ 234 w 243"/>
                <a:gd name="T55" fmla="*/ 4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3" h="69">
                  <a:moveTo>
                    <a:pt x="0" y="62"/>
                  </a:moveTo>
                  <a:lnTo>
                    <a:pt x="82" y="15"/>
                  </a:lnTo>
                  <a:lnTo>
                    <a:pt x="37" y="55"/>
                  </a:lnTo>
                  <a:lnTo>
                    <a:pt x="99" y="17"/>
                  </a:lnTo>
                  <a:lnTo>
                    <a:pt x="54" y="57"/>
                  </a:lnTo>
                  <a:lnTo>
                    <a:pt x="118" y="22"/>
                  </a:lnTo>
                  <a:lnTo>
                    <a:pt x="56" y="57"/>
                  </a:lnTo>
                  <a:lnTo>
                    <a:pt x="120" y="22"/>
                  </a:lnTo>
                  <a:lnTo>
                    <a:pt x="68" y="60"/>
                  </a:lnTo>
                  <a:lnTo>
                    <a:pt x="132" y="22"/>
                  </a:lnTo>
                  <a:lnTo>
                    <a:pt x="85" y="65"/>
                  </a:lnTo>
                  <a:lnTo>
                    <a:pt x="161" y="19"/>
                  </a:lnTo>
                  <a:lnTo>
                    <a:pt x="90" y="65"/>
                  </a:lnTo>
                  <a:lnTo>
                    <a:pt x="172" y="17"/>
                  </a:lnTo>
                  <a:lnTo>
                    <a:pt x="113" y="69"/>
                  </a:lnTo>
                  <a:lnTo>
                    <a:pt x="232" y="0"/>
                  </a:lnTo>
                  <a:lnTo>
                    <a:pt x="118" y="69"/>
                  </a:lnTo>
                  <a:lnTo>
                    <a:pt x="234" y="3"/>
                  </a:lnTo>
                  <a:lnTo>
                    <a:pt x="144" y="69"/>
                  </a:lnTo>
                  <a:lnTo>
                    <a:pt x="243" y="12"/>
                  </a:lnTo>
                  <a:lnTo>
                    <a:pt x="149" y="69"/>
                  </a:lnTo>
                  <a:lnTo>
                    <a:pt x="243" y="15"/>
                  </a:lnTo>
                  <a:lnTo>
                    <a:pt x="177" y="65"/>
                  </a:lnTo>
                  <a:lnTo>
                    <a:pt x="243" y="29"/>
                  </a:lnTo>
                  <a:lnTo>
                    <a:pt x="184" y="62"/>
                  </a:lnTo>
                  <a:lnTo>
                    <a:pt x="241" y="31"/>
                  </a:lnTo>
                  <a:lnTo>
                    <a:pt x="224" y="46"/>
                  </a:lnTo>
                  <a:lnTo>
                    <a:pt x="234" y="41"/>
                  </a:lnTo>
                </a:path>
              </a:pathLst>
            </a:custGeom>
            <a:noFill/>
            <a:ln w="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4" name="Freeform 3140"/>
            <p:cNvSpPr>
              <a:spLocks/>
            </p:cNvSpPr>
            <p:nvPr/>
          </p:nvSpPr>
          <p:spPr bwMode="auto">
            <a:xfrm>
              <a:off x="5961063" y="3673475"/>
              <a:ext cx="203200" cy="117475"/>
            </a:xfrm>
            <a:custGeom>
              <a:avLst/>
              <a:gdLst>
                <a:gd name="T0" fmla="*/ 71 w 128"/>
                <a:gd name="T1" fmla="*/ 22 h 74"/>
                <a:gd name="T2" fmla="*/ 83 w 128"/>
                <a:gd name="T3" fmla="*/ 14 h 74"/>
                <a:gd name="T4" fmla="*/ 33 w 128"/>
                <a:gd name="T5" fmla="*/ 50 h 74"/>
                <a:gd name="T6" fmla="*/ 118 w 128"/>
                <a:gd name="T7" fmla="*/ 3 h 74"/>
                <a:gd name="T8" fmla="*/ 0 w 128"/>
                <a:gd name="T9" fmla="*/ 74 h 74"/>
                <a:gd name="T10" fmla="*/ 128 w 128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74">
                  <a:moveTo>
                    <a:pt x="71" y="22"/>
                  </a:moveTo>
                  <a:lnTo>
                    <a:pt x="83" y="14"/>
                  </a:lnTo>
                  <a:lnTo>
                    <a:pt x="33" y="50"/>
                  </a:lnTo>
                  <a:lnTo>
                    <a:pt x="118" y="3"/>
                  </a:lnTo>
                  <a:lnTo>
                    <a:pt x="0" y="74"/>
                  </a:lnTo>
                  <a:lnTo>
                    <a:pt x="128" y="0"/>
                  </a:lnTo>
                </a:path>
              </a:pathLst>
            </a:custGeom>
            <a:noFill/>
            <a:ln w="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6" name="Freeform 3142"/>
            <p:cNvSpPr>
              <a:spLocks/>
            </p:cNvSpPr>
            <p:nvPr/>
          </p:nvSpPr>
          <p:spPr bwMode="auto">
            <a:xfrm>
              <a:off x="5622925" y="2917825"/>
              <a:ext cx="879475" cy="985838"/>
            </a:xfrm>
            <a:custGeom>
              <a:avLst/>
              <a:gdLst>
                <a:gd name="T0" fmla="*/ 521 w 554"/>
                <a:gd name="T1" fmla="*/ 0 h 621"/>
                <a:gd name="T2" fmla="*/ 535 w 554"/>
                <a:gd name="T3" fmla="*/ 11 h 621"/>
                <a:gd name="T4" fmla="*/ 539 w 554"/>
                <a:gd name="T5" fmla="*/ 19 h 621"/>
                <a:gd name="T6" fmla="*/ 547 w 554"/>
                <a:gd name="T7" fmla="*/ 23 h 621"/>
                <a:gd name="T8" fmla="*/ 551 w 554"/>
                <a:gd name="T9" fmla="*/ 28 h 621"/>
                <a:gd name="T10" fmla="*/ 554 w 554"/>
                <a:gd name="T11" fmla="*/ 30 h 621"/>
                <a:gd name="T12" fmla="*/ 528 w 554"/>
                <a:gd name="T13" fmla="*/ 59 h 621"/>
                <a:gd name="T14" fmla="*/ 521 w 554"/>
                <a:gd name="T15" fmla="*/ 66 h 621"/>
                <a:gd name="T16" fmla="*/ 495 w 554"/>
                <a:gd name="T17" fmla="*/ 92 h 621"/>
                <a:gd name="T18" fmla="*/ 480 w 554"/>
                <a:gd name="T19" fmla="*/ 106 h 621"/>
                <a:gd name="T20" fmla="*/ 468 w 554"/>
                <a:gd name="T21" fmla="*/ 118 h 621"/>
                <a:gd name="T22" fmla="*/ 431 w 554"/>
                <a:gd name="T23" fmla="*/ 156 h 621"/>
                <a:gd name="T24" fmla="*/ 386 w 554"/>
                <a:gd name="T25" fmla="*/ 201 h 621"/>
                <a:gd name="T26" fmla="*/ 350 w 554"/>
                <a:gd name="T27" fmla="*/ 237 h 621"/>
                <a:gd name="T28" fmla="*/ 343 w 554"/>
                <a:gd name="T29" fmla="*/ 244 h 621"/>
                <a:gd name="T30" fmla="*/ 317 w 554"/>
                <a:gd name="T31" fmla="*/ 270 h 621"/>
                <a:gd name="T32" fmla="*/ 315 w 554"/>
                <a:gd name="T33" fmla="*/ 272 h 621"/>
                <a:gd name="T34" fmla="*/ 296 w 554"/>
                <a:gd name="T35" fmla="*/ 291 h 621"/>
                <a:gd name="T36" fmla="*/ 260 w 554"/>
                <a:gd name="T37" fmla="*/ 327 h 621"/>
                <a:gd name="T38" fmla="*/ 213 w 554"/>
                <a:gd name="T39" fmla="*/ 374 h 621"/>
                <a:gd name="T40" fmla="*/ 177 w 554"/>
                <a:gd name="T41" fmla="*/ 410 h 621"/>
                <a:gd name="T42" fmla="*/ 125 w 554"/>
                <a:gd name="T43" fmla="*/ 462 h 621"/>
                <a:gd name="T44" fmla="*/ 87 w 554"/>
                <a:gd name="T45" fmla="*/ 500 h 621"/>
                <a:gd name="T46" fmla="*/ 78 w 554"/>
                <a:gd name="T47" fmla="*/ 509 h 621"/>
                <a:gd name="T48" fmla="*/ 52 w 554"/>
                <a:gd name="T49" fmla="*/ 543 h 621"/>
                <a:gd name="T50" fmla="*/ 54 w 554"/>
                <a:gd name="T51" fmla="*/ 545 h 621"/>
                <a:gd name="T52" fmla="*/ 54 w 554"/>
                <a:gd name="T53" fmla="*/ 547 h 621"/>
                <a:gd name="T54" fmla="*/ 68 w 554"/>
                <a:gd name="T55" fmla="*/ 557 h 621"/>
                <a:gd name="T56" fmla="*/ 83 w 554"/>
                <a:gd name="T57" fmla="*/ 564 h 621"/>
                <a:gd name="T58" fmla="*/ 106 w 554"/>
                <a:gd name="T59" fmla="*/ 571 h 621"/>
                <a:gd name="T60" fmla="*/ 137 w 554"/>
                <a:gd name="T61" fmla="*/ 573 h 621"/>
                <a:gd name="T62" fmla="*/ 165 w 554"/>
                <a:gd name="T63" fmla="*/ 569 h 621"/>
                <a:gd name="T64" fmla="*/ 362 w 554"/>
                <a:gd name="T65" fmla="*/ 479 h 621"/>
                <a:gd name="T66" fmla="*/ 376 w 554"/>
                <a:gd name="T67" fmla="*/ 481 h 621"/>
                <a:gd name="T68" fmla="*/ 388 w 554"/>
                <a:gd name="T69" fmla="*/ 483 h 621"/>
                <a:gd name="T70" fmla="*/ 390 w 554"/>
                <a:gd name="T71" fmla="*/ 483 h 621"/>
                <a:gd name="T72" fmla="*/ 244 w 554"/>
                <a:gd name="T73" fmla="*/ 588 h 621"/>
                <a:gd name="T74" fmla="*/ 239 w 554"/>
                <a:gd name="T75" fmla="*/ 59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4" h="621">
                  <a:moveTo>
                    <a:pt x="521" y="0"/>
                  </a:moveTo>
                  <a:lnTo>
                    <a:pt x="521" y="0"/>
                  </a:lnTo>
                  <a:lnTo>
                    <a:pt x="468" y="52"/>
                  </a:lnTo>
                  <a:lnTo>
                    <a:pt x="535" y="11"/>
                  </a:lnTo>
                  <a:lnTo>
                    <a:pt x="450" y="71"/>
                  </a:lnTo>
                  <a:lnTo>
                    <a:pt x="539" y="19"/>
                  </a:lnTo>
                  <a:lnTo>
                    <a:pt x="423" y="94"/>
                  </a:lnTo>
                  <a:lnTo>
                    <a:pt x="547" y="23"/>
                  </a:lnTo>
                  <a:lnTo>
                    <a:pt x="409" y="111"/>
                  </a:lnTo>
                  <a:lnTo>
                    <a:pt x="551" y="28"/>
                  </a:lnTo>
                  <a:lnTo>
                    <a:pt x="402" y="116"/>
                  </a:lnTo>
                  <a:lnTo>
                    <a:pt x="554" y="30"/>
                  </a:lnTo>
                  <a:lnTo>
                    <a:pt x="367" y="151"/>
                  </a:lnTo>
                  <a:lnTo>
                    <a:pt x="528" y="59"/>
                  </a:lnTo>
                  <a:lnTo>
                    <a:pt x="362" y="158"/>
                  </a:lnTo>
                  <a:lnTo>
                    <a:pt x="521" y="66"/>
                  </a:lnTo>
                  <a:lnTo>
                    <a:pt x="336" y="185"/>
                  </a:lnTo>
                  <a:lnTo>
                    <a:pt x="495" y="92"/>
                  </a:lnTo>
                  <a:lnTo>
                    <a:pt x="322" y="199"/>
                  </a:lnTo>
                  <a:lnTo>
                    <a:pt x="480" y="106"/>
                  </a:lnTo>
                  <a:lnTo>
                    <a:pt x="307" y="211"/>
                  </a:lnTo>
                  <a:lnTo>
                    <a:pt x="468" y="118"/>
                  </a:lnTo>
                  <a:lnTo>
                    <a:pt x="272" y="246"/>
                  </a:lnTo>
                  <a:lnTo>
                    <a:pt x="431" y="156"/>
                  </a:lnTo>
                  <a:lnTo>
                    <a:pt x="225" y="294"/>
                  </a:lnTo>
                  <a:lnTo>
                    <a:pt x="386" y="201"/>
                  </a:lnTo>
                  <a:lnTo>
                    <a:pt x="191" y="329"/>
                  </a:lnTo>
                  <a:lnTo>
                    <a:pt x="350" y="237"/>
                  </a:lnTo>
                  <a:lnTo>
                    <a:pt x="184" y="336"/>
                  </a:lnTo>
                  <a:lnTo>
                    <a:pt x="343" y="244"/>
                  </a:lnTo>
                  <a:lnTo>
                    <a:pt x="158" y="362"/>
                  </a:lnTo>
                  <a:lnTo>
                    <a:pt x="317" y="270"/>
                  </a:lnTo>
                  <a:lnTo>
                    <a:pt x="156" y="365"/>
                  </a:lnTo>
                  <a:lnTo>
                    <a:pt x="315" y="272"/>
                  </a:lnTo>
                  <a:lnTo>
                    <a:pt x="137" y="384"/>
                  </a:lnTo>
                  <a:lnTo>
                    <a:pt x="296" y="291"/>
                  </a:lnTo>
                  <a:lnTo>
                    <a:pt x="101" y="419"/>
                  </a:lnTo>
                  <a:lnTo>
                    <a:pt x="260" y="327"/>
                  </a:lnTo>
                  <a:lnTo>
                    <a:pt x="54" y="464"/>
                  </a:lnTo>
                  <a:lnTo>
                    <a:pt x="213" y="374"/>
                  </a:lnTo>
                  <a:lnTo>
                    <a:pt x="16" y="502"/>
                  </a:lnTo>
                  <a:lnTo>
                    <a:pt x="177" y="410"/>
                  </a:lnTo>
                  <a:lnTo>
                    <a:pt x="0" y="536"/>
                  </a:lnTo>
                  <a:lnTo>
                    <a:pt x="125" y="462"/>
                  </a:lnTo>
                  <a:lnTo>
                    <a:pt x="2" y="550"/>
                  </a:lnTo>
                  <a:lnTo>
                    <a:pt x="87" y="500"/>
                  </a:lnTo>
                  <a:lnTo>
                    <a:pt x="4" y="552"/>
                  </a:lnTo>
                  <a:lnTo>
                    <a:pt x="78" y="509"/>
                  </a:lnTo>
                  <a:lnTo>
                    <a:pt x="12" y="566"/>
                  </a:lnTo>
                  <a:lnTo>
                    <a:pt x="52" y="543"/>
                  </a:lnTo>
                  <a:lnTo>
                    <a:pt x="12" y="569"/>
                  </a:lnTo>
                  <a:lnTo>
                    <a:pt x="54" y="545"/>
                  </a:lnTo>
                  <a:lnTo>
                    <a:pt x="14" y="571"/>
                  </a:lnTo>
                  <a:lnTo>
                    <a:pt x="54" y="547"/>
                  </a:lnTo>
                  <a:lnTo>
                    <a:pt x="26" y="583"/>
                  </a:lnTo>
                  <a:lnTo>
                    <a:pt x="68" y="557"/>
                  </a:lnTo>
                  <a:lnTo>
                    <a:pt x="35" y="592"/>
                  </a:lnTo>
                  <a:lnTo>
                    <a:pt x="83" y="564"/>
                  </a:lnTo>
                  <a:lnTo>
                    <a:pt x="52" y="602"/>
                  </a:lnTo>
                  <a:lnTo>
                    <a:pt x="106" y="571"/>
                  </a:lnTo>
                  <a:lnTo>
                    <a:pt x="73" y="611"/>
                  </a:lnTo>
                  <a:lnTo>
                    <a:pt x="137" y="573"/>
                  </a:lnTo>
                  <a:lnTo>
                    <a:pt x="85" y="616"/>
                  </a:lnTo>
                  <a:lnTo>
                    <a:pt x="165" y="569"/>
                  </a:lnTo>
                  <a:lnTo>
                    <a:pt x="113" y="621"/>
                  </a:lnTo>
                  <a:lnTo>
                    <a:pt x="362" y="479"/>
                  </a:lnTo>
                  <a:lnTo>
                    <a:pt x="132" y="621"/>
                  </a:lnTo>
                  <a:lnTo>
                    <a:pt x="376" y="481"/>
                  </a:lnTo>
                  <a:lnTo>
                    <a:pt x="151" y="621"/>
                  </a:lnTo>
                  <a:lnTo>
                    <a:pt x="388" y="483"/>
                  </a:lnTo>
                  <a:lnTo>
                    <a:pt x="154" y="621"/>
                  </a:lnTo>
                  <a:lnTo>
                    <a:pt x="390" y="483"/>
                  </a:lnTo>
                  <a:lnTo>
                    <a:pt x="227" y="597"/>
                  </a:lnTo>
                  <a:lnTo>
                    <a:pt x="244" y="588"/>
                  </a:lnTo>
                  <a:lnTo>
                    <a:pt x="232" y="595"/>
                  </a:lnTo>
                  <a:lnTo>
                    <a:pt x="239" y="590"/>
                  </a:lnTo>
                </a:path>
              </a:pathLst>
            </a:custGeom>
            <a:noFill/>
            <a:ln w="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7" name="Freeform 3143"/>
            <p:cNvSpPr>
              <a:spLocks/>
            </p:cNvSpPr>
            <p:nvPr/>
          </p:nvSpPr>
          <p:spPr bwMode="auto">
            <a:xfrm>
              <a:off x="7110413" y="3327400"/>
              <a:ext cx="1008063" cy="403225"/>
            </a:xfrm>
            <a:custGeom>
              <a:avLst/>
              <a:gdLst>
                <a:gd name="T0" fmla="*/ 48 w 635"/>
                <a:gd name="T1" fmla="*/ 185 h 254"/>
                <a:gd name="T2" fmla="*/ 48 w 635"/>
                <a:gd name="T3" fmla="*/ 185 h 254"/>
                <a:gd name="T4" fmla="*/ 0 w 635"/>
                <a:gd name="T5" fmla="*/ 232 h 254"/>
                <a:gd name="T6" fmla="*/ 76 w 635"/>
                <a:gd name="T7" fmla="*/ 187 h 254"/>
                <a:gd name="T8" fmla="*/ 19 w 635"/>
                <a:gd name="T9" fmla="*/ 240 h 254"/>
                <a:gd name="T10" fmla="*/ 102 w 635"/>
                <a:gd name="T11" fmla="*/ 192 h 254"/>
                <a:gd name="T12" fmla="*/ 22 w 635"/>
                <a:gd name="T13" fmla="*/ 240 h 254"/>
                <a:gd name="T14" fmla="*/ 102 w 635"/>
                <a:gd name="T15" fmla="*/ 192 h 254"/>
                <a:gd name="T16" fmla="*/ 38 w 635"/>
                <a:gd name="T17" fmla="*/ 244 h 254"/>
                <a:gd name="T18" fmla="*/ 126 w 635"/>
                <a:gd name="T19" fmla="*/ 192 h 254"/>
                <a:gd name="T20" fmla="*/ 59 w 635"/>
                <a:gd name="T21" fmla="*/ 247 h 254"/>
                <a:gd name="T22" fmla="*/ 149 w 635"/>
                <a:gd name="T23" fmla="*/ 195 h 254"/>
                <a:gd name="T24" fmla="*/ 62 w 635"/>
                <a:gd name="T25" fmla="*/ 247 h 254"/>
                <a:gd name="T26" fmla="*/ 154 w 635"/>
                <a:gd name="T27" fmla="*/ 195 h 254"/>
                <a:gd name="T28" fmla="*/ 86 w 635"/>
                <a:gd name="T29" fmla="*/ 249 h 254"/>
                <a:gd name="T30" fmla="*/ 185 w 635"/>
                <a:gd name="T31" fmla="*/ 192 h 254"/>
                <a:gd name="T32" fmla="*/ 119 w 635"/>
                <a:gd name="T33" fmla="*/ 251 h 254"/>
                <a:gd name="T34" fmla="*/ 232 w 635"/>
                <a:gd name="T35" fmla="*/ 187 h 254"/>
                <a:gd name="T36" fmla="*/ 119 w 635"/>
                <a:gd name="T37" fmla="*/ 251 h 254"/>
                <a:gd name="T38" fmla="*/ 232 w 635"/>
                <a:gd name="T39" fmla="*/ 187 h 254"/>
                <a:gd name="T40" fmla="*/ 140 w 635"/>
                <a:gd name="T41" fmla="*/ 254 h 254"/>
                <a:gd name="T42" fmla="*/ 268 w 635"/>
                <a:gd name="T43" fmla="*/ 180 h 254"/>
                <a:gd name="T44" fmla="*/ 159 w 635"/>
                <a:gd name="T45" fmla="*/ 254 h 254"/>
                <a:gd name="T46" fmla="*/ 301 w 635"/>
                <a:gd name="T47" fmla="*/ 173 h 254"/>
                <a:gd name="T48" fmla="*/ 199 w 635"/>
                <a:gd name="T49" fmla="*/ 251 h 254"/>
                <a:gd name="T50" fmla="*/ 635 w 635"/>
                <a:gd name="T51" fmla="*/ 0 h 254"/>
                <a:gd name="T52" fmla="*/ 242 w 635"/>
                <a:gd name="T53" fmla="*/ 247 h 254"/>
                <a:gd name="T54" fmla="*/ 611 w 635"/>
                <a:gd name="T55" fmla="*/ 33 h 254"/>
                <a:gd name="T56" fmla="*/ 256 w 635"/>
                <a:gd name="T57" fmla="*/ 244 h 254"/>
                <a:gd name="T58" fmla="*/ 599 w 635"/>
                <a:gd name="T59" fmla="*/ 45 h 254"/>
                <a:gd name="T60" fmla="*/ 308 w 635"/>
                <a:gd name="T61" fmla="*/ 232 h 254"/>
                <a:gd name="T62" fmla="*/ 564 w 635"/>
                <a:gd name="T63" fmla="*/ 83 h 254"/>
                <a:gd name="T64" fmla="*/ 351 w 635"/>
                <a:gd name="T65" fmla="*/ 218 h 254"/>
                <a:gd name="T66" fmla="*/ 531 w 635"/>
                <a:gd name="T67" fmla="*/ 114 h 254"/>
                <a:gd name="T68" fmla="*/ 353 w 635"/>
                <a:gd name="T69" fmla="*/ 216 h 254"/>
                <a:gd name="T70" fmla="*/ 528 w 635"/>
                <a:gd name="T71" fmla="*/ 116 h 254"/>
                <a:gd name="T72" fmla="*/ 422 w 635"/>
                <a:gd name="T73" fmla="*/ 187 h 254"/>
                <a:gd name="T74" fmla="*/ 448 w 635"/>
                <a:gd name="T75" fmla="*/ 17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5" h="254">
                  <a:moveTo>
                    <a:pt x="48" y="185"/>
                  </a:moveTo>
                  <a:lnTo>
                    <a:pt x="48" y="185"/>
                  </a:lnTo>
                  <a:lnTo>
                    <a:pt x="0" y="232"/>
                  </a:lnTo>
                  <a:lnTo>
                    <a:pt x="76" y="187"/>
                  </a:lnTo>
                  <a:lnTo>
                    <a:pt x="19" y="240"/>
                  </a:lnTo>
                  <a:lnTo>
                    <a:pt x="102" y="192"/>
                  </a:lnTo>
                  <a:lnTo>
                    <a:pt x="22" y="240"/>
                  </a:lnTo>
                  <a:lnTo>
                    <a:pt x="102" y="192"/>
                  </a:lnTo>
                  <a:lnTo>
                    <a:pt x="38" y="244"/>
                  </a:lnTo>
                  <a:lnTo>
                    <a:pt x="126" y="192"/>
                  </a:lnTo>
                  <a:lnTo>
                    <a:pt x="59" y="247"/>
                  </a:lnTo>
                  <a:lnTo>
                    <a:pt x="149" y="195"/>
                  </a:lnTo>
                  <a:lnTo>
                    <a:pt x="62" y="247"/>
                  </a:lnTo>
                  <a:lnTo>
                    <a:pt x="154" y="195"/>
                  </a:lnTo>
                  <a:lnTo>
                    <a:pt x="86" y="249"/>
                  </a:lnTo>
                  <a:lnTo>
                    <a:pt x="185" y="192"/>
                  </a:lnTo>
                  <a:lnTo>
                    <a:pt x="119" y="251"/>
                  </a:lnTo>
                  <a:lnTo>
                    <a:pt x="232" y="187"/>
                  </a:lnTo>
                  <a:lnTo>
                    <a:pt x="119" y="251"/>
                  </a:lnTo>
                  <a:lnTo>
                    <a:pt x="232" y="187"/>
                  </a:lnTo>
                  <a:lnTo>
                    <a:pt x="140" y="254"/>
                  </a:lnTo>
                  <a:lnTo>
                    <a:pt x="268" y="180"/>
                  </a:lnTo>
                  <a:lnTo>
                    <a:pt x="159" y="254"/>
                  </a:lnTo>
                  <a:lnTo>
                    <a:pt x="301" y="173"/>
                  </a:lnTo>
                  <a:lnTo>
                    <a:pt x="199" y="251"/>
                  </a:lnTo>
                  <a:lnTo>
                    <a:pt x="635" y="0"/>
                  </a:lnTo>
                  <a:lnTo>
                    <a:pt x="242" y="247"/>
                  </a:lnTo>
                  <a:lnTo>
                    <a:pt x="611" y="33"/>
                  </a:lnTo>
                  <a:lnTo>
                    <a:pt x="256" y="244"/>
                  </a:lnTo>
                  <a:lnTo>
                    <a:pt x="599" y="45"/>
                  </a:lnTo>
                  <a:lnTo>
                    <a:pt x="308" y="232"/>
                  </a:lnTo>
                  <a:lnTo>
                    <a:pt x="564" y="83"/>
                  </a:lnTo>
                  <a:lnTo>
                    <a:pt x="351" y="218"/>
                  </a:lnTo>
                  <a:lnTo>
                    <a:pt x="531" y="114"/>
                  </a:lnTo>
                  <a:lnTo>
                    <a:pt x="353" y="216"/>
                  </a:lnTo>
                  <a:lnTo>
                    <a:pt x="528" y="116"/>
                  </a:lnTo>
                  <a:lnTo>
                    <a:pt x="422" y="187"/>
                  </a:lnTo>
                  <a:lnTo>
                    <a:pt x="448" y="173"/>
                  </a:lnTo>
                </a:path>
              </a:pathLst>
            </a:custGeom>
            <a:noFill/>
            <a:ln w="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8" name="Freeform 3144"/>
            <p:cNvSpPr>
              <a:spLocks/>
            </p:cNvSpPr>
            <p:nvPr/>
          </p:nvSpPr>
          <p:spPr bwMode="auto">
            <a:xfrm>
              <a:off x="6961188" y="1851025"/>
              <a:ext cx="1325563" cy="1665288"/>
            </a:xfrm>
            <a:custGeom>
              <a:avLst/>
              <a:gdLst>
                <a:gd name="T0" fmla="*/ 232 w 835"/>
                <a:gd name="T1" fmla="*/ 0 h 1049"/>
                <a:gd name="T2" fmla="*/ 291 w 835"/>
                <a:gd name="T3" fmla="*/ 0 h 1049"/>
                <a:gd name="T4" fmla="*/ 326 w 835"/>
                <a:gd name="T5" fmla="*/ 5 h 1049"/>
                <a:gd name="T6" fmla="*/ 369 w 835"/>
                <a:gd name="T7" fmla="*/ 12 h 1049"/>
                <a:gd name="T8" fmla="*/ 404 w 835"/>
                <a:gd name="T9" fmla="*/ 22 h 1049"/>
                <a:gd name="T10" fmla="*/ 433 w 835"/>
                <a:gd name="T11" fmla="*/ 31 h 1049"/>
                <a:gd name="T12" fmla="*/ 449 w 835"/>
                <a:gd name="T13" fmla="*/ 36 h 1049"/>
                <a:gd name="T14" fmla="*/ 466 w 835"/>
                <a:gd name="T15" fmla="*/ 43 h 1049"/>
                <a:gd name="T16" fmla="*/ 483 w 835"/>
                <a:gd name="T17" fmla="*/ 50 h 1049"/>
                <a:gd name="T18" fmla="*/ 490 w 835"/>
                <a:gd name="T19" fmla="*/ 55 h 1049"/>
                <a:gd name="T20" fmla="*/ 511 w 835"/>
                <a:gd name="T21" fmla="*/ 62 h 1049"/>
                <a:gd name="T22" fmla="*/ 535 w 835"/>
                <a:gd name="T23" fmla="*/ 76 h 1049"/>
                <a:gd name="T24" fmla="*/ 551 w 835"/>
                <a:gd name="T25" fmla="*/ 86 h 1049"/>
                <a:gd name="T26" fmla="*/ 580 w 835"/>
                <a:gd name="T27" fmla="*/ 105 h 1049"/>
                <a:gd name="T28" fmla="*/ 591 w 835"/>
                <a:gd name="T29" fmla="*/ 114 h 1049"/>
                <a:gd name="T30" fmla="*/ 608 w 835"/>
                <a:gd name="T31" fmla="*/ 126 h 1049"/>
                <a:gd name="T32" fmla="*/ 620 w 835"/>
                <a:gd name="T33" fmla="*/ 136 h 1049"/>
                <a:gd name="T34" fmla="*/ 632 w 835"/>
                <a:gd name="T35" fmla="*/ 145 h 1049"/>
                <a:gd name="T36" fmla="*/ 644 w 835"/>
                <a:gd name="T37" fmla="*/ 155 h 1049"/>
                <a:gd name="T38" fmla="*/ 658 w 835"/>
                <a:gd name="T39" fmla="*/ 169 h 1049"/>
                <a:gd name="T40" fmla="*/ 681 w 835"/>
                <a:gd name="T41" fmla="*/ 195 h 1049"/>
                <a:gd name="T42" fmla="*/ 691 w 835"/>
                <a:gd name="T43" fmla="*/ 207 h 1049"/>
                <a:gd name="T44" fmla="*/ 707 w 835"/>
                <a:gd name="T45" fmla="*/ 226 h 1049"/>
                <a:gd name="T46" fmla="*/ 724 w 835"/>
                <a:gd name="T47" fmla="*/ 247 h 1049"/>
                <a:gd name="T48" fmla="*/ 733 w 835"/>
                <a:gd name="T49" fmla="*/ 259 h 1049"/>
                <a:gd name="T50" fmla="*/ 750 w 835"/>
                <a:gd name="T51" fmla="*/ 287 h 1049"/>
                <a:gd name="T52" fmla="*/ 762 w 835"/>
                <a:gd name="T53" fmla="*/ 306 h 1049"/>
                <a:gd name="T54" fmla="*/ 769 w 835"/>
                <a:gd name="T55" fmla="*/ 321 h 1049"/>
                <a:gd name="T56" fmla="*/ 776 w 835"/>
                <a:gd name="T57" fmla="*/ 335 h 1049"/>
                <a:gd name="T58" fmla="*/ 788 w 835"/>
                <a:gd name="T59" fmla="*/ 359 h 1049"/>
                <a:gd name="T60" fmla="*/ 790 w 835"/>
                <a:gd name="T61" fmla="*/ 368 h 1049"/>
                <a:gd name="T62" fmla="*/ 797 w 835"/>
                <a:gd name="T63" fmla="*/ 387 h 1049"/>
                <a:gd name="T64" fmla="*/ 805 w 835"/>
                <a:gd name="T65" fmla="*/ 404 h 1049"/>
                <a:gd name="T66" fmla="*/ 809 w 835"/>
                <a:gd name="T67" fmla="*/ 423 h 1049"/>
                <a:gd name="T68" fmla="*/ 816 w 835"/>
                <a:gd name="T69" fmla="*/ 451 h 1049"/>
                <a:gd name="T70" fmla="*/ 823 w 835"/>
                <a:gd name="T71" fmla="*/ 475 h 1049"/>
                <a:gd name="T72" fmla="*/ 826 w 835"/>
                <a:gd name="T73" fmla="*/ 489 h 1049"/>
                <a:gd name="T74" fmla="*/ 831 w 835"/>
                <a:gd name="T75" fmla="*/ 517 h 1049"/>
                <a:gd name="T76" fmla="*/ 833 w 835"/>
                <a:gd name="T77" fmla="*/ 541 h 1049"/>
                <a:gd name="T78" fmla="*/ 833 w 835"/>
                <a:gd name="T79" fmla="*/ 572 h 1049"/>
                <a:gd name="T80" fmla="*/ 835 w 835"/>
                <a:gd name="T81" fmla="*/ 589 h 1049"/>
                <a:gd name="T82" fmla="*/ 833 w 835"/>
                <a:gd name="T83" fmla="*/ 627 h 1049"/>
                <a:gd name="T84" fmla="*/ 831 w 835"/>
                <a:gd name="T85" fmla="*/ 662 h 1049"/>
                <a:gd name="T86" fmla="*/ 826 w 835"/>
                <a:gd name="T87" fmla="*/ 688 h 1049"/>
                <a:gd name="T88" fmla="*/ 816 w 835"/>
                <a:gd name="T89" fmla="*/ 736 h 1049"/>
                <a:gd name="T90" fmla="*/ 812 w 835"/>
                <a:gd name="T91" fmla="*/ 757 h 1049"/>
                <a:gd name="T92" fmla="*/ 800 w 835"/>
                <a:gd name="T93" fmla="*/ 793 h 1049"/>
                <a:gd name="T94" fmla="*/ 778 w 835"/>
                <a:gd name="T95" fmla="*/ 842 h 1049"/>
                <a:gd name="T96" fmla="*/ 750 w 835"/>
                <a:gd name="T97" fmla="*/ 894 h 1049"/>
                <a:gd name="T98" fmla="*/ 741 w 835"/>
                <a:gd name="T99" fmla="*/ 911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35" h="1049">
                  <a:moveTo>
                    <a:pt x="0" y="119"/>
                  </a:moveTo>
                  <a:lnTo>
                    <a:pt x="203" y="0"/>
                  </a:lnTo>
                  <a:lnTo>
                    <a:pt x="90" y="83"/>
                  </a:lnTo>
                  <a:lnTo>
                    <a:pt x="232" y="0"/>
                  </a:lnTo>
                  <a:lnTo>
                    <a:pt x="142" y="69"/>
                  </a:lnTo>
                  <a:lnTo>
                    <a:pt x="260" y="0"/>
                  </a:lnTo>
                  <a:lnTo>
                    <a:pt x="184" y="62"/>
                  </a:lnTo>
                  <a:lnTo>
                    <a:pt x="291" y="0"/>
                  </a:lnTo>
                  <a:lnTo>
                    <a:pt x="227" y="60"/>
                  </a:lnTo>
                  <a:lnTo>
                    <a:pt x="322" y="5"/>
                  </a:lnTo>
                  <a:lnTo>
                    <a:pt x="234" y="60"/>
                  </a:lnTo>
                  <a:lnTo>
                    <a:pt x="326" y="5"/>
                  </a:lnTo>
                  <a:lnTo>
                    <a:pt x="267" y="60"/>
                  </a:lnTo>
                  <a:lnTo>
                    <a:pt x="355" y="10"/>
                  </a:lnTo>
                  <a:lnTo>
                    <a:pt x="284" y="62"/>
                  </a:lnTo>
                  <a:lnTo>
                    <a:pt x="369" y="12"/>
                  </a:lnTo>
                  <a:lnTo>
                    <a:pt x="310" y="64"/>
                  </a:lnTo>
                  <a:lnTo>
                    <a:pt x="390" y="17"/>
                  </a:lnTo>
                  <a:lnTo>
                    <a:pt x="326" y="67"/>
                  </a:lnTo>
                  <a:lnTo>
                    <a:pt x="404" y="22"/>
                  </a:lnTo>
                  <a:lnTo>
                    <a:pt x="348" y="69"/>
                  </a:lnTo>
                  <a:lnTo>
                    <a:pt x="421" y="27"/>
                  </a:lnTo>
                  <a:lnTo>
                    <a:pt x="362" y="74"/>
                  </a:lnTo>
                  <a:lnTo>
                    <a:pt x="433" y="31"/>
                  </a:lnTo>
                  <a:lnTo>
                    <a:pt x="376" y="76"/>
                  </a:lnTo>
                  <a:lnTo>
                    <a:pt x="447" y="36"/>
                  </a:lnTo>
                  <a:lnTo>
                    <a:pt x="381" y="79"/>
                  </a:lnTo>
                  <a:lnTo>
                    <a:pt x="449" y="36"/>
                  </a:lnTo>
                  <a:lnTo>
                    <a:pt x="388" y="79"/>
                  </a:lnTo>
                  <a:lnTo>
                    <a:pt x="456" y="38"/>
                  </a:lnTo>
                  <a:lnTo>
                    <a:pt x="397" y="81"/>
                  </a:lnTo>
                  <a:lnTo>
                    <a:pt x="466" y="43"/>
                  </a:lnTo>
                  <a:lnTo>
                    <a:pt x="400" y="83"/>
                  </a:lnTo>
                  <a:lnTo>
                    <a:pt x="466" y="43"/>
                  </a:lnTo>
                  <a:lnTo>
                    <a:pt x="416" y="88"/>
                  </a:lnTo>
                  <a:lnTo>
                    <a:pt x="483" y="50"/>
                  </a:lnTo>
                  <a:lnTo>
                    <a:pt x="416" y="88"/>
                  </a:lnTo>
                  <a:lnTo>
                    <a:pt x="483" y="50"/>
                  </a:lnTo>
                  <a:lnTo>
                    <a:pt x="426" y="93"/>
                  </a:lnTo>
                  <a:lnTo>
                    <a:pt x="490" y="55"/>
                  </a:lnTo>
                  <a:lnTo>
                    <a:pt x="426" y="93"/>
                  </a:lnTo>
                  <a:lnTo>
                    <a:pt x="492" y="55"/>
                  </a:lnTo>
                  <a:lnTo>
                    <a:pt x="447" y="100"/>
                  </a:lnTo>
                  <a:lnTo>
                    <a:pt x="511" y="62"/>
                  </a:lnTo>
                  <a:lnTo>
                    <a:pt x="454" y="102"/>
                  </a:lnTo>
                  <a:lnTo>
                    <a:pt x="518" y="67"/>
                  </a:lnTo>
                  <a:lnTo>
                    <a:pt x="473" y="112"/>
                  </a:lnTo>
                  <a:lnTo>
                    <a:pt x="535" y="76"/>
                  </a:lnTo>
                  <a:lnTo>
                    <a:pt x="475" y="112"/>
                  </a:lnTo>
                  <a:lnTo>
                    <a:pt x="537" y="79"/>
                  </a:lnTo>
                  <a:lnTo>
                    <a:pt x="492" y="121"/>
                  </a:lnTo>
                  <a:lnTo>
                    <a:pt x="551" y="86"/>
                  </a:lnTo>
                  <a:lnTo>
                    <a:pt x="504" y="129"/>
                  </a:lnTo>
                  <a:lnTo>
                    <a:pt x="563" y="93"/>
                  </a:lnTo>
                  <a:lnTo>
                    <a:pt x="523" y="138"/>
                  </a:lnTo>
                  <a:lnTo>
                    <a:pt x="580" y="105"/>
                  </a:lnTo>
                  <a:lnTo>
                    <a:pt x="523" y="140"/>
                  </a:lnTo>
                  <a:lnTo>
                    <a:pt x="582" y="107"/>
                  </a:lnTo>
                  <a:lnTo>
                    <a:pt x="535" y="147"/>
                  </a:lnTo>
                  <a:lnTo>
                    <a:pt x="591" y="114"/>
                  </a:lnTo>
                  <a:lnTo>
                    <a:pt x="539" y="150"/>
                  </a:lnTo>
                  <a:lnTo>
                    <a:pt x="594" y="117"/>
                  </a:lnTo>
                  <a:lnTo>
                    <a:pt x="551" y="159"/>
                  </a:lnTo>
                  <a:lnTo>
                    <a:pt x="608" y="126"/>
                  </a:lnTo>
                  <a:lnTo>
                    <a:pt x="563" y="166"/>
                  </a:lnTo>
                  <a:lnTo>
                    <a:pt x="617" y="133"/>
                  </a:lnTo>
                  <a:lnTo>
                    <a:pt x="565" y="169"/>
                  </a:lnTo>
                  <a:lnTo>
                    <a:pt x="620" y="136"/>
                  </a:lnTo>
                  <a:lnTo>
                    <a:pt x="570" y="171"/>
                  </a:lnTo>
                  <a:lnTo>
                    <a:pt x="625" y="140"/>
                  </a:lnTo>
                  <a:lnTo>
                    <a:pt x="577" y="176"/>
                  </a:lnTo>
                  <a:lnTo>
                    <a:pt x="632" y="145"/>
                  </a:lnTo>
                  <a:lnTo>
                    <a:pt x="584" y="183"/>
                  </a:lnTo>
                  <a:lnTo>
                    <a:pt x="639" y="152"/>
                  </a:lnTo>
                  <a:lnTo>
                    <a:pt x="589" y="188"/>
                  </a:lnTo>
                  <a:lnTo>
                    <a:pt x="644" y="155"/>
                  </a:lnTo>
                  <a:lnTo>
                    <a:pt x="591" y="190"/>
                  </a:lnTo>
                  <a:lnTo>
                    <a:pt x="646" y="159"/>
                  </a:lnTo>
                  <a:lnTo>
                    <a:pt x="603" y="202"/>
                  </a:lnTo>
                  <a:lnTo>
                    <a:pt x="658" y="169"/>
                  </a:lnTo>
                  <a:lnTo>
                    <a:pt x="617" y="214"/>
                  </a:lnTo>
                  <a:lnTo>
                    <a:pt x="672" y="183"/>
                  </a:lnTo>
                  <a:lnTo>
                    <a:pt x="629" y="226"/>
                  </a:lnTo>
                  <a:lnTo>
                    <a:pt x="681" y="195"/>
                  </a:lnTo>
                  <a:lnTo>
                    <a:pt x="629" y="228"/>
                  </a:lnTo>
                  <a:lnTo>
                    <a:pt x="684" y="197"/>
                  </a:lnTo>
                  <a:lnTo>
                    <a:pt x="639" y="238"/>
                  </a:lnTo>
                  <a:lnTo>
                    <a:pt x="691" y="207"/>
                  </a:lnTo>
                  <a:lnTo>
                    <a:pt x="646" y="247"/>
                  </a:lnTo>
                  <a:lnTo>
                    <a:pt x="700" y="216"/>
                  </a:lnTo>
                  <a:lnTo>
                    <a:pt x="655" y="254"/>
                  </a:lnTo>
                  <a:lnTo>
                    <a:pt x="707" y="226"/>
                  </a:lnTo>
                  <a:lnTo>
                    <a:pt x="662" y="266"/>
                  </a:lnTo>
                  <a:lnTo>
                    <a:pt x="715" y="235"/>
                  </a:lnTo>
                  <a:lnTo>
                    <a:pt x="672" y="278"/>
                  </a:lnTo>
                  <a:lnTo>
                    <a:pt x="724" y="247"/>
                  </a:lnTo>
                  <a:lnTo>
                    <a:pt x="674" y="280"/>
                  </a:lnTo>
                  <a:lnTo>
                    <a:pt x="726" y="249"/>
                  </a:lnTo>
                  <a:lnTo>
                    <a:pt x="681" y="290"/>
                  </a:lnTo>
                  <a:lnTo>
                    <a:pt x="733" y="259"/>
                  </a:lnTo>
                  <a:lnTo>
                    <a:pt x="691" y="304"/>
                  </a:lnTo>
                  <a:lnTo>
                    <a:pt x="743" y="273"/>
                  </a:lnTo>
                  <a:lnTo>
                    <a:pt x="698" y="316"/>
                  </a:lnTo>
                  <a:lnTo>
                    <a:pt x="750" y="287"/>
                  </a:lnTo>
                  <a:lnTo>
                    <a:pt x="703" y="325"/>
                  </a:lnTo>
                  <a:lnTo>
                    <a:pt x="755" y="295"/>
                  </a:lnTo>
                  <a:lnTo>
                    <a:pt x="710" y="335"/>
                  </a:lnTo>
                  <a:lnTo>
                    <a:pt x="762" y="306"/>
                  </a:lnTo>
                  <a:lnTo>
                    <a:pt x="712" y="340"/>
                  </a:lnTo>
                  <a:lnTo>
                    <a:pt x="764" y="311"/>
                  </a:lnTo>
                  <a:lnTo>
                    <a:pt x="717" y="351"/>
                  </a:lnTo>
                  <a:lnTo>
                    <a:pt x="769" y="321"/>
                  </a:lnTo>
                  <a:lnTo>
                    <a:pt x="722" y="359"/>
                  </a:lnTo>
                  <a:lnTo>
                    <a:pt x="774" y="328"/>
                  </a:lnTo>
                  <a:lnTo>
                    <a:pt x="724" y="366"/>
                  </a:lnTo>
                  <a:lnTo>
                    <a:pt x="776" y="335"/>
                  </a:lnTo>
                  <a:lnTo>
                    <a:pt x="729" y="375"/>
                  </a:lnTo>
                  <a:lnTo>
                    <a:pt x="781" y="344"/>
                  </a:lnTo>
                  <a:lnTo>
                    <a:pt x="736" y="389"/>
                  </a:lnTo>
                  <a:lnTo>
                    <a:pt x="788" y="359"/>
                  </a:lnTo>
                  <a:lnTo>
                    <a:pt x="736" y="394"/>
                  </a:lnTo>
                  <a:lnTo>
                    <a:pt x="788" y="363"/>
                  </a:lnTo>
                  <a:lnTo>
                    <a:pt x="738" y="399"/>
                  </a:lnTo>
                  <a:lnTo>
                    <a:pt x="790" y="368"/>
                  </a:lnTo>
                  <a:lnTo>
                    <a:pt x="738" y="399"/>
                  </a:lnTo>
                  <a:lnTo>
                    <a:pt x="790" y="368"/>
                  </a:lnTo>
                  <a:lnTo>
                    <a:pt x="745" y="415"/>
                  </a:lnTo>
                  <a:lnTo>
                    <a:pt x="797" y="387"/>
                  </a:lnTo>
                  <a:lnTo>
                    <a:pt x="750" y="432"/>
                  </a:lnTo>
                  <a:lnTo>
                    <a:pt x="802" y="404"/>
                  </a:lnTo>
                  <a:lnTo>
                    <a:pt x="750" y="434"/>
                  </a:lnTo>
                  <a:lnTo>
                    <a:pt x="805" y="404"/>
                  </a:lnTo>
                  <a:lnTo>
                    <a:pt x="755" y="451"/>
                  </a:lnTo>
                  <a:lnTo>
                    <a:pt x="809" y="420"/>
                  </a:lnTo>
                  <a:lnTo>
                    <a:pt x="757" y="453"/>
                  </a:lnTo>
                  <a:lnTo>
                    <a:pt x="809" y="423"/>
                  </a:lnTo>
                  <a:lnTo>
                    <a:pt x="760" y="470"/>
                  </a:lnTo>
                  <a:lnTo>
                    <a:pt x="814" y="439"/>
                  </a:lnTo>
                  <a:lnTo>
                    <a:pt x="764" y="482"/>
                  </a:lnTo>
                  <a:lnTo>
                    <a:pt x="816" y="451"/>
                  </a:lnTo>
                  <a:lnTo>
                    <a:pt x="764" y="487"/>
                  </a:lnTo>
                  <a:lnTo>
                    <a:pt x="819" y="456"/>
                  </a:lnTo>
                  <a:lnTo>
                    <a:pt x="767" y="506"/>
                  </a:lnTo>
                  <a:lnTo>
                    <a:pt x="823" y="475"/>
                  </a:lnTo>
                  <a:lnTo>
                    <a:pt x="767" y="506"/>
                  </a:lnTo>
                  <a:lnTo>
                    <a:pt x="823" y="475"/>
                  </a:lnTo>
                  <a:lnTo>
                    <a:pt x="769" y="520"/>
                  </a:lnTo>
                  <a:lnTo>
                    <a:pt x="826" y="489"/>
                  </a:lnTo>
                  <a:lnTo>
                    <a:pt x="771" y="541"/>
                  </a:lnTo>
                  <a:lnTo>
                    <a:pt x="828" y="508"/>
                  </a:lnTo>
                  <a:lnTo>
                    <a:pt x="774" y="551"/>
                  </a:lnTo>
                  <a:lnTo>
                    <a:pt x="831" y="517"/>
                  </a:lnTo>
                  <a:lnTo>
                    <a:pt x="774" y="562"/>
                  </a:lnTo>
                  <a:lnTo>
                    <a:pt x="831" y="529"/>
                  </a:lnTo>
                  <a:lnTo>
                    <a:pt x="774" y="574"/>
                  </a:lnTo>
                  <a:lnTo>
                    <a:pt x="833" y="541"/>
                  </a:lnTo>
                  <a:lnTo>
                    <a:pt x="774" y="589"/>
                  </a:lnTo>
                  <a:lnTo>
                    <a:pt x="833" y="555"/>
                  </a:lnTo>
                  <a:lnTo>
                    <a:pt x="774" y="605"/>
                  </a:lnTo>
                  <a:lnTo>
                    <a:pt x="833" y="572"/>
                  </a:lnTo>
                  <a:lnTo>
                    <a:pt x="774" y="608"/>
                  </a:lnTo>
                  <a:lnTo>
                    <a:pt x="833" y="572"/>
                  </a:lnTo>
                  <a:lnTo>
                    <a:pt x="774" y="624"/>
                  </a:lnTo>
                  <a:lnTo>
                    <a:pt x="835" y="589"/>
                  </a:lnTo>
                  <a:lnTo>
                    <a:pt x="771" y="645"/>
                  </a:lnTo>
                  <a:lnTo>
                    <a:pt x="833" y="610"/>
                  </a:lnTo>
                  <a:lnTo>
                    <a:pt x="769" y="662"/>
                  </a:lnTo>
                  <a:lnTo>
                    <a:pt x="833" y="627"/>
                  </a:lnTo>
                  <a:lnTo>
                    <a:pt x="767" y="683"/>
                  </a:lnTo>
                  <a:lnTo>
                    <a:pt x="833" y="645"/>
                  </a:lnTo>
                  <a:lnTo>
                    <a:pt x="764" y="700"/>
                  </a:lnTo>
                  <a:lnTo>
                    <a:pt x="831" y="662"/>
                  </a:lnTo>
                  <a:lnTo>
                    <a:pt x="762" y="710"/>
                  </a:lnTo>
                  <a:lnTo>
                    <a:pt x="828" y="672"/>
                  </a:lnTo>
                  <a:lnTo>
                    <a:pt x="757" y="728"/>
                  </a:lnTo>
                  <a:lnTo>
                    <a:pt x="826" y="688"/>
                  </a:lnTo>
                  <a:lnTo>
                    <a:pt x="750" y="752"/>
                  </a:lnTo>
                  <a:lnTo>
                    <a:pt x="823" y="710"/>
                  </a:lnTo>
                  <a:lnTo>
                    <a:pt x="741" y="781"/>
                  </a:lnTo>
                  <a:lnTo>
                    <a:pt x="816" y="736"/>
                  </a:lnTo>
                  <a:lnTo>
                    <a:pt x="741" y="781"/>
                  </a:lnTo>
                  <a:lnTo>
                    <a:pt x="816" y="738"/>
                  </a:lnTo>
                  <a:lnTo>
                    <a:pt x="731" y="804"/>
                  </a:lnTo>
                  <a:lnTo>
                    <a:pt x="812" y="757"/>
                  </a:lnTo>
                  <a:lnTo>
                    <a:pt x="719" y="830"/>
                  </a:lnTo>
                  <a:lnTo>
                    <a:pt x="802" y="781"/>
                  </a:lnTo>
                  <a:lnTo>
                    <a:pt x="712" y="842"/>
                  </a:lnTo>
                  <a:lnTo>
                    <a:pt x="800" y="793"/>
                  </a:lnTo>
                  <a:lnTo>
                    <a:pt x="696" y="871"/>
                  </a:lnTo>
                  <a:lnTo>
                    <a:pt x="790" y="814"/>
                  </a:lnTo>
                  <a:lnTo>
                    <a:pt x="674" y="904"/>
                  </a:lnTo>
                  <a:lnTo>
                    <a:pt x="778" y="842"/>
                  </a:lnTo>
                  <a:lnTo>
                    <a:pt x="646" y="937"/>
                  </a:lnTo>
                  <a:lnTo>
                    <a:pt x="767" y="868"/>
                  </a:lnTo>
                  <a:lnTo>
                    <a:pt x="610" y="975"/>
                  </a:lnTo>
                  <a:lnTo>
                    <a:pt x="750" y="894"/>
                  </a:lnTo>
                  <a:lnTo>
                    <a:pt x="589" y="994"/>
                  </a:lnTo>
                  <a:lnTo>
                    <a:pt x="745" y="906"/>
                  </a:lnTo>
                  <a:lnTo>
                    <a:pt x="580" y="1004"/>
                  </a:lnTo>
                  <a:lnTo>
                    <a:pt x="741" y="911"/>
                  </a:lnTo>
                  <a:lnTo>
                    <a:pt x="513" y="1049"/>
                  </a:lnTo>
                  <a:lnTo>
                    <a:pt x="733" y="923"/>
                  </a:lnTo>
                </a:path>
              </a:pathLst>
            </a:custGeom>
            <a:noFill/>
            <a:ln w="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9" name="Freeform 3145"/>
            <p:cNvSpPr>
              <a:spLocks/>
            </p:cNvSpPr>
            <p:nvPr/>
          </p:nvSpPr>
          <p:spPr bwMode="auto">
            <a:xfrm>
              <a:off x="6408738" y="1855788"/>
              <a:ext cx="849313" cy="1174750"/>
            </a:xfrm>
            <a:custGeom>
              <a:avLst/>
              <a:gdLst>
                <a:gd name="T0" fmla="*/ 319 w 535"/>
                <a:gd name="T1" fmla="*/ 64 h 740"/>
                <a:gd name="T2" fmla="*/ 390 w 535"/>
                <a:gd name="T3" fmla="*/ 33 h 740"/>
                <a:gd name="T4" fmla="*/ 447 w 535"/>
                <a:gd name="T5" fmla="*/ 14 h 740"/>
                <a:gd name="T6" fmla="*/ 487 w 535"/>
                <a:gd name="T7" fmla="*/ 7 h 740"/>
                <a:gd name="T8" fmla="*/ 501 w 535"/>
                <a:gd name="T9" fmla="*/ 5 h 740"/>
                <a:gd name="T10" fmla="*/ 535 w 535"/>
                <a:gd name="T11" fmla="*/ 0 h 740"/>
                <a:gd name="T12" fmla="*/ 253 w 535"/>
                <a:gd name="T13" fmla="*/ 180 h 740"/>
                <a:gd name="T14" fmla="*/ 234 w 535"/>
                <a:gd name="T15" fmla="*/ 197 h 740"/>
                <a:gd name="T16" fmla="*/ 203 w 535"/>
                <a:gd name="T17" fmla="*/ 227 h 740"/>
                <a:gd name="T18" fmla="*/ 201 w 535"/>
                <a:gd name="T19" fmla="*/ 227 h 740"/>
                <a:gd name="T20" fmla="*/ 175 w 535"/>
                <a:gd name="T21" fmla="*/ 261 h 740"/>
                <a:gd name="T22" fmla="*/ 158 w 535"/>
                <a:gd name="T23" fmla="*/ 282 h 740"/>
                <a:gd name="T24" fmla="*/ 153 w 535"/>
                <a:gd name="T25" fmla="*/ 287 h 740"/>
                <a:gd name="T26" fmla="*/ 142 w 535"/>
                <a:gd name="T27" fmla="*/ 306 h 740"/>
                <a:gd name="T28" fmla="*/ 137 w 535"/>
                <a:gd name="T29" fmla="*/ 315 h 740"/>
                <a:gd name="T30" fmla="*/ 118 w 535"/>
                <a:gd name="T31" fmla="*/ 344 h 740"/>
                <a:gd name="T32" fmla="*/ 111 w 535"/>
                <a:gd name="T33" fmla="*/ 365 h 740"/>
                <a:gd name="T34" fmla="*/ 106 w 535"/>
                <a:gd name="T35" fmla="*/ 375 h 740"/>
                <a:gd name="T36" fmla="*/ 101 w 535"/>
                <a:gd name="T37" fmla="*/ 384 h 740"/>
                <a:gd name="T38" fmla="*/ 97 w 535"/>
                <a:gd name="T39" fmla="*/ 393 h 740"/>
                <a:gd name="T40" fmla="*/ 94 w 535"/>
                <a:gd name="T41" fmla="*/ 403 h 740"/>
                <a:gd name="T42" fmla="*/ 89 w 535"/>
                <a:gd name="T43" fmla="*/ 415 h 740"/>
                <a:gd name="T44" fmla="*/ 85 w 535"/>
                <a:gd name="T45" fmla="*/ 429 h 740"/>
                <a:gd name="T46" fmla="*/ 82 w 535"/>
                <a:gd name="T47" fmla="*/ 434 h 740"/>
                <a:gd name="T48" fmla="*/ 80 w 535"/>
                <a:gd name="T49" fmla="*/ 448 h 740"/>
                <a:gd name="T50" fmla="*/ 78 w 535"/>
                <a:gd name="T51" fmla="*/ 450 h 740"/>
                <a:gd name="T52" fmla="*/ 75 w 535"/>
                <a:gd name="T53" fmla="*/ 460 h 740"/>
                <a:gd name="T54" fmla="*/ 73 w 535"/>
                <a:gd name="T55" fmla="*/ 474 h 740"/>
                <a:gd name="T56" fmla="*/ 71 w 535"/>
                <a:gd name="T57" fmla="*/ 486 h 740"/>
                <a:gd name="T58" fmla="*/ 66 w 535"/>
                <a:gd name="T59" fmla="*/ 507 h 740"/>
                <a:gd name="T60" fmla="*/ 63 w 535"/>
                <a:gd name="T61" fmla="*/ 524 h 740"/>
                <a:gd name="T62" fmla="*/ 63 w 535"/>
                <a:gd name="T63" fmla="*/ 526 h 740"/>
                <a:gd name="T64" fmla="*/ 63 w 535"/>
                <a:gd name="T65" fmla="*/ 533 h 740"/>
                <a:gd name="T66" fmla="*/ 63 w 535"/>
                <a:gd name="T67" fmla="*/ 533 h 740"/>
                <a:gd name="T68" fmla="*/ 61 w 535"/>
                <a:gd name="T69" fmla="*/ 550 h 740"/>
                <a:gd name="T70" fmla="*/ 61 w 535"/>
                <a:gd name="T71" fmla="*/ 552 h 740"/>
                <a:gd name="T72" fmla="*/ 61 w 535"/>
                <a:gd name="T73" fmla="*/ 552 h 740"/>
                <a:gd name="T74" fmla="*/ 61 w 535"/>
                <a:gd name="T75" fmla="*/ 567 h 740"/>
                <a:gd name="T76" fmla="*/ 61 w 535"/>
                <a:gd name="T77" fmla="*/ 581 h 740"/>
                <a:gd name="T78" fmla="*/ 61 w 535"/>
                <a:gd name="T79" fmla="*/ 595 h 740"/>
                <a:gd name="T80" fmla="*/ 61 w 535"/>
                <a:gd name="T81" fmla="*/ 600 h 740"/>
                <a:gd name="T82" fmla="*/ 61 w 535"/>
                <a:gd name="T83" fmla="*/ 616 h 740"/>
                <a:gd name="T84" fmla="*/ 61 w 535"/>
                <a:gd name="T85" fmla="*/ 635 h 740"/>
                <a:gd name="T86" fmla="*/ 66 w 535"/>
                <a:gd name="T87" fmla="*/ 657 h 740"/>
                <a:gd name="T88" fmla="*/ 68 w 535"/>
                <a:gd name="T89" fmla="*/ 673 h 740"/>
                <a:gd name="T90" fmla="*/ 68 w 535"/>
                <a:gd name="T91" fmla="*/ 680 h 740"/>
                <a:gd name="T92" fmla="*/ 56 w 535"/>
                <a:gd name="T93" fmla="*/ 704 h 740"/>
                <a:gd name="T94" fmla="*/ 26 w 535"/>
                <a:gd name="T95" fmla="*/ 735 h 740"/>
                <a:gd name="T96" fmla="*/ 21 w 535"/>
                <a:gd name="T97" fmla="*/ 74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35" h="740">
                  <a:moveTo>
                    <a:pt x="293" y="78"/>
                  </a:moveTo>
                  <a:lnTo>
                    <a:pt x="319" y="64"/>
                  </a:lnTo>
                  <a:lnTo>
                    <a:pt x="210" y="137"/>
                  </a:lnTo>
                  <a:lnTo>
                    <a:pt x="390" y="33"/>
                  </a:lnTo>
                  <a:lnTo>
                    <a:pt x="165" y="178"/>
                  </a:lnTo>
                  <a:lnTo>
                    <a:pt x="447" y="14"/>
                  </a:lnTo>
                  <a:lnTo>
                    <a:pt x="139" y="206"/>
                  </a:lnTo>
                  <a:lnTo>
                    <a:pt x="487" y="7"/>
                  </a:lnTo>
                  <a:lnTo>
                    <a:pt x="130" y="218"/>
                  </a:lnTo>
                  <a:lnTo>
                    <a:pt x="501" y="5"/>
                  </a:lnTo>
                  <a:lnTo>
                    <a:pt x="111" y="244"/>
                  </a:lnTo>
                  <a:lnTo>
                    <a:pt x="535" y="0"/>
                  </a:lnTo>
                  <a:lnTo>
                    <a:pt x="92" y="273"/>
                  </a:lnTo>
                  <a:lnTo>
                    <a:pt x="253" y="180"/>
                  </a:lnTo>
                  <a:lnTo>
                    <a:pt x="87" y="280"/>
                  </a:lnTo>
                  <a:lnTo>
                    <a:pt x="234" y="197"/>
                  </a:lnTo>
                  <a:lnTo>
                    <a:pt x="75" y="301"/>
                  </a:lnTo>
                  <a:lnTo>
                    <a:pt x="203" y="227"/>
                  </a:lnTo>
                  <a:lnTo>
                    <a:pt x="75" y="301"/>
                  </a:lnTo>
                  <a:lnTo>
                    <a:pt x="201" y="227"/>
                  </a:lnTo>
                  <a:lnTo>
                    <a:pt x="63" y="325"/>
                  </a:lnTo>
                  <a:lnTo>
                    <a:pt x="175" y="261"/>
                  </a:lnTo>
                  <a:lnTo>
                    <a:pt x="54" y="341"/>
                  </a:lnTo>
                  <a:lnTo>
                    <a:pt x="158" y="282"/>
                  </a:lnTo>
                  <a:lnTo>
                    <a:pt x="52" y="346"/>
                  </a:lnTo>
                  <a:lnTo>
                    <a:pt x="153" y="287"/>
                  </a:lnTo>
                  <a:lnTo>
                    <a:pt x="47" y="360"/>
                  </a:lnTo>
                  <a:lnTo>
                    <a:pt x="142" y="306"/>
                  </a:lnTo>
                  <a:lnTo>
                    <a:pt x="42" y="370"/>
                  </a:lnTo>
                  <a:lnTo>
                    <a:pt x="137" y="315"/>
                  </a:lnTo>
                  <a:lnTo>
                    <a:pt x="33" y="393"/>
                  </a:lnTo>
                  <a:lnTo>
                    <a:pt x="118" y="344"/>
                  </a:lnTo>
                  <a:lnTo>
                    <a:pt x="28" y="412"/>
                  </a:lnTo>
                  <a:lnTo>
                    <a:pt x="111" y="365"/>
                  </a:lnTo>
                  <a:lnTo>
                    <a:pt x="23" y="422"/>
                  </a:lnTo>
                  <a:lnTo>
                    <a:pt x="106" y="375"/>
                  </a:lnTo>
                  <a:lnTo>
                    <a:pt x="23" y="429"/>
                  </a:lnTo>
                  <a:lnTo>
                    <a:pt x="101" y="384"/>
                  </a:lnTo>
                  <a:lnTo>
                    <a:pt x="21" y="439"/>
                  </a:lnTo>
                  <a:lnTo>
                    <a:pt x="97" y="393"/>
                  </a:lnTo>
                  <a:lnTo>
                    <a:pt x="18" y="446"/>
                  </a:lnTo>
                  <a:lnTo>
                    <a:pt x="94" y="403"/>
                  </a:lnTo>
                  <a:lnTo>
                    <a:pt x="16" y="458"/>
                  </a:lnTo>
                  <a:lnTo>
                    <a:pt x="89" y="415"/>
                  </a:lnTo>
                  <a:lnTo>
                    <a:pt x="11" y="472"/>
                  </a:lnTo>
                  <a:lnTo>
                    <a:pt x="85" y="429"/>
                  </a:lnTo>
                  <a:lnTo>
                    <a:pt x="11" y="476"/>
                  </a:lnTo>
                  <a:lnTo>
                    <a:pt x="82" y="434"/>
                  </a:lnTo>
                  <a:lnTo>
                    <a:pt x="9" y="488"/>
                  </a:lnTo>
                  <a:lnTo>
                    <a:pt x="80" y="448"/>
                  </a:lnTo>
                  <a:lnTo>
                    <a:pt x="9" y="491"/>
                  </a:lnTo>
                  <a:lnTo>
                    <a:pt x="78" y="450"/>
                  </a:lnTo>
                  <a:lnTo>
                    <a:pt x="7" y="500"/>
                  </a:lnTo>
                  <a:lnTo>
                    <a:pt x="75" y="460"/>
                  </a:lnTo>
                  <a:lnTo>
                    <a:pt x="4" y="514"/>
                  </a:lnTo>
                  <a:lnTo>
                    <a:pt x="73" y="474"/>
                  </a:lnTo>
                  <a:lnTo>
                    <a:pt x="4" y="524"/>
                  </a:lnTo>
                  <a:lnTo>
                    <a:pt x="71" y="486"/>
                  </a:lnTo>
                  <a:lnTo>
                    <a:pt x="2" y="545"/>
                  </a:lnTo>
                  <a:lnTo>
                    <a:pt x="66" y="507"/>
                  </a:lnTo>
                  <a:lnTo>
                    <a:pt x="2" y="559"/>
                  </a:lnTo>
                  <a:lnTo>
                    <a:pt x="63" y="524"/>
                  </a:lnTo>
                  <a:lnTo>
                    <a:pt x="2" y="564"/>
                  </a:lnTo>
                  <a:lnTo>
                    <a:pt x="63" y="526"/>
                  </a:lnTo>
                  <a:lnTo>
                    <a:pt x="2" y="569"/>
                  </a:lnTo>
                  <a:lnTo>
                    <a:pt x="63" y="533"/>
                  </a:lnTo>
                  <a:lnTo>
                    <a:pt x="2" y="569"/>
                  </a:lnTo>
                  <a:lnTo>
                    <a:pt x="63" y="533"/>
                  </a:lnTo>
                  <a:lnTo>
                    <a:pt x="0" y="586"/>
                  </a:lnTo>
                  <a:lnTo>
                    <a:pt x="61" y="550"/>
                  </a:lnTo>
                  <a:lnTo>
                    <a:pt x="0" y="588"/>
                  </a:lnTo>
                  <a:lnTo>
                    <a:pt x="61" y="552"/>
                  </a:lnTo>
                  <a:lnTo>
                    <a:pt x="0" y="588"/>
                  </a:lnTo>
                  <a:lnTo>
                    <a:pt x="61" y="552"/>
                  </a:lnTo>
                  <a:lnTo>
                    <a:pt x="0" y="602"/>
                  </a:lnTo>
                  <a:lnTo>
                    <a:pt x="61" y="567"/>
                  </a:lnTo>
                  <a:lnTo>
                    <a:pt x="2" y="614"/>
                  </a:lnTo>
                  <a:lnTo>
                    <a:pt x="61" y="581"/>
                  </a:lnTo>
                  <a:lnTo>
                    <a:pt x="2" y="628"/>
                  </a:lnTo>
                  <a:lnTo>
                    <a:pt x="61" y="595"/>
                  </a:lnTo>
                  <a:lnTo>
                    <a:pt x="2" y="635"/>
                  </a:lnTo>
                  <a:lnTo>
                    <a:pt x="61" y="600"/>
                  </a:lnTo>
                  <a:lnTo>
                    <a:pt x="4" y="650"/>
                  </a:lnTo>
                  <a:lnTo>
                    <a:pt x="61" y="616"/>
                  </a:lnTo>
                  <a:lnTo>
                    <a:pt x="7" y="669"/>
                  </a:lnTo>
                  <a:lnTo>
                    <a:pt x="61" y="635"/>
                  </a:lnTo>
                  <a:lnTo>
                    <a:pt x="9" y="688"/>
                  </a:lnTo>
                  <a:lnTo>
                    <a:pt x="66" y="657"/>
                  </a:lnTo>
                  <a:lnTo>
                    <a:pt x="11" y="704"/>
                  </a:lnTo>
                  <a:lnTo>
                    <a:pt x="68" y="673"/>
                  </a:lnTo>
                  <a:lnTo>
                    <a:pt x="14" y="711"/>
                  </a:lnTo>
                  <a:lnTo>
                    <a:pt x="68" y="680"/>
                  </a:lnTo>
                  <a:lnTo>
                    <a:pt x="16" y="728"/>
                  </a:lnTo>
                  <a:lnTo>
                    <a:pt x="56" y="704"/>
                  </a:lnTo>
                  <a:lnTo>
                    <a:pt x="18" y="737"/>
                  </a:lnTo>
                  <a:lnTo>
                    <a:pt x="26" y="735"/>
                  </a:lnTo>
                  <a:lnTo>
                    <a:pt x="21" y="740"/>
                  </a:lnTo>
                  <a:lnTo>
                    <a:pt x="21" y="740"/>
                  </a:lnTo>
                </a:path>
              </a:pathLst>
            </a:custGeom>
            <a:noFill/>
            <a:ln w="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0" name="Freeform 3146"/>
            <p:cNvSpPr>
              <a:spLocks/>
            </p:cNvSpPr>
            <p:nvPr/>
          </p:nvSpPr>
          <p:spPr bwMode="auto">
            <a:xfrm>
              <a:off x="6450013" y="3436938"/>
              <a:ext cx="517525" cy="519113"/>
            </a:xfrm>
            <a:custGeom>
              <a:avLst/>
              <a:gdLst>
                <a:gd name="T0" fmla="*/ 18 w 326"/>
                <a:gd name="T1" fmla="*/ 2 h 327"/>
                <a:gd name="T2" fmla="*/ 26 w 326"/>
                <a:gd name="T3" fmla="*/ 0 h 327"/>
                <a:gd name="T4" fmla="*/ 49 w 326"/>
                <a:gd name="T5" fmla="*/ 7 h 327"/>
                <a:gd name="T6" fmla="*/ 52 w 326"/>
                <a:gd name="T7" fmla="*/ 12 h 327"/>
                <a:gd name="T8" fmla="*/ 56 w 326"/>
                <a:gd name="T9" fmla="*/ 16 h 327"/>
                <a:gd name="T10" fmla="*/ 61 w 326"/>
                <a:gd name="T11" fmla="*/ 19 h 327"/>
                <a:gd name="T12" fmla="*/ 63 w 326"/>
                <a:gd name="T13" fmla="*/ 21 h 327"/>
                <a:gd name="T14" fmla="*/ 78 w 326"/>
                <a:gd name="T15" fmla="*/ 35 h 327"/>
                <a:gd name="T16" fmla="*/ 80 w 326"/>
                <a:gd name="T17" fmla="*/ 38 h 327"/>
                <a:gd name="T18" fmla="*/ 87 w 326"/>
                <a:gd name="T19" fmla="*/ 45 h 327"/>
                <a:gd name="T20" fmla="*/ 94 w 326"/>
                <a:gd name="T21" fmla="*/ 54 h 327"/>
                <a:gd name="T22" fmla="*/ 101 w 326"/>
                <a:gd name="T23" fmla="*/ 59 h 327"/>
                <a:gd name="T24" fmla="*/ 106 w 326"/>
                <a:gd name="T25" fmla="*/ 64 h 327"/>
                <a:gd name="T26" fmla="*/ 113 w 326"/>
                <a:gd name="T27" fmla="*/ 71 h 327"/>
                <a:gd name="T28" fmla="*/ 118 w 326"/>
                <a:gd name="T29" fmla="*/ 76 h 327"/>
                <a:gd name="T30" fmla="*/ 120 w 326"/>
                <a:gd name="T31" fmla="*/ 80 h 327"/>
                <a:gd name="T32" fmla="*/ 135 w 326"/>
                <a:gd name="T33" fmla="*/ 92 h 327"/>
                <a:gd name="T34" fmla="*/ 139 w 326"/>
                <a:gd name="T35" fmla="*/ 97 h 327"/>
                <a:gd name="T36" fmla="*/ 149 w 326"/>
                <a:gd name="T37" fmla="*/ 107 h 327"/>
                <a:gd name="T38" fmla="*/ 153 w 326"/>
                <a:gd name="T39" fmla="*/ 111 h 327"/>
                <a:gd name="T40" fmla="*/ 161 w 326"/>
                <a:gd name="T41" fmla="*/ 118 h 327"/>
                <a:gd name="T42" fmla="*/ 170 w 326"/>
                <a:gd name="T43" fmla="*/ 128 h 327"/>
                <a:gd name="T44" fmla="*/ 172 w 326"/>
                <a:gd name="T45" fmla="*/ 130 h 327"/>
                <a:gd name="T46" fmla="*/ 177 w 326"/>
                <a:gd name="T47" fmla="*/ 135 h 327"/>
                <a:gd name="T48" fmla="*/ 180 w 326"/>
                <a:gd name="T49" fmla="*/ 137 h 327"/>
                <a:gd name="T50" fmla="*/ 182 w 326"/>
                <a:gd name="T51" fmla="*/ 140 h 327"/>
                <a:gd name="T52" fmla="*/ 184 w 326"/>
                <a:gd name="T53" fmla="*/ 142 h 327"/>
                <a:gd name="T54" fmla="*/ 194 w 326"/>
                <a:gd name="T55" fmla="*/ 152 h 327"/>
                <a:gd name="T56" fmla="*/ 198 w 326"/>
                <a:gd name="T57" fmla="*/ 159 h 327"/>
                <a:gd name="T58" fmla="*/ 213 w 326"/>
                <a:gd name="T59" fmla="*/ 171 h 327"/>
                <a:gd name="T60" fmla="*/ 217 w 326"/>
                <a:gd name="T61" fmla="*/ 175 h 327"/>
                <a:gd name="T62" fmla="*/ 220 w 326"/>
                <a:gd name="T63" fmla="*/ 178 h 327"/>
                <a:gd name="T64" fmla="*/ 224 w 326"/>
                <a:gd name="T65" fmla="*/ 182 h 327"/>
                <a:gd name="T66" fmla="*/ 227 w 326"/>
                <a:gd name="T67" fmla="*/ 185 h 327"/>
                <a:gd name="T68" fmla="*/ 236 w 326"/>
                <a:gd name="T69" fmla="*/ 194 h 327"/>
                <a:gd name="T70" fmla="*/ 251 w 326"/>
                <a:gd name="T71" fmla="*/ 209 h 327"/>
                <a:gd name="T72" fmla="*/ 258 w 326"/>
                <a:gd name="T73" fmla="*/ 216 h 327"/>
                <a:gd name="T74" fmla="*/ 265 w 326"/>
                <a:gd name="T75" fmla="*/ 223 h 327"/>
                <a:gd name="T76" fmla="*/ 272 w 326"/>
                <a:gd name="T77" fmla="*/ 230 h 327"/>
                <a:gd name="T78" fmla="*/ 274 w 326"/>
                <a:gd name="T79" fmla="*/ 232 h 327"/>
                <a:gd name="T80" fmla="*/ 277 w 326"/>
                <a:gd name="T81" fmla="*/ 235 h 327"/>
                <a:gd name="T82" fmla="*/ 288 w 326"/>
                <a:gd name="T83" fmla="*/ 246 h 327"/>
                <a:gd name="T84" fmla="*/ 300 w 326"/>
                <a:gd name="T85" fmla="*/ 258 h 327"/>
                <a:gd name="T86" fmla="*/ 312 w 326"/>
                <a:gd name="T87" fmla="*/ 270 h 327"/>
                <a:gd name="T88" fmla="*/ 317 w 326"/>
                <a:gd name="T89" fmla="*/ 275 h 327"/>
                <a:gd name="T90" fmla="*/ 319 w 326"/>
                <a:gd name="T91" fmla="*/ 277 h 327"/>
                <a:gd name="T92" fmla="*/ 322 w 326"/>
                <a:gd name="T93" fmla="*/ 282 h 327"/>
                <a:gd name="T94" fmla="*/ 326 w 326"/>
                <a:gd name="T95" fmla="*/ 284 h 327"/>
                <a:gd name="T96" fmla="*/ 314 w 326"/>
                <a:gd name="T97" fmla="*/ 296 h 327"/>
                <a:gd name="T98" fmla="*/ 307 w 326"/>
                <a:gd name="T99" fmla="*/ 303 h 327"/>
                <a:gd name="T100" fmla="*/ 284 w 326"/>
                <a:gd name="T101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6" h="327">
                  <a:moveTo>
                    <a:pt x="14" y="5"/>
                  </a:moveTo>
                  <a:lnTo>
                    <a:pt x="18" y="2"/>
                  </a:lnTo>
                  <a:lnTo>
                    <a:pt x="7" y="12"/>
                  </a:lnTo>
                  <a:lnTo>
                    <a:pt x="26" y="0"/>
                  </a:lnTo>
                  <a:lnTo>
                    <a:pt x="0" y="35"/>
                  </a:lnTo>
                  <a:lnTo>
                    <a:pt x="49" y="7"/>
                  </a:lnTo>
                  <a:lnTo>
                    <a:pt x="2" y="40"/>
                  </a:lnTo>
                  <a:lnTo>
                    <a:pt x="52" y="12"/>
                  </a:lnTo>
                  <a:lnTo>
                    <a:pt x="4" y="45"/>
                  </a:lnTo>
                  <a:lnTo>
                    <a:pt x="56" y="16"/>
                  </a:lnTo>
                  <a:lnTo>
                    <a:pt x="7" y="50"/>
                  </a:lnTo>
                  <a:lnTo>
                    <a:pt x="61" y="19"/>
                  </a:lnTo>
                  <a:lnTo>
                    <a:pt x="9" y="52"/>
                  </a:lnTo>
                  <a:lnTo>
                    <a:pt x="63" y="21"/>
                  </a:lnTo>
                  <a:lnTo>
                    <a:pt x="23" y="66"/>
                  </a:lnTo>
                  <a:lnTo>
                    <a:pt x="78" y="35"/>
                  </a:lnTo>
                  <a:lnTo>
                    <a:pt x="26" y="69"/>
                  </a:lnTo>
                  <a:lnTo>
                    <a:pt x="80" y="38"/>
                  </a:lnTo>
                  <a:lnTo>
                    <a:pt x="33" y="76"/>
                  </a:lnTo>
                  <a:lnTo>
                    <a:pt x="87" y="45"/>
                  </a:lnTo>
                  <a:lnTo>
                    <a:pt x="42" y="85"/>
                  </a:lnTo>
                  <a:lnTo>
                    <a:pt x="94" y="54"/>
                  </a:lnTo>
                  <a:lnTo>
                    <a:pt x="47" y="90"/>
                  </a:lnTo>
                  <a:lnTo>
                    <a:pt x="101" y="59"/>
                  </a:lnTo>
                  <a:lnTo>
                    <a:pt x="52" y="95"/>
                  </a:lnTo>
                  <a:lnTo>
                    <a:pt x="106" y="64"/>
                  </a:lnTo>
                  <a:lnTo>
                    <a:pt x="59" y="102"/>
                  </a:lnTo>
                  <a:lnTo>
                    <a:pt x="113" y="71"/>
                  </a:lnTo>
                  <a:lnTo>
                    <a:pt x="63" y="107"/>
                  </a:lnTo>
                  <a:lnTo>
                    <a:pt x="118" y="76"/>
                  </a:lnTo>
                  <a:lnTo>
                    <a:pt x="68" y="111"/>
                  </a:lnTo>
                  <a:lnTo>
                    <a:pt x="120" y="80"/>
                  </a:lnTo>
                  <a:lnTo>
                    <a:pt x="80" y="123"/>
                  </a:lnTo>
                  <a:lnTo>
                    <a:pt x="135" y="92"/>
                  </a:lnTo>
                  <a:lnTo>
                    <a:pt x="85" y="128"/>
                  </a:lnTo>
                  <a:lnTo>
                    <a:pt x="139" y="97"/>
                  </a:lnTo>
                  <a:lnTo>
                    <a:pt x="94" y="137"/>
                  </a:lnTo>
                  <a:lnTo>
                    <a:pt x="149" y="107"/>
                  </a:lnTo>
                  <a:lnTo>
                    <a:pt x="99" y="142"/>
                  </a:lnTo>
                  <a:lnTo>
                    <a:pt x="153" y="111"/>
                  </a:lnTo>
                  <a:lnTo>
                    <a:pt x="106" y="149"/>
                  </a:lnTo>
                  <a:lnTo>
                    <a:pt x="161" y="118"/>
                  </a:lnTo>
                  <a:lnTo>
                    <a:pt x="116" y="159"/>
                  </a:lnTo>
                  <a:lnTo>
                    <a:pt x="170" y="128"/>
                  </a:lnTo>
                  <a:lnTo>
                    <a:pt x="118" y="161"/>
                  </a:lnTo>
                  <a:lnTo>
                    <a:pt x="172" y="130"/>
                  </a:lnTo>
                  <a:lnTo>
                    <a:pt x="123" y="166"/>
                  </a:lnTo>
                  <a:lnTo>
                    <a:pt x="177" y="135"/>
                  </a:lnTo>
                  <a:lnTo>
                    <a:pt x="125" y="168"/>
                  </a:lnTo>
                  <a:lnTo>
                    <a:pt x="180" y="137"/>
                  </a:lnTo>
                  <a:lnTo>
                    <a:pt x="127" y="171"/>
                  </a:lnTo>
                  <a:lnTo>
                    <a:pt x="182" y="140"/>
                  </a:lnTo>
                  <a:lnTo>
                    <a:pt x="130" y="173"/>
                  </a:lnTo>
                  <a:lnTo>
                    <a:pt x="184" y="142"/>
                  </a:lnTo>
                  <a:lnTo>
                    <a:pt x="139" y="182"/>
                  </a:lnTo>
                  <a:lnTo>
                    <a:pt x="194" y="152"/>
                  </a:lnTo>
                  <a:lnTo>
                    <a:pt x="146" y="190"/>
                  </a:lnTo>
                  <a:lnTo>
                    <a:pt x="198" y="159"/>
                  </a:lnTo>
                  <a:lnTo>
                    <a:pt x="161" y="204"/>
                  </a:lnTo>
                  <a:lnTo>
                    <a:pt x="213" y="171"/>
                  </a:lnTo>
                  <a:lnTo>
                    <a:pt x="163" y="206"/>
                  </a:lnTo>
                  <a:lnTo>
                    <a:pt x="217" y="175"/>
                  </a:lnTo>
                  <a:lnTo>
                    <a:pt x="165" y="209"/>
                  </a:lnTo>
                  <a:lnTo>
                    <a:pt x="220" y="178"/>
                  </a:lnTo>
                  <a:lnTo>
                    <a:pt x="170" y="213"/>
                  </a:lnTo>
                  <a:lnTo>
                    <a:pt x="224" y="182"/>
                  </a:lnTo>
                  <a:lnTo>
                    <a:pt x="172" y="216"/>
                  </a:lnTo>
                  <a:lnTo>
                    <a:pt x="227" y="185"/>
                  </a:lnTo>
                  <a:lnTo>
                    <a:pt x="184" y="227"/>
                  </a:lnTo>
                  <a:lnTo>
                    <a:pt x="236" y="194"/>
                  </a:lnTo>
                  <a:lnTo>
                    <a:pt x="196" y="239"/>
                  </a:lnTo>
                  <a:lnTo>
                    <a:pt x="251" y="209"/>
                  </a:lnTo>
                  <a:lnTo>
                    <a:pt x="203" y="246"/>
                  </a:lnTo>
                  <a:lnTo>
                    <a:pt x="258" y="216"/>
                  </a:lnTo>
                  <a:lnTo>
                    <a:pt x="210" y="254"/>
                  </a:lnTo>
                  <a:lnTo>
                    <a:pt x="265" y="223"/>
                  </a:lnTo>
                  <a:lnTo>
                    <a:pt x="217" y="261"/>
                  </a:lnTo>
                  <a:lnTo>
                    <a:pt x="272" y="230"/>
                  </a:lnTo>
                  <a:lnTo>
                    <a:pt x="220" y="263"/>
                  </a:lnTo>
                  <a:lnTo>
                    <a:pt x="274" y="232"/>
                  </a:lnTo>
                  <a:lnTo>
                    <a:pt x="222" y="265"/>
                  </a:lnTo>
                  <a:lnTo>
                    <a:pt x="277" y="235"/>
                  </a:lnTo>
                  <a:lnTo>
                    <a:pt x="236" y="280"/>
                  </a:lnTo>
                  <a:lnTo>
                    <a:pt x="288" y="246"/>
                  </a:lnTo>
                  <a:lnTo>
                    <a:pt x="246" y="289"/>
                  </a:lnTo>
                  <a:lnTo>
                    <a:pt x="300" y="258"/>
                  </a:lnTo>
                  <a:lnTo>
                    <a:pt x="260" y="303"/>
                  </a:lnTo>
                  <a:lnTo>
                    <a:pt x="312" y="270"/>
                  </a:lnTo>
                  <a:lnTo>
                    <a:pt x="262" y="306"/>
                  </a:lnTo>
                  <a:lnTo>
                    <a:pt x="317" y="275"/>
                  </a:lnTo>
                  <a:lnTo>
                    <a:pt x="265" y="308"/>
                  </a:lnTo>
                  <a:lnTo>
                    <a:pt x="319" y="277"/>
                  </a:lnTo>
                  <a:lnTo>
                    <a:pt x="269" y="313"/>
                  </a:lnTo>
                  <a:lnTo>
                    <a:pt x="322" y="282"/>
                  </a:lnTo>
                  <a:lnTo>
                    <a:pt x="272" y="315"/>
                  </a:lnTo>
                  <a:lnTo>
                    <a:pt x="326" y="284"/>
                  </a:lnTo>
                  <a:lnTo>
                    <a:pt x="274" y="318"/>
                  </a:lnTo>
                  <a:lnTo>
                    <a:pt x="314" y="296"/>
                  </a:lnTo>
                  <a:lnTo>
                    <a:pt x="277" y="320"/>
                  </a:lnTo>
                  <a:lnTo>
                    <a:pt x="307" y="303"/>
                  </a:lnTo>
                  <a:lnTo>
                    <a:pt x="284" y="327"/>
                  </a:lnTo>
                  <a:lnTo>
                    <a:pt x="284" y="327"/>
                  </a:lnTo>
                </a:path>
              </a:pathLst>
            </a:custGeom>
            <a:noFill/>
            <a:ln w="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1" name="Freeform 3147"/>
            <p:cNvSpPr>
              <a:spLocks/>
            </p:cNvSpPr>
            <p:nvPr/>
          </p:nvSpPr>
          <p:spPr bwMode="auto">
            <a:xfrm>
              <a:off x="6577013" y="3313113"/>
              <a:ext cx="514350" cy="514350"/>
            </a:xfrm>
            <a:custGeom>
              <a:avLst/>
              <a:gdLst>
                <a:gd name="T0" fmla="*/ 19 w 324"/>
                <a:gd name="T1" fmla="*/ 0 h 324"/>
                <a:gd name="T2" fmla="*/ 47 w 324"/>
                <a:gd name="T3" fmla="*/ 4 h 324"/>
                <a:gd name="T4" fmla="*/ 59 w 324"/>
                <a:gd name="T5" fmla="*/ 14 h 324"/>
                <a:gd name="T6" fmla="*/ 62 w 324"/>
                <a:gd name="T7" fmla="*/ 14 h 324"/>
                <a:gd name="T8" fmla="*/ 69 w 324"/>
                <a:gd name="T9" fmla="*/ 23 h 324"/>
                <a:gd name="T10" fmla="*/ 81 w 324"/>
                <a:gd name="T11" fmla="*/ 33 h 324"/>
                <a:gd name="T12" fmla="*/ 81 w 324"/>
                <a:gd name="T13" fmla="*/ 35 h 324"/>
                <a:gd name="T14" fmla="*/ 90 w 324"/>
                <a:gd name="T15" fmla="*/ 45 h 324"/>
                <a:gd name="T16" fmla="*/ 104 w 324"/>
                <a:gd name="T17" fmla="*/ 59 h 324"/>
                <a:gd name="T18" fmla="*/ 104 w 324"/>
                <a:gd name="T19" fmla="*/ 59 h 324"/>
                <a:gd name="T20" fmla="*/ 114 w 324"/>
                <a:gd name="T21" fmla="*/ 68 h 324"/>
                <a:gd name="T22" fmla="*/ 121 w 324"/>
                <a:gd name="T23" fmla="*/ 75 h 324"/>
                <a:gd name="T24" fmla="*/ 133 w 324"/>
                <a:gd name="T25" fmla="*/ 87 h 324"/>
                <a:gd name="T26" fmla="*/ 147 w 324"/>
                <a:gd name="T27" fmla="*/ 99 h 324"/>
                <a:gd name="T28" fmla="*/ 149 w 324"/>
                <a:gd name="T29" fmla="*/ 104 h 324"/>
                <a:gd name="T30" fmla="*/ 161 w 324"/>
                <a:gd name="T31" fmla="*/ 116 h 324"/>
                <a:gd name="T32" fmla="*/ 168 w 324"/>
                <a:gd name="T33" fmla="*/ 123 h 324"/>
                <a:gd name="T34" fmla="*/ 168 w 324"/>
                <a:gd name="T35" fmla="*/ 123 h 324"/>
                <a:gd name="T36" fmla="*/ 180 w 324"/>
                <a:gd name="T37" fmla="*/ 135 h 324"/>
                <a:gd name="T38" fmla="*/ 185 w 324"/>
                <a:gd name="T39" fmla="*/ 139 h 324"/>
                <a:gd name="T40" fmla="*/ 197 w 324"/>
                <a:gd name="T41" fmla="*/ 151 h 324"/>
                <a:gd name="T42" fmla="*/ 201 w 324"/>
                <a:gd name="T43" fmla="*/ 154 h 324"/>
                <a:gd name="T44" fmla="*/ 204 w 324"/>
                <a:gd name="T45" fmla="*/ 158 h 324"/>
                <a:gd name="T46" fmla="*/ 213 w 324"/>
                <a:gd name="T47" fmla="*/ 168 h 324"/>
                <a:gd name="T48" fmla="*/ 220 w 324"/>
                <a:gd name="T49" fmla="*/ 175 h 324"/>
                <a:gd name="T50" fmla="*/ 227 w 324"/>
                <a:gd name="T51" fmla="*/ 182 h 324"/>
                <a:gd name="T52" fmla="*/ 242 w 324"/>
                <a:gd name="T53" fmla="*/ 194 h 324"/>
                <a:gd name="T54" fmla="*/ 244 w 324"/>
                <a:gd name="T55" fmla="*/ 199 h 324"/>
                <a:gd name="T56" fmla="*/ 256 w 324"/>
                <a:gd name="T57" fmla="*/ 211 h 324"/>
                <a:gd name="T58" fmla="*/ 261 w 324"/>
                <a:gd name="T59" fmla="*/ 215 h 324"/>
                <a:gd name="T60" fmla="*/ 270 w 324"/>
                <a:gd name="T61" fmla="*/ 225 h 324"/>
                <a:gd name="T62" fmla="*/ 277 w 324"/>
                <a:gd name="T63" fmla="*/ 232 h 324"/>
                <a:gd name="T64" fmla="*/ 291 w 324"/>
                <a:gd name="T65" fmla="*/ 246 h 324"/>
                <a:gd name="T66" fmla="*/ 294 w 324"/>
                <a:gd name="T67" fmla="*/ 249 h 324"/>
                <a:gd name="T68" fmla="*/ 294 w 324"/>
                <a:gd name="T69" fmla="*/ 249 h 324"/>
                <a:gd name="T70" fmla="*/ 303 w 324"/>
                <a:gd name="T71" fmla="*/ 256 h 324"/>
                <a:gd name="T72" fmla="*/ 303 w 324"/>
                <a:gd name="T73" fmla="*/ 258 h 324"/>
                <a:gd name="T74" fmla="*/ 315 w 324"/>
                <a:gd name="T75" fmla="*/ 270 h 324"/>
                <a:gd name="T76" fmla="*/ 324 w 324"/>
                <a:gd name="T77" fmla="*/ 284 h 324"/>
                <a:gd name="T78" fmla="*/ 287 w 324"/>
                <a:gd name="T79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4" h="324">
                  <a:moveTo>
                    <a:pt x="17" y="2"/>
                  </a:moveTo>
                  <a:lnTo>
                    <a:pt x="19" y="0"/>
                  </a:lnTo>
                  <a:lnTo>
                    <a:pt x="0" y="30"/>
                  </a:lnTo>
                  <a:lnTo>
                    <a:pt x="47" y="4"/>
                  </a:lnTo>
                  <a:lnTo>
                    <a:pt x="7" y="45"/>
                  </a:lnTo>
                  <a:lnTo>
                    <a:pt x="59" y="14"/>
                  </a:lnTo>
                  <a:lnTo>
                    <a:pt x="7" y="45"/>
                  </a:lnTo>
                  <a:lnTo>
                    <a:pt x="62" y="14"/>
                  </a:lnTo>
                  <a:lnTo>
                    <a:pt x="17" y="54"/>
                  </a:lnTo>
                  <a:lnTo>
                    <a:pt x="69" y="23"/>
                  </a:lnTo>
                  <a:lnTo>
                    <a:pt x="26" y="66"/>
                  </a:lnTo>
                  <a:lnTo>
                    <a:pt x="81" y="33"/>
                  </a:lnTo>
                  <a:lnTo>
                    <a:pt x="26" y="66"/>
                  </a:lnTo>
                  <a:lnTo>
                    <a:pt x="81" y="35"/>
                  </a:lnTo>
                  <a:lnTo>
                    <a:pt x="38" y="75"/>
                  </a:lnTo>
                  <a:lnTo>
                    <a:pt x="90" y="45"/>
                  </a:lnTo>
                  <a:lnTo>
                    <a:pt x="52" y="90"/>
                  </a:lnTo>
                  <a:lnTo>
                    <a:pt x="104" y="59"/>
                  </a:lnTo>
                  <a:lnTo>
                    <a:pt x="52" y="90"/>
                  </a:lnTo>
                  <a:lnTo>
                    <a:pt x="104" y="59"/>
                  </a:lnTo>
                  <a:lnTo>
                    <a:pt x="59" y="99"/>
                  </a:lnTo>
                  <a:lnTo>
                    <a:pt x="114" y="68"/>
                  </a:lnTo>
                  <a:lnTo>
                    <a:pt x="66" y="106"/>
                  </a:lnTo>
                  <a:lnTo>
                    <a:pt x="121" y="75"/>
                  </a:lnTo>
                  <a:lnTo>
                    <a:pt x="81" y="118"/>
                  </a:lnTo>
                  <a:lnTo>
                    <a:pt x="133" y="87"/>
                  </a:lnTo>
                  <a:lnTo>
                    <a:pt x="92" y="130"/>
                  </a:lnTo>
                  <a:lnTo>
                    <a:pt x="147" y="99"/>
                  </a:lnTo>
                  <a:lnTo>
                    <a:pt x="97" y="135"/>
                  </a:lnTo>
                  <a:lnTo>
                    <a:pt x="149" y="104"/>
                  </a:lnTo>
                  <a:lnTo>
                    <a:pt x="107" y="147"/>
                  </a:lnTo>
                  <a:lnTo>
                    <a:pt x="161" y="116"/>
                  </a:lnTo>
                  <a:lnTo>
                    <a:pt x="114" y="154"/>
                  </a:lnTo>
                  <a:lnTo>
                    <a:pt x="168" y="123"/>
                  </a:lnTo>
                  <a:lnTo>
                    <a:pt x="114" y="154"/>
                  </a:lnTo>
                  <a:lnTo>
                    <a:pt x="168" y="123"/>
                  </a:lnTo>
                  <a:lnTo>
                    <a:pt x="126" y="166"/>
                  </a:lnTo>
                  <a:lnTo>
                    <a:pt x="180" y="135"/>
                  </a:lnTo>
                  <a:lnTo>
                    <a:pt x="133" y="170"/>
                  </a:lnTo>
                  <a:lnTo>
                    <a:pt x="185" y="139"/>
                  </a:lnTo>
                  <a:lnTo>
                    <a:pt x="142" y="182"/>
                  </a:lnTo>
                  <a:lnTo>
                    <a:pt x="197" y="151"/>
                  </a:lnTo>
                  <a:lnTo>
                    <a:pt x="147" y="187"/>
                  </a:lnTo>
                  <a:lnTo>
                    <a:pt x="201" y="154"/>
                  </a:lnTo>
                  <a:lnTo>
                    <a:pt x="149" y="189"/>
                  </a:lnTo>
                  <a:lnTo>
                    <a:pt x="204" y="158"/>
                  </a:lnTo>
                  <a:lnTo>
                    <a:pt x="159" y="199"/>
                  </a:lnTo>
                  <a:lnTo>
                    <a:pt x="213" y="168"/>
                  </a:lnTo>
                  <a:lnTo>
                    <a:pt x="168" y="206"/>
                  </a:lnTo>
                  <a:lnTo>
                    <a:pt x="220" y="175"/>
                  </a:lnTo>
                  <a:lnTo>
                    <a:pt x="175" y="213"/>
                  </a:lnTo>
                  <a:lnTo>
                    <a:pt x="227" y="182"/>
                  </a:lnTo>
                  <a:lnTo>
                    <a:pt x="187" y="227"/>
                  </a:lnTo>
                  <a:lnTo>
                    <a:pt x="242" y="194"/>
                  </a:lnTo>
                  <a:lnTo>
                    <a:pt x="192" y="230"/>
                  </a:lnTo>
                  <a:lnTo>
                    <a:pt x="244" y="199"/>
                  </a:lnTo>
                  <a:lnTo>
                    <a:pt x="201" y="241"/>
                  </a:lnTo>
                  <a:lnTo>
                    <a:pt x="256" y="211"/>
                  </a:lnTo>
                  <a:lnTo>
                    <a:pt x="206" y="246"/>
                  </a:lnTo>
                  <a:lnTo>
                    <a:pt x="261" y="215"/>
                  </a:lnTo>
                  <a:lnTo>
                    <a:pt x="216" y="256"/>
                  </a:lnTo>
                  <a:lnTo>
                    <a:pt x="270" y="225"/>
                  </a:lnTo>
                  <a:lnTo>
                    <a:pt x="223" y="263"/>
                  </a:lnTo>
                  <a:lnTo>
                    <a:pt x="277" y="232"/>
                  </a:lnTo>
                  <a:lnTo>
                    <a:pt x="237" y="277"/>
                  </a:lnTo>
                  <a:lnTo>
                    <a:pt x="291" y="246"/>
                  </a:lnTo>
                  <a:lnTo>
                    <a:pt x="239" y="279"/>
                  </a:lnTo>
                  <a:lnTo>
                    <a:pt x="294" y="249"/>
                  </a:lnTo>
                  <a:lnTo>
                    <a:pt x="239" y="279"/>
                  </a:lnTo>
                  <a:lnTo>
                    <a:pt x="294" y="249"/>
                  </a:lnTo>
                  <a:lnTo>
                    <a:pt x="249" y="289"/>
                  </a:lnTo>
                  <a:lnTo>
                    <a:pt x="303" y="256"/>
                  </a:lnTo>
                  <a:lnTo>
                    <a:pt x="249" y="289"/>
                  </a:lnTo>
                  <a:lnTo>
                    <a:pt x="303" y="258"/>
                  </a:lnTo>
                  <a:lnTo>
                    <a:pt x="261" y="301"/>
                  </a:lnTo>
                  <a:lnTo>
                    <a:pt x="315" y="270"/>
                  </a:lnTo>
                  <a:lnTo>
                    <a:pt x="275" y="313"/>
                  </a:lnTo>
                  <a:lnTo>
                    <a:pt x="324" y="284"/>
                  </a:lnTo>
                  <a:lnTo>
                    <a:pt x="284" y="324"/>
                  </a:lnTo>
                  <a:lnTo>
                    <a:pt x="287" y="324"/>
                  </a:lnTo>
                </a:path>
              </a:pathLst>
            </a:custGeom>
            <a:noFill/>
            <a:ln w="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2" name="Freeform 3148"/>
            <p:cNvSpPr>
              <a:spLocks/>
            </p:cNvSpPr>
            <p:nvPr/>
          </p:nvSpPr>
          <p:spPr bwMode="auto">
            <a:xfrm>
              <a:off x="6194425" y="3173413"/>
              <a:ext cx="247650" cy="255588"/>
            </a:xfrm>
            <a:custGeom>
              <a:avLst/>
              <a:gdLst>
                <a:gd name="T0" fmla="*/ 35 w 156"/>
                <a:gd name="T1" fmla="*/ 0 h 161"/>
                <a:gd name="T2" fmla="*/ 35 w 156"/>
                <a:gd name="T3" fmla="*/ 0 h 161"/>
                <a:gd name="T4" fmla="*/ 0 w 156"/>
                <a:gd name="T5" fmla="*/ 35 h 161"/>
                <a:gd name="T6" fmla="*/ 45 w 156"/>
                <a:gd name="T7" fmla="*/ 9 h 161"/>
                <a:gd name="T8" fmla="*/ 2 w 156"/>
                <a:gd name="T9" fmla="*/ 50 h 161"/>
                <a:gd name="T10" fmla="*/ 56 w 156"/>
                <a:gd name="T11" fmla="*/ 19 h 161"/>
                <a:gd name="T12" fmla="*/ 14 w 156"/>
                <a:gd name="T13" fmla="*/ 61 h 161"/>
                <a:gd name="T14" fmla="*/ 68 w 156"/>
                <a:gd name="T15" fmla="*/ 31 h 161"/>
                <a:gd name="T16" fmla="*/ 28 w 156"/>
                <a:gd name="T17" fmla="*/ 76 h 161"/>
                <a:gd name="T18" fmla="*/ 82 w 156"/>
                <a:gd name="T19" fmla="*/ 45 h 161"/>
                <a:gd name="T20" fmla="*/ 30 w 156"/>
                <a:gd name="T21" fmla="*/ 78 h 161"/>
                <a:gd name="T22" fmla="*/ 85 w 156"/>
                <a:gd name="T23" fmla="*/ 47 h 161"/>
                <a:gd name="T24" fmla="*/ 42 w 156"/>
                <a:gd name="T25" fmla="*/ 90 h 161"/>
                <a:gd name="T26" fmla="*/ 97 w 156"/>
                <a:gd name="T27" fmla="*/ 59 h 161"/>
                <a:gd name="T28" fmla="*/ 49 w 156"/>
                <a:gd name="T29" fmla="*/ 97 h 161"/>
                <a:gd name="T30" fmla="*/ 104 w 156"/>
                <a:gd name="T31" fmla="*/ 66 h 161"/>
                <a:gd name="T32" fmla="*/ 61 w 156"/>
                <a:gd name="T33" fmla="*/ 109 h 161"/>
                <a:gd name="T34" fmla="*/ 116 w 156"/>
                <a:gd name="T35" fmla="*/ 78 h 161"/>
                <a:gd name="T36" fmla="*/ 68 w 156"/>
                <a:gd name="T37" fmla="*/ 116 h 161"/>
                <a:gd name="T38" fmla="*/ 123 w 156"/>
                <a:gd name="T39" fmla="*/ 85 h 161"/>
                <a:gd name="T40" fmla="*/ 78 w 156"/>
                <a:gd name="T41" fmla="*/ 126 h 161"/>
                <a:gd name="T42" fmla="*/ 132 w 156"/>
                <a:gd name="T43" fmla="*/ 95 h 161"/>
                <a:gd name="T44" fmla="*/ 85 w 156"/>
                <a:gd name="T45" fmla="*/ 133 h 161"/>
                <a:gd name="T46" fmla="*/ 139 w 156"/>
                <a:gd name="T47" fmla="*/ 102 h 161"/>
                <a:gd name="T48" fmla="*/ 92 w 156"/>
                <a:gd name="T49" fmla="*/ 140 h 161"/>
                <a:gd name="T50" fmla="*/ 146 w 156"/>
                <a:gd name="T51" fmla="*/ 109 h 161"/>
                <a:gd name="T52" fmla="*/ 94 w 156"/>
                <a:gd name="T53" fmla="*/ 142 h 161"/>
                <a:gd name="T54" fmla="*/ 149 w 156"/>
                <a:gd name="T55" fmla="*/ 111 h 161"/>
                <a:gd name="T56" fmla="*/ 99 w 156"/>
                <a:gd name="T57" fmla="*/ 147 h 161"/>
                <a:gd name="T58" fmla="*/ 151 w 156"/>
                <a:gd name="T59" fmla="*/ 116 h 161"/>
                <a:gd name="T60" fmla="*/ 104 w 156"/>
                <a:gd name="T61" fmla="*/ 152 h 161"/>
                <a:gd name="T62" fmla="*/ 153 w 156"/>
                <a:gd name="T63" fmla="*/ 123 h 161"/>
                <a:gd name="T64" fmla="*/ 106 w 156"/>
                <a:gd name="T65" fmla="*/ 154 h 161"/>
                <a:gd name="T66" fmla="*/ 156 w 156"/>
                <a:gd name="T67" fmla="*/ 126 h 161"/>
                <a:gd name="T68" fmla="*/ 120 w 156"/>
                <a:gd name="T69" fmla="*/ 161 h 161"/>
                <a:gd name="T70" fmla="*/ 153 w 156"/>
                <a:gd name="T71" fmla="*/ 140 h 161"/>
                <a:gd name="T72" fmla="*/ 120 w 156"/>
                <a:gd name="T73" fmla="*/ 161 h 161"/>
                <a:gd name="T74" fmla="*/ 153 w 156"/>
                <a:gd name="T75" fmla="*/ 142 h 161"/>
                <a:gd name="T76" fmla="*/ 137 w 156"/>
                <a:gd name="T77" fmla="*/ 159 h 161"/>
                <a:gd name="T78" fmla="*/ 142 w 156"/>
                <a:gd name="T79" fmla="*/ 15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6" h="161">
                  <a:moveTo>
                    <a:pt x="35" y="0"/>
                  </a:moveTo>
                  <a:lnTo>
                    <a:pt x="35" y="0"/>
                  </a:lnTo>
                  <a:lnTo>
                    <a:pt x="0" y="35"/>
                  </a:lnTo>
                  <a:lnTo>
                    <a:pt x="45" y="9"/>
                  </a:lnTo>
                  <a:lnTo>
                    <a:pt x="2" y="50"/>
                  </a:lnTo>
                  <a:lnTo>
                    <a:pt x="56" y="19"/>
                  </a:lnTo>
                  <a:lnTo>
                    <a:pt x="14" y="61"/>
                  </a:lnTo>
                  <a:lnTo>
                    <a:pt x="68" y="31"/>
                  </a:lnTo>
                  <a:lnTo>
                    <a:pt x="28" y="76"/>
                  </a:lnTo>
                  <a:lnTo>
                    <a:pt x="82" y="45"/>
                  </a:lnTo>
                  <a:lnTo>
                    <a:pt x="30" y="78"/>
                  </a:lnTo>
                  <a:lnTo>
                    <a:pt x="85" y="47"/>
                  </a:lnTo>
                  <a:lnTo>
                    <a:pt x="42" y="90"/>
                  </a:lnTo>
                  <a:lnTo>
                    <a:pt x="97" y="59"/>
                  </a:lnTo>
                  <a:lnTo>
                    <a:pt x="49" y="97"/>
                  </a:lnTo>
                  <a:lnTo>
                    <a:pt x="104" y="66"/>
                  </a:lnTo>
                  <a:lnTo>
                    <a:pt x="61" y="109"/>
                  </a:lnTo>
                  <a:lnTo>
                    <a:pt x="116" y="78"/>
                  </a:lnTo>
                  <a:lnTo>
                    <a:pt x="68" y="116"/>
                  </a:lnTo>
                  <a:lnTo>
                    <a:pt x="123" y="85"/>
                  </a:lnTo>
                  <a:lnTo>
                    <a:pt x="78" y="126"/>
                  </a:lnTo>
                  <a:lnTo>
                    <a:pt x="132" y="95"/>
                  </a:lnTo>
                  <a:lnTo>
                    <a:pt x="85" y="133"/>
                  </a:lnTo>
                  <a:lnTo>
                    <a:pt x="139" y="102"/>
                  </a:lnTo>
                  <a:lnTo>
                    <a:pt x="92" y="140"/>
                  </a:lnTo>
                  <a:lnTo>
                    <a:pt x="146" y="109"/>
                  </a:lnTo>
                  <a:lnTo>
                    <a:pt x="94" y="142"/>
                  </a:lnTo>
                  <a:lnTo>
                    <a:pt x="149" y="111"/>
                  </a:lnTo>
                  <a:lnTo>
                    <a:pt x="99" y="147"/>
                  </a:lnTo>
                  <a:lnTo>
                    <a:pt x="151" y="116"/>
                  </a:lnTo>
                  <a:lnTo>
                    <a:pt x="104" y="152"/>
                  </a:lnTo>
                  <a:lnTo>
                    <a:pt x="153" y="123"/>
                  </a:lnTo>
                  <a:lnTo>
                    <a:pt x="106" y="154"/>
                  </a:lnTo>
                  <a:lnTo>
                    <a:pt x="156" y="126"/>
                  </a:lnTo>
                  <a:lnTo>
                    <a:pt x="120" y="161"/>
                  </a:lnTo>
                  <a:lnTo>
                    <a:pt x="153" y="140"/>
                  </a:lnTo>
                  <a:lnTo>
                    <a:pt x="120" y="161"/>
                  </a:lnTo>
                  <a:lnTo>
                    <a:pt x="153" y="142"/>
                  </a:lnTo>
                  <a:lnTo>
                    <a:pt x="137" y="159"/>
                  </a:lnTo>
                  <a:lnTo>
                    <a:pt x="142" y="156"/>
                  </a:lnTo>
                </a:path>
              </a:pathLst>
            </a:custGeom>
            <a:noFill/>
            <a:ln w="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3" name="Freeform 3149"/>
            <p:cNvSpPr>
              <a:spLocks/>
            </p:cNvSpPr>
            <p:nvPr/>
          </p:nvSpPr>
          <p:spPr bwMode="auto">
            <a:xfrm>
              <a:off x="6321425" y="3041650"/>
              <a:ext cx="247650" cy="255588"/>
            </a:xfrm>
            <a:custGeom>
              <a:avLst/>
              <a:gdLst>
                <a:gd name="T0" fmla="*/ 36 w 156"/>
                <a:gd name="T1" fmla="*/ 2 h 161"/>
                <a:gd name="T2" fmla="*/ 36 w 156"/>
                <a:gd name="T3" fmla="*/ 0 h 161"/>
                <a:gd name="T4" fmla="*/ 10 w 156"/>
                <a:gd name="T5" fmla="*/ 26 h 161"/>
                <a:gd name="T6" fmla="*/ 43 w 156"/>
                <a:gd name="T7" fmla="*/ 7 h 161"/>
                <a:gd name="T8" fmla="*/ 0 w 156"/>
                <a:gd name="T9" fmla="*/ 50 h 161"/>
                <a:gd name="T10" fmla="*/ 52 w 156"/>
                <a:gd name="T11" fmla="*/ 16 h 161"/>
                <a:gd name="T12" fmla="*/ 7 w 156"/>
                <a:gd name="T13" fmla="*/ 57 h 161"/>
                <a:gd name="T14" fmla="*/ 62 w 156"/>
                <a:gd name="T15" fmla="*/ 26 h 161"/>
                <a:gd name="T16" fmla="*/ 12 w 156"/>
                <a:gd name="T17" fmla="*/ 61 h 161"/>
                <a:gd name="T18" fmla="*/ 66 w 156"/>
                <a:gd name="T19" fmla="*/ 31 h 161"/>
                <a:gd name="T20" fmla="*/ 21 w 156"/>
                <a:gd name="T21" fmla="*/ 71 h 161"/>
                <a:gd name="T22" fmla="*/ 76 w 156"/>
                <a:gd name="T23" fmla="*/ 40 h 161"/>
                <a:gd name="T24" fmla="*/ 31 w 156"/>
                <a:gd name="T25" fmla="*/ 80 h 161"/>
                <a:gd name="T26" fmla="*/ 85 w 156"/>
                <a:gd name="T27" fmla="*/ 50 h 161"/>
                <a:gd name="T28" fmla="*/ 36 w 156"/>
                <a:gd name="T29" fmla="*/ 85 h 161"/>
                <a:gd name="T30" fmla="*/ 90 w 156"/>
                <a:gd name="T31" fmla="*/ 54 h 161"/>
                <a:gd name="T32" fmla="*/ 43 w 156"/>
                <a:gd name="T33" fmla="*/ 92 h 161"/>
                <a:gd name="T34" fmla="*/ 97 w 156"/>
                <a:gd name="T35" fmla="*/ 61 h 161"/>
                <a:gd name="T36" fmla="*/ 45 w 156"/>
                <a:gd name="T37" fmla="*/ 92 h 161"/>
                <a:gd name="T38" fmla="*/ 97 w 156"/>
                <a:gd name="T39" fmla="*/ 61 h 161"/>
                <a:gd name="T40" fmla="*/ 55 w 156"/>
                <a:gd name="T41" fmla="*/ 104 h 161"/>
                <a:gd name="T42" fmla="*/ 109 w 156"/>
                <a:gd name="T43" fmla="*/ 73 h 161"/>
                <a:gd name="T44" fmla="*/ 62 w 156"/>
                <a:gd name="T45" fmla="*/ 111 h 161"/>
                <a:gd name="T46" fmla="*/ 116 w 156"/>
                <a:gd name="T47" fmla="*/ 80 h 161"/>
                <a:gd name="T48" fmla="*/ 64 w 156"/>
                <a:gd name="T49" fmla="*/ 114 h 161"/>
                <a:gd name="T50" fmla="*/ 118 w 156"/>
                <a:gd name="T51" fmla="*/ 83 h 161"/>
                <a:gd name="T52" fmla="*/ 71 w 156"/>
                <a:gd name="T53" fmla="*/ 121 h 161"/>
                <a:gd name="T54" fmla="*/ 126 w 156"/>
                <a:gd name="T55" fmla="*/ 90 h 161"/>
                <a:gd name="T56" fmla="*/ 76 w 156"/>
                <a:gd name="T57" fmla="*/ 126 h 161"/>
                <a:gd name="T58" fmla="*/ 130 w 156"/>
                <a:gd name="T59" fmla="*/ 92 h 161"/>
                <a:gd name="T60" fmla="*/ 88 w 156"/>
                <a:gd name="T61" fmla="*/ 137 h 161"/>
                <a:gd name="T62" fmla="*/ 142 w 156"/>
                <a:gd name="T63" fmla="*/ 107 h 161"/>
                <a:gd name="T64" fmla="*/ 97 w 156"/>
                <a:gd name="T65" fmla="*/ 147 h 161"/>
                <a:gd name="T66" fmla="*/ 149 w 156"/>
                <a:gd name="T67" fmla="*/ 116 h 161"/>
                <a:gd name="T68" fmla="*/ 102 w 156"/>
                <a:gd name="T69" fmla="*/ 152 h 161"/>
                <a:gd name="T70" fmla="*/ 154 w 156"/>
                <a:gd name="T71" fmla="*/ 121 h 161"/>
                <a:gd name="T72" fmla="*/ 107 w 156"/>
                <a:gd name="T73" fmla="*/ 154 h 161"/>
                <a:gd name="T74" fmla="*/ 156 w 156"/>
                <a:gd name="T75" fmla="*/ 126 h 161"/>
                <a:gd name="T76" fmla="*/ 114 w 156"/>
                <a:gd name="T77" fmla="*/ 159 h 161"/>
                <a:gd name="T78" fmla="*/ 156 w 156"/>
                <a:gd name="T79" fmla="*/ 135 h 161"/>
                <a:gd name="T80" fmla="*/ 118 w 156"/>
                <a:gd name="T81" fmla="*/ 161 h 161"/>
                <a:gd name="T82" fmla="*/ 156 w 156"/>
                <a:gd name="T83" fmla="*/ 140 h 161"/>
                <a:gd name="T84" fmla="*/ 137 w 156"/>
                <a:gd name="T85" fmla="*/ 161 h 161"/>
                <a:gd name="T86" fmla="*/ 142 w 156"/>
                <a:gd name="T87" fmla="*/ 15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6" h="161">
                  <a:moveTo>
                    <a:pt x="36" y="2"/>
                  </a:moveTo>
                  <a:lnTo>
                    <a:pt x="36" y="0"/>
                  </a:lnTo>
                  <a:lnTo>
                    <a:pt x="10" y="26"/>
                  </a:lnTo>
                  <a:lnTo>
                    <a:pt x="43" y="7"/>
                  </a:lnTo>
                  <a:lnTo>
                    <a:pt x="0" y="50"/>
                  </a:lnTo>
                  <a:lnTo>
                    <a:pt x="52" y="16"/>
                  </a:lnTo>
                  <a:lnTo>
                    <a:pt x="7" y="57"/>
                  </a:lnTo>
                  <a:lnTo>
                    <a:pt x="62" y="26"/>
                  </a:lnTo>
                  <a:lnTo>
                    <a:pt x="12" y="61"/>
                  </a:lnTo>
                  <a:lnTo>
                    <a:pt x="66" y="31"/>
                  </a:lnTo>
                  <a:lnTo>
                    <a:pt x="21" y="71"/>
                  </a:lnTo>
                  <a:lnTo>
                    <a:pt x="76" y="40"/>
                  </a:lnTo>
                  <a:lnTo>
                    <a:pt x="31" y="80"/>
                  </a:lnTo>
                  <a:lnTo>
                    <a:pt x="85" y="50"/>
                  </a:lnTo>
                  <a:lnTo>
                    <a:pt x="36" y="85"/>
                  </a:lnTo>
                  <a:lnTo>
                    <a:pt x="90" y="54"/>
                  </a:lnTo>
                  <a:lnTo>
                    <a:pt x="43" y="92"/>
                  </a:lnTo>
                  <a:lnTo>
                    <a:pt x="97" y="61"/>
                  </a:lnTo>
                  <a:lnTo>
                    <a:pt x="45" y="92"/>
                  </a:lnTo>
                  <a:lnTo>
                    <a:pt x="97" y="61"/>
                  </a:lnTo>
                  <a:lnTo>
                    <a:pt x="55" y="104"/>
                  </a:lnTo>
                  <a:lnTo>
                    <a:pt x="109" y="73"/>
                  </a:lnTo>
                  <a:lnTo>
                    <a:pt x="62" y="111"/>
                  </a:lnTo>
                  <a:lnTo>
                    <a:pt x="116" y="80"/>
                  </a:lnTo>
                  <a:lnTo>
                    <a:pt x="64" y="114"/>
                  </a:lnTo>
                  <a:lnTo>
                    <a:pt x="118" y="83"/>
                  </a:lnTo>
                  <a:lnTo>
                    <a:pt x="71" y="121"/>
                  </a:lnTo>
                  <a:lnTo>
                    <a:pt x="126" y="90"/>
                  </a:lnTo>
                  <a:lnTo>
                    <a:pt x="76" y="126"/>
                  </a:lnTo>
                  <a:lnTo>
                    <a:pt x="130" y="92"/>
                  </a:lnTo>
                  <a:lnTo>
                    <a:pt x="88" y="137"/>
                  </a:lnTo>
                  <a:lnTo>
                    <a:pt x="142" y="107"/>
                  </a:lnTo>
                  <a:lnTo>
                    <a:pt x="97" y="147"/>
                  </a:lnTo>
                  <a:lnTo>
                    <a:pt x="149" y="116"/>
                  </a:lnTo>
                  <a:lnTo>
                    <a:pt x="102" y="152"/>
                  </a:lnTo>
                  <a:lnTo>
                    <a:pt x="154" y="121"/>
                  </a:lnTo>
                  <a:lnTo>
                    <a:pt x="107" y="154"/>
                  </a:lnTo>
                  <a:lnTo>
                    <a:pt x="156" y="126"/>
                  </a:lnTo>
                  <a:lnTo>
                    <a:pt x="114" y="159"/>
                  </a:lnTo>
                  <a:lnTo>
                    <a:pt x="156" y="135"/>
                  </a:lnTo>
                  <a:lnTo>
                    <a:pt x="118" y="161"/>
                  </a:lnTo>
                  <a:lnTo>
                    <a:pt x="156" y="140"/>
                  </a:lnTo>
                  <a:lnTo>
                    <a:pt x="137" y="161"/>
                  </a:lnTo>
                  <a:lnTo>
                    <a:pt x="142" y="159"/>
                  </a:lnTo>
                </a:path>
              </a:pathLst>
            </a:custGeom>
            <a:noFill/>
            <a:ln w="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4" name="Freeform 3150"/>
            <p:cNvSpPr>
              <a:spLocks/>
            </p:cNvSpPr>
            <p:nvPr/>
          </p:nvSpPr>
          <p:spPr bwMode="auto">
            <a:xfrm>
              <a:off x="6791325" y="3097213"/>
              <a:ext cx="481013" cy="403225"/>
            </a:xfrm>
            <a:custGeom>
              <a:avLst/>
              <a:gdLst>
                <a:gd name="T0" fmla="*/ 197 w 303"/>
                <a:gd name="T1" fmla="*/ 34 h 254"/>
                <a:gd name="T2" fmla="*/ 206 w 303"/>
                <a:gd name="T3" fmla="*/ 29 h 254"/>
                <a:gd name="T4" fmla="*/ 192 w 303"/>
                <a:gd name="T5" fmla="*/ 41 h 254"/>
                <a:gd name="T6" fmla="*/ 215 w 303"/>
                <a:gd name="T7" fmla="*/ 26 h 254"/>
                <a:gd name="T8" fmla="*/ 144 w 303"/>
                <a:gd name="T9" fmla="*/ 88 h 254"/>
                <a:gd name="T10" fmla="*/ 287 w 303"/>
                <a:gd name="T11" fmla="*/ 5 h 254"/>
                <a:gd name="T12" fmla="*/ 133 w 303"/>
                <a:gd name="T13" fmla="*/ 100 h 254"/>
                <a:gd name="T14" fmla="*/ 303 w 303"/>
                <a:gd name="T15" fmla="*/ 0 h 254"/>
                <a:gd name="T16" fmla="*/ 114 w 303"/>
                <a:gd name="T17" fmla="*/ 119 h 254"/>
                <a:gd name="T18" fmla="*/ 213 w 303"/>
                <a:gd name="T19" fmla="*/ 62 h 254"/>
                <a:gd name="T20" fmla="*/ 104 w 303"/>
                <a:gd name="T21" fmla="*/ 128 h 254"/>
                <a:gd name="T22" fmla="*/ 204 w 303"/>
                <a:gd name="T23" fmla="*/ 72 h 254"/>
                <a:gd name="T24" fmla="*/ 92 w 303"/>
                <a:gd name="T25" fmla="*/ 140 h 254"/>
                <a:gd name="T26" fmla="*/ 192 w 303"/>
                <a:gd name="T27" fmla="*/ 83 h 254"/>
                <a:gd name="T28" fmla="*/ 40 w 303"/>
                <a:gd name="T29" fmla="*/ 192 h 254"/>
                <a:gd name="T30" fmla="*/ 140 w 303"/>
                <a:gd name="T31" fmla="*/ 133 h 254"/>
                <a:gd name="T32" fmla="*/ 28 w 303"/>
                <a:gd name="T33" fmla="*/ 202 h 254"/>
                <a:gd name="T34" fmla="*/ 128 w 303"/>
                <a:gd name="T35" fmla="*/ 145 h 254"/>
                <a:gd name="T36" fmla="*/ 5 w 303"/>
                <a:gd name="T37" fmla="*/ 228 h 254"/>
                <a:gd name="T38" fmla="*/ 102 w 303"/>
                <a:gd name="T39" fmla="*/ 171 h 254"/>
                <a:gd name="T40" fmla="*/ 0 w 303"/>
                <a:gd name="T41" fmla="*/ 245 h 254"/>
                <a:gd name="T42" fmla="*/ 73 w 303"/>
                <a:gd name="T43" fmla="*/ 202 h 254"/>
                <a:gd name="T44" fmla="*/ 5 w 303"/>
                <a:gd name="T45" fmla="*/ 249 h 254"/>
                <a:gd name="T46" fmla="*/ 50 w 303"/>
                <a:gd name="T47" fmla="*/ 226 h 254"/>
                <a:gd name="T48" fmla="*/ 12 w 303"/>
                <a:gd name="T49" fmla="*/ 254 h 254"/>
                <a:gd name="T50" fmla="*/ 31 w 303"/>
                <a:gd name="T51" fmla="*/ 242 h 254"/>
                <a:gd name="T52" fmla="*/ 17 w 303"/>
                <a:gd name="T53" fmla="*/ 254 h 254"/>
                <a:gd name="T54" fmla="*/ 26 w 303"/>
                <a:gd name="T55" fmla="*/ 24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3" h="254">
                  <a:moveTo>
                    <a:pt x="197" y="34"/>
                  </a:moveTo>
                  <a:lnTo>
                    <a:pt x="206" y="29"/>
                  </a:lnTo>
                  <a:lnTo>
                    <a:pt x="192" y="41"/>
                  </a:lnTo>
                  <a:lnTo>
                    <a:pt x="215" y="26"/>
                  </a:lnTo>
                  <a:lnTo>
                    <a:pt x="144" y="88"/>
                  </a:lnTo>
                  <a:lnTo>
                    <a:pt x="287" y="5"/>
                  </a:lnTo>
                  <a:lnTo>
                    <a:pt x="133" y="100"/>
                  </a:lnTo>
                  <a:lnTo>
                    <a:pt x="303" y="0"/>
                  </a:lnTo>
                  <a:lnTo>
                    <a:pt x="114" y="119"/>
                  </a:lnTo>
                  <a:lnTo>
                    <a:pt x="213" y="62"/>
                  </a:lnTo>
                  <a:lnTo>
                    <a:pt x="104" y="128"/>
                  </a:lnTo>
                  <a:lnTo>
                    <a:pt x="204" y="72"/>
                  </a:lnTo>
                  <a:lnTo>
                    <a:pt x="92" y="140"/>
                  </a:lnTo>
                  <a:lnTo>
                    <a:pt x="192" y="83"/>
                  </a:lnTo>
                  <a:lnTo>
                    <a:pt x="40" y="192"/>
                  </a:lnTo>
                  <a:lnTo>
                    <a:pt x="140" y="133"/>
                  </a:lnTo>
                  <a:lnTo>
                    <a:pt x="28" y="202"/>
                  </a:lnTo>
                  <a:lnTo>
                    <a:pt x="128" y="145"/>
                  </a:lnTo>
                  <a:lnTo>
                    <a:pt x="5" y="228"/>
                  </a:lnTo>
                  <a:lnTo>
                    <a:pt x="102" y="171"/>
                  </a:lnTo>
                  <a:lnTo>
                    <a:pt x="0" y="245"/>
                  </a:lnTo>
                  <a:lnTo>
                    <a:pt x="73" y="202"/>
                  </a:lnTo>
                  <a:lnTo>
                    <a:pt x="5" y="249"/>
                  </a:lnTo>
                  <a:lnTo>
                    <a:pt x="50" y="226"/>
                  </a:lnTo>
                  <a:lnTo>
                    <a:pt x="12" y="254"/>
                  </a:lnTo>
                  <a:lnTo>
                    <a:pt x="31" y="242"/>
                  </a:lnTo>
                  <a:lnTo>
                    <a:pt x="17" y="254"/>
                  </a:lnTo>
                  <a:lnTo>
                    <a:pt x="26" y="249"/>
                  </a:lnTo>
                </a:path>
              </a:pathLst>
            </a:custGeom>
            <a:noFill/>
            <a:ln w="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5" name="Freeform 3151"/>
            <p:cNvSpPr>
              <a:spLocks/>
            </p:cNvSpPr>
            <p:nvPr/>
          </p:nvSpPr>
          <p:spPr bwMode="auto">
            <a:xfrm>
              <a:off x="7137400" y="2995613"/>
              <a:ext cx="495300" cy="192088"/>
            </a:xfrm>
            <a:custGeom>
              <a:avLst/>
              <a:gdLst>
                <a:gd name="T0" fmla="*/ 0 w 312"/>
                <a:gd name="T1" fmla="*/ 121 h 121"/>
                <a:gd name="T2" fmla="*/ 109 w 312"/>
                <a:gd name="T3" fmla="*/ 57 h 121"/>
                <a:gd name="T4" fmla="*/ 71 w 312"/>
                <a:gd name="T5" fmla="*/ 100 h 121"/>
                <a:gd name="T6" fmla="*/ 180 w 312"/>
                <a:gd name="T7" fmla="*/ 36 h 121"/>
                <a:gd name="T8" fmla="*/ 137 w 312"/>
                <a:gd name="T9" fmla="*/ 81 h 121"/>
                <a:gd name="T10" fmla="*/ 246 w 312"/>
                <a:gd name="T11" fmla="*/ 17 h 121"/>
                <a:gd name="T12" fmla="*/ 139 w 312"/>
                <a:gd name="T13" fmla="*/ 81 h 121"/>
                <a:gd name="T14" fmla="*/ 248 w 312"/>
                <a:gd name="T15" fmla="*/ 17 h 121"/>
                <a:gd name="T16" fmla="*/ 189 w 312"/>
                <a:gd name="T17" fmla="*/ 64 h 121"/>
                <a:gd name="T18" fmla="*/ 300 w 312"/>
                <a:gd name="T19" fmla="*/ 0 h 121"/>
                <a:gd name="T20" fmla="*/ 244 w 312"/>
                <a:gd name="T21" fmla="*/ 50 h 121"/>
                <a:gd name="T22" fmla="*/ 305 w 312"/>
                <a:gd name="T23" fmla="*/ 15 h 121"/>
                <a:gd name="T24" fmla="*/ 248 w 312"/>
                <a:gd name="T25" fmla="*/ 48 h 121"/>
                <a:gd name="T26" fmla="*/ 305 w 312"/>
                <a:gd name="T27" fmla="*/ 15 h 121"/>
                <a:gd name="T28" fmla="*/ 279 w 312"/>
                <a:gd name="T29" fmla="*/ 45 h 121"/>
                <a:gd name="T30" fmla="*/ 308 w 312"/>
                <a:gd name="T31" fmla="*/ 29 h 121"/>
                <a:gd name="T32" fmla="*/ 284 w 312"/>
                <a:gd name="T33" fmla="*/ 67 h 121"/>
                <a:gd name="T34" fmla="*/ 310 w 312"/>
                <a:gd name="T35" fmla="*/ 50 h 121"/>
                <a:gd name="T36" fmla="*/ 284 w 312"/>
                <a:gd name="T37" fmla="*/ 67 h 121"/>
                <a:gd name="T38" fmla="*/ 310 w 312"/>
                <a:gd name="T39" fmla="*/ 50 h 121"/>
                <a:gd name="T40" fmla="*/ 293 w 312"/>
                <a:gd name="T41" fmla="*/ 74 h 121"/>
                <a:gd name="T42" fmla="*/ 312 w 312"/>
                <a:gd name="T43" fmla="*/ 64 h 121"/>
                <a:gd name="T44" fmla="*/ 300 w 312"/>
                <a:gd name="T45" fmla="*/ 76 h 121"/>
                <a:gd name="T46" fmla="*/ 308 w 312"/>
                <a:gd name="T47" fmla="*/ 7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2" h="121">
                  <a:moveTo>
                    <a:pt x="0" y="121"/>
                  </a:moveTo>
                  <a:lnTo>
                    <a:pt x="109" y="57"/>
                  </a:lnTo>
                  <a:lnTo>
                    <a:pt x="71" y="100"/>
                  </a:lnTo>
                  <a:lnTo>
                    <a:pt x="180" y="36"/>
                  </a:lnTo>
                  <a:lnTo>
                    <a:pt x="137" y="81"/>
                  </a:lnTo>
                  <a:lnTo>
                    <a:pt x="246" y="17"/>
                  </a:lnTo>
                  <a:lnTo>
                    <a:pt x="139" y="81"/>
                  </a:lnTo>
                  <a:lnTo>
                    <a:pt x="248" y="17"/>
                  </a:lnTo>
                  <a:lnTo>
                    <a:pt x="189" y="64"/>
                  </a:lnTo>
                  <a:lnTo>
                    <a:pt x="300" y="0"/>
                  </a:lnTo>
                  <a:lnTo>
                    <a:pt x="244" y="50"/>
                  </a:lnTo>
                  <a:lnTo>
                    <a:pt x="305" y="15"/>
                  </a:lnTo>
                  <a:lnTo>
                    <a:pt x="248" y="48"/>
                  </a:lnTo>
                  <a:lnTo>
                    <a:pt x="305" y="15"/>
                  </a:lnTo>
                  <a:lnTo>
                    <a:pt x="279" y="45"/>
                  </a:lnTo>
                  <a:lnTo>
                    <a:pt x="308" y="29"/>
                  </a:lnTo>
                  <a:lnTo>
                    <a:pt x="284" y="67"/>
                  </a:lnTo>
                  <a:lnTo>
                    <a:pt x="310" y="50"/>
                  </a:lnTo>
                  <a:lnTo>
                    <a:pt x="284" y="67"/>
                  </a:lnTo>
                  <a:lnTo>
                    <a:pt x="310" y="50"/>
                  </a:lnTo>
                  <a:lnTo>
                    <a:pt x="293" y="74"/>
                  </a:lnTo>
                  <a:lnTo>
                    <a:pt x="312" y="64"/>
                  </a:lnTo>
                  <a:lnTo>
                    <a:pt x="300" y="76"/>
                  </a:lnTo>
                  <a:lnTo>
                    <a:pt x="308" y="72"/>
                  </a:lnTo>
                </a:path>
              </a:pathLst>
            </a:custGeom>
            <a:noFill/>
            <a:ln w="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6" name="Freeform 3152"/>
            <p:cNvSpPr>
              <a:spLocks/>
            </p:cNvSpPr>
            <p:nvPr/>
          </p:nvSpPr>
          <p:spPr bwMode="auto">
            <a:xfrm>
              <a:off x="7126288" y="2540000"/>
              <a:ext cx="484188" cy="471488"/>
            </a:xfrm>
            <a:custGeom>
              <a:avLst/>
              <a:gdLst>
                <a:gd name="T0" fmla="*/ 28 w 305"/>
                <a:gd name="T1" fmla="*/ 0 h 297"/>
                <a:gd name="T2" fmla="*/ 38 w 305"/>
                <a:gd name="T3" fmla="*/ 12 h 297"/>
                <a:gd name="T4" fmla="*/ 42 w 305"/>
                <a:gd name="T5" fmla="*/ 27 h 297"/>
                <a:gd name="T6" fmla="*/ 42 w 305"/>
                <a:gd name="T7" fmla="*/ 43 h 297"/>
                <a:gd name="T8" fmla="*/ 45 w 305"/>
                <a:gd name="T9" fmla="*/ 64 h 297"/>
                <a:gd name="T10" fmla="*/ 47 w 305"/>
                <a:gd name="T11" fmla="*/ 67 h 297"/>
                <a:gd name="T12" fmla="*/ 66 w 305"/>
                <a:gd name="T13" fmla="*/ 76 h 297"/>
                <a:gd name="T14" fmla="*/ 85 w 305"/>
                <a:gd name="T15" fmla="*/ 76 h 297"/>
                <a:gd name="T16" fmla="*/ 106 w 305"/>
                <a:gd name="T17" fmla="*/ 81 h 297"/>
                <a:gd name="T18" fmla="*/ 116 w 305"/>
                <a:gd name="T19" fmla="*/ 88 h 297"/>
                <a:gd name="T20" fmla="*/ 123 w 305"/>
                <a:gd name="T21" fmla="*/ 98 h 297"/>
                <a:gd name="T22" fmla="*/ 128 w 305"/>
                <a:gd name="T23" fmla="*/ 107 h 297"/>
                <a:gd name="T24" fmla="*/ 130 w 305"/>
                <a:gd name="T25" fmla="*/ 117 h 297"/>
                <a:gd name="T26" fmla="*/ 130 w 305"/>
                <a:gd name="T27" fmla="*/ 121 h 297"/>
                <a:gd name="T28" fmla="*/ 132 w 305"/>
                <a:gd name="T29" fmla="*/ 126 h 297"/>
                <a:gd name="T30" fmla="*/ 132 w 305"/>
                <a:gd name="T31" fmla="*/ 136 h 297"/>
                <a:gd name="T32" fmla="*/ 132 w 305"/>
                <a:gd name="T33" fmla="*/ 136 h 297"/>
                <a:gd name="T34" fmla="*/ 135 w 305"/>
                <a:gd name="T35" fmla="*/ 150 h 297"/>
                <a:gd name="T36" fmla="*/ 135 w 305"/>
                <a:gd name="T37" fmla="*/ 152 h 297"/>
                <a:gd name="T38" fmla="*/ 137 w 305"/>
                <a:gd name="T39" fmla="*/ 159 h 297"/>
                <a:gd name="T40" fmla="*/ 137 w 305"/>
                <a:gd name="T41" fmla="*/ 159 h 297"/>
                <a:gd name="T42" fmla="*/ 161 w 305"/>
                <a:gd name="T43" fmla="*/ 164 h 297"/>
                <a:gd name="T44" fmla="*/ 173 w 305"/>
                <a:gd name="T45" fmla="*/ 166 h 297"/>
                <a:gd name="T46" fmla="*/ 196 w 305"/>
                <a:gd name="T47" fmla="*/ 171 h 297"/>
                <a:gd name="T48" fmla="*/ 199 w 305"/>
                <a:gd name="T49" fmla="*/ 174 h 297"/>
                <a:gd name="T50" fmla="*/ 210 w 305"/>
                <a:gd name="T51" fmla="*/ 183 h 297"/>
                <a:gd name="T52" fmla="*/ 215 w 305"/>
                <a:gd name="T53" fmla="*/ 195 h 297"/>
                <a:gd name="T54" fmla="*/ 220 w 305"/>
                <a:gd name="T55" fmla="*/ 211 h 297"/>
                <a:gd name="T56" fmla="*/ 220 w 305"/>
                <a:gd name="T57" fmla="*/ 214 h 297"/>
                <a:gd name="T58" fmla="*/ 220 w 305"/>
                <a:gd name="T59" fmla="*/ 228 h 297"/>
                <a:gd name="T60" fmla="*/ 222 w 305"/>
                <a:gd name="T61" fmla="*/ 233 h 297"/>
                <a:gd name="T62" fmla="*/ 225 w 305"/>
                <a:gd name="T63" fmla="*/ 247 h 297"/>
                <a:gd name="T64" fmla="*/ 239 w 305"/>
                <a:gd name="T65" fmla="*/ 254 h 297"/>
                <a:gd name="T66" fmla="*/ 244 w 305"/>
                <a:gd name="T67" fmla="*/ 254 h 297"/>
                <a:gd name="T68" fmla="*/ 255 w 305"/>
                <a:gd name="T69" fmla="*/ 254 h 297"/>
                <a:gd name="T70" fmla="*/ 267 w 305"/>
                <a:gd name="T71" fmla="*/ 254 h 297"/>
                <a:gd name="T72" fmla="*/ 281 w 305"/>
                <a:gd name="T73" fmla="*/ 259 h 297"/>
                <a:gd name="T74" fmla="*/ 286 w 305"/>
                <a:gd name="T75" fmla="*/ 261 h 297"/>
                <a:gd name="T76" fmla="*/ 291 w 305"/>
                <a:gd name="T77" fmla="*/ 264 h 297"/>
                <a:gd name="T78" fmla="*/ 303 w 305"/>
                <a:gd name="T79" fmla="*/ 276 h 297"/>
                <a:gd name="T80" fmla="*/ 305 w 305"/>
                <a:gd name="T81" fmla="*/ 28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5" h="297">
                  <a:moveTo>
                    <a:pt x="0" y="17"/>
                  </a:moveTo>
                  <a:lnTo>
                    <a:pt x="28" y="0"/>
                  </a:lnTo>
                  <a:lnTo>
                    <a:pt x="12" y="27"/>
                  </a:lnTo>
                  <a:lnTo>
                    <a:pt x="38" y="12"/>
                  </a:lnTo>
                  <a:lnTo>
                    <a:pt x="14" y="43"/>
                  </a:lnTo>
                  <a:lnTo>
                    <a:pt x="42" y="27"/>
                  </a:lnTo>
                  <a:lnTo>
                    <a:pt x="14" y="60"/>
                  </a:lnTo>
                  <a:lnTo>
                    <a:pt x="42" y="43"/>
                  </a:lnTo>
                  <a:lnTo>
                    <a:pt x="19" y="79"/>
                  </a:lnTo>
                  <a:lnTo>
                    <a:pt x="45" y="64"/>
                  </a:lnTo>
                  <a:lnTo>
                    <a:pt x="21" y="81"/>
                  </a:lnTo>
                  <a:lnTo>
                    <a:pt x="47" y="67"/>
                  </a:lnTo>
                  <a:lnTo>
                    <a:pt x="33" y="95"/>
                  </a:lnTo>
                  <a:lnTo>
                    <a:pt x="66" y="76"/>
                  </a:lnTo>
                  <a:lnTo>
                    <a:pt x="42" y="100"/>
                  </a:lnTo>
                  <a:lnTo>
                    <a:pt x="85" y="76"/>
                  </a:lnTo>
                  <a:lnTo>
                    <a:pt x="66" y="105"/>
                  </a:lnTo>
                  <a:lnTo>
                    <a:pt x="106" y="81"/>
                  </a:lnTo>
                  <a:lnTo>
                    <a:pt x="83" y="107"/>
                  </a:lnTo>
                  <a:lnTo>
                    <a:pt x="116" y="88"/>
                  </a:lnTo>
                  <a:lnTo>
                    <a:pt x="99" y="112"/>
                  </a:lnTo>
                  <a:lnTo>
                    <a:pt x="123" y="98"/>
                  </a:lnTo>
                  <a:lnTo>
                    <a:pt x="102" y="124"/>
                  </a:lnTo>
                  <a:lnTo>
                    <a:pt x="128" y="107"/>
                  </a:lnTo>
                  <a:lnTo>
                    <a:pt x="102" y="133"/>
                  </a:lnTo>
                  <a:lnTo>
                    <a:pt x="130" y="117"/>
                  </a:lnTo>
                  <a:lnTo>
                    <a:pt x="102" y="138"/>
                  </a:lnTo>
                  <a:lnTo>
                    <a:pt x="130" y="121"/>
                  </a:lnTo>
                  <a:lnTo>
                    <a:pt x="104" y="143"/>
                  </a:lnTo>
                  <a:lnTo>
                    <a:pt x="132" y="126"/>
                  </a:lnTo>
                  <a:lnTo>
                    <a:pt x="104" y="152"/>
                  </a:lnTo>
                  <a:lnTo>
                    <a:pt x="132" y="136"/>
                  </a:lnTo>
                  <a:lnTo>
                    <a:pt x="104" y="152"/>
                  </a:lnTo>
                  <a:lnTo>
                    <a:pt x="132" y="136"/>
                  </a:lnTo>
                  <a:lnTo>
                    <a:pt x="106" y="166"/>
                  </a:lnTo>
                  <a:lnTo>
                    <a:pt x="135" y="150"/>
                  </a:lnTo>
                  <a:lnTo>
                    <a:pt x="109" y="166"/>
                  </a:lnTo>
                  <a:lnTo>
                    <a:pt x="135" y="152"/>
                  </a:lnTo>
                  <a:lnTo>
                    <a:pt x="111" y="174"/>
                  </a:lnTo>
                  <a:lnTo>
                    <a:pt x="137" y="159"/>
                  </a:lnTo>
                  <a:lnTo>
                    <a:pt x="111" y="174"/>
                  </a:lnTo>
                  <a:lnTo>
                    <a:pt x="137" y="159"/>
                  </a:lnTo>
                  <a:lnTo>
                    <a:pt x="123" y="185"/>
                  </a:lnTo>
                  <a:lnTo>
                    <a:pt x="161" y="164"/>
                  </a:lnTo>
                  <a:lnTo>
                    <a:pt x="132" y="190"/>
                  </a:lnTo>
                  <a:lnTo>
                    <a:pt x="173" y="166"/>
                  </a:lnTo>
                  <a:lnTo>
                    <a:pt x="158" y="195"/>
                  </a:lnTo>
                  <a:lnTo>
                    <a:pt x="196" y="171"/>
                  </a:lnTo>
                  <a:lnTo>
                    <a:pt x="161" y="195"/>
                  </a:lnTo>
                  <a:lnTo>
                    <a:pt x="199" y="174"/>
                  </a:lnTo>
                  <a:lnTo>
                    <a:pt x="184" y="200"/>
                  </a:lnTo>
                  <a:lnTo>
                    <a:pt x="210" y="183"/>
                  </a:lnTo>
                  <a:lnTo>
                    <a:pt x="189" y="209"/>
                  </a:lnTo>
                  <a:lnTo>
                    <a:pt x="215" y="195"/>
                  </a:lnTo>
                  <a:lnTo>
                    <a:pt x="191" y="228"/>
                  </a:lnTo>
                  <a:lnTo>
                    <a:pt x="220" y="211"/>
                  </a:lnTo>
                  <a:lnTo>
                    <a:pt x="191" y="230"/>
                  </a:lnTo>
                  <a:lnTo>
                    <a:pt x="220" y="214"/>
                  </a:lnTo>
                  <a:lnTo>
                    <a:pt x="194" y="245"/>
                  </a:lnTo>
                  <a:lnTo>
                    <a:pt x="220" y="228"/>
                  </a:lnTo>
                  <a:lnTo>
                    <a:pt x="194" y="247"/>
                  </a:lnTo>
                  <a:lnTo>
                    <a:pt x="222" y="233"/>
                  </a:lnTo>
                  <a:lnTo>
                    <a:pt x="201" y="261"/>
                  </a:lnTo>
                  <a:lnTo>
                    <a:pt x="225" y="247"/>
                  </a:lnTo>
                  <a:lnTo>
                    <a:pt x="208" y="271"/>
                  </a:lnTo>
                  <a:lnTo>
                    <a:pt x="239" y="254"/>
                  </a:lnTo>
                  <a:lnTo>
                    <a:pt x="210" y="273"/>
                  </a:lnTo>
                  <a:lnTo>
                    <a:pt x="244" y="254"/>
                  </a:lnTo>
                  <a:lnTo>
                    <a:pt x="215" y="278"/>
                  </a:lnTo>
                  <a:lnTo>
                    <a:pt x="255" y="254"/>
                  </a:lnTo>
                  <a:lnTo>
                    <a:pt x="225" y="280"/>
                  </a:lnTo>
                  <a:lnTo>
                    <a:pt x="267" y="254"/>
                  </a:lnTo>
                  <a:lnTo>
                    <a:pt x="239" y="283"/>
                  </a:lnTo>
                  <a:lnTo>
                    <a:pt x="281" y="259"/>
                  </a:lnTo>
                  <a:lnTo>
                    <a:pt x="248" y="283"/>
                  </a:lnTo>
                  <a:lnTo>
                    <a:pt x="286" y="261"/>
                  </a:lnTo>
                  <a:lnTo>
                    <a:pt x="255" y="283"/>
                  </a:lnTo>
                  <a:lnTo>
                    <a:pt x="291" y="264"/>
                  </a:lnTo>
                  <a:lnTo>
                    <a:pt x="277" y="290"/>
                  </a:lnTo>
                  <a:lnTo>
                    <a:pt x="303" y="276"/>
                  </a:lnTo>
                  <a:lnTo>
                    <a:pt x="279" y="297"/>
                  </a:lnTo>
                  <a:lnTo>
                    <a:pt x="305" y="280"/>
                  </a:lnTo>
                </a:path>
              </a:pathLst>
            </a:custGeom>
            <a:noFill/>
            <a:ln w="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7" name="Freeform 3153"/>
            <p:cNvSpPr>
              <a:spLocks/>
            </p:cNvSpPr>
            <p:nvPr/>
          </p:nvSpPr>
          <p:spPr bwMode="auto">
            <a:xfrm>
              <a:off x="6640513" y="2506663"/>
              <a:ext cx="519113" cy="839788"/>
            </a:xfrm>
            <a:custGeom>
              <a:avLst/>
              <a:gdLst>
                <a:gd name="T0" fmla="*/ 251 w 327"/>
                <a:gd name="T1" fmla="*/ 0 h 529"/>
                <a:gd name="T2" fmla="*/ 268 w 327"/>
                <a:gd name="T3" fmla="*/ 0 h 529"/>
                <a:gd name="T4" fmla="*/ 289 w 327"/>
                <a:gd name="T5" fmla="*/ 5 h 529"/>
                <a:gd name="T6" fmla="*/ 308 w 327"/>
                <a:gd name="T7" fmla="*/ 7 h 529"/>
                <a:gd name="T8" fmla="*/ 315 w 327"/>
                <a:gd name="T9" fmla="*/ 10 h 529"/>
                <a:gd name="T10" fmla="*/ 327 w 327"/>
                <a:gd name="T11" fmla="*/ 17 h 529"/>
                <a:gd name="T12" fmla="*/ 303 w 327"/>
                <a:gd name="T13" fmla="*/ 48 h 529"/>
                <a:gd name="T14" fmla="*/ 301 w 327"/>
                <a:gd name="T15" fmla="*/ 55 h 529"/>
                <a:gd name="T16" fmla="*/ 299 w 327"/>
                <a:gd name="T17" fmla="*/ 69 h 529"/>
                <a:gd name="T18" fmla="*/ 296 w 327"/>
                <a:gd name="T19" fmla="*/ 69 h 529"/>
                <a:gd name="T20" fmla="*/ 292 w 327"/>
                <a:gd name="T21" fmla="*/ 90 h 529"/>
                <a:gd name="T22" fmla="*/ 287 w 327"/>
                <a:gd name="T23" fmla="*/ 104 h 529"/>
                <a:gd name="T24" fmla="*/ 287 w 327"/>
                <a:gd name="T25" fmla="*/ 109 h 529"/>
                <a:gd name="T26" fmla="*/ 282 w 327"/>
                <a:gd name="T27" fmla="*/ 121 h 529"/>
                <a:gd name="T28" fmla="*/ 280 w 327"/>
                <a:gd name="T29" fmla="*/ 128 h 529"/>
                <a:gd name="T30" fmla="*/ 273 w 327"/>
                <a:gd name="T31" fmla="*/ 154 h 529"/>
                <a:gd name="T32" fmla="*/ 268 w 327"/>
                <a:gd name="T33" fmla="*/ 171 h 529"/>
                <a:gd name="T34" fmla="*/ 265 w 327"/>
                <a:gd name="T35" fmla="*/ 180 h 529"/>
                <a:gd name="T36" fmla="*/ 263 w 327"/>
                <a:gd name="T37" fmla="*/ 187 h 529"/>
                <a:gd name="T38" fmla="*/ 261 w 327"/>
                <a:gd name="T39" fmla="*/ 197 h 529"/>
                <a:gd name="T40" fmla="*/ 258 w 327"/>
                <a:gd name="T41" fmla="*/ 204 h 529"/>
                <a:gd name="T42" fmla="*/ 254 w 327"/>
                <a:gd name="T43" fmla="*/ 218 h 529"/>
                <a:gd name="T44" fmla="*/ 251 w 327"/>
                <a:gd name="T45" fmla="*/ 230 h 529"/>
                <a:gd name="T46" fmla="*/ 249 w 327"/>
                <a:gd name="T47" fmla="*/ 235 h 529"/>
                <a:gd name="T48" fmla="*/ 244 w 327"/>
                <a:gd name="T49" fmla="*/ 249 h 529"/>
                <a:gd name="T50" fmla="*/ 244 w 327"/>
                <a:gd name="T51" fmla="*/ 254 h 529"/>
                <a:gd name="T52" fmla="*/ 239 w 327"/>
                <a:gd name="T53" fmla="*/ 263 h 529"/>
                <a:gd name="T54" fmla="*/ 237 w 327"/>
                <a:gd name="T55" fmla="*/ 278 h 529"/>
                <a:gd name="T56" fmla="*/ 232 w 327"/>
                <a:gd name="T57" fmla="*/ 287 h 529"/>
                <a:gd name="T58" fmla="*/ 225 w 327"/>
                <a:gd name="T59" fmla="*/ 313 h 529"/>
                <a:gd name="T60" fmla="*/ 218 w 327"/>
                <a:gd name="T61" fmla="*/ 332 h 529"/>
                <a:gd name="T62" fmla="*/ 209 w 327"/>
                <a:gd name="T63" fmla="*/ 342 h 529"/>
                <a:gd name="T64" fmla="*/ 197 w 327"/>
                <a:gd name="T65" fmla="*/ 351 h 529"/>
                <a:gd name="T66" fmla="*/ 194 w 327"/>
                <a:gd name="T67" fmla="*/ 356 h 529"/>
                <a:gd name="T68" fmla="*/ 159 w 327"/>
                <a:gd name="T69" fmla="*/ 389 h 529"/>
                <a:gd name="T70" fmla="*/ 154 w 327"/>
                <a:gd name="T71" fmla="*/ 396 h 529"/>
                <a:gd name="T72" fmla="*/ 154 w 327"/>
                <a:gd name="T73" fmla="*/ 396 h 529"/>
                <a:gd name="T74" fmla="*/ 121 w 327"/>
                <a:gd name="T75" fmla="*/ 429 h 529"/>
                <a:gd name="T76" fmla="*/ 88 w 327"/>
                <a:gd name="T77" fmla="*/ 460 h 529"/>
                <a:gd name="T78" fmla="*/ 55 w 327"/>
                <a:gd name="T79" fmla="*/ 496 h 529"/>
                <a:gd name="T80" fmla="*/ 41 w 327"/>
                <a:gd name="T81" fmla="*/ 510 h 529"/>
                <a:gd name="T82" fmla="*/ 24 w 327"/>
                <a:gd name="T83" fmla="*/ 524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7" h="529">
                  <a:moveTo>
                    <a:pt x="244" y="2"/>
                  </a:moveTo>
                  <a:lnTo>
                    <a:pt x="251" y="0"/>
                  </a:lnTo>
                  <a:lnTo>
                    <a:pt x="242" y="17"/>
                  </a:lnTo>
                  <a:lnTo>
                    <a:pt x="268" y="0"/>
                  </a:lnTo>
                  <a:lnTo>
                    <a:pt x="249" y="26"/>
                  </a:lnTo>
                  <a:lnTo>
                    <a:pt x="289" y="5"/>
                  </a:lnTo>
                  <a:lnTo>
                    <a:pt x="268" y="31"/>
                  </a:lnTo>
                  <a:lnTo>
                    <a:pt x="308" y="7"/>
                  </a:lnTo>
                  <a:lnTo>
                    <a:pt x="275" y="31"/>
                  </a:lnTo>
                  <a:lnTo>
                    <a:pt x="315" y="10"/>
                  </a:lnTo>
                  <a:lnTo>
                    <a:pt x="273" y="48"/>
                  </a:lnTo>
                  <a:lnTo>
                    <a:pt x="327" y="17"/>
                  </a:lnTo>
                  <a:lnTo>
                    <a:pt x="268" y="69"/>
                  </a:lnTo>
                  <a:lnTo>
                    <a:pt x="303" y="48"/>
                  </a:lnTo>
                  <a:lnTo>
                    <a:pt x="265" y="76"/>
                  </a:lnTo>
                  <a:lnTo>
                    <a:pt x="301" y="55"/>
                  </a:lnTo>
                  <a:lnTo>
                    <a:pt x="261" y="90"/>
                  </a:lnTo>
                  <a:lnTo>
                    <a:pt x="299" y="69"/>
                  </a:lnTo>
                  <a:lnTo>
                    <a:pt x="261" y="93"/>
                  </a:lnTo>
                  <a:lnTo>
                    <a:pt x="296" y="69"/>
                  </a:lnTo>
                  <a:lnTo>
                    <a:pt x="254" y="112"/>
                  </a:lnTo>
                  <a:lnTo>
                    <a:pt x="292" y="90"/>
                  </a:lnTo>
                  <a:lnTo>
                    <a:pt x="249" y="126"/>
                  </a:lnTo>
                  <a:lnTo>
                    <a:pt x="287" y="104"/>
                  </a:lnTo>
                  <a:lnTo>
                    <a:pt x="249" y="131"/>
                  </a:lnTo>
                  <a:lnTo>
                    <a:pt x="287" y="109"/>
                  </a:lnTo>
                  <a:lnTo>
                    <a:pt x="244" y="142"/>
                  </a:lnTo>
                  <a:lnTo>
                    <a:pt x="282" y="121"/>
                  </a:lnTo>
                  <a:lnTo>
                    <a:pt x="242" y="152"/>
                  </a:lnTo>
                  <a:lnTo>
                    <a:pt x="280" y="128"/>
                  </a:lnTo>
                  <a:lnTo>
                    <a:pt x="235" y="176"/>
                  </a:lnTo>
                  <a:lnTo>
                    <a:pt x="273" y="154"/>
                  </a:lnTo>
                  <a:lnTo>
                    <a:pt x="230" y="192"/>
                  </a:lnTo>
                  <a:lnTo>
                    <a:pt x="268" y="171"/>
                  </a:lnTo>
                  <a:lnTo>
                    <a:pt x="228" y="202"/>
                  </a:lnTo>
                  <a:lnTo>
                    <a:pt x="265" y="180"/>
                  </a:lnTo>
                  <a:lnTo>
                    <a:pt x="225" y="209"/>
                  </a:lnTo>
                  <a:lnTo>
                    <a:pt x="263" y="187"/>
                  </a:lnTo>
                  <a:lnTo>
                    <a:pt x="223" y="218"/>
                  </a:lnTo>
                  <a:lnTo>
                    <a:pt x="261" y="197"/>
                  </a:lnTo>
                  <a:lnTo>
                    <a:pt x="221" y="225"/>
                  </a:lnTo>
                  <a:lnTo>
                    <a:pt x="258" y="204"/>
                  </a:lnTo>
                  <a:lnTo>
                    <a:pt x="216" y="240"/>
                  </a:lnTo>
                  <a:lnTo>
                    <a:pt x="254" y="218"/>
                  </a:lnTo>
                  <a:lnTo>
                    <a:pt x="213" y="251"/>
                  </a:lnTo>
                  <a:lnTo>
                    <a:pt x="251" y="230"/>
                  </a:lnTo>
                  <a:lnTo>
                    <a:pt x="211" y="256"/>
                  </a:lnTo>
                  <a:lnTo>
                    <a:pt x="249" y="235"/>
                  </a:lnTo>
                  <a:lnTo>
                    <a:pt x="206" y="270"/>
                  </a:lnTo>
                  <a:lnTo>
                    <a:pt x="244" y="249"/>
                  </a:lnTo>
                  <a:lnTo>
                    <a:pt x="206" y="275"/>
                  </a:lnTo>
                  <a:lnTo>
                    <a:pt x="244" y="254"/>
                  </a:lnTo>
                  <a:lnTo>
                    <a:pt x="204" y="285"/>
                  </a:lnTo>
                  <a:lnTo>
                    <a:pt x="239" y="263"/>
                  </a:lnTo>
                  <a:lnTo>
                    <a:pt x="199" y="299"/>
                  </a:lnTo>
                  <a:lnTo>
                    <a:pt x="237" y="278"/>
                  </a:lnTo>
                  <a:lnTo>
                    <a:pt x="197" y="308"/>
                  </a:lnTo>
                  <a:lnTo>
                    <a:pt x="232" y="287"/>
                  </a:lnTo>
                  <a:lnTo>
                    <a:pt x="154" y="353"/>
                  </a:lnTo>
                  <a:lnTo>
                    <a:pt x="225" y="313"/>
                  </a:lnTo>
                  <a:lnTo>
                    <a:pt x="119" y="389"/>
                  </a:lnTo>
                  <a:lnTo>
                    <a:pt x="218" y="332"/>
                  </a:lnTo>
                  <a:lnTo>
                    <a:pt x="109" y="398"/>
                  </a:lnTo>
                  <a:lnTo>
                    <a:pt x="209" y="342"/>
                  </a:lnTo>
                  <a:lnTo>
                    <a:pt x="100" y="410"/>
                  </a:lnTo>
                  <a:lnTo>
                    <a:pt x="197" y="351"/>
                  </a:lnTo>
                  <a:lnTo>
                    <a:pt x="95" y="413"/>
                  </a:lnTo>
                  <a:lnTo>
                    <a:pt x="194" y="356"/>
                  </a:lnTo>
                  <a:lnTo>
                    <a:pt x="62" y="448"/>
                  </a:lnTo>
                  <a:lnTo>
                    <a:pt x="159" y="389"/>
                  </a:lnTo>
                  <a:lnTo>
                    <a:pt x="55" y="453"/>
                  </a:lnTo>
                  <a:lnTo>
                    <a:pt x="154" y="396"/>
                  </a:lnTo>
                  <a:lnTo>
                    <a:pt x="55" y="453"/>
                  </a:lnTo>
                  <a:lnTo>
                    <a:pt x="154" y="396"/>
                  </a:lnTo>
                  <a:lnTo>
                    <a:pt x="22" y="486"/>
                  </a:lnTo>
                  <a:lnTo>
                    <a:pt x="121" y="429"/>
                  </a:lnTo>
                  <a:lnTo>
                    <a:pt x="0" y="512"/>
                  </a:lnTo>
                  <a:lnTo>
                    <a:pt x="88" y="460"/>
                  </a:lnTo>
                  <a:lnTo>
                    <a:pt x="3" y="527"/>
                  </a:lnTo>
                  <a:lnTo>
                    <a:pt x="55" y="496"/>
                  </a:lnTo>
                  <a:lnTo>
                    <a:pt x="7" y="529"/>
                  </a:lnTo>
                  <a:lnTo>
                    <a:pt x="41" y="510"/>
                  </a:lnTo>
                  <a:lnTo>
                    <a:pt x="17" y="529"/>
                  </a:lnTo>
                  <a:lnTo>
                    <a:pt x="24" y="524"/>
                  </a:lnTo>
                </a:path>
              </a:pathLst>
            </a:custGeom>
            <a:noFill/>
            <a:ln w="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189" name="PA_文本框 3188"/>
          <p:cNvSpPr txBox="1"/>
          <p:nvPr>
            <p:custDataLst>
              <p:tags r:id="rId5"/>
            </p:custDataLst>
          </p:nvPr>
        </p:nvSpPr>
        <p:spPr>
          <a:xfrm>
            <a:off x="1239838" y="5344023"/>
            <a:ext cx="9712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+mn-ea"/>
              </a:rPr>
              <a:t>I am the long for </a:t>
            </a:r>
            <a:r>
              <a:rPr lang="en-US" altLang="zh-CN" sz="2000" dirty="0" err="1">
                <a:solidFill>
                  <a:schemeClr val="accent1"/>
                </a:solidFill>
                <a:latin typeface="+mn-ea"/>
              </a:rPr>
              <a:t>thant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CN" sz="2000" dirty="0" err="1">
                <a:solidFill>
                  <a:schemeClr val="accent1"/>
                </a:solidFill>
                <a:latin typeface="+mn-ea"/>
              </a:rPr>
              <a:t>somts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CN" sz="2000" dirty="0" err="1">
                <a:solidFill>
                  <a:schemeClr val="accent1"/>
                </a:solidFill>
                <a:latin typeface="+mn-ea"/>
              </a:rPr>
              <a:t>dmxtout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CN" sz="2000" dirty="0" err="1">
                <a:solidFill>
                  <a:schemeClr val="accent1"/>
                </a:solidFill>
                <a:latin typeface="+mn-ea"/>
              </a:rPr>
              <a:t>cadstot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CN" sz="2000" dirty="0" err="1">
                <a:solidFill>
                  <a:schemeClr val="accent1"/>
                </a:solidFill>
                <a:latin typeface="+mn-ea"/>
              </a:rPr>
              <a:t>comta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CN" sz="2000" dirty="0" err="1">
                <a:solidFill>
                  <a:schemeClr val="accent1"/>
                </a:solidFill>
                <a:latin typeface="+mn-ea"/>
              </a:rPr>
              <a:t>tdsot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CN" sz="2000" dirty="0" err="1">
                <a:solidFill>
                  <a:schemeClr val="accent1"/>
                </a:solidFill>
                <a:latin typeface="+mn-ea"/>
              </a:rPr>
              <a:t>ssdtout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</a:rPr>
              <a:t> am the long for </a:t>
            </a:r>
            <a:r>
              <a:rPr lang="en-US" altLang="zh-CN" sz="2000" dirty="0" err="1">
                <a:solidFill>
                  <a:schemeClr val="accent1"/>
                </a:solidFill>
                <a:latin typeface="+mn-ea"/>
              </a:rPr>
              <a:t>thant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CN" sz="2000" dirty="0" err="1">
                <a:solidFill>
                  <a:schemeClr val="accent1"/>
                </a:solidFill>
                <a:latin typeface="+mn-ea"/>
              </a:rPr>
              <a:t>somts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CN" sz="2000" dirty="0" err="1">
                <a:solidFill>
                  <a:schemeClr val="accent1"/>
                </a:solidFill>
                <a:latin typeface="+mn-ea"/>
              </a:rPr>
              <a:t>dmxtout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CN" sz="2000" dirty="0" err="1">
                <a:solidFill>
                  <a:schemeClr val="accent1"/>
                </a:solidFill>
                <a:latin typeface="+mn-ea"/>
              </a:rPr>
              <a:t>cadstot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</a:rPr>
              <a:t>. I am the long for.</a:t>
            </a:r>
            <a:endParaRPr lang="zh-CN" altLang="en-US" sz="200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3191" name="12_2"/>
          <p:cNvGrpSpPr/>
          <p:nvPr>
            <p:custDataLst>
              <p:tags r:id="rId6"/>
            </p:custDataLst>
          </p:nvPr>
        </p:nvGrpSpPr>
        <p:grpSpPr>
          <a:xfrm>
            <a:off x="7897171" y="3580588"/>
            <a:ext cx="3628047" cy="953662"/>
            <a:chOff x="8397180" y="1736314"/>
            <a:chExt cx="3628047" cy="953662"/>
          </a:xfrm>
        </p:grpSpPr>
        <p:sp>
          <p:nvSpPr>
            <p:cNvPr id="3192" name="文本框 3191"/>
            <p:cNvSpPr txBox="1"/>
            <p:nvPr/>
          </p:nvSpPr>
          <p:spPr>
            <a:xfrm>
              <a:off x="8402965" y="1736314"/>
              <a:ext cx="18992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5"/>
                  </a:solidFill>
                  <a:latin typeface="+mj-ea"/>
                  <a:ea typeface="+mj-ea"/>
                </a:rPr>
                <a:t>YOUR TITLE</a:t>
              </a:r>
              <a:endParaRPr lang="zh-CN" altLang="en-US" sz="20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3193" name="文本框 3192"/>
            <p:cNvSpPr txBox="1"/>
            <p:nvPr/>
          </p:nvSpPr>
          <p:spPr>
            <a:xfrm>
              <a:off x="8397180" y="2043645"/>
              <a:ext cx="36280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I am the long for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thant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somts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dmxtout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cadstot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comta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.</a:t>
              </a:r>
              <a:endParaRPr lang="zh-CN" altLang="en-US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3194" name="12_1"/>
          <p:cNvGrpSpPr/>
          <p:nvPr>
            <p:custDataLst>
              <p:tags r:id="rId7"/>
            </p:custDataLst>
          </p:nvPr>
        </p:nvGrpSpPr>
        <p:grpSpPr>
          <a:xfrm>
            <a:off x="1009165" y="1523270"/>
            <a:ext cx="2669072" cy="949699"/>
            <a:chOff x="8739563" y="-321007"/>
            <a:chExt cx="3533558" cy="2857541"/>
          </a:xfrm>
        </p:grpSpPr>
        <p:sp>
          <p:nvSpPr>
            <p:cNvPr id="3195" name="文本框 3194"/>
            <p:cNvSpPr txBox="1"/>
            <p:nvPr/>
          </p:nvSpPr>
          <p:spPr>
            <a:xfrm>
              <a:off x="10373882" y="2136424"/>
              <a:ext cx="18992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20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3196" name="文本框 3195"/>
            <p:cNvSpPr txBox="1"/>
            <p:nvPr/>
          </p:nvSpPr>
          <p:spPr>
            <a:xfrm>
              <a:off x="8739563" y="-321007"/>
              <a:ext cx="2588551" cy="1389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dirty="0" smtClean="0">
                  <a:solidFill>
                    <a:schemeClr val="accent1"/>
                  </a:solidFill>
                  <a:latin typeface="+mn-ea"/>
                </a:rPr>
                <a:t>个人优势</a:t>
              </a:r>
              <a:endParaRPr lang="zh-CN" altLang="en-US" sz="2400" dirty="0">
                <a:solidFill>
                  <a:schemeClr val="accent1"/>
                </a:solidFill>
                <a:latin typeface="+mn-ea"/>
              </a:endParaRPr>
            </a:p>
          </p:txBody>
        </p:sp>
      </p:grpSp>
      <p:sp>
        <p:nvSpPr>
          <p:cNvPr id="76" name="PA_任意多边形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666782" y="1426670"/>
            <a:ext cx="369316" cy="596353"/>
          </a:xfrm>
          <a:custGeom>
            <a:avLst/>
            <a:gdLst/>
            <a:ahLst/>
            <a:cxnLst/>
            <a:rect l="l" t="t" r="r" b="b"/>
            <a:pathLst>
              <a:path w="485701" h="784287">
                <a:moveTo>
                  <a:pt x="485701" y="759849"/>
                </a:moveTo>
                <a:lnTo>
                  <a:pt x="485701" y="784287"/>
                </a:lnTo>
                <a:lnTo>
                  <a:pt x="473223" y="784287"/>
                </a:lnTo>
                <a:close/>
                <a:moveTo>
                  <a:pt x="485701" y="683404"/>
                </a:moveTo>
                <a:lnTo>
                  <a:pt x="485701" y="730540"/>
                </a:lnTo>
                <a:lnTo>
                  <a:pt x="474161" y="755469"/>
                </a:lnTo>
                <a:lnTo>
                  <a:pt x="460977" y="784287"/>
                </a:lnTo>
                <a:lnTo>
                  <a:pt x="433017" y="784287"/>
                </a:lnTo>
                <a:lnTo>
                  <a:pt x="453880" y="745726"/>
                </a:lnTo>
                <a:cubicBezTo>
                  <a:pt x="461725" y="732236"/>
                  <a:pt x="468613" y="716497"/>
                  <a:pt x="476074" y="702258"/>
                </a:cubicBezTo>
                <a:close/>
                <a:moveTo>
                  <a:pt x="438272" y="656393"/>
                </a:moveTo>
                <a:lnTo>
                  <a:pt x="470656" y="656393"/>
                </a:lnTo>
                <a:lnTo>
                  <a:pt x="464977" y="670406"/>
                </a:lnTo>
                <a:cubicBezTo>
                  <a:pt x="461151" y="682397"/>
                  <a:pt x="455794" y="692140"/>
                  <a:pt x="452158" y="704506"/>
                </a:cubicBezTo>
                <a:lnTo>
                  <a:pt x="476042" y="656393"/>
                </a:lnTo>
                <a:lnTo>
                  <a:pt x="485701" y="656393"/>
                </a:lnTo>
                <a:lnTo>
                  <a:pt x="485701" y="663582"/>
                </a:lnTo>
                <a:lnTo>
                  <a:pt x="444123" y="752097"/>
                </a:lnTo>
                <a:lnTo>
                  <a:pt x="431339" y="784287"/>
                </a:lnTo>
                <a:lnTo>
                  <a:pt x="378965" y="784287"/>
                </a:lnTo>
                <a:lnTo>
                  <a:pt x="382324" y="776454"/>
                </a:lnTo>
                <a:cubicBezTo>
                  <a:pt x="393803" y="751722"/>
                  <a:pt x="405283" y="726615"/>
                  <a:pt x="416763" y="701508"/>
                </a:cubicBezTo>
                <a:close/>
                <a:moveTo>
                  <a:pt x="406599" y="656393"/>
                </a:moveTo>
                <a:lnTo>
                  <a:pt x="419785" y="656393"/>
                </a:lnTo>
                <a:lnTo>
                  <a:pt x="374311" y="742744"/>
                </a:lnTo>
                <a:lnTo>
                  <a:pt x="353351" y="784287"/>
                </a:lnTo>
                <a:lnTo>
                  <a:pt x="340988" y="784287"/>
                </a:lnTo>
                <a:lnTo>
                  <a:pt x="347721" y="770098"/>
                </a:lnTo>
                <a:cubicBezTo>
                  <a:pt x="367042" y="733002"/>
                  <a:pt x="386171" y="695532"/>
                  <a:pt x="405492" y="658437"/>
                </a:cubicBezTo>
                <a:close/>
                <a:moveTo>
                  <a:pt x="368946" y="656393"/>
                </a:moveTo>
                <a:lnTo>
                  <a:pt x="395832" y="656393"/>
                </a:lnTo>
                <a:lnTo>
                  <a:pt x="350119" y="745442"/>
                </a:lnTo>
                <a:lnTo>
                  <a:pt x="330453" y="784287"/>
                </a:lnTo>
                <a:lnTo>
                  <a:pt x="308952" y="784287"/>
                </a:lnTo>
                <a:lnTo>
                  <a:pt x="325237" y="748813"/>
                </a:lnTo>
                <a:close/>
                <a:moveTo>
                  <a:pt x="130816" y="656393"/>
                </a:moveTo>
                <a:lnTo>
                  <a:pt x="143830" y="656393"/>
                </a:lnTo>
                <a:lnTo>
                  <a:pt x="90800" y="784287"/>
                </a:lnTo>
                <a:lnTo>
                  <a:pt x="78475" y="784287"/>
                </a:lnTo>
                <a:close/>
                <a:moveTo>
                  <a:pt x="84578" y="656393"/>
                </a:moveTo>
                <a:lnTo>
                  <a:pt x="97207" y="656393"/>
                </a:lnTo>
                <a:lnTo>
                  <a:pt x="50084" y="784287"/>
                </a:lnTo>
                <a:lnTo>
                  <a:pt x="37570" y="784287"/>
                </a:lnTo>
                <a:lnTo>
                  <a:pt x="55838" y="732287"/>
                </a:lnTo>
                <a:close/>
                <a:moveTo>
                  <a:pt x="63023" y="656393"/>
                </a:moveTo>
                <a:lnTo>
                  <a:pt x="75943" y="656393"/>
                </a:lnTo>
                <a:lnTo>
                  <a:pt x="35973" y="748771"/>
                </a:lnTo>
                <a:lnTo>
                  <a:pt x="19062" y="784287"/>
                </a:lnTo>
                <a:lnTo>
                  <a:pt x="6520" y="784287"/>
                </a:lnTo>
                <a:lnTo>
                  <a:pt x="11097" y="774996"/>
                </a:lnTo>
                <a:cubicBezTo>
                  <a:pt x="19325" y="756638"/>
                  <a:pt x="27553" y="738281"/>
                  <a:pt x="35781" y="719924"/>
                </a:cubicBezTo>
                <a:close/>
                <a:moveTo>
                  <a:pt x="23516" y="656393"/>
                </a:moveTo>
                <a:lnTo>
                  <a:pt x="35502" y="656393"/>
                </a:lnTo>
                <a:lnTo>
                  <a:pt x="4479" y="723772"/>
                </a:lnTo>
                <a:lnTo>
                  <a:pt x="4479" y="696156"/>
                </a:lnTo>
                <a:close/>
                <a:moveTo>
                  <a:pt x="4479" y="656393"/>
                </a:moveTo>
                <a:lnTo>
                  <a:pt x="10585" y="656393"/>
                </a:lnTo>
                <a:lnTo>
                  <a:pt x="4479" y="667978"/>
                </a:lnTo>
                <a:close/>
                <a:moveTo>
                  <a:pt x="325957" y="632913"/>
                </a:moveTo>
                <a:lnTo>
                  <a:pt x="325957" y="656393"/>
                </a:lnTo>
                <a:lnTo>
                  <a:pt x="338092" y="656393"/>
                </a:lnTo>
                <a:lnTo>
                  <a:pt x="317623" y="696340"/>
                </a:lnTo>
                <a:lnTo>
                  <a:pt x="276384" y="784287"/>
                </a:lnTo>
                <a:lnTo>
                  <a:pt x="260595" y="784287"/>
                </a:lnTo>
                <a:lnTo>
                  <a:pt x="266338" y="771262"/>
                </a:lnTo>
                <a:cubicBezTo>
                  <a:pt x="285666" y="725560"/>
                  <a:pt x="305184" y="680607"/>
                  <a:pt x="324895" y="635279"/>
                </a:cubicBezTo>
                <a:close/>
                <a:moveTo>
                  <a:pt x="325957" y="526084"/>
                </a:moveTo>
                <a:lnTo>
                  <a:pt x="325957" y="601242"/>
                </a:lnTo>
                <a:lnTo>
                  <a:pt x="275510" y="708309"/>
                </a:lnTo>
                <a:lnTo>
                  <a:pt x="238186" y="784287"/>
                </a:lnTo>
                <a:lnTo>
                  <a:pt x="203251" y="784287"/>
                </a:lnTo>
                <a:lnTo>
                  <a:pt x="277997" y="623266"/>
                </a:lnTo>
                <a:close/>
                <a:moveTo>
                  <a:pt x="325957" y="420411"/>
                </a:moveTo>
                <a:lnTo>
                  <a:pt x="325957" y="502708"/>
                </a:lnTo>
                <a:lnTo>
                  <a:pt x="320482" y="513121"/>
                </a:lnTo>
                <a:cubicBezTo>
                  <a:pt x="310722" y="532228"/>
                  <a:pt x="301153" y="550960"/>
                  <a:pt x="291585" y="570442"/>
                </a:cubicBezTo>
                <a:cubicBezTo>
                  <a:pt x="280868" y="593669"/>
                  <a:pt x="269386" y="615024"/>
                  <a:pt x="258860" y="638251"/>
                </a:cubicBezTo>
                <a:cubicBezTo>
                  <a:pt x="247952" y="661854"/>
                  <a:pt x="236661" y="684707"/>
                  <a:pt x="225753" y="708309"/>
                </a:cubicBezTo>
                <a:lnTo>
                  <a:pt x="189955" y="784287"/>
                </a:lnTo>
                <a:lnTo>
                  <a:pt x="169825" y="784287"/>
                </a:lnTo>
                <a:lnTo>
                  <a:pt x="184882" y="749619"/>
                </a:lnTo>
                <a:cubicBezTo>
                  <a:pt x="184117" y="748682"/>
                  <a:pt x="183304" y="748495"/>
                  <a:pt x="182466" y="748542"/>
                </a:cubicBezTo>
                <a:cubicBezTo>
                  <a:pt x="181629" y="748589"/>
                  <a:pt x="180768" y="748870"/>
                  <a:pt x="179907" y="748870"/>
                </a:cubicBezTo>
                <a:cubicBezTo>
                  <a:pt x="176462" y="757109"/>
                  <a:pt x="173209" y="765722"/>
                  <a:pt x="169191" y="772838"/>
                </a:cubicBezTo>
                <a:lnTo>
                  <a:pt x="163778" y="784287"/>
                </a:lnTo>
                <a:lnTo>
                  <a:pt x="150710" y="784287"/>
                </a:lnTo>
                <a:lnTo>
                  <a:pt x="163940" y="755140"/>
                </a:lnTo>
                <a:cubicBezTo>
                  <a:pt x="172934" y="737157"/>
                  <a:pt x="182120" y="719923"/>
                  <a:pt x="190923" y="701191"/>
                </a:cubicBezTo>
                <a:cubicBezTo>
                  <a:pt x="200683" y="680211"/>
                  <a:pt x="211400" y="660730"/>
                  <a:pt x="222117" y="641249"/>
                </a:cubicBezTo>
                <a:cubicBezTo>
                  <a:pt x="237618" y="609030"/>
                  <a:pt x="254459" y="579433"/>
                  <a:pt x="270534" y="549087"/>
                </a:cubicBezTo>
                <a:cubicBezTo>
                  <a:pt x="276084" y="538222"/>
                  <a:pt x="280485" y="525859"/>
                  <a:pt x="285270" y="514620"/>
                </a:cubicBezTo>
                <a:close/>
                <a:moveTo>
                  <a:pt x="325957" y="321288"/>
                </a:moveTo>
                <a:lnTo>
                  <a:pt x="325957" y="369471"/>
                </a:lnTo>
                <a:lnTo>
                  <a:pt x="288777" y="454014"/>
                </a:lnTo>
                <a:cubicBezTo>
                  <a:pt x="268879" y="499338"/>
                  <a:pt x="249557" y="545785"/>
                  <a:pt x="229277" y="590734"/>
                </a:cubicBezTo>
                <a:cubicBezTo>
                  <a:pt x="200771" y="655535"/>
                  <a:pt x="171308" y="718464"/>
                  <a:pt x="140506" y="779145"/>
                </a:cubicBezTo>
                <a:lnTo>
                  <a:pt x="137819" y="784287"/>
                </a:lnTo>
                <a:lnTo>
                  <a:pt x="124621" y="784287"/>
                </a:lnTo>
                <a:lnTo>
                  <a:pt x="139834" y="755944"/>
                </a:lnTo>
                <a:cubicBezTo>
                  <a:pt x="150172" y="735720"/>
                  <a:pt x="159553" y="713622"/>
                  <a:pt x="169509" y="693023"/>
                </a:cubicBezTo>
                <a:cubicBezTo>
                  <a:pt x="179273" y="673172"/>
                  <a:pt x="188272" y="652198"/>
                  <a:pt x="197653" y="631974"/>
                </a:cubicBezTo>
                <a:cubicBezTo>
                  <a:pt x="207992" y="609502"/>
                  <a:pt x="218139" y="586655"/>
                  <a:pt x="228286" y="563434"/>
                </a:cubicBezTo>
                <a:cubicBezTo>
                  <a:pt x="236327" y="544707"/>
                  <a:pt x="243985" y="525232"/>
                  <a:pt x="252218" y="506879"/>
                </a:cubicBezTo>
                <a:cubicBezTo>
                  <a:pt x="253366" y="502010"/>
                  <a:pt x="254898" y="497142"/>
                  <a:pt x="257195" y="493771"/>
                </a:cubicBezTo>
                <a:cubicBezTo>
                  <a:pt x="248963" y="502385"/>
                  <a:pt x="242262" y="515868"/>
                  <a:pt x="235944" y="528602"/>
                </a:cubicBezTo>
                <a:cubicBezTo>
                  <a:pt x="226754" y="546954"/>
                  <a:pt x="217181" y="564183"/>
                  <a:pt x="208566" y="583659"/>
                </a:cubicBezTo>
                <a:cubicBezTo>
                  <a:pt x="197270" y="607254"/>
                  <a:pt x="185591" y="630476"/>
                  <a:pt x="174487" y="654446"/>
                </a:cubicBezTo>
                <a:lnTo>
                  <a:pt x="116479" y="784287"/>
                </a:lnTo>
                <a:lnTo>
                  <a:pt x="99695" y="784287"/>
                </a:lnTo>
                <a:lnTo>
                  <a:pt x="128261" y="719588"/>
                </a:lnTo>
                <a:lnTo>
                  <a:pt x="157699" y="656393"/>
                </a:lnTo>
                <a:lnTo>
                  <a:pt x="165218" y="656393"/>
                </a:lnTo>
                <a:lnTo>
                  <a:pt x="165218" y="640252"/>
                </a:lnTo>
                <a:lnTo>
                  <a:pt x="187761" y="591858"/>
                </a:lnTo>
                <a:close/>
                <a:moveTo>
                  <a:pt x="325957" y="226171"/>
                </a:moveTo>
                <a:lnTo>
                  <a:pt x="325957" y="256038"/>
                </a:lnTo>
                <a:lnTo>
                  <a:pt x="229275" y="455428"/>
                </a:lnTo>
                <a:cubicBezTo>
                  <a:pt x="209952" y="497387"/>
                  <a:pt x="191777" y="541220"/>
                  <a:pt x="173411" y="585053"/>
                </a:cubicBezTo>
                <a:lnTo>
                  <a:pt x="165218" y="604812"/>
                </a:lnTo>
                <a:lnTo>
                  <a:pt x="165218" y="574573"/>
                </a:lnTo>
                <a:lnTo>
                  <a:pt x="215118" y="458050"/>
                </a:lnTo>
                <a:cubicBezTo>
                  <a:pt x="237119" y="411220"/>
                  <a:pt x="259121" y="364390"/>
                  <a:pt x="281314" y="317935"/>
                </a:cubicBezTo>
                <a:close/>
                <a:moveTo>
                  <a:pt x="325957" y="153822"/>
                </a:moveTo>
                <a:lnTo>
                  <a:pt x="325957" y="176667"/>
                </a:lnTo>
                <a:lnTo>
                  <a:pt x="299602" y="225024"/>
                </a:lnTo>
                <a:cubicBezTo>
                  <a:pt x="286591" y="249376"/>
                  <a:pt x="273580" y="274102"/>
                  <a:pt x="260952" y="299203"/>
                </a:cubicBezTo>
                <a:cubicBezTo>
                  <a:pt x="252150" y="316436"/>
                  <a:pt x="243158" y="333295"/>
                  <a:pt x="234547" y="350903"/>
                </a:cubicBezTo>
                <a:cubicBezTo>
                  <a:pt x="215414" y="389491"/>
                  <a:pt x="196280" y="427704"/>
                  <a:pt x="177912" y="467791"/>
                </a:cubicBezTo>
                <a:lnTo>
                  <a:pt x="165218" y="496898"/>
                </a:lnTo>
                <a:lnTo>
                  <a:pt x="165218" y="469157"/>
                </a:lnTo>
                <a:lnTo>
                  <a:pt x="210056" y="373381"/>
                </a:lnTo>
                <a:close/>
                <a:moveTo>
                  <a:pt x="325957" y="91903"/>
                </a:moveTo>
                <a:lnTo>
                  <a:pt x="325957" y="107313"/>
                </a:lnTo>
                <a:lnTo>
                  <a:pt x="315921" y="126494"/>
                </a:lnTo>
                <a:cubicBezTo>
                  <a:pt x="305588" y="148223"/>
                  <a:pt x="295063" y="169203"/>
                  <a:pt x="284347" y="190557"/>
                </a:cubicBezTo>
                <a:lnTo>
                  <a:pt x="165218" y="449963"/>
                </a:lnTo>
                <a:lnTo>
                  <a:pt x="165218" y="421230"/>
                </a:lnTo>
                <a:lnTo>
                  <a:pt x="194221" y="355399"/>
                </a:lnTo>
                <a:close/>
                <a:moveTo>
                  <a:pt x="34203" y="61469"/>
                </a:moveTo>
                <a:lnTo>
                  <a:pt x="0" y="148750"/>
                </a:lnTo>
                <a:lnTo>
                  <a:pt x="0" y="117239"/>
                </a:lnTo>
                <a:lnTo>
                  <a:pt x="19775" y="64508"/>
                </a:lnTo>
                <a:close/>
                <a:moveTo>
                  <a:pt x="59110" y="56221"/>
                </a:moveTo>
                <a:lnTo>
                  <a:pt x="56323" y="61996"/>
                </a:lnTo>
                <a:lnTo>
                  <a:pt x="0" y="198351"/>
                </a:lnTo>
                <a:lnTo>
                  <a:pt x="0" y="167894"/>
                </a:lnTo>
                <a:lnTo>
                  <a:pt x="3833" y="158353"/>
                </a:lnTo>
                <a:lnTo>
                  <a:pt x="44971" y="59200"/>
                </a:lnTo>
                <a:close/>
                <a:moveTo>
                  <a:pt x="108322" y="45853"/>
                </a:moveTo>
                <a:lnTo>
                  <a:pt x="97987" y="69933"/>
                </a:lnTo>
                <a:cubicBezTo>
                  <a:pt x="87462" y="95036"/>
                  <a:pt x="76745" y="120513"/>
                  <a:pt x="66219" y="145615"/>
                </a:cubicBezTo>
                <a:lnTo>
                  <a:pt x="48741" y="189540"/>
                </a:lnTo>
                <a:lnTo>
                  <a:pt x="34763" y="192697"/>
                </a:lnTo>
                <a:lnTo>
                  <a:pt x="36174" y="185329"/>
                </a:lnTo>
                <a:cubicBezTo>
                  <a:pt x="34452" y="187577"/>
                  <a:pt x="32730" y="189825"/>
                  <a:pt x="31199" y="192448"/>
                </a:cubicBezTo>
                <a:lnTo>
                  <a:pt x="30804" y="193592"/>
                </a:lnTo>
                <a:lnTo>
                  <a:pt x="5858" y="199227"/>
                </a:lnTo>
                <a:lnTo>
                  <a:pt x="41394" y="113357"/>
                </a:lnTo>
                <a:cubicBezTo>
                  <a:pt x="46753" y="97237"/>
                  <a:pt x="54600" y="84115"/>
                  <a:pt x="57471" y="65745"/>
                </a:cubicBezTo>
                <a:lnTo>
                  <a:pt x="61018" y="55819"/>
                </a:lnTo>
                <a:close/>
                <a:moveTo>
                  <a:pt x="325957" y="43050"/>
                </a:moveTo>
                <a:lnTo>
                  <a:pt x="325957" y="62659"/>
                </a:lnTo>
                <a:lnTo>
                  <a:pt x="324152" y="66169"/>
                </a:lnTo>
                <a:cubicBezTo>
                  <a:pt x="275357" y="162072"/>
                  <a:pt x="228667" y="261722"/>
                  <a:pt x="181785" y="361371"/>
                </a:cubicBezTo>
                <a:lnTo>
                  <a:pt x="165218" y="396151"/>
                </a:lnTo>
                <a:lnTo>
                  <a:pt x="165218" y="369120"/>
                </a:lnTo>
                <a:lnTo>
                  <a:pt x="202260" y="289069"/>
                </a:lnTo>
                <a:cubicBezTo>
                  <a:pt x="213359" y="264344"/>
                  <a:pt x="225414" y="241492"/>
                  <a:pt x="236895" y="217516"/>
                </a:cubicBezTo>
                <a:cubicBezTo>
                  <a:pt x="250290" y="189420"/>
                  <a:pt x="264067" y="161698"/>
                  <a:pt x="278036" y="134725"/>
                </a:cubicBezTo>
                <a:close/>
                <a:moveTo>
                  <a:pt x="194964" y="27598"/>
                </a:moveTo>
                <a:lnTo>
                  <a:pt x="177980" y="64313"/>
                </a:lnTo>
                <a:lnTo>
                  <a:pt x="132465" y="170626"/>
                </a:lnTo>
                <a:lnTo>
                  <a:pt x="72494" y="184174"/>
                </a:lnTo>
                <a:lnTo>
                  <a:pt x="122100" y="77801"/>
                </a:lnTo>
                <a:lnTo>
                  <a:pt x="140501" y="39073"/>
                </a:lnTo>
                <a:lnTo>
                  <a:pt x="155164" y="35984"/>
                </a:lnTo>
                <a:lnTo>
                  <a:pt x="154998" y="36217"/>
                </a:lnTo>
                <a:cubicBezTo>
                  <a:pt x="151353" y="43322"/>
                  <a:pt x="147900" y="50426"/>
                  <a:pt x="144639" y="57904"/>
                </a:cubicBezTo>
                <a:cubicBezTo>
                  <a:pt x="141378" y="66130"/>
                  <a:pt x="137349" y="73608"/>
                  <a:pt x="133896" y="81834"/>
                </a:cubicBezTo>
                <a:cubicBezTo>
                  <a:pt x="131019" y="88190"/>
                  <a:pt x="128908" y="96042"/>
                  <a:pt x="125072" y="100529"/>
                </a:cubicBezTo>
                <a:cubicBezTo>
                  <a:pt x="126415" y="100903"/>
                  <a:pt x="127757" y="100903"/>
                  <a:pt x="128908" y="100903"/>
                </a:cubicBezTo>
                <a:cubicBezTo>
                  <a:pt x="134664" y="86321"/>
                  <a:pt x="142337" y="74730"/>
                  <a:pt x="149818" y="63139"/>
                </a:cubicBezTo>
                <a:cubicBezTo>
                  <a:pt x="153847" y="56034"/>
                  <a:pt x="156533" y="46313"/>
                  <a:pt x="158835" y="36591"/>
                </a:cubicBezTo>
                <a:lnTo>
                  <a:pt x="159283" y="35116"/>
                </a:lnTo>
                <a:close/>
                <a:moveTo>
                  <a:pt x="266603" y="12505"/>
                </a:moveTo>
                <a:lnTo>
                  <a:pt x="252795" y="41852"/>
                </a:lnTo>
                <a:cubicBezTo>
                  <a:pt x="234998" y="81196"/>
                  <a:pt x="217202" y="120915"/>
                  <a:pt x="199596" y="161009"/>
                </a:cubicBezTo>
                <a:lnTo>
                  <a:pt x="165218" y="239267"/>
                </a:lnTo>
                <a:lnTo>
                  <a:pt x="165218" y="208986"/>
                </a:lnTo>
                <a:lnTo>
                  <a:pt x="190410" y="152016"/>
                </a:lnTo>
                <a:cubicBezTo>
                  <a:pt x="208016" y="112297"/>
                  <a:pt x="225813" y="72578"/>
                  <a:pt x="243801" y="33234"/>
                </a:cubicBezTo>
                <a:lnTo>
                  <a:pt x="252105" y="15560"/>
                </a:lnTo>
                <a:close/>
                <a:moveTo>
                  <a:pt x="325957" y="0"/>
                </a:moveTo>
                <a:lnTo>
                  <a:pt x="325957" y="9084"/>
                </a:lnTo>
                <a:lnTo>
                  <a:pt x="284370" y="93187"/>
                </a:lnTo>
                <a:cubicBezTo>
                  <a:pt x="271932" y="119042"/>
                  <a:pt x="259302" y="144897"/>
                  <a:pt x="246863" y="171126"/>
                </a:cubicBezTo>
                <a:lnTo>
                  <a:pt x="165218" y="343687"/>
                </a:lnTo>
                <a:lnTo>
                  <a:pt x="165218" y="297507"/>
                </a:lnTo>
                <a:lnTo>
                  <a:pt x="181608" y="261805"/>
                </a:lnTo>
                <a:cubicBezTo>
                  <a:pt x="184287" y="255810"/>
                  <a:pt x="187349" y="250189"/>
                  <a:pt x="190219" y="244569"/>
                </a:cubicBezTo>
                <a:cubicBezTo>
                  <a:pt x="195386" y="233328"/>
                  <a:pt x="200361" y="221337"/>
                  <a:pt x="205911" y="210845"/>
                </a:cubicBezTo>
                <a:cubicBezTo>
                  <a:pt x="208016" y="207847"/>
                  <a:pt x="206676" y="201477"/>
                  <a:pt x="208781" y="198854"/>
                </a:cubicBezTo>
                <a:cubicBezTo>
                  <a:pt x="211843" y="194358"/>
                  <a:pt x="214714" y="189487"/>
                  <a:pt x="217010" y="183491"/>
                </a:cubicBezTo>
                <a:cubicBezTo>
                  <a:pt x="211461" y="190611"/>
                  <a:pt x="207251" y="201103"/>
                  <a:pt x="201892" y="208972"/>
                </a:cubicBezTo>
                <a:cubicBezTo>
                  <a:pt x="194620" y="221337"/>
                  <a:pt x="187540" y="234077"/>
                  <a:pt x="181416" y="248316"/>
                </a:cubicBezTo>
                <a:lnTo>
                  <a:pt x="165218" y="280616"/>
                </a:lnTo>
                <a:lnTo>
                  <a:pt x="165218" y="251213"/>
                </a:lnTo>
                <a:lnTo>
                  <a:pt x="211843" y="161009"/>
                </a:lnTo>
                <a:cubicBezTo>
                  <a:pt x="223325" y="137777"/>
                  <a:pt x="234998" y="114545"/>
                  <a:pt x="246672" y="91313"/>
                </a:cubicBezTo>
                <a:cubicBezTo>
                  <a:pt x="254326" y="76700"/>
                  <a:pt x="261215" y="60962"/>
                  <a:pt x="268679" y="45974"/>
                </a:cubicBezTo>
                <a:lnTo>
                  <a:pt x="287684" y="806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8000" b="1" dirty="0">
              <a:solidFill>
                <a:schemeClr val="accent5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9187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13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41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44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55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273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9" grpId="0"/>
      <p:bldP spid="7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5_4"/>
          <p:cNvGrpSpPr/>
          <p:nvPr>
            <p:custDataLst>
              <p:tags r:id="rId1"/>
            </p:custDataLst>
          </p:nvPr>
        </p:nvGrpSpPr>
        <p:grpSpPr>
          <a:xfrm>
            <a:off x="1287295" y="494675"/>
            <a:ext cx="648510" cy="752868"/>
            <a:chOff x="5957888" y="3260725"/>
            <a:chExt cx="276225" cy="320675"/>
          </a:xfrm>
          <a:solidFill>
            <a:schemeClr val="accent5"/>
          </a:solidFill>
        </p:grpSpPr>
        <p:sp>
          <p:nvSpPr>
            <p:cNvPr id="6" name="Freeform 40217"/>
            <p:cNvSpPr>
              <a:spLocks noEditPoints="1"/>
            </p:cNvSpPr>
            <p:nvPr/>
          </p:nvSpPr>
          <p:spPr bwMode="auto">
            <a:xfrm>
              <a:off x="5989638" y="3260725"/>
              <a:ext cx="244475" cy="258763"/>
            </a:xfrm>
            <a:custGeom>
              <a:avLst/>
              <a:gdLst>
                <a:gd name="T0" fmla="*/ 33 w 62"/>
                <a:gd name="T1" fmla="*/ 54 h 66"/>
                <a:gd name="T2" fmla="*/ 41 w 62"/>
                <a:gd name="T3" fmla="*/ 26 h 66"/>
                <a:gd name="T4" fmla="*/ 19 w 62"/>
                <a:gd name="T5" fmla="*/ 48 h 66"/>
                <a:gd name="T6" fmla="*/ 17 w 62"/>
                <a:gd name="T7" fmla="*/ 54 h 66"/>
                <a:gd name="T8" fmla="*/ 0 w 62"/>
                <a:gd name="T9" fmla="*/ 48 h 66"/>
                <a:gd name="T10" fmla="*/ 10 w 62"/>
                <a:gd name="T11" fmla="*/ 27 h 66"/>
                <a:gd name="T12" fmla="*/ 57 w 62"/>
                <a:gd name="T13" fmla="*/ 9 h 66"/>
                <a:gd name="T14" fmla="*/ 58 w 62"/>
                <a:gd name="T15" fmla="*/ 48 h 66"/>
                <a:gd name="T16" fmla="*/ 51 w 62"/>
                <a:gd name="T17" fmla="*/ 63 h 66"/>
                <a:gd name="T18" fmla="*/ 42 w 62"/>
                <a:gd name="T19" fmla="*/ 65 h 66"/>
                <a:gd name="T20" fmla="*/ 30 w 62"/>
                <a:gd name="T21" fmla="*/ 60 h 66"/>
                <a:gd name="T22" fmla="*/ 53 w 62"/>
                <a:gd name="T23" fmla="*/ 37 h 66"/>
                <a:gd name="T24" fmla="*/ 50 w 62"/>
                <a:gd name="T25" fmla="*/ 7 h 66"/>
                <a:gd name="T26" fmla="*/ 12 w 62"/>
                <a:gd name="T27" fmla="*/ 26 h 66"/>
                <a:gd name="T28" fmla="*/ 13 w 62"/>
                <a:gd name="T29" fmla="*/ 38 h 66"/>
                <a:gd name="T30" fmla="*/ 31 w 62"/>
                <a:gd name="T31" fmla="*/ 20 h 66"/>
                <a:gd name="T32" fmla="*/ 42 w 62"/>
                <a:gd name="T33" fmla="*/ 36 h 66"/>
                <a:gd name="T34" fmla="*/ 49 w 62"/>
                <a:gd name="T35" fmla="*/ 51 h 66"/>
                <a:gd name="T36" fmla="*/ 57 w 62"/>
                <a:gd name="T37" fmla="*/ 19 h 66"/>
                <a:gd name="T38" fmla="*/ 51 w 62"/>
                <a:gd name="T39" fmla="*/ 51 h 66"/>
                <a:gd name="T40" fmla="*/ 61 w 62"/>
                <a:gd name="T41" fmla="*/ 24 h 66"/>
                <a:gd name="T42" fmla="*/ 43 w 62"/>
                <a:gd name="T43" fmla="*/ 63 h 66"/>
                <a:gd name="T44" fmla="*/ 45 w 62"/>
                <a:gd name="T45" fmla="*/ 51 h 66"/>
                <a:gd name="T46" fmla="*/ 38 w 62"/>
                <a:gd name="T47" fmla="*/ 49 h 66"/>
                <a:gd name="T48" fmla="*/ 43 w 62"/>
                <a:gd name="T49" fmla="*/ 63 h 66"/>
                <a:gd name="T50" fmla="*/ 11 w 62"/>
                <a:gd name="T51" fmla="*/ 50 h 66"/>
                <a:gd name="T52" fmla="*/ 13 w 62"/>
                <a:gd name="T53" fmla="*/ 39 h 66"/>
                <a:gd name="T54" fmla="*/ 5 w 62"/>
                <a:gd name="T55" fmla="*/ 39 h 66"/>
                <a:gd name="T56" fmla="*/ 35 w 62"/>
                <a:gd name="T57" fmla="*/ 21 h 66"/>
                <a:gd name="T58" fmla="*/ 23 w 62"/>
                <a:gd name="T59" fmla="*/ 36 h 66"/>
                <a:gd name="T60" fmla="*/ 45 w 62"/>
                <a:gd name="T61" fmla="*/ 63 h 66"/>
                <a:gd name="T62" fmla="*/ 55 w 62"/>
                <a:gd name="T63" fmla="*/ 53 h 66"/>
                <a:gd name="T64" fmla="*/ 45 w 62"/>
                <a:gd name="T65" fmla="*/ 63 h 66"/>
                <a:gd name="T66" fmla="*/ 21 w 62"/>
                <a:gd name="T67" fmla="*/ 40 h 66"/>
                <a:gd name="T68" fmla="*/ 12 w 62"/>
                <a:gd name="T6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" h="66">
                  <a:moveTo>
                    <a:pt x="30" y="60"/>
                  </a:moveTo>
                  <a:cubicBezTo>
                    <a:pt x="31" y="58"/>
                    <a:pt x="32" y="56"/>
                    <a:pt x="33" y="54"/>
                  </a:cubicBezTo>
                  <a:cubicBezTo>
                    <a:pt x="38" y="47"/>
                    <a:pt x="41" y="39"/>
                    <a:pt x="42" y="31"/>
                  </a:cubicBezTo>
                  <a:cubicBezTo>
                    <a:pt x="42" y="29"/>
                    <a:pt x="42" y="28"/>
                    <a:pt x="41" y="26"/>
                  </a:cubicBezTo>
                  <a:cubicBezTo>
                    <a:pt x="40" y="21"/>
                    <a:pt x="36" y="21"/>
                    <a:pt x="33" y="25"/>
                  </a:cubicBezTo>
                  <a:cubicBezTo>
                    <a:pt x="27" y="31"/>
                    <a:pt x="22" y="39"/>
                    <a:pt x="19" y="48"/>
                  </a:cubicBezTo>
                  <a:cubicBezTo>
                    <a:pt x="18" y="49"/>
                    <a:pt x="18" y="50"/>
                    <a:pt x="18" y="51"/>
                  </a:cubicBezTo>
                  <a:cubicBezTo>
                    <a:pt x="18" y="52"/>
                    <a:pt x="17" y="53"/>
                    <a:pt x="17" y="54"/>
                  </a:cubicBezTo>
                  <a:cubicBezTo>
                    <a:pt x="15" y="52"/>
                    <a:pt x="13" y="52"/>
                    <a:pt x="11" y="53"/>
                  </a:cubicBezTo>
                  <a:cubicBezTo>
                    <a:pt x="9" y="50"/>
                    <a:pt x="4" y="50"/>
                    <a:pt x="0" y="48"/>
                  </a:cubicBezTo>
                  <a:cubicBezTo>
                    <a:pt x="1" y="45"/>
                    <a:pt x="3" y="41"/>
                    <a:pt x="4" y="38"/>
                  </a:cubicBezTo>
                  <a:cubicBezTo>
                    <a:pt x="6" y="34"/>
                    <a:pt x="8" y="30"/>
                    <a:pt x="10" y="27"/>
                  </a:cubicBezTo>
                  <a:cubicBezTo>
                    <a:pt x="13" y="19"/>
                    <a:pt x="19" y="13"/>
                    <a:pt x="25" y="8"/>
                  </a:cubicBezTo>
                  <a:cubicBezTo>
                    <a:pt x="35" y="0"/>
                    <a:pt x="50" y="2"/>
                    <a:pt x="57" y="9"/>
                  </a:cubicBezTo>
                  <a:cubicBezTo>
                    <a:pt x="61" y="14"/>
                    <a:pt x="62" y="20"/>
                    <a:pt x="62" y="27"/>
                  </a:cubicBezTo>
                  <a:cubicBezTo>
                    <a:pt x="62" y="34"/>
                    <a:pt x="60" y="41"/>
                    <a:pt x="58" y="48"/>
                  </a:cubicBezTo>
                  <a:cubicBezTo>
                    <a:pt x="56" y="53"/>
                    <a:pt x="53" y="57"/>
                    <a:pt x="51" y="62"/>
                  </a:cubicBezTo>
                  <a:cubicBezTo>
                    <a:pt x="51" y="62"/>
                    <a:pt x="51" y="63"/>
                    <a:pt x="51" y="63"/>
                  </a:cubicBezTo>
                  <a:cubicBezTo>
                    <a:pt x="51" y="64"/>
                    <a:pt x="50" y="65"/>
                    <a:pt x="50" y="66"/>
                  </a:cubicBezTo>
                  <a:cubicBezTo>
                    <a:pt x="47" y="66"/>
                    <a:pt x="44" y="66"/>
                    <a:pt x="42" y="65"/>
                  </a:cubicBezTo>
                  <a:cubicBezTo>
                    <a:pt x="40" y="63"/>
                    <a:pt x="37" y="62"/>
                    <a:pt x="35" y="61"/>
                  </a:cubicBezTo>
                  <a:cubicBezTo>
                    <a:pt x="33" y="61"/>
                    <a:pt x="32" y="60"/>
                    <a:pt x="30" y="60"/>
                  </a:cubicBezTo>
                  <a:close/>
                  <a:moveTo>
                    <a:pt x="49" y="51"/>
                  </a:moveTo>
                  <a:cubicBezTo>
                    <a:pt x="50" y="46"/>
                    <a:pt x="52" y="41"/>
                    <a:pt x="53" y="37"/>
                  </a:cubicBezTo>
                  <a:cubicBezTo>
                    <a:pt x="55" y="30"/>
                    <a:pt x="56" y="24"/>
                    <a:pt x="55" y="17"/>
                  </a:cubicBezTo>
                  <a:cubicBezTo>
                    <a:pt x="55" y="13"/>
                    <a:pt x="53" y="9"/>
                    <a:pt x="50" y="7"/>
                  </a:cubicBezTo>
                  <a:cubicBezTo>
                    <a:pt x="43" y="4"/>
                    <a:pt x="33" y="3"/>
                    <a:pt x="26" y="9"/>
                  </a:cubicBezTo>
                  <a:cubicBezTo>
                    <a:pt x="20" y="14"/>
                    <a:pt x="16" y="19"/>
                    <a:pt x="12" y="26"/>
                  </a:cubicBezTo>
                  <a:cubicBezTo>
                    <a:pt x="10" y="29"/>
                    <a:pt x="9" y="32"/>
                    <a:pt x="7" y="36"/>
                  </a:cubicBezTo>
                  <a:cubicBezTo>
                    <a:pt x="9" y="36"/>
                    <a:pt x="11" y="37"/>
                    <a:pt x="13" y="38"/>
                  </a:cubicBezTo>
                  <a:cubicBezTo>
                    <a:pt x="15" y="39"/>
                    <a:pt x="15" y="37"/>
                    <a:pt x="16" y="36"/>
                  </a:cubicBezTo>
                  <a:cubicBezTo>
                    <a:pt x="19" y="29"/>
                    <a:pt x="24" y="24"/>
                    <a:pt x="31" y="20"/>
                  </a:cubicBezTo>
                  <a:cubicBezTo>
                    <a:pt x="36" y="18"/>
                    <a:pt x="41" y="19"/>
                    <a:pt x="42" y="25"/>
                  </a:cubicBezTo>
                  <a:cubicBezTo>
                    <a:pt x="43" y="29"/>
                    <a:pt x="43" y="33"/>
                    <a:pt x="42" y="36"/>
                  </a:cubicBezTo>
                  <a:cubicBezTo>
                    <a:pt x="42" y="40"/>
                    <a:pt x="41" y="43"/>
                    <a:pt x="40" y="47"/>
                  </a:cubicBezTo>
                  <a:cubicBezTo>
                    <a:pt x="43" y="48"/>
                    <a:pt x="46" y="50"/>
                    <a:pt x="49" y="51"/>
                  </a:cubicBezTo>
                  <a:close/>
                  <a:moveTo>
                    <a:pt x="55" y="10"/>
                  </a:moveTo>
                  <a:cubicBezTo>
                    <a:pt x="55" y="13"/>
                    <a:pt x="57" y="16"/>
                    <a:pt x="57" y="19"/>
                  </a:cubicBezTo>
                  <a:cubicBezTo>
                    <a:pt x="58" y="27"/>
                    <a:pt x="56" y="34"/>
                    <a:pt x="54" y="41"/>
                  </a:cubicBezTo>
                  <a:cubicBezTo>
                    <a:pt x="53" y="44"/>
                    <a:pt x="52" y="48"/>
                    <a:pt x="51" y="51"/>
                  </a:cubicBezTo>
                  <a:cubicBezTo>
                    <a:pt x="55" y="52"/>
                    <a:pt x="56" y="50"/>
                    <a:pt x="57" y="46"/>
                  </a:cubicBezTo>
                  <a:cubicBezTo>
                    <a:pt x="59" y="39"/>
                    <a:pt x="61" y="32"/>
                    <a:pt x="61" y="24"/>
                  </a:cubicBezTo>
                  <a:cubicBezTo>
                    <a:pt x="60" y="18"/>
                    <a:pt x="59" y="13"/>
                    <a:pt x="55" y="10"/>
                  </a:cubicBezTo>
                  <a:close/>
                  <a:moveTo>
                    <a:pt x="43" y="63"/>
                  </a:moveTo>
                  <a:cubicBezTo>
                    <a:pt x="45" y="60"/>
                    <a:pt x="46" y="57"/>
                    <a:pt x="47" y="55"/>
                  </a:cubicBezTo>
                  <a:cubicBezTo>
                    <a:pt x="47" y="54"/>
                    <a:pt x="47" y="51"/>
                    <a:pt x="45" y="51"/>
                  </a:cubicBezTo>
                  <a:cubicBezTo>
                    <a:pt x="44" y="50"/>
                    <a:pt x="42" y="49"/>
                    <a:pt x="41" y="49"/>
                  </a:cubicBezTo>
                  <a:cubicBezTo>
                    <a:pt x="40" y="49"/>
                    <a:pt x="39" y="48"/>
                    <a:pt x="38" y="49"/>
                  </a:cubicBezTo>
                  <a:cubicBezTo>
                    <a:pt x="36" y="53"/>
                    <a:pt x="35" y="56"/>
                    <a:pt x="33" y="59"/>
                  </a:cubicBezTo>
                  <a:cubicBezTo>
                    <a:pt x="36" y="60"/>
                    <a:pt x="40" y="61"/>
                    <a:pt x="43" y="63"/>
                  </a:cubicBezTo>
                  <a:close/>
                  <a:moveTo>
                    <a:pt x="2" y="48"/>
                  </a:moveTo>
                  <a:cubicBezTo>
                    <a:pt x="5" y="48"/>
                    <a:pt x="8" y="49"/>
                    <a:pt x="11" y="50"/>
                  </a:cubicBezTo>
                  <a:cubicBezTo>
                    <a:pt x="12" y="47"/>
                    <a:pt x="13" y="44"/>
                    <a:pt x="14" y="41"/>
                  </a:cubicBezTo>
                  <a:cubicBezTo>
                    <a:pt x="14" y="41"/>
                    <a:pt x="13" y="40"/>
                    <a:pt x="13" y="39"/>
                  </a:cubicBezTo>
                  <a:cubicBezTo>
                    <a:pt x="11" y="39"/>
                    <a:pt x="9" y="39"/>
                    <a:pt x="6" y="38"/>
                  </a:cubicBezTo>
                  <a:cubicBezTo>
                    <a:pt x="6" y="38"/>
                    <a:pt x="6" y="39"/>
                    <a:pt x="5" y="39"/>
                  </a:cubicBezTo>
                  <a:cubicBezTo>
                    <a:pt x="4" y="42"/>
                    <a:pt x="3" y="44"/>
                    <a:pt x="2" y="48"/>
                  </a:cubicBezTo>
                  <a:close/>
                  <a:moveTo>
                    <a:pt x="35" y="21"/>
                  </a:moveTo>
                  <a:cubicBezTo>
                    <a:pt x="30" y="21"/>
                    <a:pt x="18" y="31"/>
                    <a:pt x="17" y="39"/>
                  </a:cubicBezTo>
                  <a:cubicBezTo>
                    <a:pt x="20" y="39"/>
                    <a:pt x="21" y="39"/>
                    <a:pt x="23" y="36"/>
                  </a:cubicBezTo>
                  <a:cubicBezTo>
                    <a:pt x="26" y="30"/>
                    <a:pt x="30" y="25"/>
                    <a:pt x="35" y="21"/>
                  </a:cubicBezTo>
                  <a:close/>
                  <a:moveTo>
                    <a:pt x="45" y="63"/>
                  </a:moveTo>
                  <a:cubicBezTo>
                    <a:pt x="48" y="65"/>
                    <a:pt x="49" y="64"/>
                    <a:pt x="50" y="62"/>
                  </a:cubicBezTo>
                  <a:cubicBezTo>
                    <a:pt x="52" y="59"/>
                    <a:pt x="53" y="56"/>
                    <a:pt x="55" y="53"/>
                  </a:cubicBezTo>
                  <a:cubicBezTo>
                    <a:pt x="51" y="52"/>
                    <a:pt x="49" y="53"/>
                    <a:pt x="48" y="56"/>
                  </a:cubicBezTo>
                  <a:cubicBezTo>
                    <a:pt x="47" y="59"/>
                    <a:pt x="46" y="61"/>
                    <a:pt x="45" y="63"/>
                  </a:cubicBezTo>
                  <a:close/>
                  <a:moveTo>
                    <a:pt x="16" y="51"/>
                  </a:moveTo>
                  <a:cubicBezTo>
                    <a:pt x="18" y="47"/>
                    <a:pt x="19" y="44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4" y="44"/>
                    <a:pt x="13" y="47"/>
                    <a:pt x="12" y="50"/>
                  </a:cubicBezTo>
                  <a:cubicBezTo>
                    <a:pt x="14" y="50"/>
                    <a:pt x="15" y="50"/>
                    <a:pt x="16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40218"/>
            <p:cNvSpPr>
              <a:spLocks/>
            </p:cNvSpPr>
            <p:nvPr/>
          </p:nvSpPr>
          <p:spPr bwMode="auto">
            <a:xfrm>
              <a:off x="5957888" y="3479800"/>
              <a:ext cx="28575" cy="31750"/>
            </a:xfrm>
            <a:custGeom>
              <a:avLst/>
              <a:gdLst>
                <a:gd name="T0" fmla="*/ 7 w 7"/>
                <a:gd name="T1" fmla="*/ 0 h 8"/>
                <a:gd name="T2" fmla="*/ 0 w 7"/>
                <a:gd name="T3" fmla="*/ 8 h 8"/>
                <a:gd name="T4" fmla="*/ 7 w 7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4"/>
                    <a:pt x="3" y="8"/>
                    <a:pt x="0" y="8"/>
                  </a:cubicBezTo>
                  <a:cubicBezTo>
                    <a:pt x="2" y="6"/>
                    <a:pt x="4" y="3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40219"/>
            <p:cNvSpPr>
              <a:spLocks/>
            </p:cNvSpPr>
            <p:nvPr/>
          </p:nvSpPr>
          <p:spPr bwMode="auto">
            <a:xfrm>
              <a:off x="6167438" y="3533775"/>
              <a:ext cx="11113" cy="47625"/>
            </a:xfrm>
            <a:custGeom>
              <a:avLst/>
              <a:gdLst>
                <a:gd name="T0" fmla="*/ 1 w 3"/>
                <a:gd name="T1" fmla="*/ 0 h 12"/>
                <a:gd name="T2" fmla="*/ 3 w 3"/>
                <a:gd name="T3" fmla="*/ 12 h 12"/>
                <a:gd name="T4" fmla="*/ 0 w 3"/>
                <a:gd name="T5" fmla="*/ 0 h 12"/>
                <a:gd name="T6" fmla="*/ 1 w 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2">
                  <a:moveTo>
                    <a:pt x="1" y="0"/>
                  </a:moveTo>
                  <a:cubicBezTo>
                    <a:pt x="2" y="4"/>
                    <a:pt x="2" y="8"/>
                    <a:pt x="3" y="12"/>
                  </a:cubicBezTo>
                  <a:cubicBezTo>
                    <a:pt x="1" y="11"/>
                    <a:pt x="1" y="1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40220"/>
            <p:cNvSpPr>
              <a:spLocks/>
            </p:cNvSpPr>
            <p:nvPr/>
          </p:nvSpPr>
          <p:spPr bwMode="auto">
            <a:xfrm>
              <a:off x="5986463" y="3498850"/>
              <a:ext cx="11113" cy="39688"/>
            </a:xfrm>
            <a:custGeom>
              <a:avLst/>
              <a:gdLst>
                <a:gd name="T0" fmla="*/ 3 w 3"/>
                <a:gd name="T1" fmla="*/ 0 h 10"/>
                <a:gd name="T2" fmla="*/ 1 w 3"/>
                <a:gd name="T3" fmla="*/ 10 h 10"/>
                <a:gd name="T4" fmla="*/ 3 w 3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0">
                  <a:moveTo>
                    <a:pt x="3" y="0"/>
                  </a:moveTo>
                  <a:cubicBezTo>
                    <a:pt x="3" y="3"/>
                    <a:pt x="2" y="6"/>
                    <a:pt x="1" y="10"/>
                  </a:cubicBezTo>
                  <a:cubicBezTo>
                    <a:pt x="0" y="8"/>
                    <a:pt x="1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221"/>
            <p:cNvSpPr>
              <a:spLocks/>
            </p:cNvSpPr>
            <p:nvPr/>
          </p:nvSpPr>
          <p:spPr bwMode="auto">
            <a:xfrm>
              <a:off x="6092826" y="3538538"/>
              <a:ext cx="19050" cy="34925"/>
            </a:xfrm>
            <a:custGeom>
              <a:avLst/>
              <a:gdLst>
                <a:gd name="T0" fmla="*/ 0 w 5"/>
                <a:gd name="T1" fmla="*/ 9 h 9"/>
                <a:gd name="T2" fmla="*/ 0 w 5"/>
                <a:gd name="T3" fmla="*/ 7 h 9"/>
                <a:gd name="T4" fmla="*/ 2 w 5"/>
                <a:gd name="T5" fmla="*/ 3 h 9"/>
                <a:gd name="T6" fmla="*/ 5 w 5"/>
                <a:gd name="T7" fmla="*/ 0 h 9"/>
                <a:gd name="T8" fmla="*/ 5 w 5"/>
                <a:gd name="T9" fmla="*/ 0 h 9"/>
                <a:gd name="T10" fmla="*/ 0 w 5"/>
                <a:gd name="T11" fmla="*/ 9 h 9"/>
                <a:gd name="T12" fmla="*/ 0 w 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">
                  <a:moveTo>
                    <a:pt x="0" y="9"/>
                  </a:moveTo>
                  <a:cubicBezTo>
                    <a:pt x="0" y="8"/>
                    <a:pt x="0" y="7"/>
                    <a:pt x="0" y="7"/>
                  </a:cubicBezTo>
                  <a:cubicBezTo>
                    <a:pt x="1" y="6"/>
                    <a:pt x="1" y="4"/>
                    <a:pt x="2" y="3"/>
                  </a:cubicBezTo>
                  <a:cubicBezTo>
                    <a:pt x="3" y="2"/>
                    <a:pt x="4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3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222"/>
            <p:cNvSpPr>
              <a:spLocks/>
            </p:cNvSpPr>
            <p:nvPr/>
          </p:nvSpPr>
          <p:spPr bwMode="auto">
            <a:xfrm>
              <a:off x="6021388" y="3498850"/>
              <a:ext cx="7938" cy="39688"/>
            </a:xfrm>
            <a:custGeom>
              <a:avLst/>
              <a:gdLst>
                <a:gd name="T0" fmla="*/ 1 w 2"/>
                <a:gd name="T1" fmla="*/ 0 h 10"/>
                <a:gd name="T2" fmla="*/ 2 w 2"/>
                <a:gd name="T3" fmla="*/ 10 h 10"/>
                <a:gd name="T4" fmla="*/ 1 w 2"/>
                <a:gd name="T5" fmla="*/ 10 h 10"/>
                <a:gd name="T6" fmla="*/ 1 w 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0">
                  <a:moveTo>
                    <a:pt x="1" y="0"/>
                  </a:moveTo>
                  <a:cubicBezTo>
                    <a:pt x="1" y="4"/>
                    <a:pt x="1" y="7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7"/>
                    <a:pt x="0" y="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223"/>
            <p:cNvSpPr>
              <a:spLocks/>
            </p:cNvSpPr>
            <p:nvPr/>
          </p:nvSpPr>
          <p:spPr bwMode="auto">
            <a:xfrm>
              <a:off x="6061076" y="3525838"/>
              <a:ext cx="26988" cy="23813"/>
            </a:xfrm>
            <a:custGeom>
              <a:avLst/>
              <a:gdLst>
                <a:gd name="T0" fmla="*/ 0 w 7"/>
                <a:gd name="T1" fmla="*/ 5 h 6"/>
                <a:gd name="T2" fmla="*/ 6 w 7"/>
                <a:gd name="T3" fmla="*/ 0 h 6"/>
                <a:gd name="T4" fmla="*/ 7 w 7"/>
                <a:gd name="T5" fmla="*/ 1 h 6"/>
                <a:gd name="T6" fmla="*/ 2 w 7"/>
                <a:gd name="T7" fmla="*/ 6 h 6"/>
                <a:gd name="T8" fmla="*/ 0 w 7"/>
                <a:gd name="T9" fmla="*/ 5 h 6"/>
                <a:gd name="T10" fmla="*/ 0 w 7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0" y="5"/>
                  </a:moveTo>
                  <a:cubicBezTo>
                    <a:pt x="2" y="3"/>
                    <a:pt x="4" y="2"/>
                    <a:pt x="6" y="0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5" y="3"/>
                    <a:pt x="3" y="4"/>
                    <a:pt x="2" y="6"/>
                  </a:cubicBezTo>
                  <a:cubicBezTo>
                    <a:pt x="1" y="6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40224"/>
            <p:cNvSpPr>
              <a:spLocks/>
            </p:cNvSpPr>
            <p:nvPr/>
          </p:nvSpPr>
          <p:spPr bwMode="auto">
            <a:xfrm>
              <a:off x="6127751" y="3541713"/>
              <a:ext cx="11113" cy="31750"/>
            </a:xfrm>
            <a:custGeom>
              <a:avLst/>
              <a:gdLst>
                <a:gd name="T0" fmla="*/ 2 w 3"/>
                <a:gd name="T1" fmla="*/ 8 h 8"/>
                <a:gd name="T2" fmla="*/ 2 w 3"/>
                <a:gd name="T3" fmla="*/ 0 h 8"/>
                <a:gd name="T4" fmla="*/ 3 w 3"/>
                <a:gd name="T5" fmla="*/ 0 h 8"/>
                <a:gd name="T6" fmla="*/ 2 w 3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2" y="8"/>
                  </a:moveTo>
                  <a:cubicBezTo>
                    <a:pt x="0" y="7"/>
                    <a:pt x="0" y="7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2"/>
                    <a:pt x="2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40225"/>
            <p:cNvSpPr>
              <a:spLocks/>
            </p:cNvSpPr>
            <p:nvPr/>
          </p:nvSpPr>
          <p:spPr bwMode="auto">
            <a:xfrm>
              <a:off x="6048376" y="3487738"/>
              <a:ext cx="7938" cy="34925"/>
            </a:xfrm>
            <a:custGeom>
              <a:avLst/>
              <a:gdLst>
                <a:gd name="T0" fmla="*/ 1 w 2"/>
                <a:gd name="T1" fmla="*/ 9 h 9"/>
                <a:gd name="T2" fmla="*/ 0 w 2"/>
                <a:gd name="T3" fmla="*/ 0 h 9"/>
                <a:gd name="T4" fmla="*/ 1 w 2"/>
                <a:gd name="T5" fmla="*/ 0 h 9"/>
                <a:gd name="T6" fmla="*/ 2 w 2"/>
                <a:gd name="T7" fmla="*/ 8 h 9"/>
                <a:gd name="T8" fmla="*/ 1 w 2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9">
                  <a:moveTo>
                    <a:pt x="1" y="9"/>
                  </a:moveTo>
                  <a:cubicBezTo>
                    <a:pt x="1" y="6"/>
                    <a:pt x="1" y="3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"/>
                    <a:pt x="2" y="6"/>
                    <a:pt x="2" y="8"/>
                  </a:cubicBezTo>
                  <a:cubicBezTo>
                    <a:pt x="2" y="8"/>
                    <a:pt x="1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" name="5_3"/>
          <p:cNvGrpSpPr/>
          <p:nvPr>
            <p:custDataLst>
              <p:tags r:id="rId2"/>
            </p:custDataLst>
          </p:nvPr>
        </p:nvGrpSpPr>
        <p:grpSpPr>
          <a:xfrm>
            <a:off x="2159350" y="436221"/>
            <a:ext cx="5078028" cy="869776"/>
            <a:chOff x="1488142" y="329217"/>
            <a:chExt cx="5078028" cy="869776"/>
          </a:xfrm>
        </p:grpSpPr>
        <p:sp>
          <p:nvSpPr>
            <p:cNvPr id="17" name="文本框 16"/>
            <p:cNvSpPr txBox="1"/>
            <p:nvPr/>
          </p:nvSpPr>
          <p:spPr>
            <a:xfrm>
              <a:off x="1488142" y="329217"/>
              <a:ext cx="50780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5"/>
                  </a:solidFill>
                  <a:latin typeface="+mj-ea"/>
                  <a:ea typeface="+mj-ea"/>
                </a:rPr>
                <a:t>BIG YOUR POWERPOINT</a:t>
              </a:r>
              <a:endParaRPr lang="zh-CN" altLang="en-US" sz="32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88142" y="798883"/>
              <a:ext cx="50435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Romt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stosut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soutste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kosot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shet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otsot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somt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 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6" name="5_2"/>
          <p:cNvGrpSpPr/>
          <p:nvPr>
            <p:custDataLst>
              <p:tags r:id="rId3"/>
            </p:custDataLst>
          </p:nvPr>
        </p:nvGrpSpPr>
        <p:grpSpPr>
          <a:xfrm>
            <a:off x="1409355" y="2316480"/>
            <a:ext cx="4160195" cy="1570057"/>
            <a:chOff x="3201988" y="2335213"/>
            <a:chExt cx="5788026" cy="2184400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3205163" y="2338388"/>
              <a:ext cx="5781675" cy="2181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201988" y="4233863"/>
              <a:ext cx="709613" cy="274638"/>
            </a:xfrm>
            <a:custGeom>
              <a:avLst/>
              <a:gdLst>
                <a:gd name="T0" fmla="*/ 194 w 447"/>
                <a:gd name="T1" fmla="*/ 0 h 173"/>
                <a:gd name="T2" fmla="*/ 196 w 447"/>
                <a:gd name="T3" fmla="*/ 0 h 173"/>
                <a:gd name="T4" fmla="*/ 156 w 447"/>
                <a:gd name="T5" fmla="*/ 31 h 173"/>
                <a:gd name="T6" fmla="*/ 206 w 447"/>
                <a:gd name="T7" fmla="*/ 2 h 173"/>
                <a:gd name="T8" fmla="*/ 52 w 447"/>
                <a:gd name="T9" fmla="*/ 114 h 173"/>
                <a:gd name="T10" fmla="*/ 227 w 447"/>
                <a:gd name="T11" fmla="*/ 12 h 173"/>
                <a:gd name="T12" fmla="*/ 14 w 447"/>
                <a:gd name="T13" fmla="*/ 142 h 173"/>
                <a:gd name="T14" fmla="*/ 236 w 447"/>
                <a:gd name="T15" fmla="*/ 14 h 173"/>
                <a:gd name="T16" fmla="*/ 0 w 447"/>
                <a:gd name="T17" fmla="*/ 173 h 173"/>
                <a:gd name="T18" fmla="*/ 258 w 447"/>
                <a:gd name="T19" fmla="*/ 23 h 173"/>
                <a:gd name="T20" fmla="*/ 45 w 447"/>
                <a:gd name="T21" fmla="*/ 163 h 173"/>
                <a:gd name="T22" fmla="*/ 277 w 447"/>
                <a:gd name="T23" fmla="*/ 31 h 173"/>
                <a:gd name="T24" fmla="*/ 64 w 447"/>
                <a:gd name="T25" fmla="*/ 161 h 173"/>
                <a:gd name="T26" fmla="*/ 286 w 447"/>
                <a:gd name="T27" fmla="*/ 33 h 173"/>
                <a:gd name="T28" fmla="*/ 94 w 447"/>
                <a:gd name="T29" fmla="*/ 156 h 173"/>
                <a:gd name="T30" fmla="*/ 298 w 447"/>
                <a:gd name="T31" fmla="*/ 38 h 173"/>
                <a:gd name="T32" fmla="*/ 111 w 447"/>
                <a:gd name="T33" fmla="*/ 152 h 173"/>
                <a:gd name="T34" fmla="*/ 305 w 447"/>
                <a:gd name="T35" fmla="*/ 40 h 173"/>
                <a:gd name="T36" fmla="*/ 113 w 447"/>
                <a:gd name="T37" fmla="*/ 152 h 173"/>
                <a:gd name="T38" fmla="*/ 305 w 447"/>
                <a:gd name="T39" fmla="*/ 40 h 173"/>
                <a:gd name="T40" fmla="*/ 118 w 447"/>
                <a:gd name="T41" fmla="*/ 152 h 173"/>
                <a:gd name="T42" fmla="*/ 307 w 447"/>
                <a:gd name="T43" fmla="*/ 42 h 173"/>
                <a:gd name="T44" fmla="*/ 130 w 447"/>
                <a:gd name="T45" fmla="*/ 149 h 173"/>
                <a:gd name="T46" fmla="*/ 312 w 447"/>
                <a:gd name="T47" fmla="*/ 42 h 173"/>
                <a:gd name="T48" fmla="*/ 132 w 447"/>
                <a:gd name="T49" fmla="*/ 149 h 173"/>
                <a:gd name="T50" fmla="*/ 314 w 447"/>
                <a:gd name="T51" fmla="*/ 45 h 173"/>
                <a:gd name="T52" fmla="*/ 135 w 447"/>
                <a:gd name="T53" fmla="*/ 149 h 173"/>
                <a:gd name="T54" fmla="*/ 314 w 447"/>
                <a:gd name="T55" fmla="*/ 45 h 173"/>
                <a:gd name="T56" fmla="*/ 144 w 447"/>
                <a:gd name="T57" fmla="*/ 147 h 173"/>
                <a:gd name="T58" fmla="*/ 319 w 447"/>
                <a:gd name="T59" fmla="*/ 45 h 173"/>
                <a:gd name="T60" fmla="*/ 180 w 447"/>
                <a:gd name="T61" fmla="*/ 140 h 173"/>
                <a:gd name="T62" fmla="*/ 333 w 447"/>
                <a:gd name="T63" fmla="*/ 52 h 173"/>
                <a:gd name="T64" fmla="*/ 203 w 447"/>
                <a:gd name="T65" fmla="*/ 137 h 173"/>
                <a:gd name="T66" fmla="*/ 345 w 447"/>
                <a:gd name="T67" fmla="*/ 54 h 173"/>
                <a:gd name="T68" fmla="*/ 236 w 447"/>
                <a:gd name="T69" fmla="*/ 130 h 173"/>
                <a:gd name="T70" fmla="*/ 359 w 447"/>
                <a:gd name="T71" fmla="*/ 61 h 173"/>
                <a:gd name="T72" fmla="*/ 253 w 447"/>
                <a:gd name="T73" fmla="*/ 128 h 173"/>
                <a:gd name="T74" fmla="*/ 364 w 447"/>
                <a:gd name="T75" fmla="*/ 64 h 173"/>
                <a:gd name="T76" fmla="*/ 300 w 447"/>
                <a:gd name="T77" fmla="*/ 121 h 173"/>
                <a:gd name="T78" fmla="*/ 385 w 447"/>
                <a:gd name="T79" fmla="*/ 71 h 173"/>
                <a:gd name="T80" fmla="*/ 326 w 447"/>
                <a:gd name="T81" fmla="*/ 116 h 173"/>
                <a:gd name="T82" fmla="*/ 395 w 447"/>
                <a:gd name="T83" fmla="*/ 76 h 173"/>
                <a:gd name="T84" fmla="*/ 340 w 447"/>
                <a:gd name="T85" fmla="*/ 111 h 173"/>
                <a:gd name="T86" fmla="*/ 402 w 447"/>
                <a:gd name="T87" fmla="*/ 78 h 173"/>
                <a:gd name="T88" fmla="*/ 378 w 447"/>
                <a:gd name="T89" fmla="*/ 106 h 173"/>
                <a:gd name="T90" fmla="*/ 419 w 447"/>
                <a:gd name="T91" fmla="*/ 83 h 173"/>
                <a:gd name="T92" fmla="*/ 390 w 447"/>
                <a:gd name="T93" fmla="*/ 104 h 173"/>
                <a:gd name="T94" fmla="*/ 423 w 447"/>
                <a:gd name="T95" fmla="*/ 85 h 173"/>
                <a:gd name="T96" fmla="*/ 416 w 447"/>
                <a:gd name="T97" fmla="*/ 99 h 173"/>
                <a:gd name="T98" fmla="*/ 433 w 447"/>
                <a:gd name="T99" fmla="*/ 90 h 173"/>
                <a:gd name="T100" fmla="*/ 445 w 447"/>
                <a:gd name="T101" fmla="*/ 95 h 173"/>
                <a:gd name="T102" fmla="*/ 447 w 447"/>
                <a:gd name="T103" fmla="*/ 9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7" h="173">
                  <a:moveTo>
                    <a:pt x="194" y="0"/>
                  </a:moveTo>
                  <a:lnTo>
                    <a:pt x="196" y="0"/>
                  </a:lnTo>
                  <a:lnTo>
                    <a:pt x="156" y="31"/>
                  </a:lnTo>
                  <a:lnTo>
                    <a:pt x="206" y="2"/>
                  </a:lnTo>
                  <a:lnTo>
                    <a:pt x="52" y="114"/>
                  </a:lnTo>
                  <a:lnTo>
                    <a:pt x="227" y="12"/>
                  </a:lnTo>
                  <a:lnTo>
                    <a:pt x="14" y="142"/>
                  </a:lnTo>
                  <a:lnTo>
                    <a:pt x="236" y="14"/>
                  </a:lnTo>
                  <a:lnTo>
                    <a:pt x="0" y="173"/>
                  </a:lnTo>
                  <a:lnTo>
                    <a:pt x="258" y="23"/>
                  </a:lnTo>
                  <a:lnTo>
                    <a:pt x="45" y="163"/>
                  </a:lnTo>
                  <a:lnTo>
                    <a:pt x="277" y="31"/>
                  </a:lnTo>
                  <a:lnTo>
                    <a:pt x="64" y="161"/>
                  </a:lnTo>
                  <a:lnTo>
                    <a:pt x="286" y="33"/>
                  </a:lnTo>
                  <a:lnTo>
                    <a:pt x="94" y="156"/>
                  </a:lnTo>
                  <a:lnTo>
                    <a:pt x="298" y="38"/>
                  </a:lnTo>
                  <a:lnTo>
                    <a:pt x="111" y="152"/>
                  </a:lnTo>
                  <a:lnTo>
                    <a:pt x="305" y="40"/>
                  </a:lnTo>
                  <a:lnTo>
                    <a:pt x="113" y="152"/>
                  </a:lnTo>
                  <a:lnTo>
                    <a:pt x="305" y="40"/>
                  </a:lnTo>
                  <a:lnTo>
                    <a:pt x="118" y="152"/>
                  </a:lnTo>
                  <a:lnTo>
                    <a:pt x="307" y="42"/>
                  </a:lnTo>
                  <a:lnTo>
                    <a:pt x="130" y="149"/>
                  </a:lnTo>
                  <a:lnTo>
                    <a:pt x="312" y="42"/>
                  </a:lnTo>
                  <a:lnTo>
                    <a:pt x="132" y="149"/>
                  </a:lnTo>
                  <a:lnTo>
                    <a:pt x="314" y="45"/>
                  </a:lnTo>
                  <a:lnTo>
                    <a:pt x="135" y="149"/>
                  </a:lnTo>
                  <a:lnTo>
                    <a:pt x="314" y="45"/>
                  </a:lnTo>
                  <a:lnTo>
                    <a:pt x="144" y="147"/>
                  </a:lnTo>
                  <a:lnTo>
                    <a:pt x="319" y="45"/>
                  </a:lnTo>
                  <a:lnTo>
                    <a:pt x="180" y="140"/>
                  </a:lnTo>
                  <a:lnTo>
                    <a:pt x="333" y="52"/>
                  </a:lnTo>
                  <a:lnTo>
                    <a:pt x="203" y="137"/>
                  </a:lnTo>
                  <a:lnTo>
                    <a:pt x="345" y="54"/>
                  </a:lnTo>
                  <a:lnTo>
                    <a:pt x="236" y="130"/>
                  </a:lnTo>
                  <a:lnTo>
                    <a:pt x="359" y="61"/>
                  </a:lnTo>
                  <a:lnTo>
                    <a:pt x="253" y="128"/>
                  </a:lnTo>
                  <a:lnTo>
                    <a:pt x="364" y="64"/>
                  </a:lnTo>
                  <a:lnTo>
                    <a:pt x="300" y="121"/>
                  </a:lnTo>
                  <a:lnTo>
                    <a:pt x="385" y="71"/>
                  </a:lnTo>
                  <a:lnTo>
                    <a:pt x="326" y="116"/>
                  </a:lnTo>
                  <a:lnTo>
                    <a:pt x="395" y="76"/>
                  </a:lnTo>
                  <a:lnTo>
                    <a:pt x="340" y="111"/>
                  </a:lnTo>
                  <a:lnTo>
                    <a:pt x="402" y="78"/>
                  </a:lnTo>
                  <a:lnTo>
                    <a:pt x="378" y="106"/>
                  </a:lnTo>
                  <a:lnTo>
                    <a:pt x="419" y="83"/>
                  </a:lnTo>
                  <a:lnTo>
                    <a:pt x="390" y="104"/>
                  </a:lnTo>
                  <a:lnTo>
                    <a:pt x="423" y="85"/>
                  </a:lnTo>
                  <a:lnTo>
                    <a:pt x="416" y="99"/>
                  </a:lnTo>
                  <a:lnTo>
                    <a:pt x="433" y="90"/>
                  </a:lnTo>
                  <a:lnTo>
                    <a:pt x="445" y="95"/>
                  </a:lnTo>
                  <a:lnTo>
                    <a:pt x="447" y="95"/>
                  </a:lnTo>
                </a:path>
              </a:pathLst>
            </a:custGeom>
            <a:noFill/>
            <a:ln w="0" cap="rnd">
              <a:solidFill>
                <a:schemeClr val="accent3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3213101" y="4108451"/>
              <a:ext cx="698500" cy="276225"/>
            </a:xfrm>
            <a:custGeom>
              <a:avLst/>
              <a:gdLst>
                <a:gd name="T0" fmla="*/ 0 w 440"/>
                <a:gd name="T1" fmla="*/ 5 h 174"/>
                <a:gd name="T2" fmla="*/ 14 w 440"/>
                <a:gd name="T3" fmla="*/ 5 h 174"/>
                <a:gd name="T4" fmla="*/ 54 w 440"/>
                <a:gd name="T5" fmla="*/ 5 h 174"/>
                <a:gd name="T6" fmla="*/ 66 w 440"/>
                <a:gd name="T7" fmla="*/ 5 h 174"/>
                <a:gd name="T8" fmla="*/ 106 w 440"/>
                <a:gd name="T9" fmla="*/ 5 h 174"/>
                <a:gd name="T10" fmla="*/ 139 w 440"/>
                <a:gd name="T11" fmla="*/ 3 h 174"/>
                <a:gd name="T12" fmla="*/ 151 w 440"/>
                <a:gd name="T13" fmla="*/ 3 h 174"/>
                <a:gd name="T14" fmla="*/ 173 w 440"/>
                <a:gd name="T15" fmla="*/ 3 h 174"/>
                <a:gd name="T16" fmla="*/ 187 w 440"/>
                <a:gd name="T17" fmla="*/ 3 h 174"/>
                <a:gd name="T18" fmla="*/ 187 w 440"/>
                <a:gd name="T19" fmla="*/ 3 h 174"/>
                <a:gd name="T20" fmla="*/ 189 w 440"/>
                <a:gd name="T21" fmla="*/ 3 h 174"/>
                <a:gd name="T22" fmla="*/ 199 w 440"/>
                <a:gd name="T23" fmla="*/ 3 h 174"/>
                <a:gd name="T24" fmla="*/ 201 w 440"/>
                <a:gd name="T25" fmla="*/ 3 h 174"/>
                <a:gd name="T26" fmla="*/ 201 w 440"/>
                <a:gd name="T27" fmla="*/ 3 h 174"/>
                <a:gd name="T28" fmla="*/ 208 w 440"/>
                <a:gd name="T29" fmla="*/ 3 h 174"/>
                <a:gd name="T30" fmla="*/ 234 w 440"/>
                <a:gd name="T31" fmla="*/ 3 h 174"/>
                <a:gd name="T32" fmla="*/ 251 w 440"/>
                <a:gd name="T33" fmla="*/ 3 h 174"/>
                <a:gd name="T34" fmla="*/ 274 w 440"/>
                <a:gd name="T35" fmla="*/ 3 h 174"/>
                <a:gd name="T36" fmla="*/ 286 w 440"/>
                <a:gd name="T37" fmla="*/ 3 h 174"/>
                <a:gd name="T38" fmla="*/ 319 w 440"/>
                <a:gd name="T39" fmla="*/ 3 h 174"/>
                <a:gd name="T40" fmla="*/ 338 w 440"/>
                <a:gd name="T41" fmla="*/ 3 h 174"/>
                <a:gd name="T42" fmla="*/ 350 w 440"/>
                <a:gd name="T43" fmla="*/ 0 h 174"/>
                <a:gd name="T44" fmla="*/ 376 w 440"/>
                <a:gd name="T45" fmla="*/ 0 h 174"/>
                <a:gd name="T46" fmla="*/ 383 w 440"/>
                <a:gd name="T47" fmla="*/ 0 h 174"/>
                <a:gd name="T48" fmla="*/ 402 w 440"/>
                <a:gd name="T49" fmla="*/ 0 h 174"/>
                <a:gd name="T50" fmla="*/ 428 w 440"/>
                <a:gd name="T51" fmla="*/ 0 h 174"/>
                <a:gd name="T52" fmla="*/ 440 w 440"/>
                <a:gd name="T53" fmla="*/ 10 h 174"/>
                <a:gd name="T54" fmla="*/ 440 w 440"/>
                <a:gd name="T55" fmla="*/ 17 h 174"/>
                <a:gd name="T56" fmla="*/ 440 w 440"/>
                <a:gd name="T57" fmla="*/ 31 h 174"/>
                <a:gd name="T58" fmla="*/ 440 w 440"/>
                <a:gd name="T59" fmla="*/ 36 h 174"/>
                <a:gd name="T60" fmla="*/ 440 w 440"/>
                <a:gd name="T61" fmla="*/ 43 h 174"/>
                <a:gd name="T62" fmla="*/ 440 w 440"/>
                <a:gd name="T63" fmla="*/ 46 h 174"/>
                <a:gd name="T64" fmla="*/ 440 w 440"/>
                <a:gd name="T65" fmla="*/ 55 h 174"/>
                <a:gd name="T66" fmla="*/ 440 w 440"/>
                <a:gd name="T67" fmla="*/ 72 h 174"/>
                <a:gd name="T68" fmla="*/ 440 w 440"/>
                <a:gd name="T69" fmla="*/ 86 h 174"/>
                <a:gd name="T70" fmla="*/ 440 w 440"/>
                <a:gd name="T71" fmla="*/ 98 h 174"/>
                <a:gd name="T72" fmla="*/ 440 w 440"/>
                <a:gd name="T73" fmla="*/ 107 h 174"/>
                <a:gd name="T74" fmla="*/ 440 w 440"/>
                <a:gd name="T75" fmla="*/ 114 h 174"/>
                <a:gd name="T76" fmla="*/ 440 w 440"/>
                <a:gd name="T77" fmla="*/ 129 h 174"/>
                <a:gd name="T78" fmla="*/ 440 w 440"/>
                <a:gd name="T79" fmla="*/ 131 h 174"/>
                <a:gd name="T80" fmla="*/ 440 w 440"/>
                <a:gd name="T81" fmla="*/ 136 h 174"/>
                <a:gd name="T82" fmla="*/ 440 w 440"/>
                <a:gd name="T83" fmla="*/ 140 h 174"/>
                <a:gd name="T84" fmla="*/ 440 w 440"/>
                <a:gd name="T85" fmla="*/ 159 h 174"/>
                <a:gd name="T86" fmla="*/ 440 w 440"/>
                <a:gd name="T8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40" h="174">
                  <a:moveTo>
                    <a:pt x="0" y="5"/>
                  </a:moveTo>
                  <a:lnTo>
                    <a:pt x="0" y="5"/>
                  </a:lnTo>
                  <a:lnTo>
                    <a:pt x="9" y="10"/>
                  </a:lnTo>
                  <a:lnTo>
                    <a:pt x="14" y="5"/>
                  </a:lnTo>
                  <a:lnTo>
                    <a:pt x="31" y="17"/>
                  </a:lnTo>
                  <a:lnTo>
                    <a:pt x="54" y="5"/>
                  </a:lnTo>
                  <a:lnTo>
                    <a:pt x="40" y="19"/>
                  </a:lnTo>
                  <a:lnTo>
                    <a:pt x="66" y="5"/>
                  </a:lnTo>
                  <a:lnTo>
                    <a:pt x="64" y="29"/>
                  </a:lnTo>
                  <a:lnTo>
                    <a:pt x="106" y="5"/>
                  </a:lnTo>
                  <a:lnTo>
                    <a:pt x="83" y="36"/>
                  </a:lnTo>
                  <a:lnTo>
                    <a:pt x="139" y="3"/>
                  </a:lnTo>
                  <a:lnTo>
                    <a:pt x="90" y="38"/>
                  </a:lnTo>
                  <a:lnTo>
                    <a:pt x="151" y="3"/>
                  </a:lnTo>
                  <a:lnTo>
                    <a:pt x="102" y="46"/>
                  </a:lnTo>
                  <a:lnTo>
                    <a:pt x="173" y="3"/>
                  </a:lnTo>
                  <a:lnTo>
                    <a:pt x="111" y="48"/>
                  </a:lnTo>
                  <a:lnTo>
                    <a:pt x="187" y="3"/>
                  </a:lnTo>
                  <a:lnTo>
                    <a:pt x="111" y="48"/>
                  </a:lnTo>
                  <a:lnTo>
                    <a:pt x="187" y="3"/>
                  </a:lnTo>
                  <a:lnTo>
                    <a:pt x="113" y="48"/>
                  </a:lnTo>
                  <a:lnTo>
                    <a:pt x="189" y="3"/>
                  </a:lnTo>
                  <a:lnTo>
                    <a:pt x="118" y="50"/>
                  </a:lnTo>
                  <a:lnTo>
                    <a:pt x="199" y="3"/>
                  </a:lnTo>
                  <a:lnTo>
                    <a:pt x="118" y="50"/>
                  </a:lnTo>
                  <a:lnTo>
                    <a:pt x="201" y="3"/>
                  </a:lnTo>
                  <a:lnTo>
                    <a:pt x="118" y="50"/>
                  </a:lnTo>
                  <a:lnTo>
                    <a:pt x="201" y="3"/>
                  </a:lnTo>
                  <a:lnTo>
                    <a:pt x="123" y="53"/>
                  </a:lnTo>
                  <a:lnTo>
                    <a:pt x="208" y="3"/>
                  </a:lnTo>
                  <a:lnTo>
                    <a:pt x="139" y="57"/>
                  </a:lnTo>
                  <a:lnTo>
                    <a:pt x="234" y="3"/>
                  </a:lnTo>
                  <a:lnTo>
                    <a:pt x="149" y="62"/>
                  </a:lnTo>
                  <a:lnTo>
                    <a:pt x="251" y="3"/>
                  </a:lnTo>
                  <a:lnTo>
                    <a:pt x="163" y="67"/>
                  </a:lnTo>
                  <a:lnTo>
                    <a:pt x="274" y="3"/>
                  </a:lnTo>
                  <a:lnTo>
                    <a:pt x="170" y="69"/>
                  </a:lnTo>
                  <a:lnTo>
                    <a:pt x="286" y="3"/>
                  </a:lnTo>
                  <a:lnTo>
                    <a:pt x="189" y="76"/>
                  </a:lnTo>
                  <a:lnTo>
                    <a:pt x="319" y="3"/>
                  </a:lnTo>
                  <a:lnTo>
                    <a:pt x="201" y="81"/>
                  </a:lnTo>
                  <a:lnTo>
                    <a:pt x="338" y="3"/>
                  </a:lnTo>
                  <a:lnTo>
                    <a:pt x="206" y="83"/>
                  </a:lnTo>
                  <a:lnTo>
                    <a:pt x="350" y="0"/>
                  </a:lnTo>
                  <a:lnTo>
                    <a:pt x="222" y="91"/>
                  </a:lnTo>
                  <a:lnTo>
                    <a:pt x="376" y="0"/>
                  </a:lnTo>
                  <a:lnTo>
                    <a:pt x="227" y="93"/>
                  </a:lnTo>
                  <a:lnTo>
                    <a:pt x="383" y="0"/>
                  </a:lnTo>
                  <a:lnTo>
                    <a:pt x="239" y="95"/>
                  </a:lnTo>
                  <a:lnTo>
                    <a:pt x="402" y="0"/>
                  </a:lnTo>
                  <a:lnTo>
                    <a:pt x="253" y="102"/>
                  </a:lnTo>
                  <a:lnTo>
                    <a:pt x="428" y="0"/>
                  </a:lnTo>
                  <a:lnTo>
                    <a:pt x="270" y="107"/>
                  </a:lnTo>
                  <a:lnTo>
                    <a:pt x="440" y="10"/>
                  </a:lnTo>
                  <a:lnTo>
                    <a:pt x="279" y="112"/>
                  </a:lnTo>
                  <a:lnTo>
                    <a:pt x="440" y="17"/>
                  </a:lnTo>
                  <a:lnTo>
                    <a:pt x="291" y="117"/>
                  </a:lnTo>
                  <a:lnTo>
                    <a:pt x="440" y="31"/>
                  </a:lnTo>
                  <a:lnTo>
                    <a:pt x="298" y="119"/>
                  </a:lnTo>
                  <a:lnTo>
                    <a:pt x="440" y="36"/>
                  </a:lnTo>
                  <a:lnTo>
                    <a:pt x="305" y="121"/>
                  </a:lnTo>
                  <a:lnTo>
                    <a:pt x="440" y="43"/>
                  </a:lnTo>
                  <a:lnTo>
                    <a:pt x="307" y="121"/>
                  </a:lnTo>
                  <a:lnTo>
                    <a:pt x="440" y="46"/>
                  </a:lnTo>
                  <a:lnTo>
                    <a:pt x="317" y="126"/>
                  </a:lnTo>
                  <a:lnTo>
                    <a:pt x="440" y="55"/>
                  </a:lnTo>
                  <a:lnTo>
                    <a:pt x="333" y="133"/>
                  </a:lnTo>
                  <a:lnTo>
                    <a:pt x="440" y="72"/>
                  </a:lnTo>
                  <a:lnTo>
                    <a:pt x="350" y="138"/>
                  </a:lnTo>
                  <a:lnTo>
                    <a:pt x="440" y="86"/>
                  </a:lnTo>
                  <a:lnTo>
                    <a:pt x="362" y="143"/>
                  </a:lnTo>
                  <a:lnTo>
                    <a:pt x="440" y="98"/>
                  </a:lnTo>
                  <a:lnTo>
                    <a:pt x="374" y="148"/>
                  </a:lnTo>
                  <a:lnTo>
                    <a:pt x="440" y="107"/>
                  </a:lnTo>
                  <a:lnTo>
                    <a:pt x="378" y="150"/>
                  </a:lnTo>
                  <a:lnTo>
                    <a:pt x="440" y="114"/>
                  </a:lnTo>
                  <a:lnTo>
                    <a:pt x="395" y="155"/>
                  </a:lnTo>
                  <a:lnTo>
                    <a:pt x="440" y="129"/>
                  </a:lnTo>
                  <a:lnTo>
                    <a:pt x="397" y="157"/>
                  </a:lnTo>
                  <a:lnTo>
                    <a:pt x="440" y="131"/>
                  </a:lnTo>
                  <a:lnTo>
                    <a:pt x="402" y="157"/>
                  </a:lnTo>
                  <a:lnTo>
                    <a:pt x="440" y="136"/>
                  </a:lnTo>
                  <a:lnTo>
                    <a:pt x="407" y="159"/>
                  </a:lnTo>
                  <a:lnTo>
                    <a:pt x="440" y="140"/>
                  </a:lnTo>
                  <a:lnTo>
                    <a:pt x="426" y="166"/>
                  </a:lnTo>
                  <a:lnTo>
                    <a:pt x="440" y="159"/>
                  </a:lnTo>
                  <a:lnTo>
                    <a:pt x="440" y="174"/>
                  </a:lnTo>
                  <a:lnTo>
                    <a:pt x="440" y="174"/>
                  </a:lnTo>
                </a:path>
              </a:pathLst>
            </a:custGeom>
            <a:noFill/>
            <a:ln w="0" cap="rnd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213101" y="2335213"/>
              <a:ext cx="5776913" cy="1781175"/>
            </a:xfrm>
            <a:custGeom>
              <a:avLst/>
              <a:gdLst>
                <a:gd name="T0" fmla="*/ 71 w 3639"/>
                <a:gd name="T1" fmla="*/ 61 h 1122"/>
                <a:gd name="T2" fmla="*/ 234 w 3639"/>
                <a:gd name="T3" fmla="*/ 12 h 1122"/>
                <a:gd name="T4" fmla="*/ 66 w 3639"/>
                <a:gd name="T5" fmla="*/ 118 h 1122"/>
                <a:gd name="T6" fmla="*/ 312 w 3639"/>
                <a:gd name="T7" fmla="*/ 19 h 1122"/>
                <a:gd name="T8" fmla="*/ 59 w 3639"/>
                <a:gd name="T9" fmla="*/ 220 h 1122"/>
                <a:gd name="T10" fmla="*/ 468 w 3639"/>
                <a:gd name="T11" fmla="*/ 31 h 1122"/>
                <a:gd name="T12" fmla="*/ 54 w 3639"/>
                <a:gd name="T13" fmla="*/ 306 h 1122"/>
                <a:gd name="T14" fmla="*/ 603 w 3639"/>
                <a:gd name="T15" fmla="*/ 42 h 1122"/>
                <a:gd name="T16" fmla="*/ 47 w 3639"/>
                <a:gd name="T17" fmla="*/ 401 h 1122"/>
                <a:gd name="T18" fmla="*/ 731 w 3639"/>
                <a:gd name="T19" fmla="*/ 52 h 1122"/>
                <a:gd name="T20" fmla="*/ 42 w 3639"/>
                <a:gd name="T21" fmla="*/ 496 h 1122"/>
                <a:gd name="T22" fmla="*/ 868 w 3639"/>
                <a:gd name="T23" fmla="*/ 64 h 1122"/>
                <a:gd name="T24" fmla="*/ 35 w 3639"/>
                <a:gd name="T25" fmla="*/ 600 h 1122"/>
                <a:gd name="T26" fmla="*/ 1034 w 3639"/>
                <a:gd name="T27" fmla="*/ 76 h 1122"/>
                <a:gd name="T28" fmla="*/ 28 w 3639"/>
                <a:gd name="T29" fmla="*/ 697 h 1122"/>
                <a:gd name="T30" fmla="*/ 1133 w 3639"/>
                <a:gd name="T31" fmla="*/ 83 h 1122"/>
                <a:gd name="T32" fmla="*/ 21 w 3639"/>
                <a:gd name="T33" fmla="*/ 804 h 1122"/>
                <a:gd name="T34" fmla="*/ 1332 w 3639"/>
                <a:gd name="T35" fmla="*/ 99 h 1122"/>
                <a:gd name="T36" fmla="*/ 12 w 3639"/>
                <a:gd name="T37" fmla="*/ 925 h 1122"/>
                <a:gd name="T38" fmla="*/ 1512 w 3639"/>
                <a:gd name="T39" fmla="*/ 114 h 1122"/>
                <a:gd name="T40" fmla="*/ 2 w 3639"/>
                <a:gd name="T41" fmla="*/ 1072 h 1122"/>
                <a:gd name="T42" fmla="*/ 1727 w 3639"/>
                <a:gd name="T43" fmla="*/ 130 h 1122"/>
                <a:gd name="T44" fmla="*/ 116 w 3639"/>
                <a:gd name="T45" fmla="*/ 1120 h 1122"/>
                <a:gd name="T46" fmla="*/ 1912 w 3639"/>
                <a:gd name="T47" fmla="*/ 144 h 1122"/>
                <a:gd name="T48" fmla="*/ 357 w 3639"/>
                <a:gd name="T49" fmla="*/ 1117 h 1122"/>
                <a:gd name="T50" fmla="*/ 2070 w 3639"/>
                <a:gd name="T51" fmla="*/ 159 h 1122"/>
                <a:gd name="T52" fmla="*/ 511 w 3639"/>
                <a:gd name="T53" fmla="*/ 1117 h 1122"/>
                <a:gd name="T54" fmla="*/ 2227 w 3639"/>
                <a:gd name="T55" fmla="*/ 171 h 1122"/>
                <a:gd name="T56" fmla="*/ 705 w 3639"/>
                <a:gd name="T57" fmla="*/ 1115 h 1122"/>
                <a:gd name="T58" fmla="*/ 2409 w 3639"/>
                <a:gd name="T59" fmla="*/ 185 h 1122"/>
                <a:gd name="T60" fmla="*/ 880 w 3639"/>
                <a:gd name="T61" fmla="*/ 1113 h 1122"/>
                <a:gd name="T62" fmla="*/ 2506 w 3639"/>
                <a:gd name="T63" fmla="*/ 192 h 1122"/>
                <a:gd name="T64" fmla="*/ 1008 w 3639"/>
                <a:gd name="T65" fmla="*/ 1110 h 1122"/>
                <a:gd name="T66" fmla="*/ 2627 w 3639"/>
                <a:gd name="T67" fmla="*/ 201 h 1122"/>
                <a:gd name="T68" fmla="*/ 1174 w 3639"/>
                <a:gd name="T69" fmla="*/ 1110 h 1122"/>
                <a:gd name="T70" fmla="*/ 2750 w 3639"/>
                <a:gd name="T71" fmla="*/ 211 h 1122"/>
                <a:gd name="T72" fmla="*/ 1266 w 3639"/>
                <a:gd name="T73" fmla="*/ 1108 h 1122"/>
                <a:gd name="T74" fmla="*/ 2887 w 3639"/>
                <a:gd name="T75" fmla="*/ 223 h 1122"/>
                <a:gd name="T76" fmla="*/ 1458 w 3639"/>
                <a:gd name="T77" fmla="*/ 1106 h 1122"/>
                <a:gd name="T78" fmla="*/ 3060 w 3639"/>
                <a:gd name="T79" fmla="*/ 237 h 1122"/>
                <a:gd name="T80" fmla="*/ 1640 w 3639"/>
                <a:gd name="T81" fmla="*/ 1106 h 1122"/>
                <a:gd name="T82" fmla="*/ 3211 w 3639"/>
                <a:gd name="T83" fmla="*/ 249 h 1122"/>
                <a:gd name="T84" fmla="*/ 1862 w 3639"/>
                <a:gd name="T85" fmla="*/ 1103 h 1122"/>
                <a:gd name="T86" fmla="*/ 3367 w 3639"/>
                <a:gd name="T87" fmla="*/ 261 h 1122"/>
                <a:gd name="T88" fmla="*/ 2007 w 3639"/>
                <a:gd name="T89" fmla="*/ 1101 h 1122"/>
                <a:gd name="T90" fmla="*/ 3531 w 3639"/>
                <a:gd name="T91" fmla="*/ 273 h 1122"/>
                <a:gd name="T92" fmla="*/ 2186 w 3639"/>
                <a:gd name="T93" fmla="*/ 1098 h 1122"/>
                <a:gd name="T94" fmla="*/ 3550 w 3639"/>
                <a:gd name="T95" fmla="*/ 353 h 1122"/>
                <a:gd name="T96" fmla="*/ 2397 w 3639"/>
                <a:gd name="T97" fmla="*/ 1096 h 1122"/>
                <a:gd name="T98" fmla="*/ 3566 w 3639"/>
                <a:gd name="T99" fmla="*/ 484 h 1122"/>
                <a:gd name="T100" fmla="*/ 2605 w 3639"/>
                <a:gd name="T101" fmla="*/ 1094 h 1122"/>
                <a:gd name="T102" fmla="*/ 3578 w 3639"/>
                <a:gd name="T103" fmla="*/ 574 h 1122"/>
                <a:gd name="T104" fmla="*/ 2835 w 3639"/>
                <a:gd name="T105" fmla="*/ 1091 h 1122"/>
                <a:gd name="T106" fmla="*/ 3594 w 3639"/>
                <a:gd name="T107" fmla="*/ 709 h 1122"/>
                <a:gd name="T108" fmla="*/ 3027 w 3639"/>
                <a:gd name="T109" fmla="*/ 1089 h 1122"/>
                <a:gd name="T110" fmla="*/ 3604 w 3639"/>
                <a:gd name="T111" fmla="*/ 802 h 1122"/>
                <a:gd name="T112" fmla="*/ 3230 w 3639"/>
                <a:gd name="T113" fmla="*/ 1089 h 1122"/>
                <a:gd name="T114" fmla="*/ 3618 w 3639"/>
                <a:gd name="T115" fmla="*/ 911 h 1122"/>
                <a:gd name="T116" fmla="*/ 3398 w 3639"/>
                <a:gd name="T117" fmla="*/ 1087 h 1122"/>
                <a:gd name="T118" fmla="*/ 3628 w 3639"/>
                <a:gd name="T119" fmla="*/ 989 h 1122"/>
                <a:gd name="T120" fmla="*/ 3578 w 3639"/>
                <a:gd name="T121" fmla="*/ 1084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639" h="1122">
                  <a:moveTo>
                    <a:pt x="75" y="0"/>
                  </a:moveTo>
                  <a:lnTo>
                    <a:pt x="75" y="0"/>
                  </a:lnTo>
                  <a:lnTo>
                    <a:pt x="75" y="9"/>
                  </a:lnTo>
                  <a:lnTo>
                    <a:pt x="87" y="0"/>
                  </a:lnTo>
                  <a:lnTo>
                    <a:pt x="73" y="31"/>
                  </a:lnTo>
                  <a:lnTo>
                    <a:pt x="120" y="4"/>
                  </a:lnTo>
                  <a:lnTo>
                    <a:pt x="73" y="40"/>
                  </a:lnTo>
                  <a:lnTo>
                    <a:pt x="132" y="4"/>
                  </a:lnTo>
                  <a:lnTo>
                    <a:pt x="71" y="61"/>
                  </a:lnTo>
                  <a:lnTo>
                    <a:pt x="165" y="7"/>
                  </a:lnTo>
                  <a:lnTo>
                    <a:pt x="68" y="80"/>
                  </a:lnTo>
                  <a:lnTo>
                    <a:pt x="194" y="9"/>
                  </a:lnTo>
                  <a:lnTo>
                    <a:pt x="68" y="90"/>
                  </a:lnTo>
                  <a:lnTo>
                    <a:pt x="206" y="9"/>
                  </a:lnTo>
                  <a:lnTo>
                    <a:pt x="68" y="102"/>
                  </a:lnTo>
                  <a:lnTo>
                    <a:pt x="225" y="12"/>
                  </a:lnTo>
                  <a:lnTo>
                    <a:pt x="68" y="109"/>
                  </a:lnTo>
                  <a:lnTo>
                    <a:pt x="234" y="12"/>
                  </a:lnTo>
                  <a:lnTo>
                    <a:pt x="68" y="109"/>
                  </a:lnTo>
                  <a:lnTo>
                    <a:pt x="236" y="12"/>
                  </a:lnTo>
                  <a:lnTo>
                    <a:pt x="68" y="111"/>
                  </a:lnTo>
                  <a:lnTo>
                    <a:pt x="239" y="12"/>
                  </a:lnTo>
                  <a:lnTo>
                    <a:pt x="66" y="116"/>
                  </a:lnTo>
                  <a:lnTo>
                    <a:pt x="246" y="14"/>
                  </a:lnTo>
                  <a:lnTo>
                    <a:pt x="66" y="118"/>
                  </a:lnTo>
                  <a:lnTo>
                    <a:pt x="248" y="14"/>
                  </a:lnTo>
                  <a:lnTo>
                    <a:pt x="66" y="118"/>
                  </a:lnTo>
                  <a:lnTo>
                    <a:pt x="248" y="14"/>
                  </a:lnTo>
                  <a:lnTo>
                    <a:pt x="66" y="123"/>
                  </a:lnTo>
                  <a:lnTo>
                    <a:pt x="255" y="14"/>
                  </a:lnTo>
                  <a:lnTo>
                    <a:pt x="66" y="137"/>
                  </a:lnTo>
                  <a:lnTo>
                    <a:pt x="277" y="16"/>
                  </a:lnTo>
                  <a:lnTo>
                    <a:pt x="66" y="149"/>
                  </a:lnTo>
                  <a:lnTo>
                    <a:pt x="291" y="16"/>
                  </a:lnTo>
                  <a:lnTo>
                    <a:pt x="64" y="161"/>
                  </a:lnTo>
                  <a:lnTo>
                    <a:pt x="312" y="19"/>
                  </a:lnTo>
                  <a:lnTo>
                    <a:pt x="64" y="168"/>
                  </a:lnTo>
                  <a:lnTo>
                    <a:pt x="322" y="19"/>
                  </a:lnTo>
                  <a:lnTo>
                    <a:pt x="61" y="187"/>
                  </a:lnTo>
                  <a:lnTo>
                    <a:pt x="350" y="21"/>
                  </a:lnTo>
                  <a:lnTo>
                    <a:pt x="61" y="199"/>
                  </a:lnTo>
                  <a:lnTo>
                    <a:pt x="367" y="23"/>
                  </a:lnTo>
                  <a:lnTo>
                    <a:pt x="61" y="206"/>
                  </a:lnTo>
                  <a:lnTo>
                    <a:pt x="376" y="23"/>
                  </a:lnTo>
                  <a:lnTo>
                    <a:pt x="59" y="220"/>
                  </a:lnTo>
                  <a:lnTo>
                    <a:pt x="400" y="26"/>
                  </a:lnTo>
                  <a:lnTo>
                    <a:pt x="59" y="228"/>
                  </a:lnTo>
                  <a:lnTo>
                    <a:pt x="407" y="26"/>
                  </a:lnTo>
                  <a:lnTo>
                    <a:pt x="59" y="237"/>
                  </a:lnTo>
                  <a:lnTo>
                    <a:pt x="421" y="28"/>
                  </a:lnTo>
                  <a:lnTo>
                    <a:pt x="59" y="254"/>
                  </a:lnTo>
                  <a:lnTo>
                    <a:pt x="445" y="28"/>
                  </a:lnTo>
                  <a:lnTo>
                    <a:pt x="57" y="270"/>
                  </a:lnTo>
                  <a:lnTo>
                    <a:pt x="468" y="31"/>
                  </a:lnTo>
                  <a:lnTo>
                    <a:pt x="57" y="277"/>
                  </a:lnTo>
                  <a:lnTo>
                    <a:pt x="480" y="33"/>
                  </a:lnTo>
                  <a:lnTo>
                    <a:pt x="54" y="292"/>
                  </a:lnTo>
                  <a:lnTo>
                    <a:pt x="499" y="33"/>
                  </a:lnTo>
                  <a:lnTo>
                    <a:pt x="54" y="296"/>
                  </a:lnTo>
                  <a:lnTo>
                    <a:pt x="509" y="33"/>
                  </a:lnTo>
                  <a:lnTo>
                    <a:pt x="54" y="303"/>
                  </a:lnTo>
                  <a:lnTo>
                    <a:pt x="520" y="35"/>
                  </a:lnTo>
                  <a:lnTo>
                    <a:pt x="54" y="306"/>
                  </a:lnTo>
                  <a:lnTo>
                    <a:pt x="523" y="35"/>
                  </a:lnTo>
                  <a:lnTo>
                    <a:pt x="54" y="318"/>
                  </a:lnTo>
                  <a:lnTo>
                    <a:pt x="539" y="35"/>
                  </a:lnTo>
                  <a:lnTo>
                    <a:pt x="52" y="334"/>
                  </a:lnTo>
                  <a:lnTo>
                    <a:pt x="563" y="38"/>
                  </a:lnTo>
                  <a:lnTo>
                    <a:pt x="52" y="349"/>
                  </a:lnTo>
                  <a:lnTo>
                    <a:pt x="584" y="40"/>
                  </a:lnTo>
                  <a:lnTo>
                    <a:pt x="49" y="363"/>
                  </a:lnTo>
                  <a:lnTo>
                    <a:pt x="603" y="42"/>
                  </a:lnTo>
                  <a:lnTo>
                    <a:pt x="49" y="372"/>
                  </a:lnTo>
                  <a:lnTo>
                    <a:pt x="617" y="42"/>
                  </a:lnTo>
                  <a:lnTo>
                    <a:pt x="49" y="377"/>
                  </a:lnTo>
                  <a:lnTo>
                    <a:pt x="627" y="42"/>
                  </a:lnTo>
                  <a:lnTo>
                    <a:pt x="47" y="394"/>
                  </a:lnTo>
                  <a:lnTo>
                    <a:pt x="651" y="45"/>
                  </a:lnTo>
                  <a:lnTo>
                    <a:pt x="47" y="396"/>
                  </a:lnTo>
                  <a:lnTo>
                    <a:pt x="653" y="45"/>
                  </a:lnTo>
                  <a:lnTo>
                    <a:pt x="47" y="401"/>
                  </a:lnTo>
                  <a:lnTo>
                    <a:pt x="660" y="47"/>
                  </a:lnTo>
                  <a:lnTo>
                    <a:pt x="47" y="405"/>
                  </a:lnTo>
                  <a:lnTo>
                    <a:pt x="667" y="47"/>
                  </a:lnTo>
                  <a:lnTo>
                    <a:pt x="47" y="424"/>
                  </a:lnTo>
                  <a:lnTo>
                    <a:pt x="696" y="50"/>
                  </a:lnTo>
                  <a:lnTo>
                    <a:pt x="45" y="441"/>
                  </a:lnTo>
                  <a:lnTo>
                    <a:pt x="719" y="50"/>
                  </a:lnTo>
                  <a:lnTo>
                    <a:pt x="45" y="448"/>
                  </a:lnTo>
                  <a:lnTo>
                    <a:pt x="731" y="52"/>
                  </a:lnTo>
                  <a:lnTo>
                    <a:pt x="45" y="453"/>
                  </a:lnTo>
                  <a:lnTo>
                    <a:pt x="738" y="52"/>
                  </a:lnTo>
                  <a:lnTo>
                    <a:pt x="45" y="458"/>
                  </a:lnTo>
                  <a:lnTo>
                    <a:pt x="743" y="52"/>
                  </a:lnTo>
                  <a:lnTo>
                    <a:pt x="42" y="467"/>
                  </a:lnTo>
                  <a:lnTo>
                    <a:pt x="757" y="54"/>
                  </a:lnTo>
                  <a:lnTo>
                    <a:pt x="42" y="479"/>
                  </a:lnTo>
                  <a:lnTo>
                    <a:pt x="774" y="54"/>
                  </a:lnTo>
                  <a:lnTo>
                    <a:pt x="42" y="496"/>
                  </a:lnTo>
                  <a:lnTo>
                    <a:pt x="800" y="57"/>
                  </a:lnTo>
                  <a:lnTo>
                    <a:pt x="40" y="512"/>
                  </a:lnTo>
                  <a:lnTo>
                    <a:pt x="823" y="59"/>
                  </a:lnTo>
                  <a:lnTo>
                    <a:pt x="40" y="515"/>
                  </a:lnTo>
                  <a:lnTo>
                    <a:pt x="826" y="59"/>
                  </a:lnTo>
                  <a:lnTo>
                    <a:pt x="40" y="531"/>
                  </a:lnTo>
                  <a:lnTo>
                    <a:pt x="852" y="61"/>
                  </a:lnTo>
                  <a:lnTo>
                    <a:pt x="38" y="543"/>
                  </a:lnTo>
                  <a:lnTo>
                    <a:pt x="868" y="64"/>
                  </a:lnTo>
                  <a:lnTo>
                    <a:pt x="38" y="546"/>
                  </a:lnTo>
                  <a:lnTo>
                    <a:pt x="871" y="64"/>
                  </a:lnTo>
                  <a:lnTo>
                    <a:pt x="38" y="567"/>
                  </a:lnTo>
                  <a:lnTo>
                    <a:pt x="904" y="66"/>
                  </a:lnTo>
                  <a:lnTo>
                    <a:pt x="35" y="572"/>
                  </a:lnTo>
                  <a:lnTo>
                    <a:pt x="911" y="66"/>
                  </a:lnTo>
                  <a:lnTo>
                    <a:pt x="35" y="583"/>
                  </a:lnTo>
                  <a:lnTo>
                    <a:pt x="927" y="66"/>
                  </a:lnTo>
                  <a:lnTo>
                    <a:pt x="35" y="600"/>
                  </a:lnTo>
                  <a:lnTo>
                    <a:pt x="951" y="69"/>
                  </a:lnTo>
                  <a:lnTo>
                    <a:pt x="33" y="602"/>
                  </a:lnTo>
                  <a:lnTo>
                    <a:pt x="956" y="69"/>
                  </a:lnTo>
                  <a:lnTo>
                    <a:pt x="33" y="626"/>
                  </a:lnTo>
                  <a:lnTo>
                    <a:pt x="989" y="71"/>
                  </a:lnTo>
                  <a:lnTo>
                    <a:pt x="31" y="645"/>
                  </a:lnTo>
                  <a:lnTo>
                    <a:pt x="1017" y="73"/>
                  </a:lnTo>
                  <a:lnTo>
                    <a:pt x="31" y="657"/>
                  </a:lnTo>
                  <a:lnTo>
                    <a:pt x="1034" y="76"/>
                  </a:lnTo>
                  <a:lnTo>
                    <a:pt x="28" y="678"/>
                  </a:lnTo>
                  <a:lnTo>
                    <a:pt x="1065" y="78"/>
                  </a:lnTo>
                  <a:lnTo>
                    <a:pt x="28" y="681"/>
                  </a:lnTo>
                  <a:lnTo>
                    <a:pt x="1067" y="78"/>
                  </a:lnTo>
                  <a:lnTo>
                    <a:pt x="28" y="681"/>
                  </a:lnTo>
                  <a:lnTo>
                    <a:pt x="1069" y="78"/>
                  </a:lnTo>
                  <a:lnTo>
                    <a:pt x="28" y="683"/>
                  </a:lnTo>
                  <a:lnTo>
                    <a:pt x="1074" y="78"/>
                  </a:lnTo>
                  <a:lnTo>
                    <a:pt x="28" y="697"/>
                  </a:lnTo>
                  <a:lnTo>
                    <a:pt x="1091" y="80"/>
                  </a:lnTo>
                  <a:lnTo>
                    <a:pt x="28" y="700"/>
                  </a:lnTo>
                  <a:lnTo>
                    <a:pt x="1095" y="80"/>
                  </a:lnTo>
                  <a:lnTo>
                    <a:pt x="26" y="714"/>
                  </a:lnTo>
                  <a:lnTo>
                    <a:pt x="1119" y="83"/>
                  </a:lnTo>
                  <a:lnTo>
                    <a:pt x="26" y="716"/>
                  </a:lnTo>
                  <a:lnTo>
                    <a:pt x="1121" y="83"/>
                  </a:lnTo>
                  <a:lnTo>
                    <a:pt x="26" y="726"/>
                  </a:lnTo>
                  <a:lnTo>
                    <a:pt x="1133" y="83"/>
                  </a:lnTo>
                  <a:lnTo>
                    <a:pt x="26" y="738"/>
                  </a:lnTo>
                  <a:lnTo>
                    <a:pt x="1155" y="85"/>
                  </a:lnTo>
                  <a:lnTo>
                    <a:pt x="23" y="761"/>
                  </a:lnTo>
                  <a:lnTo>
                    <a:pt x="1188" y="87"/>
                  </a:lnTo>
                  <a:lnTo>
                    <a:pt x="23" y="769"/>
                  </a:lnTo>
                  <a:lnTo>
                    <a:pt x="1200" y="90"/>
                  </a:lnTo>
                  <a:lnTo>
                    <a:pt x="21" y="780"/>
                  </a:lnTo>
                  <a:lnTo>
                    <a:pt x="1216" y="90"/>
                  </a:lnTo>
                  <a:lnTo>
                    <a:pt x="21" y="804"/>
                  </a:lnTo>
                  <a:lnTo>
                    <a:pt x="1249" y="92"/>
                  </a:lnTo>
                  <a:lnTo>
                    <a:pt x="19" y="816"/>
                  </a:lnTo>
                  <a:lnTo>
                    <a:pt x="1268" y="95"/>
                  </a:lnTo>
                  <a:lnTo>
                    <a:pt x="19" y="833"/>
                  </a:lnTo>
                  <a:lnTo>
                    <a:pt x="1290" y="97"/>
                  </a:lnTo>
                  <a:lnTo>
                    <a:pt x="19" y="845"/>
                  </a:lnTo>
                  <a:lnTo>
                    <a:pt x="1308" y="97"/>
                  </a:lnTo>
                  <a:lnTo>
                    <a:pt x="16" y="861"/>
                  </a:lnTo>
                  <a:lnTo>
                    <a:pt x="1332" y="99"/>
                  </a:lnTo>
                  <a:lnTo>
                    <a:pt x="16" y="864"/>
                  </a:lnTo>
                  <a:lnTo>
                    <a:pt x="1337" y="99"/>
                  </a:lnTo>
                  <a:lnTo>
                    <a:pt x="16" y="873"/>
                  </a:lnTo>
                  <a:lnTo>
                    <a:pt x="1351" y="102"/>
                  </a:lnTo>
                  <a:lnTo>
                    <a:pt x="14" y="885"/>
                  </a:lnTo>
                  <a:lnTo>
                    <a:pt x="1365" y="102"/>
                  </a:lnTo>
                  <a:lnTo>
                    <a:pt x="14" y="906"/>
                  </a:lnTo>
                  <a:lnTo>
                    <a:pt x="1398" y="104"/>
                  </a:lnTo>
                  <a:lnTo>
                    <a:pt x="12" y="925"/>
                  </a:lnTo>
                  <a:lnTo>
                    <a:pt x="1427" y="106"/>
                  </a:lnTo>
                  <a:lnTo>
                    <a:pt x="12" y="942"/>
                  </a:lnTo>
                  <a:lnTo>
                    <a:pt x="1450" y="109"/>
                  </a:lnTo>
                  <a:lnTo>
                    <a:pt x="9" y="961"/>
                  </a:lnTo>
                  <a:lnTo>
                    <a:pt x="1479" y="111"/>
                  </a:lnTo>
                  <a:lnTo>
                    <a:pt x="9" y="985"/>
                  </a:lnTo>
                  <a:lnTo>
                    <a:pt x="1512" y="114"/>
                  </a:lnTo>
                  <a:lnTo>
                    <a:pt x="9" y="985"/>
                  </a:lnTo>
                  <a:lnTo>
                    <a:pt x="1512" y="114"/>
                  </a:lnTo>
                  <a:lnTo>
                    <a:pt x="7" y="1001"/>
                  </a:lnTo>
                  <a:lnTo>
                    <a:pt x="1538" y="116"/>
                  </a:lnTo>
                  <a:lnTo>
                    <a:pt x="4" y="1023"/>
                  </a:lnTo>
                  <a:lnTo>
                    <a:pt x="1566" y="118"/>
                  </a:lnTo>
                  <a:lnTo>
                    <a:pt x="4" y="1044"/>
                  </a:lnTo>
                  <a:lnTo>
                    <a:pt x="1600" y="121"/>
                  </a:lnTo>
                  <a:lnTo>
                    <a:pt x="2" y="1060"/>
                  </a:lnTo>
                  <a:lnTo>
                    <a:pt x="1621" y="123"/>
                  </a:lnTo>
                  <a:lnTo>
                    <a:pt x="2" y="1072"/>
                  </a:lnTo>
                  <a:lnTo>
                    <a:pt x="1642" y="123"/>
                  </a:lnTo>
                  <a:lnTo>
                    <a:pt x="2" y="1077"/>
                  </a:lnTo>
                  <a:lnTo>
                    <a:pt x="1649" y="125"/>
                  </a:lnTo>
                  <a:lnTo>
                    <a:pt x="0" y="1094"/>
                  </a:lnTo>
                  <a:lnTo>
                    <a:pt x="1673" y="125"/>
                  </a:lnTo>
                  <a:lnTo>
                    <a:pt x="0" y="1115"/>
                  </a:lnTo>
                  <a:lnTo>
                    <a:pt x="1701" y="128"/>
                  </a:lnTo>
                  <a:lnTo>
                    <a:pt x="14" y="1122"/>
                  </a:lnTo>
                  <a:lnTo>
                    <a:pt x="1727" y="130"/>
                  </a:lnTo>
                  <a:lnTo>
                    <a:pt x="23" y="1122"/>
                  </a:lnTo>
                  <a:lnTo>
                    <a:pt x="1734" y="130"/>
                  </a:lnTo>
                  <a:lnTo>
                    <a:pt x="40" y="1122"/>
                  </a:lnTo>
                  <a:lnTo>
                    <a:pt x="1749" y="133"/>
                  </a:lnTo>
                  <a:lnTo>
                    <a:pt x="49" y="1122"/>
                  </a:lnTo>
                  <a:lnTo>
                    <a:pt x="1758" y="133"/>
                  </a:lnTo>
                  <a:lnTo>
                    <a:pt x="87" y="1122"/>
                  </a:lnTo>
                  <a:lnTo>
                    <a:pt x="1791" y="135"/>
                  </a:lnTo>
                  <a:lnTo>
                    <a:pt x="116" y="1120"/>
                  </a:lnTo>
                  <a:lnTo>
                    <a:pt x="1815" y="137"/>
                  </a:lnTo>
                  <a:lnTo>
                    <a:pt x="146" y="1120"/>
                  </a:lnTo>
                  <a:lnTo>
                    <a:pt x="1841" y="140"/>
                  </a:lnTo>
                  <a:lnTo>
                    <a:pt x="180" y="1120"/>
                  </a:lnTo>
                  <a:lnTo>
                    <a:pt x="1869" y="142"/>
                  </a:lnTo>
                  <a:lnTo>
                    <a:pt x="220" y="1120"/>
                  </a:lnTo>
                  <a:lnTo>
                    <a:pt x="1902" y="144"/>
                  </a:lnTo>
                  <a:lnTo>
                    <a:pt x="229" y="1120"/>
                  </a:lnTo>
                  <a:lnTo>
                    <a:pt x="1912" y="144"/>
                  </a:lnTo>
                  <a:lnTo>
                    <a:pt x="253" y="1120"/>
                  </a:lnTo>
                  <a:lnTo>
                    <a:pt x="1933" y="147"/>
                  </a:lnTo>
                  <a:lnTo>
                    <a:pt x="272" y="1120"/>
                  </a:lnTo>
                  <a:lnTo>
                    <a:pt x="1950" y="149"/>
                  </a:lnTo>
                  <a:lnTo>
                    <a:pt x="305" y="1120"/>
                  </a:lnTo>
                  <a:lnTo>
                    <a:pt x="1978" y="152"/>
                  </a:lnTo>
                  <a:lnTo>
                    <a:pt x="336" y="1117"/>
                  </a:lnTo>
                  <a:lnTo>
                    <a:pt x="2004" y="152"/>
                  </a:lnTo>
                  <a:lnTo>
                    <a:pt x="357" y="1117"/>
                  </a:lnTo>
                  <a:lnTo>
                    <a:pt x="2023" y="154"/>
                  </a:lnTo>
                  <a:lnTo>
                    <a:pt x="383" y="1117"/>
                  </a:lnTo>
                  <a:lnTo>
                    <a:pt x="2044" y="156"/>
                  </a:lnTo>
                  <a:lnTo>
                    <a:pt x="386" y="1117"/>
                  </a:lnTo>
                  <a:lnTo>
                    <a:pt x="2047" y="156"/>
                  </a:lnTo>
                  <a:lnTo>
                    <a:pt x="390" y="1117"/>
                  </a:lnTo>
                  <a:lnTo>
                    <a:pt x="2052" y="156"/>
                  </a:lnTo>
                  <a:lnTo>
                    <a:pt x="414" y="1117"/>
                  </a:lnTo>
                  <a:lnTo>
                    <a:pt x="2070" y="159"/>
                  </a:lnTo>
                  <a:lnTo>
                    <a:pt x="419" y="1117"/>
                  </a:lnTo>
                  <a:lnTo>
                    <a:pt x="2075" y="159"/>
                  </a:lnTo>
                  <a:lnTo>
                    <a:pt x="442" y="1117"/>
                  </a:lnTo>
                  <a:lnTo>
                    <a:pt x="2094" y="159"/>
                  </a:lnTo>
                  <a:lnTo>
                    <a:pt x="464" y="1117"/>
                  </a:lnTo>
                  <a:lnTo>
                    <a:pt x="2115" y="161"/>
                  </a:lnTo>
                  <a:lnTo>
                    <a:pt x="480" y="1117"/>
                  </a:lnTo>
                  <a:lnTo>
                    <a:pt x="2130" y="163"/>
                  </a:lnTo>
                  <a:lnTo>
                    <a:pt x="511" y="1117"/>
                  </a:lnTo>
                  <a:lnTo>
                    <a:pt x="2156" y="163"/>
                  </a:lnTo>
                  <a:lnTo>
                    <a:pt x="513" y="1117"/>
                  </a:lnTo>
                  <a:lnTo>
                    <a:pt x="2158" y="166"/>
                  </a:lnTo>
                  <a:lnTo>
                    <a:pt x="537" y="1115"/>
                  </a:lnTo>
                  <a:lnTo>
                    <a:pt x="2177" y="166"/>
                  </a:lnTo>
                  <a:lnTo>
                    <a:pt x="575" y="1115"/>
                  </a:lnTo>
                  <a:lnTo>
                    <a:pt x="2210" y="168"/>
                  </a:lnTo>
                  <a:lnTo>
                    <a:pt x="594" y="1115"/>
                  </a:lnTo>
                  <a:lnTo>
                    <a:pt x="2227" y="171"/>
                  </a:lnTo>
                  <a:lnTo>
                    <a:pt x="620" y="1115"/>
                  </a:lnTo>
                  <a:lnTo>
                    <a:pt x="2248" y="173"/>
                  </a:lnTo>
                  <a:lnTo>
                    <a:pt x="643" y="1115"/>
                  </a:lnTo>
                  <a:lnTo>
                    <a:pt x="2269" y="173"/>
                  </a:lnTo>
                  <a:lnTo>
                    <a:pt x="672" y="1115"/>
                  </a:lnTo>
                  <a:lnTo>
                    <a:pt x="2295" y="175"/>
                  </a:lnTo>
                  <a:lnTo>
                    <a:pt x="698" y="1115"/>
                  </a:lnTo>
                  <a:lnTo>
                    <a:pt x="2317" y="178"/>
                  </a:lnTo>
                  <a:lnTo>
                    <a:pt x="705" y="1115"/>
                  </a:lnTo>
                  <a:lnTo>
                    <a:pt x="2324" y="178"/>
                  </a:lnTo>
                  <a:lnTo>
                    <a:pt x="714" y="1115"/>
                  </a:lnTo>
                  <a:lnTo>
                    <a:pt x="2331" y="178"/>
                  </a:lnTo>
                  <a:lnTo>
                    <a:pt x="745" y="1115"/>
                  </a:lnTo>
                  <a:lnTo>
                    <a:pt x="2359" y="180"/>
                  </a:lnTo>
                  <a:lnTo>
                    <a:pt x="781" y="1113"/>
                  </a:lnTo>
                  <a:lnTo>
                    <a:pt x="2388" y="182"/>
                  </a:lnTo>
                  <a:lnTo>
                    <a:pt x="804" y="1113"/>
                  </a:lnTo>
                  <a:lnTo>
                    <a:pt x="2409" y="185"/>
                  </a:lnTo>
                  <a:lnTo>
                    <a:pt x="811" y="1113"/>
                  </a:lnTo>
                  <a:lnTo>
                    <a:pt x="2416" y="185"/>
                  </a:lnTo>
                  <a:lnTo>
                    <a:pt x="814" y="1113"/>
                  </a:lnTo>
                  <a:lnTo>
                    <a:pt x="2416" y="185"/>
                  </a:lnTo>
                  <a:lnTo>
                    <a:pt x="833" y="1113"/>
                  </a:lnTo>
                  <a:lnTo>
                    <a:pt x="2433" y="187"/>
                  </a:lnTo>
                  <a:lnTo>
                    <a:pt x="847" y="1113"/>
                  </a:lnTo>
                  <a:lnTo>
                    <a:pt x="2444" y="187"/>
                  </a:lnTo>
                  <a:lnTo>
                    <a:pt x="880" y="1113"/>
                  </a:lnTo>
                  <a:lnTo>
                    <a:pt x="2475" y="190"/>
                  </a:lnTo>
                  <a:lnTo>
                    <a:pt x="897" y="1113"/>
                  </a:lnTo>
                  <a:lnTo>
                    <a:pt x="2487" y="192"/>
                  </a:lnTo>
                  <a:lnTo>
                    <a:pt x="904" y="1113"/>
                  </a:lnTo>
                  <a:lnTo>
                    <a:pt x="2494" y="192"/>
                  </a:lnTo>
                  <a:lnTo>
                    <a:pt x="916" y="1113"/>
                  </a:lnTo>
                  <a:lnTo>
                    <a:pt x="2506" y="192"/>
                  </a:lnTo>
                  <a:lnTo>
                    <a:pt x="918" y="1113"/>
                  </a:lnTo>
                  <a:lnTo>
                    <a:pt x="2506" y="192"/>
                  </a:lnTo>
                  <a:lnTo>
                    <a:pt x="927" y="1113"/>
                  </a:lnTo>
                  <a:lnTo>
                    <a:pt x="2513" y="192"/>
                  </a:lnTo>
                  <a:lnTo>
                    <a:pt x="951" y="1113"/>
                  </a:lnTo>
                  <a:lnTo>
                    <a:pt x="2534" y="194"/>
                  </a:lnTo>
                  <a:lnTo>
                    <a:pt x="958" y="1113"/>
                  </a:lnTo>
                  <a:lnTo>
                    <a:pt x="2541" y="194"/>
                  </a:lnTo>
                  <a:lnTo>
                    <a:pt x="991" y="1110"/>
                  </a:lnTo>
                  <a:lnTo>
                    <a:pt x="2570" y="197"/>
                  </a:lnTo>
                  <a:lnTo>
                    <a:pt x="1008" y="1110"/>
                  </a:lnTo>
                  <a:lnTo>
                    <a:pt x="2584" y="199"/>
                  </a:lnTo>
                  <a:lnTo>
                    <a:pt x="1015" y="1110"/>
                  </a:lnTo>
                  <a:lnTo>
                    <a:pt x="2591" y="199"/>
                  </a:lnTo>
                  <a:lnTo>
                    <a:pt x="1017" y="1110"/>
                  </a:lnTo>
                  <a:lnTo>
                    <a:pt x="2593" y="199"/>
                  </a:lnTo>
                  <a:lnTo>
                    <a:pt x="1050" y="1110"/>
                  </a:lnTo>
                  <a:lnTo>
                    <a:pt x="2622" y="201"/>
                  </a:lnTo>
                  <a:lnTo>
                    <a:pt x="1055" y="1110"/>
                  </a:lnTo>
                  <a:lnTo>
                    <a:pt x="2627" y="201"/>
                  </a:lnTo>
                  <a:lnTo>
                    <a:pt x="1086" y="1110"/>
                  </a:lnTo>
                  <a:lnTo>
                    <a:pt x="2650" y="204"/>
                  </a:lnTo>
                  <a:lnTo>
                    <a:pt x="1107" y="1110"/>
                  </a:lnTo>
                  <a:lnTo>
                    <a:pt x="2669" y="206"/>
                  </a:lnTo>
                  <a:lnTo>
                    <a:pt x="1112" y="1110"/>
                  </a:lnTo>
                  <a:lnTo>
                    <a:pt x="2674" y="206"/>
                  </a:lnTo>
                  <a:lnTo>
                    <a:pt x="1140" y="1110"/>
                  </a:lnTo>
                  <a:lnTo>
                    <a:pt x="2700" y="209"/>
                  </a:lnTo>
                  <a:lnTo>
                    <a:pt x="1174" y="1110"/>
                  </a:lnTo>
                  <a:lnTo>
                    <a:pt x="2728" y="211"/>
                  </a:lnTo>
                  <a:lnTo>
                    <a:pt x="1176" y="1110"/>
                  </a:lnTo>
                  <a:lnTo>
                    <a:pt x="2731" y="211"/>
                  </a:lnTo>
                  <a:lnTo>
                    <a:pt x="1178" y="1110"/>
                  </a:lnTo>
                  <a:lnTo>
                    <a:pt x="2731" y="211"/>
                  </a:lnTo>
                  <a:lnTo>
                    <a:pt x="1190" y="1110"/>
                  </a:lnTo>
                  <a:lnTo>
                    <a:pt x="2743" y="211"/>
                  </a:lnTo>
                  <a:lnTo>
                    <a:pt x="1200" y="1110"/>
                  </a:lnTo>
                  <a:lnTo>
                    <a:pt x="2750" y="211"/>
                  </a:lnTo>
                  <a:lnTo>
                    <a:pt x="1207" y="1110"/>
                  </a:lnTo>
                  <a:lnTo>
                    <a:pt x="2757" y="213"/>
                  </a:lnTo>
                  <a:lnTo>
                    <a:pt x="1223" y="1108"/>
                  </a:lnTo>
                  <a:lnTo>
                    <a:pt x="2771" y="213"/>
                  </a:lnTo>
                  <a:lnTo>
                    <a:pt x="1235" y="1108"/>
                  </a:lnTo>
                  <a:lnTo>
                    <a:pt x="2780" y="213"/>
                  </a:lnTo>
                  <a:lnTo>
                    <a:pt x="1242" y="1108"/>
                  </a:lnTo>
                  <a:lnTo>
                    <a:pt x="2788" y="216"/>
                  </a:lnTo>
                  <a:lnTo>
                    <a:pt x="1266" y="1108"/>
                  </a:lnTo>
                  <a:lnTo>
                    <a:pt x="2809" y="216"/>
                  </a:lnTo>
                  <a:lnTo>
                    <a:pt x="1271" y="1108"/>
                  </a:lnTo>
                  <a:lnTo>
                    <a:pt x="2811" y="216"/>
                  </a:lnTo>
                  <a:lnTo>
                    <a:pt x="1280" y="1108"/>
                  </a:lnTo>
                  <a:lnTo>
                    <a:pt x="2821" y="218"/>
                  </a:lnTo>
                  <a:lnTo>
                    <a:pt x="1318" y="1108"/>
                  </a:lnTo>
                  <a:lnTo>
                    <a:pt x="2851" y="220"/>
                  </a:lnTo>
                  <a:lnTo>
                    <a:pt x="1358" y="1108"/>
                  </a:lnTo>
                  <a:lnTo>
                    <a:pt x="2887" y="223"/>
                  </a:lnTo>
                  <a:lnTo>
                    <a:pt x="1389" y="1108"/>
                  </a:lnTo>
                  <a:lnTo>
                    <a:pt x="2913" y="225"/>
                  </a:lnTo>
                  <a:lnTo>
                    <a:pt x="1413" y="1108"/>
                  </a:lnTo>
                  <a:lnTo>
                    <a:pt x="2934" y="225"/>
                  </a:lnTo>
                  <a:lnTo>
                    <a:pt x="1439" y="1108"/>
                  </a:lnTo>
                  <a:lnTo>
                    <a:pt x="2956" y="228"/>
                  </a:lnTo>
                  <a:lnTo>
                    <a:pt x="1455" y="1106"/>
                  </a:lnTo>
                  <a:lnTo>
                    <a:pt x="2972" y="230"/>
                  </a:lnTo>
                  <a:lnTo>
                    <a:pt x="1458" y="1106"/>
                  </a:lnTo>
                  <a:lnTo>
                    <a:pt x="2972" y="230"/>
                  </a:lnTo>
                  <a:lnTo>
                    <a:pt x="1491" y="1106"/>
                  </a:lnTo>
                  <a:lnTo>
                    <a:pt x="3000" y="232"/>
                  </a:lnTo>
                  <a:lnTo>
                    <a:pt x="1502" y="1106"/>
                  </a:lnTo>
                  <a:lnTo>
                    <a:pt x="3010" y="232"/>
                  </a:lnTo>
                  <a:lnTo>
                    <a:pt x="1529" y="1106"/>
                  </a:lnTo>
                  <a:lnTo>
                    <a:pt x="3034" y="235"/>
                  </a:lnTo>
                  <a:lnTo>
                    <a:pt x="1559" y="1106"/>
                  </a:lnTo>
                  <a:lnTo>
                    <a:pt x="3060" y="237"/>
                  </a:lnTo>
                  <a:lnTo>
                    <a:pt x="1578" y="1106"/>
                  </a:lnTo>
                  <a:lnTo>
                    <a:pt x="3079" y="237"/>
                  </a:lnTo>
                  <a:lnTo>
                    <a:pt x="1600" y="1106"/>
                  </a:lnTo>
                  <a:lnTo>
                    <a:pt x="3095" y="239"/>
                  </a:lnTo>
                  <a:lnTo>
                    <a:pt x="1607" y="1106"/>
                  </a:lnTo>
                  <a:lnTo>
                    <a:pt x="3102" y="239"/>
                  </a:lnTo>
                  <a:lnTo>
                    <a:pt x="1618" y="1106"/>
                  </a:lnTo>
                  <a:lnTo>
                    <a:pt x="3112" y="239"/>
                  </a:lnTo>
                  <a:lnTo>
                    <a:pt x="1640" y="1106"/>
                  </a:lnTo>
                  <a:lnTo>
                    <a:pt x="3131" y="242"/>
                  </a:lnTo>
                  <a:lnTo>
                    <a:pt x="1680" y="1103"/>
                  </a:lnTo>
                  <a:lnTo>
                    <a:pt x="3164" y="244"/>
                  </a:lnTo>
                  <a:lnTo>
                    <a:pt x="1697" y="1103"/>
                  </a:lnTo>
                  <a:lnTo>
                    <a:pt x="3178" y="246"/>
                  </a:lnTo>
                  <a:lnTo>
                    <a:pt x="1720" y="1103"/>
                  </a:lnTo>
                  <a:lnTo>
                    <a:pt x="3202" y="246"/>
                  </a:lnTo>
                  <a:lnTo>
                    <a:pt x="1732" y="1103"/>
                  </a:lnTo>
                  <a:lnTo>
                    <a:pt x="3211" y="249"/>
                  </a:lnTo>
                  <a:lnTo>
                    <a:pt x="1772" y="1103"/>
                  </a:lnTo>
                  <a:lnTo>
                    <a:pt x="3244" y="251"/>
                  </a:lnTo>
                  <a:lnTo>
                    <a:pt x="1810" y="1103"/>
                  </a:lnTo>
                  <a:lnTo>
                    <a:pt x="3277" y="254"/>
                  </a:lnTo>
                  <a:lnTo>
                    <a:pt x="1817" y="1103"/>
                  </a:lnTo>
                  <a:lnTo>
                    <a:pt x="3284" y="254"/>
                  </a:lnTo>
                  <a:lnTo>
                    <a:pt x="1836" y="1103"/>
                  </a:lnTo>
                  <a:lnTo>
                    <a:pt x="3301" y="256"/>
                  </a:lnTo>
                  <a:lnTo>
                    <a:pt x="1862" y="1103"/>
                  </a:lnTo>
                  <a:lnTo>
                    <a:pt x="3322" y="256"/>
                  </a:lnTo>
                  <a:lnTo>
                    <a:pt x="1881" y="1103"/>
                  </a:lnTo>
                  <a:lnTo>
                    <a:pt x="3339" y="258"/>
                  </a:lnTo>
                  <a:lnTo>
                    <a:pt x="1888" y="1103"/>
                  </a:lnTo>
                  <a:lnTo>
                    <a:pt x="3346" y="258"/>
                  </a:lnTo>
                  <a:lnTo>
                    <a:pt x="1893" y="1103"/>
                  </a:lnTo>
                  <a:lnTo>
                    <a:pt x="3348" y="258"/>
                  </a:lnTo>
                  <a:lnTo>
                    <a:pt x="1914" y="1101"/>
                  </a:lnTo>
                  <a:lnTo>
                    <a:pt x="3367" y="261"/>
                  </a:lnTo>
                  <a:lnTo>
                    <a:pt x="1931" y="1101"/>
                  </a:lnTo>
                  <a:lnTo>
                    <a:pt x="3382" y="261"/>
                  </a:lnTo>
                  <a:lnTo>
                    <a:pt x="1950" y="1101"/>
                  </a:lnTo>
                  <a:lnTo>
                    <a:pt x="3398" y="263"/>
                  </a:lnTo>
                  <a:lnTo>
                    <a:pt x="1964" y="1101"/>
                  </a:lnTo>
                  <a:lnTo>
                    <a:pt x="3410" y="263"/>
                  </a:lnTo>
                  <a:lnTo>
                    <a:pt x="1981" y="1101"/>
                  </a:lnTo>
                  <a:lnTo>
                    <a:pt x="3424" y="265"/>
                  </a:lnTo>
                  <a:lnTo>
                    <a:pt x="2007" y="1101"/>
                  </a:lnTo>
                  <a:lnTo>
                    <a:pt x="3445" y="268"/>
                  </a:lnTo>
                  <a:lnTo>
                    <a:pt x="2044" y="1101"/>
                  </a:lnTo>
                  <a:lnTo>
                    <a:pt x="3479" y="270"/>
                  </a:lnTo>
                  <a:lnTo>
                    <a:pt x="2047" y="1101"/>
                  </a:lnTo>
                  <a:lnTo>
                    <a:pt x="3481" y="270"/>
                  </a:lnTo>
                  <a:lnTo>
                    <a:pt x="2066" y="1101"/>
                  </a:lnTo>
                  <a:lnTo>
                    <a:pt x="3497" y="270"/>
                  </a:lnTo>
                  <a:lnTo>
                    <a:pt x="2104" y="1101"/>
                  </a:lnTo>
                  <a:lnTo>
                    <a:pt x="3531" y="273"/>
                  </a:lnTo>
                  <a:lnTo>
                    <a:pt x="2123" y="1098"/>
                  </a:lnTo>
                  <a:lnTo>
                    <a:pt x="3540" y="277"/>
                  </a:lnTo>
                  <a:lnTo>
                    <a:pt x="2139" y="1098"/>
                  </a:lnTo>
                  <a:lnTo>
                    <a:pt x="3542" y="287"/>
                  </a:lnTo>
                  <a:lnTo>
                    <a:pt x="2156" y="1098"/>
                  </a:lnTo>
                  <a:lnTo>
                    <a:pt x="3542" y="296"/>
                  </a:lnTo>
                  <a:lnTo>
                    <a:pt x="2165" y="1098"/>
                  </a:lnTo>
                  <a:lnTo>
                    <a:pt x="3542" y="301"/>
                  </a:lnTo>
                  <a:lnTo>
                    <a:pt x="2186" y="1098"/>
                  </a:lnTo>
                  <a:lnTo>
                    <a:pt x="3545" y="313"/>
                  </a:lnTo>
                  <a:lnTo>
                    <a:pt x="2203" y="1098"/>
                  </a:lnTo>
                  <a:lnTo>
                    <a:pt x="3545" y="320"/>
                  </a:lnTo>
                  <a:lnTo>
                    <a:pt x="2215" y="1098"/>
                  </a:lnTo>
                  <a:lnTo>
                    <a:pt x="3547" y="327"/>
                  </a:lnTo>
                  <a:lnTo>
                    <a:pt x="2238" y="1098"/>
                  </a:lnTo>
                  <a:lnTo>
                    <a:pt x="3547" y="341"/>
                  </a:lnTo>
                  <a:lnTo>
                    <a:pt x="2262" y="1098"/>
                  </a:lnTo>
                  <a:lnTo>
                    <a:pt x="3550" y="353"/>
                  </a:lnTo>
                  <a:lnTo>
                    <a:pt x="2298" y="1098"/>
                  </a:lnTo>
                  <a:lnTo>
                    <a:pt x="3552" y="372"/>
                  </a:lnTo>
                  <a:lnTo>
                    <a:pt x="2328" y="1098"/>
                  </a:lnTo>
                  <a:lnTo>
                    <a:pt x="3554" y="389"/>
                  </a:lnTo>
                  <a:lnTo>
                    <a:pt x="2364" y="1096"/>
                  </a:lnTo>
                  <a:lnTo>
                    <a:pt x="3557" y="408"/>
                  </a:lnTo>
                  <a:lnTo>
                    <a:pt x="2395" y="1096"/>
                  </a:lnTo>
                  <a:lnTo>
                    <a:pt x="3559" y="422"/>
                  </a:lnTo>
                  <a:lnTo>
                    <a:pt x="2397" y="1096"/>
                  </a:lnTo>
                  <a:lnTo>
                    <a:pt x="3559" y="424"/>
                  </a:lnTo>
                  <a:lnTo>
                    <a:pt x="2437" y="1096"/>
                  </a:lnTo>
                  <a:lnTo>
                    <a:pt x="3561" y="446"/>
                  </a:lnTo>
                  <a:lnTo>
                    <a:pt x="2475" y="1096"/>
                  </a:lnTo>
                  <a:lnTo>
                    <a:pt x="3564" y="465"/>
                  </a:lnTo>
                  <a:lnTo>
                    <a:pt x="2508" y="1096"/>
                  </a:lnTo>
                  <a:lnTo>
                    <a:pt x="3566" y="484"/>
                  </a:lnTo>
                  <a:lnTo>
                    <a:pt x="2511" y="1096"/>
                  </a:lnTo>
                  <a:lnTo>
                    <a:pt x="3566" y="484"/>
                  </a:lnTo>
                  <a:lnTo>
                    <a:pt x="2515" y="1096"/>
                  </a:lnTo>
                  <a:lnTo>
                    <a:pt x="3566" y="486"/>
                  </a:lnTo>
                  <a:lnTo>
                    <a:pt x="2515" y="1096"/>
                  </a:lnTo>
                  <a:lnTo>
                    <a:pt x="3566" y="486"/>
                  </a:lnTo>
                  <a:lnTo>
                    <a:pt x="2534" y="1096"/>
                  </a:lnTo>
                  <a:lnTo>
                    <a:pt x="3568" y="498"/>
                  </a:lnTo>
                  <a:lnTo>
                    <a:pt x="2570" y="1096"/>
                  </a:lnTo>
                  <a:lnTo>
                    <a:pt x="3571" y="515"/>
                  </a:lnTo>
                  <a:lnTo>
                    <a:pt x="2605" y="1094"/>
                  </a:lnTo>
                  <a:lnTo>
                    <a:pt x="3573" y="534"/>
                  </a:lnTo>
                  <a:lnTo>
                    <a:pt x="2643" y="1094"/>
                  </a:lnTo>
                  <a:lnTo>
                    <a:pt x="3576" y="555"/>
                  </a:lnTo>
                  <a:lnTo>
                    <a:pt x="2662" y="1094"/>
                  </a:lnTo>
                  <a:lnTo>
                    <a:pt x="3576" y="564"/>
                  </a:lnTo>
                  <a:lnTo>
                    <a:pt x="2662" y="1094"/>
                  </a:lnTo>
                  <a:lnTo>
                    <a:pt x="3576" y="564"/>
                  </a:lnTo>
                  <a:lnTo>
                    <a:pt x="2676" y="1094"/>
                  </a:lnTo>
                  <a:lnTo>
                    <a:pt x="3578" y="574"/>
                  </a:lnTo>
                  <a:lnTo>
                    <a:pt x="2717" y="1094"/>
                  </a:lnTo>
                  <a:lnTo>
                    <a:pt x="3580" y="593"/>
                  </a:lnTo>
                  <a:lnTo>
                    <a:pt x="2745" y="1094"/>
                  </a:lnTo>
                  <a:lnTo>
                    <a:pt x="3580" y="610"/>
                  </a:lnTo>
                  <a:lnTo>
                    <a:pt x="2778" y="1094"/>
                  </a:lnTo>
                  <a:lnTo>
                    <a:pt x="3583" y="626"/>
                  </a:lnTo>
                  <a:lnTo>
                    <a:pt x="2816" y="1091"/>
                  </a:lnTo>
                  <a:lnTo>
                    <a:pt x="3585" y="648"/>
                  </a:lnTo>
                  <a:lnTo>
                    <a:pt x="2835" y="1091"/>
                  </a:lnTo>
                  <a:lnTo>
                    <a:pt x="3587" y="657"/>
                  </a:lnTo>
                  <a:lnTo>
                    <a:pt x="2842" y="1091"/>
                  </a:lnTo>
                  <a:lnTo>
                    <a:pt x="3587" y="659"/>
                  </a:lnTo>
                  <a:lnTo>
                    <a:pt x="2866" y="1091"/>
                  </a:lnTo>
                  <a:lnTo>
                    <a:pt x="3590" y="674"/>
                  </a:lnTo>
                  <a:lnTo>
                    <a:pt x="2896" y="1091"/>
                  </a:lnTo>
                  <a:lnTo>
                    <a:pt x="3592" y="690"/>
                  </a:lnTo>
                  <a:lnTo>
                    <a:pt x="2932" y="1091"/>
                  </a:lnTo>
                  <a:lnTo>
                    <a:pt x="3594" y="709"/>
                  </a:lnTo>
                  <a:lnTo>
                    <a:pt x="2946" y="1091"/>
                  </a:lnTo>
                  <a:lnTo>
                    <a:pt x="3594" y="716"/>
                  </a:lnTo>
                  <a:lnTo>
                    <a:pt x="2977" y="1091"/>
                  </a:lnTo>
                  <a:lnTo>
                    <a:pt x="3597" y="733"/>
                  </a:lnTo>
                  <a:lnTo>
                    <a:pt x="2996" y="1091"/>
                  </a:lnTo>
                  <a:lnTo>
                    <a:pt x="3597" y="742"/>
                  </a:lnTo>
                  <a:lnTo>
                    <a:pt x="3017" y="1091"/>
                  </a:lnTo>
                  <a:lnTo>
                    <a:pt x="3599" y="754"/>
                  </a:lnTo>
                  <a:lnTo>
                    <a:pt x="3027" y="1089"/>
                  </a:lnTo>
                  <a:lnTo>
                    <a:pt x="3599" y="759"/>
                  </a:lnTo>
                  <a:lnTo>
                    <a:pt x="3043" y="1089"/>
                  </a:lnTo>
                  <a:lnTo>
                    <a:pt x="3602" y="766"/>
                  </a:lnTo>
                  <a:lnTo>
                    <a:pt x="3069" y="1089"/>
                  </a:lnTo>
                  <a:lnTo>
                    <a:pt x="3602" y="780"/>
                  </a:lnTo>
                  <a:lnTo>
                    <a:pt x="3083" y="1089"/>
                  </a:lnTo>
                  <a:lnTo>
                    <a:pt x="3604" y="790"/>
                  </a:lnTo>
                  <a:lnTo>
                    <a:pt x="3107" y="1089"/>
                  </a:lnTo>
                  <a:lnTo>
                    <a:pt x="3604" y="802"/>
                  </a:lnTo>
                  <a:lnTo>
                    <a:pt x="3140" y="1089"/>
                  </a:lnTo>
                  <a:lnTo>
                    <a:pt x="3606" y="818"/>
                  </a:lnTo>
                  <a:lnTo>
                    <a:pt x="3159" y="1089"/>
                  </a:lnTo>
                  <a:lnTo>
                    <a:pt x="3609" y="830"/>
                  </a:lnTo>
                  <a:lnTo>
                    <a:pt x="3176" y="1089"/>
                  </a:lnTo>
                  <a:lnTo>
                    <a:pt x="3609" y="837"/>
                  </a:lnTo>
                  <a:lnTo>
                    <a:pt x="3199" y="1089"/>
                  </a:lnTo>
                  <a:lnTo>
                    <a:pt x="3611" y="852"/>
                  </a:lnTo>
                  <a:lnTo>
                    <a:pt x="3230" y="1089"/>
                  </a:lnTo>
                  <a:lnTo>
                    <a:pt x="3613" y="866"/>
                  </a:lnTo>
                  <a:lnTo>
                    <a:pt x="3235" y="1089"/>
                  </a:lnTo>
                  <a:lnTo>
                    <a:pt x="3613" y="868"/>
                  </a:lnTo>
                  <a:lnTo>
                    <a:pt x="3263" y="1087"/>
                  </a:lnTo>
                  <a:lnTo>
                    <a:pt x="3616" y="885"/>
                  </a:lnTo>
                  <a:lnTo>
                    <a:pt x="3289" y="1087"/>
                  </a:lnTo>
                  <a:lnTo>
                    <a:pt x="3616" y="897"/>
                  </a:lnTo>
                  <a:lnTo>
                    <a:pt x="3313" y="1087"/>
                  </a:lnTo>
                  <a:lnTo>
                    <a:pt x="3618" y="911"/>
                  </a:lnTo>
                  <a:lnTo>
                    <a:pt x="3318" y="1087"/>
                  </a:lnTo>
                  <a:lnTo>
                    <a:pt x="3618" y="913"/>
                  </a:lnTo>
                  <a:lnTo>
                    <a:pt x="3348" y="1087"/>
                  </a:lnTo>
                  <a:lnTo>
                    <a:pt x="3621" y="930"/>
                  </a:lnTo>
                  <a:lnTo>
                    <a:pt x="3353" y="1087"/>
                  </a:lnTo>
                  <a:lnTo>
                    <a:pt x="3621" y="932"/>
                  </a:lnTo>
                  <a:lnTo>
                    <a:pt x="3382" y="1087"/>
                  </a:lnTo>
                  <a:lnTo>
                    <a:pt x="3623" y="947"/>
                  </a:lnTo>
                  <a:lnTo>
                    <a:pt x="3398" y="1087"/>
                  </a:lnTo>
                  <a:lnTo>
                    <a:pt x="3623" y="956"/>
                  </a:lnTo>
                  <a:lnTo>
                    <a:pt x="3398" y="1087"/>
                  </a:lnTo>
                  <a:lnTo>
                    <a:pt x="3623" y="956"/>
                  </a:lnTo>
                  <a:lnTo>
                    <a:pt x="3436" y="1087"/>
                  </a:lnTo>
                  <a:lnTo>
                    <a:pt x="3625" y="975"/>
                  </a:lnTo>
                  <a:lnTo>
                    <a:pt x="3448" y="1087"/>
                  </a:lnTo>
                  <a:lnTo>
                    <a:pt x="3628" y="982"/>
                  </a:lnTo>
                  <a:lnTo>
                    <a:pt x="3462" y="1087"/>
                  </a:lnTo>
                  <a:lnTo>
                    <a:pt x="3628" y="989"/>
                  </a:lnTo>
                  <a:lnTo>
                    <a:pt x="3495" y="1084"/>
                  </a:lnTo>
                  <a:lnTo>
                    <a:pt x="3630" y="1008"/>
                  </a:lnTo>
                  <a:lnTo>
                    <a:pt x="3526" y="1084"/>
                  </a:lnTo>
                  <a:lnTo>
                    <a:pt x="3632" y="1023"/>
                  </a:lnTo>
                  <a:lnTo>
                    <a:pt x="3533" y="1084"/>
                  </a:lnTo>
                  <a:lnTo>
                    <a:pt x="3632" y="1027"/>
                  </a:lnTo>
                  <a:lnTo>
                    <a:pt x="3552" y="1084"/>
                  </a:lnTo>
                  <a:lnTo>
                    <a:pt x="3635" y="1037"/>
                  </a:lnTo>
                  <a:lnTo>
                    <a:pt x="3578" y="1084"/>
                  </a:lnTo>
                  <a:lnTo>
                    <a:pt x="3635" y="1051"/>
                  </a:lnTo>
                  <a:lnTo>
                    <a:pt x="3606" y="1084"/>
                  </a:lnTo>
                  <a:lnTo>
                    <a:pt x="3637" y="1068"/>
                  </a:lnTo>
                  <a:lnTo>
                    <a:pt x="3639" y="1084"/>
                  </a:lnTo>
                  <a:lnTo>
                    <a:pt x="3639" y="1084"/>
                  </a:lnTo>
                </a:path>
              </a:pathLst>
            </a:custGeom>
            <a:noFill/>
            <a:ln w="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8302626" y="4211638"/>
              <a:ext cx="687388" cy="304800"/>
            </a:xfrm>
            <a:custGeom>
              <a:avLst/>
              <a:gdLst>
                <a:gd name="T0" fmla="*/ 3 w 433"/>
                <a:gd name="T1" fmla="*/ 106 h 192"/>
                <a:gd name="T2" fmla="*/ 83 w 433"/>
                <a:gd name="T3" fmla="*/ 68 h 192"/>
                <a:gd name="T4" fmla="*/ 239 w 433"/>
                <a:gd name="T5" fmla="*/ 0 h 192"/>
                <a:gd name="T6" fmla="*/ 247 w 433"/>
                <a:gd name="T7" fmla="*/ 4 h 192"/>
                <a:gd name="T8" fmla="*/ 258 w 433"/>
                <a:gd name="T9" fmla="*/ 18 h 192"/>
                <a:gd name="T10" fmla="*/ 270 w 433"/>
                <a:gd name="T11" fmla="*/ 30 h 192"/>
                <a:gd name="T12" fmla="*/ 275 w 433"/>
                <a:gd name="T13" fmla="*/ 35 h 192"/>
                <a:gd name="T14" fmla="*/ 284 w 433"/>
                <a:gd name="T15" fmla="*/ 42 h 192"/>
                <a:gd name="T16" fmla="*/ 289 w 433"/>
                <a:gd name="T17" fmla="*/ 47 h 192"/>
                <a:gd name="T18" fmla="*/ 289 w 433"/>
                <a:gd name="T19" fmla="*/ 47 h 192"/>
                <a:gd name="T20" fmla="*/ 289 w 433"/>
                <a:gd name="T21" fmla="*/ 49 h 192"/>
                <a:gd name="T22" fmla="*/ 291 w 433"/>
                <a:gd name="T23" fmla="*/ 52 h 192"/>
                <a:gd name="T24" fmla="*/ 294 w 433"/>
                <a:gd name="T25" fmla="*/ 52 h 192"/>
                <a:gd name="T26" fmla="*/ 294 w 433"/>
                <a:gd name="T27" fmla="*/ 52 h 192"/>
                <a:gd name="T28" fmla="*/ 296 w 433"/>
                <a:gd name="T29" fmla="*/ 54 h 192"/>
                <a:gd name="T30" fmla="*/ 306 w 433"/>
                <a:gd name="T31" fmla="*/ 64 h 192"/>
                <a:gd name="T32" fmla="*/ 310 w 433"/>
                <a:gd name="T33" fmla="*/ 71 h 192"/>
                <a:gd name="T34" fmla="*/ 320 w 433"/>
                <a:gd name="T35" fmla="*/ 78 h 192"/>
                <a:gd name="T36" fmla="*/ 325 w 433"/>
                <a:gd name="T37" fmla="*/ 83 h 192"/>
                <a:gd name="T38" fmla="*/ 336 w 433"/>
                <a:gd name="T39" fmla="*/ 94 h 192"/>
                <a:gd name="T40" fmla="*/ 344 w 433"/>
                <a:gd name="T41" fmla="*/ 101 h 192"/>
                <a:gd name="T42" fmla="*/ 346 w 433"/>
                <a:gd name="T43" fmla="*/ 106 h 192"/>
                <a:gd name="T44" fmla="*/ 355 w 433"/>
                <a:gd name="T45" fmla="*/ 116 h 192"/>
                <a:gd name="T46" fmla="*/ 360 w 433"/>
                <a:gd name="T47" fmla="*/ 118 h 192"/>
                <a:gd name="T48" fmla="*/ 365 w 433"/>
                <a:gd name="T49" fmla="*/ 125 h 192"/>
                <a:gd name="T50" fmla="*/ 374 w 433"/>
                <a:gd name="T51" fmla="*/ 135 h 192"/>
                <a:gd name="T52" fmla="*/ 386 w 433"/>
                <a:gd name="T53" fmla="*/ 144 h 192"/>
                <a:gd name="T54" fmla="*/ 391 w 433"/>
                <a:gd name="T55" fmla="*/ 149 h 192"/>
                <a:gd name="T56" fmla="*/ 398 w 433"/>
                <a:gd name="T57" fmla="*/ 156 h 192"/>
                <a:gd name="T58" fmla="*/ 403 w 433"/>
                <a:gd name="T59" fmla="*/ 161 h 192"/>
                <a:gd name="T60" fmla="*/ 407 w 433"/>
                <a:gd name="T61" fmla="*/ 166 h 192"/>
                <a:gd name="T62" fmla="*/ 407 w 433"/>
                <a:gd name="T63" fmla="*/ 166 h 192"/>
                <a:gd name="T64" fmla="*/ 415 w 433"/>
                <a:gd name="T65" fmla="*/ 173 h 192"/>
                <a:gd name="T66" fmla="*/ 424 w 433"/>
                <a:gd name="T67" fmla="*/ 182 h 192"/>
                <a:gd name="T68" fmla="*/ 433 w 433"/>
                <a:gd name="T6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33" h="192">
                  <a:moveTo>
                    <a:pt x="0" y="109"/>
                  </a:moveTo>
                  <a:lnTo>
                    <a:pt x="3" y="106"/>
                  </a:lnTo>
                  <a:lnTo>
                    <a:pt x="12" y="111"/>
                  </a:lnTo>
                  <a:lnTo>
                    <a:pt x="83" y="68"/>
                  </a:lnTo>
                  <a:lnTo>
                    <a:pt x="38" y="116"/>
                  </a:lnTo>
                  <a:lnTo>
                    <a:pt x="239" y="0"/>
                  </a:lnTo>
                  <a:lnTo>
                    <a:pt x="50" y="118"/>
                  </a:lnTo>
                  <a:lnTo>
                    <a:pt x="247" y="4"/>
                  </a:lnTo>
                  <a:lnTo>
                    <a:pt x="78" y="123"/>
                  </a:lnTo>
                  <a:lnTo>
                    <a:pt x="258" y="18"/>
                  </a:lnTo>
                  <a:lnTo>
                    <a:pt x="102" y="128"/>
                  </a:lnTo>
                  <a:lnTo>
                    <a:pt x="270" y="30"/>
                  </a:lnTo>
                  <a:lnTo>
                    <a:pt x="112" y="130"/>
                  </a:lnTo>
                  <a:lnTo>
                    <a:pt x="275" y="35"/>
                  </a:lnTo>
                  <a:lnTo>
                    <a:pt x="128" y="132"/>
                  </a:lnTo>
                  <a:lnTo>
                    <a:pt x="284" y="42"/>
                  </a:lnTo>
                  <a:lnTo>
                    <a:pt x="138" y="135"/>
                  </a:lnTo>
                  <a:lnTo>
                    <a:pt x="289" y="47"/>
                  </a:lnTo>
                  <a:lnTo>
                    <a:pt x="138" y="135"/>
                  </a:lnTo>
                  <a:lnTo>
                    <a:pt x="289" y="47"/>
                  </a:lnTo>
                  <a:lnTo>
                    <a:pt x="140" y="135"/>
                  </a:lnTo>
                  <a:lnTo>
                    <a:pt x="289" y="49"/>
                  </a:lnTo>
                  <a:lnTo>
                    <a:pt x="147" y="137"/>
                  </a:lnTo>
                  <a:lnTo>
                    <a:pt x="291" y="52"/>
                  </a:lnTo>
                  <a:lnTo>
                    <a:pt x="147" y="137"/>
                  </a:lnTo>
                  <a:lnTo>
                    <a:pt x="294" y="52"/>
                  </a:lnTo>
                  <a:lnTo>
                    <a:pt x="147" y="137"/>
                  </a:lnTo>
                  <a:lnTo>
                    <a:pt x="294" y="52"/>
                  </a:lnTo>
                  <a:lnTo>
                    <a:pt x="154" y="137"/>
                  </a:lnTo>
                  <a:lnTo>
                    <a:pt x="296" y="54"/>
                  </a:lnTo>
                  <a:lnTo>
                    <a:pt x="173" y="142"/>
                  </a:lnTo>
                  <a:lnTo>
                    <a:pt x="306" y="64"/>
                  </a:lnTo>
                  <a:lnTo>
                    <a:pt x="185" y="144"/>
                  </a:lnTo>
                  <a:lnTo>
                    <a:pt x="310" y="71"/>
                  </a:lnTo>
                  <a:lnTo>
                    <a:pt x="202" y="147"/>
                  </a:lnTo>
                  <a:lnTo>
                    <a:pt x="320" y="78"/>
                  </a:lnTo>
                  <a:lnTo>
                    <a:pt x="211" y="149"/>
                  </a:lnTo>
                  <a:lnTo>
                    <a:pt x="325" y="83"/>
                  </a:lnTo>
                  <a:lnTo>
                    <a:pt x="235" y="154"/>
                  </a:lnTo>
                  <a:lnTo>
                    <a:pt x="336" y="94"/>
                  </a:lnTo>
                  <a:lnTo>
                    <a:pt x="249" y="156"/>
                  </a:lnTo>
                  <a:lnTo>
                    <a:pt x="344" y="101"/>
                  </a:lnTo>
                  <a:lnTo>
                    <a:pt x="256" y="158"/>
                  </a:lnTo>
                  <a:lnTo>
                    <a:pt x="346" y="106"/>
                  </a:lnTo>
                  <a:lnTo>
                    <a:pt x="275" y="161"/>
                  </a:lnTo>
                  <a:lnTo>
                    <a:pt x="355" y="116"/>
                  </a:lnTo>
                  <a:lnTo>
                    <a:pt x="282" y="163"/>
                  </a:lnTo>
                  <a:lnTo>
                    <a:pt x="360" y="118"/>
                  </a:lnTo>
                  <a:lnTo>
                    <a:pt x="296" y="166"/>
                  </a:lnTo>
                  <a:lnTo>
                    <a:pt x="365" y="125"/>
                  </a:lnTo>
                  <a:lnTo>
                    <a:pt x="315" y="168"/>
                  </a:lnTo>
                  <a:lnTo>
                    <a:pt x="374" y="135"/>
                  </a:lnTo>
                  <a:lnTo>
                    <a:pt x="336" y="173"/>
                  </a:lnTo>
                  <a:lnTo>
                    <a:pt x="386" y="144"/>
                  </a:lnTo>
                  <a:lnTo>
                    <a:pt x="346" y="175"/>
                  </a:lnTo>
                  <a:lnTo>
                    <a:pt x="391" y="149"/>
                  </a:lnTo>
                  <a:lnTo>
                    <a:pt x="362" y="177"/>
                  </a:lnTo>
                  <a:lnTo>
                    <a:pt x="398" y="156"/>
                  </a:lnTo>
                  <a:lnTo>
                    <a:pt x="370" y="180"/>
                  </a:lnTo>
                  <a:lnTo>
                    <a:pt x="403" y="161"/>
                  </a:lnTo>
                  <a:lnTo>
                    <a:pt x="379" y="182"/>
                  </a:lnTo>
                  <a:lnTo>
                    <a:pt x="407" y="166"/>
                  </a:lnTo>
                  <a:lnTo>
                    <a:pt x="381" y="182"/>
                  </a:lnTo>
                  <a:lnTo>
                    <a:pt x="407" y="166"/>
                  </a:lnTo>
                  <a:lnTo>
                    <a:pt x="396" y="185"/>
                  </a:lnTo>
                  <a:lnTo>
                    <a:pt x="415" y="173"/>
                  </a:lnTo>
                  <a:lnTo>
                    <a:pt x="415" y="189"/>
                  </a:lnTo>
                  <a:lnTo>
                    <a:pt x="424" y="182"/>
                  </a:lnTo>
                  <a:lnTo>
                    <a:pt x="431" y="192"/>
                  </a:lnTo>
                  <a:lnTo>
                    <a:pt x="433" y="192"/>
                  </a:lnTo>
                </a:path>
              </a:pathLst>
            </a:custGeom>
            <a:noFill/>
            <a:ln w="0" cap="rnd">
              <a:solidFill>
                <a:schemeClr val="accent3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8302626" y="4056063"/>
              <a:ext cx="684213" cy="320675"/>
            </a:xfrm>
            <a:custGeom>
              <a:avLst/>
              <a:gdLst>
                <a:gd name="T0" fmla="*/ 0 w 431"/>
                <a:gd name="T1" fmla="*/ 5 h 202"/>
                <a:gd name="T2" fmla="*/ 0 w 431"/>
                <a:gd name="T3" fmla="*/ 5 h 202"/>
                <a:gd name="T4" fmla="*/ 0 w 431"/>
                <a:gd name="T5" fmla="*/ 14 h 202"/>
                <a:gd name="T6" fmla="*/ 15 w 431"/>
                <a:gd name="T7" fmla="*/ 5 h 202"/>
                <a:gd name="T8" fmla="*/ 0 w 431"/>
                <a:gd name="T9" fmla="*/ 36 h 202"/>
                <a:gd name="T10" fmla="*/ 52 w 431"/>
                <a:gd name="T11" fmla="*/ 5 h 202"/>
                <a:gd name="T12" fmla="*/ 0 w 431"/>
                <a:gd name="T13" fmla="*/ 43 h 202"/>
                <a:gd name="T14" fmla="*/ 67 w 431"/>
                <a:gd name="T15" fmla="*/ 5 h 202"/>
                <a:gd name="T16" fmla="*/ 0 w 431"/>
                <a:gd name="T17" fmla="*/ 64 h 202"/>
                <a:gd name="T18" fmla="*/ 105 w 431"/>
                <a:gd name="T19" fmla="*/ 3 h 202"/>
                <a:gd name="T20" fmla="*/ 0 w 431"/>
                <a:gd name="T21" fmla="*/ 83 h 202"/>
                <a:gd name="T22" fmla="*/ 138 w 431"/>
                <a:gd name="T23" fmla="*/ 3 h 202"/>
                <a:gd name="T24" fmla="*/ 0 w 431"/>
                <a:gd name="T25" fmla="*/ 90 h 202"/>
                <a:gd name="T26" fmla="*/ 152 w 431"/>
                <a:gd name="T27" fmla="*/ 3 h 202"/>
                <a:gd name="T28" fmla="*/ 0 w 431"/>
                <a:gd name="T29" fmla="*/ 102 h 202"/>
                <a:gd name="T30" fmla="*/ 173 w 431"/>
                <a:gd name="T31" fmla="*/ 3 h 202"/>
                <a:gd name="T32" fmla="*/ 0 w 431"/>
                <a:gd name="T33" fmla="*/ 109 h 202"/>
                <a:gd name="T34" fmla="*/ 185 w 431"/>
                <a:gd name="T35" fmla="*/ 3 h 202"/>
                <a:gd name="T36" fmla="*/ 0 w 431"/>
                <a:gd name="T37" fmla="*/ 109 h 202"/>
                <a:gd name="T38" fmla="*/ 185 w 431"/>
                <a:gd name="T39" fmla="*/ 3 h 202"/>
                <a:gd name="T40" fmla="*/ 0 w 431"/>
                <a:gd name="T41" fmla="*/ 112 h 202"/>
                <a:gd name="T42" fmla="*/ 190 w 431"/>
                <a:gd name="T43" fmla="*/ 3 h 202"/>
                <a:gd name="T44" fmla="*/ 0 w 431"/>
                <a:gd name="T45" fmla="*/ 116 h 202"/>
                <a:gd name="T46" fmla="*/ 197 w 431"/>
                <a:gd name="T47" fmla="*/ 3 h 202"/>
                <a:gd name="T48" fmla="*/ 0 w 431"/>
                <a:gd name="T49" fmla="*/ 119 h 202"/>
                <a:gd name="T50" fmla="*/ 199 w 431"/>
                <a:gd name="T51" fmla="*/ 3 h 202"/>
                <a:gd name="T52" fmla="*/ 0 w 431"/>
                <a:gd name="T53" fmla="*/ 119 h 202"/>
                <a:gd name="T54" fmla="*/ 202 w 431"/>
                <a:gd name="T55" fmla="*/ 3 h 202"/>
                <a:gd name="T56" fmla="*/ 0 w 431"/>
                <a:gd name="T57" fmla="*/ 124 h 202"/>
                <a:gd name="T58" fmla="*/ 209 w 431"/>
                <a:gd name="T59" fmla="*/ 3 h 202"/>
                <a:gd name="T60" fmla="*/ 0 w 431"/>
                <a:gd name="T61" fmla="*/ 138 h 202"/>
                <a:gd name="T62" fmla="*/ 235 w 431"/>
                <a:gd name="T63" fmla="*/ 3 h 202"/>
                <a:gd name="T64" fmla="*/ 0 w 431"/>
                <a:gd name="T65" fmla="*/ 147 h 202"/>
                <a:gd name="T66" fmla="*/ 251 w 431"/>
                <a:gd name="T67" fmla="*/ 3 h 202"/>
                <a:gd name="T68" fmla="*/ 0 w 431"/>
                <a:gd name="T69" fmla="*/ 162 h 202"/>
                <a:gd name="T70" fmla="*/ 275 w 431"/>
                <a:gd name="T71" fmla="*/ 3 h 202"/>
                <a:gd name="T72" fmla="*/ 0 w 431"/>
                <a:gd name="T73" fmla="*/ 166 h 202"/>
                <a:gd name="T74" fmla="*/ 287 w 431"/>
                <a:gd name="T75" fmla="*/ 3 h 202"/>
                <a:gd name="T76" fmla="*/ 0 w 431"/>
                <a:gd name="T77" fmla="*/ 185 h 202"/>
                <a:gd name="T78" fmla="*/ 317 w 431"/>
                <a:gd name="T79" fmla="*/ 3 h 202"/>
                <a:gd name="T80" fmla="*/ 0 w 431"/>
                <a:gd name="T81" fmla="*/ 197 h 202"/>
                <a:gd name="T82" fmla="*/ 336 w 431"/>
                <a:gd name="T83" fmla="*/ 0 h 202"/>
                <a:gd name="T84" fmla="*/ 0 w 431"/>
                <a:gd name="T85" fmla="*/ 202 h 202"/>
                <a:gd name="T86" fmla="*/ 348 w 431"/>
                <a:gd name="T87" fmla="*/ 0 h 202"/>
                <a:gd name="T88" fmla="*/ 116 w 431"/>
                <a:gd name="T89" fmla="*/ 150 h 202"/>
                <a:gd name="T90" fmla="*/ 374 w 431"/>
                <a:gd name="T91" fmla="*/ 0 h 202"/>
                <a:gd name="T92" fmla="*/ 164 w 431"/>
                <a:gd name="T93" fmla="*/ 128 h 202"/>
                <a:gd name="T94" fmla="*/ 384 w 431"/>
                <a:gd name="T95" fmla="*/ 0 h 202"/>
                <a:gd name="T96" fmla="*/ 261 w 431"/>
                <a:gd name="T97" fmla="*/ 83 h 202"/>
                <a:gd name="T98" fmla="*/ 400 w 431"/>
                <a:gd name="T99" fmla="*/ 0 h 202"/>
                <a:gd name="T100" fmla="*/ 403 w 431"/>
                <a:gd name="T101" fmla="*/ 14 h 202"/>
                <a:gd name="T102" fmla="*/ 426 w 431"/>
                <a:gd name="T103" fmla="*/ 0 h 202"/>
                <a:gd name="T104" fmla="*/ 429 w 431"/>
                <a:gd name="T105" fmla="*/ 3 h 202"/>
                <a:gd name="T106" fmla="*/ 431 w 431"/>
                <a:gd name="T10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31" h="202">
                  <a:moveTo>
                    <a:pt x="0" y="5"/>
                  </a:moveTo>
                  <a:lnTo>
                    <a:pt x="0" y="5"/>
                  </a:lnTo>
                  <a:lnTo>
                    <a:pt x="0" y="14"/>
                  </a:lnTo>
                  <a:lnTo>
                    <a:pt x="15" y="5"/>
                  </a:lnTo>
                  <a:lnTo>
                    <a:pt x="0" y="36"/>
                  </a:lnTo>
                  <a:lnTo>
                    <a:pt x="52" y="5"/>
                  </a:lnTo>
                  <a:lnTo>
                    <a:pt x="0" y="43"/>
                  </a:lnTo>
                  <a:lnTo>
                    <a:pt x="67" y="5"/>
                  </a:lnTo>
                  <a:lnTo>
                    <a:pt x="0" y="64"/>
                  </a:lnTo>
                  <a:lnTo>
                    <a:pt x="105" y="3"/>
                  </a:lnTo>
                  <a:lnTo>
                    <a:pt x="0" y="83"/>
                  </a:lnTo>
                  <a:lnTo>
                    <a:pt x="138" y="3"/>
                  </a:lnTo>
                  <a:lnTo>
                    <a:pt x="0" y="90"/>
                  </a:lnTo>
                  <a:lnTo>
                    <a:pt x="152" y="3"/>
                  </a:lnTo>
                  <a:lnTo>
                    <a:pt x="0" y="102"/>
                  </a:lnTo>
                  <a:lnTo>
                    <a:pt x="173" y="3"/>
                  </a:lnTo>
                  <a:lnTo>
                    <a:pt x="0" y="109"/>
                  </a:lnTo>
                  <a:lnTo>
                    <a:pt x="185" y="3"/>
                  </a:lnTo>
                  <a:lnTo>
                    <a:pt x="0" y="109"/>
                  </a:lnTo>
                  <a:lnTo>
                    <a:pt x="185" y="3"/>
                  </a:lnTo>
                  <a:lnTo>
                    <a:pt x="0" y="112"/>
                  </a:lnTo>
                  <a:lnTo>
                    <a:pt x="190" y="3"/>
                  </a:lnTo>
                  <a:lnTo>
                    <a:pt x="0" y="116"/>
                  </a:lnTo>
                  <a:lnTo>
                    <a:pt x="197" y="3"/>
                  </a:lnTo>
                  <a:lnTo>
                    <a:pt x="0" y="119"/>
                  </a:lnTo>
                  <a:lnTo>
                    <a:pt x="199" y="3"/>
                  </a:lnTo>
                  <a:lnTo>
                    <a:pt x="0" y="119"/>
                  </a:lnTo>
                  <a:lnTo>
                    <a:pt x="202" y="3"/>
                  </a:lnTo>
                  <a:lnTo>
                    <a:pt x="0" y="124"/>
                  </a:lnTo>
                  <a:lnTo>
                    <a:pt x="209" y="3"/>
                  </a:lnTo>
                  <a:lnTo>
                    <a:pt x="0" y="138"/>
                  </a:lnTo>
                  <a:lnTo>
                    <a:pt x="235" y="3"/>
                  </a:lnTo>
                  <a:lnTo>
                    <a:pt x="0" y="147"/>
                  </a:lnTo>
                  <a:lnTo>
                    <a:pt x="251" y="3"/>
                  </a:lnTo>
                  <a:lnTo>
                    <a:pt x="0" y="162"/>
                  </a:lnTo>
                  <a:lnTo>
                    <a:pt x="275" y="3"/>
                  </a:lnTo>
                  <a:lnTo>
                    <a:pt x="0" y="166"/>
                  </a:lnTo>
                  <a:lnTo>
                    <a:pt x="287" y="3"/>
                  </a:lnTo>
                  <a:lnTo>
                    <a:pt x="0" y="185"/>
                  </a:lnTo>
                  <a:lnTo>
                    <a:pt x="317" y="3"/>
                  </a:lnTo>
                  <a:lnTo>
                    <a:pt x="0" y="197"/>
                  </a:lnTo>
                  <a:lnTo>
                    <a:pt x="336" y="0"/>
                  </a:lnTo>
                  <a:lnTo>
                    <a:pt x="0" y="202"/>
                  </a:lnTo>
                  <a:lnTo>
                    <a:pt x="348" y="0"/>
                  </a:lnTo>
                  <a:lnTo>
                    <a:pt x="116" y="150"/>
                  </a:lnTo>
                  <a:lnTo>
                    <a:pt x="374" y="0"/>
                  </a:lnTo>
                  <a:lnTo>
                    <a:pt x="164" y="128"/>
                  </a:lnTo>
                  <a:lnTo>
                    <a:pt x="384" y="0"/>
                  </a:lnTo>
                  <a:lnTo>
                    <a:pt x="261" y="83"/>
                  </a:lnTo>
                  <a:lnTo>
                    <a:pt x="400" y="0"/>
                  </a:lnTo>
                  <a:lnTo>
                    <a:pt x="403" y="14"/>
                  </a:lnTo>
                  <a:lnTo>
                    <a:pt x="426" y="0"/>
                  </a:lnTo>
                  <a:lnTo>
                    <a:pt x="429" y="3"/>
                  </a:lnTo>
                  <a:lnTo>
                    <a:pt x="431" y="0"/>
                  </a:lnTo>
                </a:path>
              </a:pathLst>
            </a:custGeom>
            <a:noFill/>
            <a:ln w="0" cap="rnd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3509963" y="4233863"/>
              <a:ext cx="401638" cy="150813"/>
            </a:xfrm>
            <a:custGeom>
              <a:avLst/>
              <a:gdLst>
                <a:gd name="T0" fmla="*/ 0 w 253"/>
                <a:gd name="T1" fmla="*/ 0 h 95"/>
                <a:gd name="T2" fmla="*/ 2 w 253"/>
                <a:gd name="T3" fmla="*/ 0 h 95"/>
                <a:gd name="T4" fmla="*/ 4 w 253"/>
                <a:gd name="T5" fmla="*/ 4 h 95"/>
                <a:gd name="T6" fmla="*/ 12 w 253"/>
                <a:gd name="T7" fmla="*/ 2 h 95"/>
                <a:gd name="T8" fmla="*/ 28 w 253"/>
                <a:gd name="T9" fmla="*/ 14 h 95"/>
                <a:gd name="T10" fmla="*/ 33 w 253"/>
                <a:gd name="T11" fmla="*/ 12 h 95"/>
                <a:gd name="T12" fmla="*/ 35 w 253"/>
                <a:gd name="T13" fmla="*/ 16 h 95"/>
                <a:gd name="T14" fmla="*/ 42 w 253"/>
                <a:gd name="T15" fmla="*/ 14 h 95"/>
                <a:gd name="T16" fmla="*/ 59 w 253"/>
                <a:gd name="T17" fmla="*/ 26 h 95"/>
                <a:gd name="T18" fmla="*/ 64 w 253"/>
                <a:gd name="T19" fmla="*/ 23 h 95"/>
                <a:gd name="T20" fmla="*/ 78 w 253"/>
                <a:gd name="T21" fmla="*/ 33 h 95"/>
                <a:gd name="T22" fmla="*/ 83 w 253"/>
                <a:gd name="T23" fmla="*/ 31 h 95"/>
                <a:gd name="T24" fmla="*/ 85 w 253"/>
                <a:gd name="T25" fmla="*/ 35 h 95"/>
                <a:gd name="T26" fmla="*/ 92 w 253"/>
                <a:gd name="T27" fmla="*/ 33 h 95"/>
                <a:gd name="T28" fmla="*/ 99 w 253"/>
                <a:gd name="T29" fmla="*/ 40 h 95"/>
                <a:gd name="T30" fmla="*/ 104 w 253"/>
                <a:gd name="T31" fmla="*/ 38 h 95"/>
                <a:gd name="T32" fmla="*/ 106 w 253"/>
                <a:gd name="T33" fmla="*/ 45 h 95"/>
                <a:gd name="T34" fmla="*/ 111 w 253"/>
                <a:gd name="T35" fmla="*/ 40 h 95"/>
                <a:gd name="T36" fmla="*/ 106 w 253"/>
                <a:gd name="T37" fmla="*/ 45 h 95"/>
                <a:gd name="T38" fmla="*/ 111 w 253"/>
                <a:gd name="T39" fmla="*/ 40 h 95"/>
                <a:gd name="T40" fmla="*/ 109 w 253"/>
                <a:gd name="T41" fmla="*/ 45 h 95"/>
                <a:gd name="T42" fmla="*/ 113 w 253"/>
                <a:gd name="T43" fmla="*/ 42 h 95"/>
                <a:gd name="T44" fmla="*/ 113 w 253"/>
                <a:gd name="T45" fmla="*/ 47 h 95"/>
                <a:gd name="T46" fmla="*/ 118 w 253"/>
                <a:gd name="T47" fmla="*/ 42 h 95"/>
                <a:gd name="T48" fmla="*/ 116 w 253"/>
                <a:gd name="T49" fmla="*/ 47 h 95"/>
                <a:gd name="T50" fmla="*/ 120 w 253"/>
                <a:gd name="T51" fmla="*/ 45 h 95"/>
                <a:gd name="T52" fmla="*/ 116 w 253"/>
                <a:gd name="T53" fmla="*/ 47 h 95"/>
                <a:gd name="T54" fmla="*/ 120 w 253"/>
                <a:gd name="T55" fmla="*/ 45 h 95"/>
                <a:gd name="T56" fmla="*/ 120 w 253"/>
                <a:gd name="T57" fmla="*/ 50 h 95"/>
                <a:gd name="T58" fmla="*/ 125 w 253"/>
                <a:gd name="T59" fmla="*/ 45 h 95"/>
                <a:gd name="T60" fmla="*/ 135 w 253"/>
                <a:gd name="T61" fmla="*/ 54 h 95"/>
                <a:gd name="T62" fmla="*/ 139 w 253"/>
                <a:gd name="T63" fmla="*/ 52 h 95"/>
                <a:gd name="T64" fmla="*/ 144 w 253"/>
                <a:gd name="T65" fmla="*/ 59 h 95"/>
                <a:gd name="T66" fmla="*/ 151 w 253"/>
                <a:gd name="T67" fmla="*/ 54 h 95"/>
                <a:gd name="T68" fmla="*/ 158 w 253"/>
                <a:gd name="T69" fmla="*/ 64 h 95"/>
                <a:gd name="T70" fmla="*/ 165 w 253"/>
                <a:gd name="T71" fmla="*/ 61 h 95"/>
                <a:gd name="T72" fmla="*/ 165 w 253"/>
                <a:gd name="T73" fmla="*/ 66 h 95"/>
                <a:gd name="T74" fmla="*/ 170 w 253"/>
                <a:gd name="T75" fmla="*/ 64 h 95"/>
                <a:gd name="T76" fmla="*/ 184 w 253"/>
                <a:gd name="T77" fmla="*/ 73 h 95"/>
                <a:gd name="T78" fmla="*/ 191 w 253"/>
                <a:gd name="T79" fmla="*/ 71 h 95"/>
                <a:gd name="T80" fmla="*/ 196 w 253"/>
                <a:gd name="T81" fmla="*/ 78 h 95"/>
                <a:gd name="T82" fmla="*/ 201 w 253"/>
                <a:gd name="T83" fmla="*/ 76 h 95"/>
                <a:gd name="T84" fmla="*/ 203 w 253"/>
                <a:gd name="T85" fmla="*/ 80 h 95"/>
                <a:gd name="T86" fmla="*/ 208 w 253"/>
                <a:gd name="T87" fmla="*/ 78 h 95"/>
                <a:gd name="T88" fmla="*/ 217 w 253"/>
                <a:gd name="T89" fmla="*/ 87 h 95"/>
                <a:gd name="T90" fmla="*/ 225 w 253"/>
                <a:gd name="T91" fmla="*/ 83 h 95"/>
                <a:gd name="T92" fmla="*/ 222 w 253"/>
                <a:gd name="T93" fmla="*/ 87 h 95"/>
                <a:gd name="T94" fmla="*/ 229 w 253"/>
                <a:gd name="T95" fmla="*/ 85 h 95"/>
                <a:gd name="T96" fmla="*/ 234 w 253"/>
                <a:gd name="T97" fmla="*/ 92 h 95"/>
                <a:gd name="T98" fmla="*/ 239 w 253"/>
                <a:gd name="T99" fmla="*/ 90 h 95"/>
                <a:gd name="T100" fmla="*/ 251 w 253"/>
                <a:gd name="T101" fmla="*/ 95 h 95"/>
                <a:gd name="T102" fmla="*/ 253 w 253"/>
                <a:gd name="T103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3" h="95">
                  <a:moveTo>
                    <a:pt x="0" y="0"/>
                  </a:moveTo>
                  <a:lnTo>
                    <a:pt x="2" y="0"/>
                  </a:lnTo>
                  <a:lnTo>
                    <a:pt x="4" y="4"/>
                  </a:lnTo>
                  <a:lnTo>
                    <a:pt x="12" y="2"/>
                  </a:lnTo>
                  <a:lnTo>
                    <a:pt x="28" y="14"/>
                  </a:lnTo>
                  <a:lnTo>
                    <a:pt x="33" y="12"/>
                  </a:lnTo>
                  <a:lnTo>
                    <a:pt x="35" y="16"/>
                  </a:lnTo>
                  <a:lnTo>
                    <a:pt x="42" y="14"/>
                  </a:lnTo>
                  <a:lnTo>
                    <a:pt x="59" y="26"/>
                  </a:lnTo>
                  <a:lnTo>
                    <a:pt x="64" y="23"/>
                  </a:lnTo>
                  <a:lnTo>
                    <a:pt x="78" y="33"/>
                  </a:lnTo>
                  <a:lnTo>
                    <a:pt x="83" y="31"/>
                  </a:lnTo>
                  <a:lnTo>
                    <a:pt x="85" y="35"/>
                  </a:lnTo>
                  <a:lnTo>
                    <a:pt x="92" y="33"/>
                  </a:lnTo>
                  <a:lnTo>
                    <a:pt x="99" y="40"/>
                  </a:lnTo>
                  <a:lnTo>
                    <a:pt x="104" y="38"/>
                  </a:lnTo>
                  <a:lnTo>
                    <a:pt x="106" y="45"/>
                  </a:lnTo>
                  <a:lnTo>
                    <a:pt x="111" y="40"/>
                  </a:lnTo>
                  <a:lnTo>
                    <a:pt x="106" y="45"/>
                  </a:lnTo>
                  <a:lnTo>
                    <a:pt x="111" y="40"/>
                  </a:lnTo>
                  <a:lnTo>
                    <a:pt x="109" y="45"/>
                  </a:lnTo>
                  <a:lnTo>
                    <a:pt x="113" y="42"/>
                  </a:lnTo>
                  <a:lnTo>
                    <a:pt x="113" y="47"/>
                  </a:lnTo>
                  <a:lnTo>
                    <a:pt x="118" y="42"/>
                  </a:lnTo>
                  <a:lnTo>
                    <a:pt x="116" y="47"/>
                  </a:lnTo>
                  <a:lnTo>
                    <a:pt x="120" y="45"/>
                  </a:lnTo>
                  <a:lnTo>
                    <a:pt x="116" y="47"/>
                  </a:lnTo>
                  <a:lnTo>
                    <a:pt x="120" y="45"/>
                  </a:lnTo>
                  <a:lnTo>
                    <a:pt x="120" y="50"/>
                  </a:lnTo>
                  <a:lnTo>
                    <a:pt x="125" y="45"/>
                  </a:lnTo>
                  <a:lnTo>
                    <a:pt x="135" y="54"/>
                  </a:lnTo>
                  <a:lnTo>
                    <a:pt x="139" y="52"/>
                  </a:lnTo>
                  <a:lnTo>
                    <a:pt x="144" y="59"/>
                  </a:lnTo>
                  <a:lnTo>
                    <a:pt x="151" y="54"/>
                  </a:lnTo>
                  <a:lnTo>
                    <a:pt x="158" y="64"/>
                  </a:lnTo>
                  <a:lnTo>
                    <a:pt x="165" y="61"/>
                  </a:lnTo>
                  <a:lnTo>
                    <a:pt x="165" y="66"/>
                  </a:lnTo>
                  <a:lnTo>
                    <a:pt x="170" y="64"/>
                  </a:lnTo>
                  <a:lnTo>
                    <a:pt x="184" y="73"/>
                  </a:lnTo>
                  <a:lnTo>
                    <a:pt x="191" y="71"/>
                  </a:lnTo>
                  <a:lnTo>
                    <a:pt x="196" y="78"/>
                  </a:lnTo>
                  <a:lnTo>
                    <a:pt x="201" y="76"/>
                  </a:lnTo>
                  <a:lnTo>
                    <a:pt x="203" y="80"/>
                  </a:lnTo>
                  <a:lnTo>
                    <a:pt x="208" y="78"/>
                  </a:lnTo>
                  <a:lnTo>
                    <a:pt x="217" y="87"/>
                  </a:lnTo>
                  <a:lnTo>
                    <a:pt x="225" y="83"/>
                  </a:lnTo>
                  <a:lnTo>
                    <a:pt x="222" y="87"/>
                  </a:lnTo>
                  <a:lnTo>
                    <a:pt x="229" y="85"/>
                  </a:lnTo>
                  <a:lnTo>
                    <a:pt x="234" y="92"/>
                  </a:lnTo>
                  <a:lnTo>
                    <a:pt x="239" y="90"/>
                  </a:lnTo>
                  <a:lnTo>
                    <a:pt x="251" y="95"/>
                  </a:lnTo>
                  <a:lnTo>
                    <a:pt x="253" y="95"/>
                  </a:lnTo>
                </a:path>
              </a:pathLst>
            </a:custGeom>
            <a:noFill/>
            <a:ln w="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3213101" y="4108451"/>
              <a:ext cx="698500" cy="15875"/>
            </a:xfrm>
            <a:custGeom>
              <a:avLst/>
              <a:gdLst>
                <a:gd name="T0" fmla="*/ 0 w 440"/>
                <a:gd name="T1" fmla="*/ 5 h 10"/>
                <a:gd name="T2" fmla="*/ 0 w 440"/>
                <a:gd name="T3" fmla="*/ 5 h 10"/>
                <a:gd name="T4" fmla="*/ 9 w 440"/>
                <a:gd name="T5" fmla="*/ 10 h 10"/>
                <a:gd name="T6" fmla="*/ 14 w 440"/>
                <a:gd name="T7" fmla="*/ 5 h 10"/>
                <a:gd name="T8" fmla="*/ 45 w 440"/>
                <a:gd name="T9" fmla="*/ 10 h 10"/>
                <a:gd name="T10" fmla="*/ 54 w 440"/>
                <a:gd name="T11" fmla="*/ 5 h 10"/>
                <a:gd name="T12" fmla="*/ 59 w 440"/>
                <a:gd name="T13" fmla="*/ 10 h 10"/>
                <a:gd name="T14" fmla="*/ 66 w 440"/>
                <a:gd name="T15" fmla="*/ 5 h 10"/>
                <a:gd name="T16" fmla="*/ 97 w 440"/>
                <a:gd name="T17" fmla="*/ 10 h 10"/>
                <a:gd name="T18" fmla="*/ 106 w 440"/>
                <a:gd name="T19" fmla="*/ 5 h 10"/>
                <a:gd name="T20" fmla="*/ 130 w 440"/>
                <a:gd name="T21" fmla="*/ 10 h 10"/>
                <a:gd name="T22" fmla="*/ 139 w 440"/>
                <a:gd name="T23" fmla="*/ 3 h 10"/>
                <a:gd name="T24" fmla="*/ 142 w 440"/>
                <a:gd name="T25" fmla="*/ 10 h 10"/>
                <a:gd name="T26" fmla="*/ 151 w 440"/>
                <a:gd name="T27" fmla="*/ 3 h 10"/>
                <a:gd name="T28" fmla="*/ 163 w 440"/>
                <a:gd name="T29" fmla="*/ 10 h 10"/>
                <a:gd name="T30" fmla="*/ 173 w 440"/>
                <a:gd name="T31" fmla="*/ 3 h 10"/>
                <a:gd name="T32" fmla="*/ 177 w 440"/>
                <a:gd name="T33" fmla="*/ 10 h 10"/>
                <a:gd name="T34" fmla="*/ 187 w 440"/>
                <a:gd name="T35" fmla="*/ 3 h 10"/>
                <a:gd name="T36" fmla="*/ 177 w 440"/>
                <a:gd name="T37" fmla="*/ 10 h 10"/>
                <a:gd name="T38" fmla="*/ 187 w 440"/>
                <a:gd name="T39" fmla="*/ 3 h 10"/>
                <a:gd name="T40" fmla="*/ 180 w 440"/>
                <a:gd name="T41" fmla="*/ 8 h 10"/>
                <a:gd name="T42" fmla="*/ 189 w 440"/>
                <a:gd name="T43" fmla="*/ 3 h 10"/>
                <a:gd name="T44" fmla="*/ 189 w 440"/>
                <a:gd name="T45" fmla="*/ 8 h 10"/>
                <a:gd name="T46" fmla="*/ 199 w 440"/>
                <a:gd name="T47" fmla="*/ 3 h 10"/>
                <a:gd name="T48" fmla="*/ 191 w 440"/>
                <a:gd name="T49" fmla="*/ 8 h 10"/>
                <a:gd name="T50" fmla="*/ 201 w 440"/>
                <a:gd name="T51" fmla="*/ 3 h 10"/>
                <a:gd name="T52" fmla="*/ 191 w 440"/>
                <a:gd name="T53" fmla="*/ 8 h 10"/>
                <a:gd name="T54" fmla="*/ 201 w 440"/>
                <a:gd name="T55" fmla="*/ 3 h 10"/>
                <a:gd name="T56" fmla="*/ 199 w 440"/>
                <a:gd name="T57" fmla="*/ 8 h 10"/>
                <a:gd name="T58" fmla="*/ 208 w 440"/>
                <a:gd name="T59" fmla="*/ 3 h 10"/>
                <a:gd name="T60" fmla="*/ 225 w 440"/>
                <a:gd name="T61" fmla="*/ 8 h 10"/>
                <a:gd name="T62" fmla="*/ 234 w 440"/>
                <a:gd name="T63" fmla="*/ 3 h 10"/>
                <a:gd name="T64" fmla="*/ 241 w 440"/>
                <a:gd name="T65" fmla="*/ 8 h 10"/>
                <a:gd name="T66" fmla="*/ 251 w 440"/>
                <a:gd name="T67" fmla="*/ 3 h 10"/>
                <a:gd name="T68" fmla="*/ 265 w 440"/>
                <a:gd name="T69" fmla="*/ 8 h 10"/>
                <a:gd name="T70" fmla="*/ 274 w 440"/>
                <a:gd name="T71" fmla="*/ 3 h 10"/>
                <a:gd name="T72" fmla="*/ 277 w 440"/>
                <a:gd name="T73" fmla="*/ 8 h 10"/>
                <a:gd name="T74" fmla="*/ 286 w 440"/>
                <a:gd name="T75" fmla="*/ 3 h 10"/>
                <a:gd name="T76" fmla="*/ 310 w 440"/>
                <a:gd name="T77" fmla="*/ 8 h 10"/>
                <a:gd name="T78" fmla="*/ 319 w 440"/>
                <a:gd name="T79" fmla="*/ 3 h 10"/>
                <a:gd name="T80" fmla="*/ 329 w 440"/>
                <a:gd name="T81" fmla="*/ 8 h 10"/>
                <a:gd name="T82" fmla="*/ 338 w 440"/>
                <a:gd name="T83" fmla="*/ 3 h 10"/>
                <a:gd name="T84" fmla="*/ 341 w 440"/>
                <a:gd name="T85" fmla="*/ 8 h 10"/>
                <a:gd name="T86" fmla="*/ 350 w 440"/>
                <a:gd name="T87" fmla="*/ 0 h 10"/>
                <a:gd name="T88" fmla="*/ 367 w 440"/>
                <a:gd name="T89" fmla="*/ 8 h 10"/>
                <a:gd name="T90" fmla="*/ 376 w 440"/>
                <a:gd name="T91" fmla="*/ 0 h 10"/>
                <a:gd name="T92" fmla="*/ 374 w 440"/>
                <a:gd name="T93" fmla="*/ 8 h 10"/>
                <a:gd name="T94" fmla="*/ 383 w 440"/>
                <a:gd name="T95" fmla="*/ 0 h 10"/>
                <a:gd name="T96" fmla="*/ 393 w 440"/>
                <a:gd name="T97" fmla="*/ 8 h 10"/>
                <a:gd name="T98" fmla="*/ 402 w 440"/>
                <a:gd name="T99" fmla="*/ 0 h 10"/>
                <a:gd name="T100" fmla="*/ 419 w 440"/>
                <a:gd name="T101" fmla="*/ 5 h 10"/>
                <a:gd name="T102" fmla="*/ 428 w 440"/>
                <a:gd name="T103" fmla="*/ 0 h 10"/>
                <a:gd name="T104" fmla="*/ 440 w 440"/>
                <a:gd name="T105" fmla="*/ 5 h 10"/>
                <a:gd name="T106" fmla="*/ 440 w 440"/>
                <a:gd name="T10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0" h="10">
                  <a:moveTo>
                    <a:pt x="0" y="5"/>
                  </a:moveTo>
                  <a:lnTo>
                    <a:pt x="0" y="5"/>
                  </a:lnTo>
                  <a:lnTo>
                    <a:pt x="9" y="10"/>
                  </a:lnTo>
                  <a:lnTo>
                    <a:pt x="14" y="5"/>
                  </a:lnTo>
                  <a:lnTo>
                    <a:pt x="45" y="10"/>
                  </a:lnTo>
                  <a:lnTo>
                    <a:pt x="54" y="5"/>
                  </a:lnTo>
                  <a:lnTo>
                    <a:pt x="59" y="10"/>
                  </a:lnTo>
                  <a:lnTo>
                    <a:pt x="66" y="5"/>
                  </a:lnTo>
                  <a:lnTo>
                    <a:pt x="97" y="10"/>
                  </a:lnTo>
                  <a:lnTo>
                    <a:pt x="106" y="5"/>
                  </a:lnTo>
                  <a:lnTo>
                    <a:pt x="130" y="10"/>
                  </a:lnTo>
                  <a:lnTo>
                    <a:pt x="139" y="3"/>
                  </a:lnTo>
                  <a:lnTo>
                    <a:pt x="142" y="10"/>
                  </a:lnTo>
                  <a:lnTo>
                    <a:pt x="151" y="3"/>
                  </a:lnTo>
                  <a:lnTo>
                    <a:pt x="163" y="10"/>
                  </a:lnTo>
                  <a:lnTo>
                    <a:pt x="173" y="3"/>
                  </a:lnTo>
                  <a:lnTo>
                    <a:pt x="177" y="10"/>
                  </a:lnTo>
                  <a:lnTo>
                    <a:pt x="187" y="3"/>
                  </a:lnTo>
                  <a:lnTo>
                    <a:pt x="177" y="10"/>
                  </a:lnTo>
                  <a:lnTo>
                    <a:pt x="187" y="3"/>
                  </a:lnTo>
                  <a:lnTo>
                    <a:pt x="180" y="8"/>
                  </a:lnTo>
                  <a:lnTo>
                    <a:pt x="189" y="3"/>
                  </a:lnTo>
                  <a:lnTo>
                    <a:pt x="189" y="8"/>
                  </a:lnTo>
                  <a:lnTo>
                    <a:pt x="199" y="3"/>
                  </a:lnTo>
                  <a:lnTo>
                    <a:pt x="191" y="8"/>
                  </a:lnTo>
                  <a:lnTo>
                    <a:pt x="201" y="3"/>
                  </a:lnTo>
                  <a:lnTo>
                    <a:pt x="191" y="8"/>
                  </a:lnTo>
                  <a:lnTo>
                    <a:pt x="201" y="3"/>
                  </a:lnTo>
                  <a:lnTo>
                    <a:pt x="199" y="8"/>
                  </a:lnTo>
                  <a:lnTo>
                    <a:pt x="208" y="3"/>
                  </a:lnTo>
                  <a:lnTo>
                    <a:pt x="225" y="8"/>
                  </a:lnTo>
                  <a:lnTo>
                    <a:pt x="234" y="3"/>
                  </a:lnTo>
                  <a:lnTo>
                    <a:pt x="241" y="8"/>
                  </a:lnTo>
                  <a:lnTo>
                    <a:pt x="251" y="3"/>
                  </a:lnTo>
                  <a:lnTo>
                    <a:pt x="265" y="8"/>
                  </a:lnTo>
                  <a:lnTo>
                    <a:pt x="274" y="3"/>
                  </a:lnTo>
                  <a:lnTo>
                    <a:pt x="277" y="8"/>
                  </a:lnTo>
                  <a:lnTo>
                    <a:pt x="286" y="3"/>
                  </a:lnTo>
                  <a:lnTo>
                    <a:pt x="310" y="8"/>
                  </a:lnTo>
                  <a:lnTo>
                    <a:pt x="319" y="3"/>
                  </a:lnTo>
                  <a:lnTo>
                    <a:pt x="329" y="8"/>
                  </a:lnTo>
                  <a:lnTo>
                    <a:pt x="338" y="3"/>
                  </a:lnTo>
                  <a:lnTo>
                    <a:pt x="341" y="8"/>
                  </a:lnTo>
                  <a:lnTo>
                    <a:pt x="350" y="0"/>
                  </a:lnTo>
                  <a:lnTo>
                    <a:pt x="367" y="8"/>
                  </a:lnTo>
                  <a:lnTo>
                    <a:pt x="376" y="0"/>
                  </a:lnTo>
                  <a:lnTo>
                    <a:pt x="374" y="8"/>
                  </a:lnTo>
                  <a:lnTo>
                    <a:pt x="383" y="0"/>
                  </a:lnTo>
                  <a:lnTo>
                    <a:pt x="393" y="8"/>
                  </a:lnTo>
                  <a:lnTo>
                    <a:pt x="402" y="0"/>
                  </a:lnTo>
                  <a:lnTo>
                    <a:pt x="419" y="5"/>
                  </a:lnTo>
                  <a:lnTo>
                    <a:pt x="428" y="0"/>
                  </a:lnTo>
                  <a:lnTo>
                    <a:pt x="440" y="5"/>
                  </a:lnTo>
                  <a:lnTo>
                    <a:pt x="440" y="5"/>
                  </a:lnTo>
                </a:path>
              </a:pathLst>
            </a:custGeom>
            <a:noFill/>
            <a:ln w="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8302626" y="4211638"/>
              <a:ext cx="384175" cy="173038"/>
            </a:xfrm>
            <a:custGeom>
              <a:avLst/>
              <a:gdLst>
                <a:gd name="T0" fmla="*/ 0 w 242"/>
                <a:gd name="T1" fmla="*/ 109 h 109"/>
                <a:gd name="T2" fmla="*/ 3 w 242"/>
                <a:gd name="T3" fmla="*/ 106 h 109"/>
                <a:gd name="T4" fmla="*/ 26 w 242"/>
                <a:gd name="T5" fmla="*/ 101 h 109"/>
                <a:gd name="T6" fmla="*/ 83 w 242"/>
                <a:gd name="T7" fmla="*/ 68 h 109"/>
                <a:gd name="T8" fmla="*/ 237 w 242"/>
                <a:gd name="T9" fmla="*/ 2 h 109"/>
                <a:gd name="T10" fmla="*/ 242 w 242"/>
                <a:gd name="T11" fmla="*/ 0 h 109"/>
                <a:gd name="T12" fmla="*/ 237 w 242"/>
                <a:gd name="T13" fmla="*/ 2 h 109"/>
                <a:gd name="T14" fmla="*/ 242 w 242"/>
                <a:gd name="T1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" h="109">
                  <a:moveTo>
                    <a:pt x="0" y="109"/>
                  </a:moveTo>
                  <a:lnTo>
                    <a:pt x="3" y="106"/>
                  </a:lnTo>
                  <a:lnTo>
                    <a:pt x="26" y="101"/>
                  </a:lnTo>
                  <a:lnTo>
                    <a:pt x="83" y="68"/>
                  </a:lnTo>
                  <a:lnTo>
                    <a:pt x="237" y="2"/>
                  </a:lnTo>
                  <a:lnTo>
                    <a:pt x="242" y="0"/>
                  </a:lnTo>
                  <a:lnTo>
                    <a:pt x="237" y="2"/>
                  </a:lnTo>
                  <a:lnTo>
                    <a:pt x="242" y="0"/>
                  </a:lnTo>
                </a:path>
              </a:pathLst>
            </a:custGeom>
            <a:noFill/>
            <a:ln w="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>
              <a:off x="8302626" y="4056063"/>
              <a:ext cx="684213" cy="15875"/>
            </a:xfrm>
            <a:custGeom>
              <a:avLst/>
              <a:gdLst>
                <a:gd name="T0" fmla="*/ 0 w 431"/>
                <a:gd name="T1" fmla="*/ 5 h 10"/>
                <a:gd name="T2" fmla="*/ 0 w 431"/>
                <a:gd name="T3" fmla="*/ 5 h 10"/>
                <a:gd name="T4" fmla="*/ 5 w 431"/>
                <a:gd name="T5" fmla="*/ 10 h 10"/>
                <a:gd name="T6" fmla="*/ 15 w 431"/>
                <a:gd name="T7" fmla="*/ 5 h 10"/>
                <a:gd name="T8" fmla="*/ 43 w 431"/>
                <a:gd name="T9" fmla="*/ 10 h 10"/>
                <a:gd name="T10" fmla="*/ 52 w 431"/>
                <a:gd name="T11" fmla="*/ 5 h 10"/>
                <a:gd name="T12" fmla="*/ 57 w 431"/>
                <a:gd name="T13" fmla="*/ 10 h 10"/>
                <a:gd name="T14" fmla="*/ 67 w 431"/>
                <a:gd name="T15" fmla="*/ 5 h 10"/>
                <a:gd name="T16" fmla="*/ 95 w 431"/>
                <a:gd name="T17" fmla="*/ 10 h 10"/>
                <a:gd name="T18" fmla="*/ 105 w 431"/>
                <a:gd name="T19" fmla="*/ 3 h 10"/>
                <a:gd name="T20" fmla="*/ 128 w 431"/>
                <a:gd name="T21" fmla="*/ 10 h 10"/>
                <a:gd name="T22" fmla="*/ 138 w 431"/>
                <a:gd name="T23" fmla="*/ 3 h 10"/>
                <a:gd name="T24" fmla="*/ 142 w 431"/>
                <a:gd name="T25" fmla="*/ 10 h 10"/>
                <a:gd name="T26" fmla="*/ 152 w 431"/>
                <a:gd name="T27" fmla="*/ 3 h 10"/>
                <a:gd name="T28" fmla="*/ 164 w 431"/>
                <a:gd name="T29" fmla="*/ 7 h 10"/>
                <a:gd name="T30" fmla="*/ 173 w 431"/>
                <a:gd name="T31" fmla="*/ 3 h 10"/>
                <a:gd name="T32" fmla="*/ 176 w 431"/>
                <a:gd name="T33" fmla="*/ 7 h 10"/>
                <a:gd name="T34" fmla="*/ 185 w 431"/>
                <a:gd name="T35" fmla="*/ 3 h 10"/>
                <a:gd name="T36" fmla="*/ 176 w 431"/>
                <a:gd name="T37" fmla="*/ 7 h 10"/>
                <a:gd name="T38" fmla="*/ 185 w 431"/>
                <a:gd name="T39" fmla="*/ 3 h 10"/>
                <a:gd name="T40" fmla="*/ 180 w 431"/>
                <a:gd name="T41" fmla="*/ 7 h 10"/>
                <a:gd name="T42" fmla="*/ 190 w 431"/>
                <a:gd name="T43" fmla="*/ 3 h 10"/>
                <a:gd name="T44" fmla="*/ 187 w 431"/>
                <a:gd name="T45" fmla="*/ 7 h 10"/>
                <a:gd name="T46" fmla="*/ 197 w 431"/>
                <a:gd name="T47" fmla="*/ 3 h 10"/>
                <a:gd name="T48" fmla="*/ 190 w 431"/>
                <a:gd name="T49" fmla="*/ 7 h 10"/>
                <a:gd name="T50" fmla="*/ 199 w 431"/>
                <a:gd name="T51" fmla="*/ 3 h 10"/>
                <a:gd name="T52" fmla="*/ 192 w 431"/>
                <a:gd name="T53" fmla="*/ 7 h 10"/>
                <a:gd name="T54" fmla="*/ 202 w 431"/>
                <a:gd name="T55" fmla="*/ 3 h 10"/>
                <a:gd name="T56" fmla="*/ 199 w 431"/>
                <a:gd name="T57" fmla="*/ 7 h 10"/>
                <a:gd name="T58" fmla="*/ 209 w 431"/>
                <a:gd name="T59" fmla="*/ 3 h 10"/>
                <a:gd name="T60" fmla="*/ 225 w 431"/>
                <a:gd name="T61" fmla="*/ 7 h 10"/>
                <a:gd name="T62" fmla="*/ 235 w 431"/>
                <a:gd name="T63" fmla="*/ 3 h 10"/>
                <a:gd name="T64" fmla="*/ 242 w 431"/>
                <a:gd name="T65" fmla="*/ 7 h 10"/>
                <a:gd name="T66" fmla="*/ 251 w 431"/>
                <a:gd name="T67" fmla="*/ 3 h 10"/>
                <a:gd name="T68" fmla="*/ 265 w 431"/>
                <a:gd name="T69" fmla="*/ 7 h 10"/>
                <a:gd name="T70" fmla="*/ 275 w 431"/>
                <a:gd name="T71" fmla="*/ 3 h 10"/>
                <a:gd name="T72" fmla="*/ 277 w 431"/>
                <a:gd name="T73" fmla="*/ 7 h 10"/>
                <a:gd name="T74" fmla="*/ 287 w 431"/>
                <a:gd name="T75" fmla="*/ 3 h 10"/>
                <a:gd name="T76" fmla="*/ 308 w 431"/>
                <a:gd name="T77" fmla="*/ 7 h 10"/>
                <a:gd name="T78" fmla="*/ 317 w 431"/>
                <a:gd name="T79" fmla="*/ 3 h 10"/>
                <a:gd name="T80" fmla="*/ 329 w 431"/>
                <a:gd name="T81" fmla="*/ 7 h 10"/>
                <a:gd name="T82" fmla="*/ 336 w 431"/>
                <a:gd name="T83" fmla="*/ 0 h 10"/>
                <a:gd name="T84" fmla="*/ 339 w 431"/>
                <a:gd name="T85" fmla="*/ 7 h 10"/>
                <a:gd name="T86" fmla="*/ 348 w 431"/>
                <a:gd name="T87" fmla="*/ 0 h 10"/>
                <a:gd name="T88" fmla="*/ 365 w 431"/>
                <a:gd name="T89" fmla="*/ 7 h 10"/>
                <a:gd name="T90" fmla="*/ 374 w 431"/>
                <a:gd name="T91" fmla="*/ 0 h 10"/>
                <a:gd name="T92" fmla="*/ 374 w 431"/>
                <a:gd name="T93" fmla="*/ 5 h 10"/>
                <a:gd name="T94" fmla="*/ 384 w 431"/>
                <a:gd name="T95" fmla="*/ 0 h 10"/>
                <a:gd name="T96" fmla="*/ 391 w 431"/>
                <a:gd name="T97" fmla="*/ 5 h 10"/>
                <a:gd name="T98" fmla="*/ 400 w 431"/>
                <a:gd name="T99" fmla="*/ 0 h 10"/>
                <a:gd name="T100" fmla="*/ 417 w 431"/>
                <a:gd name="T101" fmla="*/ 5 h 10"/>
                <a:gd name="T102" fmla="*/ 426 w 431"/>
                <a:gd name="T103" fmla="*/ 0 h 10"/>
                <a:gd name="T104" fmla="*/ 429 w 431"/>
                <a:gd name="T105" fmla="*/ 3 h 10"/>
                <a:gd name="T106" fmla="*/ 431 w 431"/>
                <a:gd name="T10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31" h="10">
                  <a:moveTo>
                    <a:pt x="0" y="5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15" y="5"/>
                  </a:lnTo>
                  <a:lnTo>
                    <a:pt x="43" y="10"/>
                  </a:lnTo>
                  <a:lnTo>
                    <a:pt x="52" y="5"/>
                  </a:lnTo>
                  <a:lnTo>
                    <a:pt x="57" y="10"/>
                  </a:lnTo>
                  <a:lnTo>
                    <a:pt x="67" y="5"/>
                  </a:lnTo>
                  <a:lnTo>
                    <a:pt x="95" y="10"/>
                  </a:lnTo>
                  <a:lnTo>
                    <a:pt x="105" y="3"/>
                  </a:lnTo>
                  <a:lnTo>
                    <a:pt x="128" y="10"/>
                  </a:lnTo>
                  <a:lnTo>
                    <a:pt x="138" y="3"/>
                  </a:lnTo>
                  <a:lnTo>
                    <a:pt x="142" y="10"/>
                  </a:lnTo>
                  <a:lnTo>
                    <a:pt x="152" y="3"/>
                  </a:lnTo>
                  <a:lnTo>
                    <a:pt x="164" y="7"/>
                  </a:lnTo>
                  <a:lnTo>
                    <a:pt x="173" y="3"/>
                  </a:lnTo>
                  <a:lnTo>
                    <a:pt x="176" y="7"/>
                  </a:lnTo>
                  <a:lnTo>
                    <a:pt x="185" y="3"/>
                  </a:lnTo>
                  <a:lnTo>
                    <a:pt x="176" y="7"/>
                  </a:lnTo>
                  <a:lnTo>
                    <a:pt x="185" y="3"/>
                  </a:lnTo>
                  <a:lnTo>
                    <a:pt x="180" y="7"/>
                  </a:lnTo>
                  <a:lnTo>
                    <a:pt x="190" y="3"/>
                  </a:lnTo>
                  <a:lnTo>
                    <a:pt x="187" y="7"/>
                  </a:lnTo>
                  <a:lnTo>
                    <a:pt x="197" y="3"/>
                  </a:lnTo>
                  <a:lnTo>
                    <a:pt x="190" y="7"/>
                  </a:lnTo>
                  <a:lnTo>
                    <a:pt x="199" y="3"/>
                  </a:lnTo>
                  <a:lnTo>
                    <a:pt x="192" y="7"/>
                  </a:lnTo>
                  <a:lnTo>
                    <a:pt x="202" y="3"/>
                  </a:lnTo>
                  <a:lnTo>
                    <a:pt x="199" y="7"/>
                  </a:lnTo>
                  <a:lnTo>
                    <a:pt x="209" y="3"/>
                  </a:lnTo>
                  <a:lnTo>
                    <a:pt x="225" y="7"/>
                  </a:lnTo>
                  <a:lnTo>
                    <a:pt x="235" y="3"/>
                  </a:lnTo>
                  <a:lnTo>
                    <a:pt x="242" y="7"/>
                  </a:lnTo>
                  <a:lnTo>
                    <a:pt x="251" y="3"/>
                  </a:lnTo>
                  <a:lnTo>
                    <a:pt x="265" y="7"/>
                  </a:lnTo>
                  <a:lnTo>
                    <a:pt x="275" y="3"/>
                  </a:lnTo>
                  <a:lnTo>
                    <a:pt x="277" y="7"/>
                  </a:lnTo>
                  <a:lnTo>
                    <a:pt x="287" y="3"/>
                  </a:lnTo>
                  <a:lnTo>
                    <a:pt x="308" y="7"/>
                  </a:lnTo>
                  <a:lnTo>
                    <a:pt x="317" y="3"/>
                  </a:lnTo>
                  <a:lnTo>
                    <a:pt x="329" y="7"/>
                  </a:lnTo>
                  <a:lnTo>
                    <a:pt x="336" y="0"/>
                  </a:lnTo>
                  <a:lnTo>
                    <a:pt x="339" y="7"/>
                  </a:lnTo>
                  <a:lnTo>
                    <a:pt x="348" y="0"/>
                  </a:lnTo>
                  <a:lnTo>
                    <a:pt x="365" y="7"/>
                  </a:lnTo>
                  <a:lnTo>
                    <a:pt x="374" y="0"/>
                  </a:lnTo>
                  <a:lnTo>
                    <a:pt x="374" y="5"/>
                  </a:lnTo>
                  <a:lnTo>
                    <a:pt x="384" y="0"/>
                  </a:lnTo>
                  <a:lnTo>
                    <a:pt x="391" y="5"/>
                  </a:lnTo>
                  <a:lnTo>
                    <a:pt x="400" y="0"/>
                  </a:lnTo>
                  <a:lnTo>
                    <a:pt x="417" y="5"/>
                  </a:lnTo>
                  <a:lnTo>
                    <a:pt x="426" y="0"/>
                  </a:lnTo>
                  <a:lnTo>
                    <a:pt x="429" y="3"/>
                  </a:lnTo>
                  <a:lnTo>
                    <a:pt x="431" y="0"/>
                  </a:lnTo>
                </a:path>
              </a:pathLst>
            </a:custGeom>
            <a:noFill/>
            <a:ln w="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1"/>
            <p:cNvSpPr>
              <a:spLocks/>
            </p:cNvSpPr>
            <p:nvPr/>
          </p:nvSpPr>
          <p:spPr bwMode="auto">
            <a:xfrm>
              <a:off x="8302626" y="4211638"/>
              <a:ext cx="384175" cy="173038"/>
            </a:xfrm>
            <a:custGeom>
              <a:avLst/>
              <a:gdLst>
                <a:gd name="T0" fmla="*/ 0 w 242"/>
                <a:gd name="T1" fmla="*/ 109 h 109"/>
                <a:gd name="T2" fmla="*/ 3 w 242"/>
                <a:gd name="T3" fmla="*/ 106 h 109"/>
                <a:gd name="T4" fmla="*/ 26 w 242"/>
                <a:gd name="T5" fmla="*/ 101 h 109"/>
                <a:gd name="T6" fmla="*/ 83 w 242"/>
                <a:gd name="T7" fmla="*/ 68 h 109"/>
                <a:gd name="T8" fmla="*/ 237 w 242"/>
                <a:gd name="T9" fmla="*/ 2 h 109"/>
                <a:gd name="T10" fmla="*/ 242 w 242"/>
                <a:gd name="T11" fmla="*/ 0 h 109"/>
                <a:gd name="T12" fmla="*/ 237 w 242"/>
                <a:gd name="T13" fmla="*/ 2 h 109"/>
                <a:gd name="T14" fmla="*/ 242 w 242"/>
                <a:gd name="T1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" h="109">
                  <a:moveTo>
                    <a:pt x="0" y="109"/>
                  </a:moveTo>
                  <a:lnTo>
                    <a:pt x="3" y="106"/>
                  </a:lnTo>
                  <a:lnTo>
                    <a:pt x="26" y="101"/>
                  </a:lnTo>
                  <a:lnTo>
                    <a:pt x="83" y="68"/>
                  </a:lnTo>
                  <a:lnTo>
                    <a:pt x="237" y="2"/>
                  </a:lnTo>
                  <a:lnTo>
                    <a:pt x="242" y="0"/>
                  </a:lnTo>
                  <a:lnTo>
                    <a:pt x="237" y="2"/>
                  </a:lnTo>
                  <a:lnTo>
                    <a:pt x="242" y="0"/>
                  </a:lnTo>
                </a:path>
              </a:pathLst>
            </a:custGeom>
            <a:noFill/>
            <a:ln w="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9" name="5_1"/>
          <p:cNvGrpSpPr/>
          <p:nvPr>
            <p:custDataLst>
              <p:tags r:id="rId4"/>
            </p:custDataLst>
          </p:nvPr>
        </p:nvGrpSpPr>
        <p:grpSpPr>
          <a:xfrm>
            <a:off x="6632854" y="2316480"/>
            <a:ext cx="4160195" cy="1570057"/>
            <a:chOff x="6670280" y="2448560"/>
            <a:chExt cx="4160195" cy="1570057"/>
          </a:xfrm>
        </p:grpSpPr>
        <p:sp>
          <p:nvSpPr>
            <p:cNvPr id="38" name="AutoShape 3"/>
            <p:cNvSpPr>
              <a:spLocks noChangeAspect="1" noChangeArrowheads="1" noTextEdit="1"/>
            </p:cNvSpPr>
            <p:nvPr/>
          </p:nvSpPr>
          <p:spPr bwMode="auto">
            <a:xfrm flipH="1">
              <a:off x="6672563" y="2450842"/>
              <a:ext cx="4155630" cy="156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"/>
            <p:cNvSpPr>
              <a:spLocks/>
            </p:cNvSpPr>
            <p:nvPr/>
          </p:nvSpPr>
          <p:spPr bwMode="auto">
            <a:xfrm flipH="1">
              <a:off x="10320434" y="3813232"/>
              <a:ext cx="510041" cy="197399"/>
            </a:xfrm>
            <a:custGeom>
              <a:avLst/>
              <a:gdLst>
                <a:gd name="T0" fmla="*/ 194 w 447"/>
                <a:gd name="T1" fmla="*/ 0 h 173"/>
                <a:gd name="T2" fmla="*/ 196 w 447"/>
                <a:gd name="T3" fmla="*/ 0 h 173"/>
                <a:gd name="T4" fmla="*/ 156 w 447"/>
                <a:gd name="T5" fmla="*/ 31 h 173"/>
                <a:gd name="T6" fmla="*/ 206 w 447"/>
                <a:gd name="T7" fmla="*/ 2 h 173"/>
                <a:gd name="T8" fmla="*/ 52 w 447"/>
                <a:gd name="T9" fmla="*/ 114 h 173"/>
                <a:gd name="T10" fmla="*/ 227 w 447"/>
                <a:gd name="T11" fmla="*/ 12 h 173"/>
                <a:gd name="T12" fmla="*/ 14 w 447"/>
                <a:gd name="T13" fmla="*/ 142 h 173"/>
                <a:gd name="T14" fmla="*/ 236 w 447"/>
                <a:gd name="T15" fmla="*/ 14 h 173"/>
                <a:gd name="T16" fmla="*/ 0 w 447"/>
                <a:gd name="T17" fmla="*/ 173 h 173"/>
                <a:gd name="T18" fmla="*/ 258 w 447"/>
                <a:gd name="T19" fmla="*/ 23 h 173"/>
                <a:gd name="T20" fmla="*/ 45 w 447"/>
                <a:gd name="T21" fmla="*/ 163 h 173"/>
                <a:gd name="T22" fmla="*/ 277 w 447"/>
                <a:gd name="T23" fmla="*/ 31 h 173"/>
                <a:gd name="T24" fmla="*/ 64 w 447"/>
                <a:gd name="T25" fmla="*/ 161 h 173"/>
                <a:gd name="T26" fmla="*/ 286 w 447"/>
                <a:gd name="T27" fmla="*/ 33 h 173"/>
                <a:gd name="T28" fmla="*/ 94 w 447"/>
                <a:gd name="T29" fmla="*/ 156 h 173"/>
                <a:gd name="T30" fmla="*/ 298 w 447"/>
                <a:gd name="T31" fmla="*/ 38 h 173"/>
                <a:gd name="T32" fmla="*/ 111 w 447"/>
                <a:gd name="T33" fmla="*/ 152 h 173"/>
                <a:gd name="T34" fmla="*/ 305 w 447"/>
                <a:gd name="T35" fmla="*/ 40 h 173"/>
                <a:gd name="T36" fmla="*/ 113 w 447"/>
                <a:gd name="T37" fmla="*/ 152 h 173"/>
                <a:gd name="T38" fmla="*/ 305 w 447"/>
                <a:gd name="T39" fmla="*/ 40 h 173"/>
                <a:gd name="T40" fmla="*/ 118 w 447"/>
                <a:gd name="T41" fmla="*/ 152 h 173"/>
                <a:gd name="T42" fmla="*/ 307 w 447"/>
                <a:gd name="T43" fmla="*/ 42 h 173"/>
                <a:gd name="T44" fmla="*/ 130 w 447"/>
                <a:gd name="T45" fmla="*/ 149 h 173"/>
                <a:gd name="T46" fmla="*/ 312 w 447"/>
                <a:gd name="T47" fmla="*/ 42 h 173"/>
                <a:gd name="T48" fmla="*/ 132 w 447"/>
                <a:gd name="T49" fmla="*/ 149 h 173"/>
                <a:gd name="T50" fmla="*/ 314 w 447"/>
                <a:gd name="T51" fmla="*/ 45 h 173"/>
                <a:gd name="T52" fmla="*/ 135 w 447"/>
                <a:gd name="T53" fmla="*/ 149 h 173"/>
                <a:gd name="T54" fmla="*/ 314 w 447"/>
                <a:gd name="T55" fmla="*/ 45 h 173"/>
                <a:gd name="T56" fmla="*/ 144 w 447"/>
                <a:gd name="T57" fmla="*/ 147 h 173"/>
                <a:gd name="T58" fmla="*/ 319 w 447"/>
                <a:gd name="T59" fmla="*/ 45 h 173"/>
                <a:gd name="T60" fmla="*/ 180 w 447"/>
                <a:gd name="T61" fmla="*/ 140 h 173"/>
                <a:gd name="T62" fmla="*/ 333 w 447"/>
                <a:gd name="T63" fmla="*/ 52 h 173"/>
                <a:gd name="T64" fmla="*/ 203 w 447"/>
                <a:gd name="T65" fmla="*/ 137 h 173"/>
                <a:gd name="T66" fmla="*/ 345 w 447"/>
                <a:gd name="T67" fmla="*/ 54 h 173"/>
                <a:gd name="T68" fmla="*/ 236 w 447"/>
                <a:gd name="T69" fmla="*/ 130 h 173"/>
                <a:gd name="T70" fmla="*/ 359 w 447"/>
                <a:gd name="T71" fmla="*/ 61 h 173"/>
                <a:gd name="T72" fmla="*/ 253 w 447"/>
                <a:gd name="T73" fmla="*/ 128 h 173"/>
                <a:gd name="T74" fmla="*/ 364 w 447"/>
                <a:gd name="T75" fmla="*/ 64 h 173"/>
                <a:gd name="T76" fmla="*/ 300 w 447"/>
                <a:gd name="T77" fmla="*/ 121 h 173"/>
                <a:gd name="T78" fmla="*/ 385 w 447"/>
                <a:gd name="T79" fmla="*/ 71 h 173"/>
                <a:gd name="T80" fmla="*/ 326 w 447"/>
                <a:gd name="T81" fmla="*/ 116 h 173"/>
                <a:gd name="T82" fmla="*/ 395 w 447"/>
                <a:gd name="T83" fmla="*/ 76 h 173"/>
                <a:gd name="T84" fmla="*/ 340 w 447"/>
                <a:gd name="T85" fmla="*/ 111 h 173"/>
                <a:gd name="T86" fmla="*/ 402 w 447"/>
                <a:gd name="T87" fmla="*/ 78 h 173"/>
                <a:gd name="T88" fmla="*/ 378 w 447"/>
                <a:gd name="T89" fmla="*/ 106 h 173"/>
                <a:gd name="T90" fmla="*/ 419 w 447"/>
                <a:gd name="T91" fmla="*/ 83 h 173"/>
                <a:gd name="T92" fmla="*/ 390 w 447"/>
                <a:gd name="T93" fmla="*/ 104 h 173"/>
                <a:gd name="T94" fmla="*/ 423 w 447"/>
                <a:gd name="T95" fmla="*/ 85 h 173"/>
                <a:gd name="T96" fmla="*/ 416 w 447"/>
                <a:gd name="T97" fmla="*/ 99 h 173"/>
                <a:gd name="T98" fmla="*/ 433 w 447"/>
                <a:gd name="T99" fmla="*/ 90 h 173"/>
                <a:gd name="T100" fmla="*/ 445 w 447"/>
                <a:gd name="T101" fmla="*/ 95 h 173"/>
                <a:gd name="T102" fmla="*/ 447 w 447"/>
                <a:gd name="T103" fmla="*/ 9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7" h="173">
                  <a:moveTo>
                    <a:pt x="194" y="0"/>
                  </a:moveTo>
                  <a:lnTo>
                    <a:pt x="196" y="0"/>
                  </a:lnTo>
                  <a:lnTo>
                    <a:pt x="156" y="31"/>
                  </a:lnTo>
                  <a:lnTo>
                    <a:pt x="206" y="2"/>
                  </a:lnTo>
                  <a:lnTo>
                    <a:pt x="52" y="114"/>
                  </a:lnTo>
                  <a:lnTo>
                    <a:pt x="227" y="12"/>
                  </a:lnTo>
                  <a:lnTo>
                    <a:pt x="14" y="142"/>
                  </a:lnTo>
                  <a:lnTo>
                    <a:pt x="236" y="14"/>
                  </a:lnTo>
                  <a:lnTo>
                    <a:pt x="0" y="173"/>
                  </a:lnTo>
                  <a:lnTo>
                    <a:pt x="258" y="23"/>
                  </a:lnTo>
                  <a:lnTo>
                    <a:pt x="45" y="163"/>
                  </a:lnTo>
                  <a:lnTo>
                    <a:pt x="277" y="31"/>
                  </a:lnTo>
                  <a:lnTo>
                    <a:pt x="64" y="161"/>
                  </a:lnTo>
                  <a:lnTo>
                    <a:pt x="286" y="33"/>
                  </a:lnTo>
                  <a:lnTo>
                    <a:pt x="94" y="156"/>
                  </a:lnTo>
                  <a:lnTo>
                    <a:pt x="298" y="38"/>
                  </a:lnTo>
                  <a:lnTo>
                    <a:pt x="111" y="152"/>
                  </a:lnTo>
                  <a:lnTo>
                    <a:pt x="305" y="40"/>
                  </a:lnTo>
                  <a:lnTo>
                    <a:pt x="113" y="152"/>
                  </a:lnTo>
                  <a:lnTo>
                    <a:pt x="305" y="40"/>
                  </a:lnTo>
                  <a:lnTo>
                    <a:pt x="118" y="152"/>
                  </a:lnTo>
                  <a:lnTo>
                    <a:pt x="307" y="42"/>
                  </a:lnTo>
                  <a:lnTo>
                    <a:pt x="130" y="149"/>
                  </a:lnTo>
                  <a:lnTo>
                    <a:pt x="312" y="42"/>
                  </a:lnTo>
                  <a:lnTo>
                    <a:pt x="132" y="149"/>
                  </a:lnTo>
                  <a:lnTo>
                    <a:pt x="314" y="45"/>
                  </a:lnTo>
                  <a:lnTo>
                    <a:pt x="135" y="149"/>
                  </a:lnTo>
                  <a:lnTo>
                    <a:pt x="314" y="45"/>
                  </a:lnTo>
                  <a:lnTo>
                    <a:pt x="144" y="147"/>
                  </a:lnTo>
                  <a:lnTo>
                    <a:pt x="319" y="45"/>
                  </a:lnTo>
                  <a:lnTo>
                    <a:pt x="180" y="140"/>
                  </a:lnTo>
                  <a:lnTo>
                    <a:pt x="333" y="52"/>
                  </a:lnTo>
                  <a:lnTo>
                    <a:pt x="203" y="137"/>
                  </a:lnTo>
                  <a:lnTo>
                    <a:pt x="345" y="54"/>
                  </a:lnTo>
                  <a:lnTo>
                    <a:pt x="236" y="130"/>
                  </a:lnTo>
                  <a:lnTo>
                    <a:pt x="359" y="61"/>
                  </a:lnTo>
                  <a:lnTo>
                    <a:pt x="253" y="128"/>
                  </a:lnTo>
                  <a:lnTo>
                    <a:pt x="364" y="64"/>
                  </a:lnTo>
                  <a:lnTo>
                    <a:pt x="300" y="121"/>
                  </a:lnTo>
                  <a:lnTo>
                    <a:pt x="385" y="71"/>
                  </a:lnTo>
                  <a:lnTo>
                    <a:pt x="326" y="116"/>
                  </a:lnTo>
                  <a:lnTo>
                    <a:pt x="395" y="76"/>
                  </a:lnTo>
                  <a:lnTo>
                    <a:pt x="340" y="111"/>
                  </a:lnTo>
                  <a:lnTo>
                    <a:pt x="402" y="78"/>
                  </a:lnTo>
                  <a:lnTo>
                    <a:pt x="378" y="106"/>
                  </a:lnTo>
                  <a:lnTo>
                    <a:pt x="419" y="83"/>
                  </a:lnTo>
                  <a:lnTo>
                    <a:pt x="390" y="104"/>
                  </a:lnTo>
                  <a:lnTo>
                    <a:pt x="423" y="85"/>
                  </a:lnTo>
                  <a:lnTo>
                    <a:pt x="416" y="99"/>
                  </a:lnTo>
                  <a:lnTo>
                    <a:pt x="433" y="90"/>
                  </a:lnTo>
                  <a:lnTo>
                    <a:pt x="445" y="95"/>
                  </a:lnTo>
                  <a:lnTo>
                    <a:pt x="447" y="95"/>
                  </a:lnTo>
                </a:path>
              </a:pathLst>
            </a:custGeom>
            <a:noFill/>
            <a:ln w="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 flipH="1">
              <a:off x="10320434" y="3723091"/>
              <a:ext cx="502053" cy="198539"/>
            </a:xfrm>
            <a:custGeom>
              <a:avLst/>
              <a:gdLst>
                <a:gd name="T0" fmla="*/ 0 w 440"/>
                <a:gd name="T1" fmla="*/ 5 h 174"/>
                <a:gd name="T2" fmla="*/ 14 w 440"/>
                <a:gd name="T3" fmla="*/ 5 h 174"/>
                <a:gd name="T4" fmla="*/ 54 w 440"/>
                <a:gd name="T5" fmla="*/ 5 h 174"/>
                <a:gd name="T6" fmla="*/ 66 w 440"/>
                <a:gd name="T7" fmla="*/ 5 h 174"/>
                <a:gd name="T8" fmla="*/ 106 w 440"/>
                <a:gd name="T9" fmla="*/ 5 h 174"/>
                <a:gd name="T10" fmla="*/ 139 w 440"/>
                <a:gd name="T11" fmla="*/ 3 h 174"/>
                <a:gd name="T12" fmla="*/ 151 w 440"/>
                <a:gd name="T13" fmla="*/ 3 h 174"/>
                <a:gd name="T14" fmla="*/ 173 w 440"/>
                <a:gd name="T15" fmla="*/ 3 h 174"/>
                <a:gd name="T16" fmla="*/ 187 w 440"/>
                <a:gd name="T17" fmla="*/ 3 h 174"/>
                <a:gd name="T18" fmla="*/ 187 w 440"/>
                <a:gd name="T19" fmla="*/ 3 h 174"/>
                <a:gd name="T20" fmla="*/ 189 w 440"/>
                <a:gd name="T21" fmla="*/ 3 h 174"/>
                <a:gd name="T22" fmla="*/ 199 w 440"/>
                <a:gd name="T23" fmla="*/ 3 h 174"/>
                <a:gd name="T24" fmla="*/ 201 w 440"/>
                <a:gd name="T25" fmla="*/ 3 h 174"/>
                <a:gd name="T26" fmla="*/ 201 w 440"/>
                <a:gd name="T27" fmla="*/ 3 h 174"/>
                <a:gd name="T28" fmla="*/ 208 w 440"/>
                <a:gd name="T29" fmla="*/ 3 h 174"/>
                <a:gd name="T30" fmla="*/ 234 w 440"/>
                <a:gd name="T31" fmla="*/ 3 h 174"/>
                <a:gd name="T32" fmla="*/ 251 w 440"/>
                <a:gd name="T33" fmla="*/ 3 h 174"/>
                <a:gd name="T34" fmla="*/ 274 w 440"/>
                <a:gd name="T35" fmla="*/ 3 h 174"/>
                <a:gd name="T36" fmla="*/ 286 w 440"/>
                <a:gd name="T37" fmla="*/ 3 h 174"/>
                <a:gd name="T38" fmla="*/ 319 w 440"/>
                <a:gd name="T39" fmla="*/ 3 h 174"/>
                <a:gd name="T40" fmla="*/ 338 w 440"/>
                <a:gd name="T41" fmla="*/ 3 h 174"/>
                <a:gd name="T42" fmla="*/ 350 w 440"/>
                <a:gd name="T43" fmla="*/ 0 h 174"/>
                <a:gd name="T44" fmla="*/ 376 w 440"/>
                <a:gd name="T45" fmla="*/ 0 h 174"/>
                <a:gd name="T46" fmla="*/ 383 w 440"/>
                <a:gd name="T47" fmla="*/ 0 h 174"/>
                <a:gd name="T48" fmla="*/ 402 w 440"/>
                <a:gd name="T49" fmla="*/ 0 h 174"/>
                <a:gd name="T50" fmla="*/ 428 w 440"/>
                <a:gd name="T51" fmla="*/ 0 h 174"/>
                <a:gd name="T52" fmla="*/ 440 w 440"/>
                <a:gd name="T53" fmla="*/ 10 h 174"/>
                <a:gd name="T54" fmla="*/ 440 w 440"/>
                <a:gd name="T55" fmla="*/ 17 h 174"/>
                <a:gd name="T56" fmla="*/ 440 w 440"/>
                <a:gd name="T57" fmla="*/ 31 h 174"/>
                <a:gd name="T58" fmla="*/ 440 w 440"/>
                <a:gd name="T59" fmla="*/ 36 h 174"/>
                <a:gd name="T60" fmla="*/ 440 w 440"/>
                <a:gd name="T61" fmla="*/ 43 h 174"/>
                <a:gd name="T62" fmla="*/ 440 w 440"/>
                <a:gd name="T63" fmla="*/ 46 h 174"/>
                <a:gd name="T64" fmla="*/ 440 w 440"/>
                <a:gd name="T65" fmla="*/ 55 h 174"/>
                <a:gd name="T66" fmla="*/ 440 w 440"/>
                <a:gd name="T67" fmla="*/ 72 h 174"/>
                <a:gd name="T68" fmla="*/ 440 w 440"/>
                <a:gd name="T69" fmla="*/ 86 h 174"/>
                <a:gd name="T70" fmla="*/ 440 w 440"/>
                <a:gd name="T71" fmla="*/ 98 h 174"/>
                <a:gd name="T72" fmla="*/ 440 w 440"/>
                <a:gd name="T73" fmla="*/ 107 h 174"/>
                <a:gd name="T74" fmla="*/ 440 w 440"/>
                <a:gd name="T75" fmla="*/ 114 h 174"/>
                <a:gd name="T76" fmla="*/ 440 w 440"/>
                <a:gd name="T77" fmla="*/ 129 h 174"/>
                <a:gd name="T78" fmla="*/ 440 w 440"/>
                <a:gd name="T79" fmla="*/ 131 h 174"/>
                <a:gd name="T80" fmla="*/ 440 w 440"/>
                <a:gd name="T81" fmla="*/ 136 h 174"/>
                <a:gd name="T82" fmla="*/ 440 w 440"/>
                <a:gd name="T83" fmla="*/ 140 h 174"/>
                <a:gd name="T84" fmla="*/ 440 w 440"/>
                <a:gd name="T85" fmla="*/ 159 h 174"/>
                <a:gd name="T86" fmla="*/ 440 w 440"/>
                <a:gd name="T8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40" h="174">
                  <a:moveTo>
                    <a:pt x="0" y="5"/>
                  </a:moveTo>
                  <a:lnTo>
                    <a:pt x="0" y="5"/>
                  </a:lnTo>
                  <a:lnTo>
                    <a:pt x="9" y="10"/>
                  </a:lnTo>
                  <a:lnTo>
                    <a:pt x="14" y="5"/>
                  </a:lnTo>
                  <a:lnTo>
                    <a:pt x="31" y="17"/>
                  </a:lnTo>
                  <a:lnTo>
                    <a:pt x="54" y="5"/>
                  </a:lnTo>
                  <a:lnTo>
                    <a:pt x="40" y="19"/>
                  </a:lnTo>
                  <a:lnTo>
                    <a:pt x="66" y="5"/>
                  </a:lnTo>
                  <a:lnTo>
                    <a:pt x="64" y="29"/>
                  </a:lnTo>
                  <a:lnTo>
                    <a:pt x="106" y="5"/>
                  </a:lnTo>
                  <a:lnTo>
                    <a:pt x="83" y="36"/>
                  </a:lnTo>
                  <a:lnTo>
                    <a:pt x="139" y="3"/>
                  </a:lnTo>
                  <a:lnTo>
                    <a:pt x="90" y="38"/>
                  </a:lnTo>
                  <a:lnTo>
                    <a:pt x="151" y="3"/>
                  </a:lnTo>
                  <a:lnTo>
                    <a:pt x="102" y="46"/>
                  </a:lnTo>
                  <a:lnTo>
                    <a:pt x="173" y="3"/>
                  </a:lnTo>
                  <a:lnTo>
                    <a:pt x="111" y="48"/>
                  </a:lnTo>
                  <a:lnTo>
                    <a:pt x="187" y="3"/>
                  </a:lnTo>
                  <a:lnTo>
                    <a:pt x="111" y="48"/>
                  </a:lnTo>
                  <a:lnTo>
                    <a:pt x="187" y="3"/>
                  </a:lnTo>
                  <a:lnTo>
                    <a:pt x="113" y="48"/>
                  </a:lnTo>
                  <a:lnTo>
                    <a:pt x="189" y="3"/>
                  </a:lnTo>
                  <a:lnTo>
                    <a:pt x="118" y="50"/>
                  </a:lnTo>
                  <a:lnTo>
                    <a:pt x="199" y="3"/>
                  </a:lnTo>
                  <a:lnTo>
                    <a:pt x="118" y="50"/>
                  </a:lnTo>
                  <a:lnTo>
                    <a:pt x="201" y="3"/>
                  </a:lnTo>
                  <a:lnTo>
                    <a:pt x="118" y="50"/>
                  </a:lnTo>
                  <a:lnTo>
                    <a:pt x="201" y="3"/>
                  </a:lnTo>
                  <a:lnTo>
                    <a:pt x="123" y="53"/>
                  </a:lnTo>
                  <a:lnTo>
                    <a:pt x="208" y="3"/>
                  </a:lnTo>
                  <a:lnTo>
                    <a:pt x="139" y="57"/>
                  </a:lnTo>
                  <a:lnTo>
                    <a:pt x="234" y="3"/>
                  </a:lnTo>
                  <a:lnTo>
                    <a:pt x="149" y="62"/>
                  </a:lnTo>
                  <a:lnTo>
                    <a:pt x="251" y="3"/>
                  </a:lnTo>
                  <a:lnTo>
                    <a:pt x="163" y="67"/>
                  </a:lnTo>
                  <a:lnTo>
                    <a:pt x="274" y="3"/>
                  </a:lnTo>
                  <a:lnTo>
                    <a:pt x="170" y="69"/>
                  </a:lnTo>
                  <a:lnTo>
                    <a:pt x="286" y="3"/>
                  </a:lnTo>
                  <a:lnTo>
                    <a:pt x="189" y="76"/>
                  </a:lnTo>
                  <a:lnTo>
                    <a:pt x="319" y="3"/>
                  </a:lnTo>
                  <a:lnTo>
                    <a:pt x="201" y="81"/>
                  </a:lnTo>
                  <a:lnTo>
                    <a:pt x="338" y="3"/>
                  </a:lnTo>
                  <a:lnTo>
                    <a:pt x="206" y="83"/>
                  </a:lnTo>
                  <a:lnTo>
                    <a:pt x="350" y="0"/>
                  </a:lnTo>
                  <a:lnTo>
                    <a:pt x="222" y="91"/>
                  </a:lnTo>
                  <a:lnTo>
                    <a:pt x="376" y="0"/>
                  </a:lnTo>
                  <a:lnTo>
                    <a:pt x="227" y="93"/>
                  </a:lnTo>
                  <a:lnTo>
                    <a:pt x="383" y="0"/>
                  </a:lnTo>
                  <a:lnTo>
                    <a:pt x="239" y="95"/>
                  </a:lnTo>
                  <a:lnTo>
                    <a:pt x="402" y="0"/>
                  </a:lnTo>
                  <a:lnTo>
                    <a:pt x="253" y="102"/>
                  </a:lnTo>
                  <a:lnTo>
                    <a:pt x="428" y="0"/>
                  </a:lnTo>
                  <a:lnTo>
                    <a:pt x="270" y="107"/>
                  </a:lnTo>
                  <a:lnTo>
                    <a:pt x="440" y="10"/>
                  </a:lnTo>
                  <a:lnTo>
                    <a:pt x="279" y="112"/>
                  </a:lnTo>
                  <a:lnTo>
                    <a:pt x="440" y="17"/>
                  </a:lnTo>
                  <a:lnTo>
                    <a:pt x="291" y="117"/>
                  </a:lnTo>
                  <a:lnTo>
                    <a:pt x="440" y="31"/>
                  </a:lnTo>
                  <a:lnTo>
                    <a:pt x="298" y="119"/>
                  </a:lnTo>
                  <a:lnTo>
                    <a:pt x="440" y="36"/>
                  </a:lnTo>
                  <a:lnTo>
                    <a:pt x="305" y="121"/>
                  </a:lnTo>
                  <a:lnTo>
                    <a:pt x="440" y="43"/>
                  </a:lnTo>
                  <a:lnTo>
                    <a:pt x="307" y="121"/>
                  </a:lnTo>
                  <a:lnTo>
                    <a:pt x="440" y="46"/>
                  </a:lnTo>
                  <a:lnTo>
                    <a:pt x="317" y="126"/>
                  </a:lnTo>
                  <a:lnTo>
                    <a:pt x="440" y="55"/>
                  </a:lnTo>
                  <a:lnTo>
                    <a:pt x="333" y="133"/>
                  </a:lnTo>
                  <a:lnTo>
                    <a:pt x="440" y="72"/>
                  </a:lnTo>
                  <a:lnTo>
                    <a:pt x="350" y="138"/>
                  </a:lnTo>
                  <a:lnTo>
                    <a:pt x="440" y="86"/>
                  </a:lnTo>
                  <a:lnTo>
                    <a:pt x="362" y="143"/>
                  </a:lnTo>
                  <a:lnTo>
                    <a:pt x="440" y="98"/>
                  </a:lnTo>
                  <a:lnTo>
                    <a:pt x="374" y="148"/>
                  </a:lnTo>
                  <a:lnTo>
                    <a:pt x="440" y="107"/>
                  </a:lnTo>
                  <a:lnTo>
                    <a:pt x="378" y="150"/>
                  </a:lnTo>
                  <a:lnTo>
                    <a:pt x="440" y="114"/>
                  </a:lnTo>
                  <a:lnTo>
                    <a:pt x="395" y="155"/>
                  </a:lnTo>
                  <a:lnTo>
                    <a:pt x="440" y="129"/>
                  </a:lnTo>
                  <a:lnTo>
                    <a:pt x="397" y="157"/>
                  </a:lnTo>
                  <a:lnTo>
                    <a:pt x="440" y="131"/>
                  </a:lnTo>
                  <a:lnTo>
                    <a:pt x="402" y="157"/>
                  </a:lnTo>
                  <a:lnTo>
                    <a:pt x="440" y="136"/>
                  </a:lnTo>
                  <a:lnTo>
                    <a:pt x="407" y="159"/>
                  </a:lnTo>
                  <a:lnTo>
                    <a:pt x="440" y="140"/>
                  </a:lnTo>
                  <a:lnTo>
                    <a:pt x="426" y="166"/>
                  </a:lnTo>
                  <a:lnTo>
                    <a:pt x="440" y="159"/>
                  </a:lnTo>
                  <a:lnTo>
                    <a:pt x="440" y="174"/>
                  </a:lnTo>
                  <a:lnTo>
                    <a:pt x="440" y="174"/>
                  </a:lnTo>
                </a:path>
              </a:pathLst>
            </a:custGeom>
            <a:noFill/>
            <a:ln w="0" cap="rnd">
              <a:solidFill>
                <a:schemeClr val="accent5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 flipH="1">
              <a:off x="6670280" y="2448560"/>
              <a:ext cx="4152207" cy="1280235"/>
            </a:xfrm>
            <a:custGeom>
              <a:avLst/>
              <a:gdLst>
                <a:gd name="T0" fmla="*/ 71 w 3639"/>
                <a:gd name="T1" fmla="*/ 61 h 1122"/>
                <a:gd name="T2" fmla="*/ 234 w 3639"/>
                <a:gd name="T3" fmla="*/ 12 h 1122"/>
                <a:gd name="T4" fmla="*/ 66 w 3639"/>
                <a:gd name="T5" fmla="*/ 118 h 1122"/>
                <a:gd name="T6" fmla="*/ 312 w 3639"/>
                <a:gd name="T7" fmla="*/ 19 h 1122"/>
                <a:gd name="T8" fmla="*/ 59 w 3639"/>
                <a:gd name="T9" fmla="*/ 220 h 1122"/>
                <a:gd name="T10" fmla="*/ 468 w 3639"/>
                <a:gd name="T11" fmla="*/ 31 h 1122"/>
                <a:gd name="T12" fmla="*/ 54 w 3639"/>
                <a:gd name="T13" fmla="*/ 306 h 1122"/>
                <a:gd name="T14" fmla="*/ 603 w 3639"/>
                <a:gd name="T15" fmla="*/ 42 h 1122"/>
                <a:gd name="T16" fmla="*/ 47 w 3639"/>
                <a:gd name="T17" fmla="*/ 401 h 1122"/>
                <a:gd name="T18" fmla="*/ 731 w 3639"/>
                <a:gd name="T19" fmla="*/ 52 h 1122"/>
                <a:gd name="T20" fmla="*/ 42 w 3639"/>
                <a:gd name="T21" fmla="*/ 496 h 1122"/>
                <a:gd name="T22" fmla="*/ 868 w 3639"/>
                <a:gd name="T23" fmla="*/ 64 h 1122"/>
                <a:gd name="T24" fmla="*/ 35 w 3639"/>
                <a:gd name="T25" fmla="*/ 600 h 1122"/>
                <a:gd name="T26" fmla="*/ 1034 w 3639"/>
                <a:gd name="T27" fmla="*/ 76 h 1122"/>
                <a:gd name="T28" fmla="*/ 28 w 3639"/>
                <a:gd name="T29" fmla="*/ 697 h 1122"/>
                <a:gd name="T30" fmla="*/ 1133 w 3639"/>
                <a:gd name="T31" fmla="*/ 83 h 1122"/>
                <a:gd name="T32" fmla="*/ 21 w 3639"/>
                <a:gd name="T33" fmla="*/ 804 h 1122"/>
                <a:gd name="T34" fmla="*/ 1332 w 3639"/>
                <a:gd name="T35" fmla="*/ 99 h 1122"/>
                <a:gd name="T36" fmla="*/ 12 w 3639"/>
                <a:gd name="T37" fmla="*/ 925 h 1122"/>
                <a:gd name="T38" fmla="*/ 1512 w 3639"/>
                <a:gd name="T39" fmla="*/ 114 h 1122"/>
                <a:gd name="T40" fmla="*/ 2 w 3639"/>
                <a:gd name="T41" fmla="*/ 1072 h 1122"/>
                <a:gd name="T42" fmla="*/ 1727 w 3639"/>
                <a:gd name="T43" fmla="*/ 130 h 1122"/>
                <a:gd name="T44" fmla="*/ 116 w 3639"/>
                <a:gd name="T45" fmla="*/ 1120 h 1122"/>
                <a:gd name="T46" fmla="*/ 1912 w 3639"/>
                <a:gd name="T47" fmla="*/ 144 h 1122"/>
                <a:gd name="T48" fmla="*/ 357 w 3639"/>
                <a:gd name="T49" fmla="*/ 1117 h 1122"/>
                <a:gd name="T50" fmla="*/ 2070 w 3639"/>
                <a:gd name="T51" fmla="*/ 159 h 1122"/>
                <a:gd name="T52" fmla="*/ 511 w 3639"/>
                <a:gd name="T53" fmla="*/ 1117 h 1122"/>
                <a:gd name="T54" fmla="*/ 2227 w 3639"/>
                <a:gd name="T55" fmla="*/ 171 h 1122"/>
                <a:gd name="T56" fmla="*/ 705 w 3639"/>
                <a:gd name="T57" fmla="*/ 1115 h 1122"/>
                <a:gd name="T58" fmla="*/ 2409 w 3639"/>
                <a:gd name="T59" fmla="*/ 185 h 1122"/>
                <a:gd name="T60" fmla="*/ 880 w 3639"/>
                <a:gd name="T61" fmla="*/ 1113 h 1122"/>
                <a:gd name="T62" fmla="*/ 2506 w 3639"/>
                <a:gd name="T63" fmla="*/ 192 h 1122"/>
                <a:gd name="T64" fmla="*/ 1008 w 3639"/>
                <a:gd name="T65" fmla="*/ 1110 h 1122"/>
                <a:gd name="T66" fmla="*/ 2627 w 3639"/>
                <a:gd name="T67" fmla="*/ 201 h 1122"/>
                <a:gd name="T68" fmla="*/ 1174 w 3639"/>
                <a:gd name="T69" fmla="*/ 1110 h 1122"/>
                <a:gd name="T70" fmla="*/ 2750 w 3639"/>
                <a:gd name="T71" fmla="*/ 211 h 1122"/>
                <a:gd name="T72" fmla="*/ 1266 w 3639"/>
                <a:gd name="T73" fmla="*/ 1108 h 1122"/>
                <a:gd name="T74" fmla="*/ 2887 w 3639"/>
                <a:gd name="T75" fmla="*/ 223 h 1122"/>
                <a:gd name="T76" fmla="*/ 1458 w 3639"/>
                <a:gd name="T77" fmla="*/ 1106 h 1122"/>
                <a:gd name="T78" fmla="*/ 3060 w 3639"/>
                <a:gd name="T79" fmla="*/ 237 h 1122"/>
                <a:gd name="T80" fmla="*/ 1640 w 3639"/>
                <a:gd name="T81" fmla="*/ 1106 h 1122"/>
                <a:gd name="T82" fmla="*/ 3211 w 3639"/>
                <a:gd name="T83" fmla="*/ 249 h 1122"/>
                <a:gd name="T84" fmla="*/ 1862 w 3639"/>
                <a:gd name="T85" fmla="*/ 1103 h 1122"/>
                <a:gd name="T86" fmla="*/ 3367 w 3639"/>
                <a:gd name="T87" fmla="*/ 261 h 1122"/>
                <a:gd name="T88" fmla="*/ 2007 w 3639"/>
                <a:gd name="T89" fmla="*/ 1101 h 1122"/>
                <a:gd name="T90" fmla="*/ 3531 w 3639"/>
                <a:gd name="T91" fmla="*/ 273 h 1122"/>
                <a:gd name="T92" fmla="*/ 2186 w 3639"/>
                <a:gd name="T93" fmla="*/ 1098 h 1122"/>
                <a:gd name="T94" fmla="*/ 3550 w 3639"/>
                <a:gd name="T95" fmla="*/ 353 h 1122"/>
                <a:gd name="T96" fmla="*/ 2397 w 3639"/>
                <a:gd name="T97" fmla="*/ 1096 h 1122"/>
                <a:gd name="T98" fmla="*/ 3566 w 3639"/>
                <a:gd name="T99" fmla="*/ 484 h 1122"/>
                <a:gd name="T100" fmla="*/ 2605 w 3639"/>
                <a:gd name="T101" fmla="*/ 1094 h 1122"/>
                <a:gd name="T102" fmla="*/ 3578 w 3639"/>
                <a:gd name="T103" fmla="*/ 574 h 1122"/>
                <a:gd name="T104" fmla="*/ 2835 w 3639"/>
                <a:gd name="T105" fmla="*/ 1091 h 1122"/>
                <a:gd name="T106" fmla="*/ 3594 w 3639"/>
                <a:gd name="T107" fmla="*/ 709 h 1122"/>
                <a:gd name="T108" fmla="*/ 3027 w 3639"/>
                <a:gd name="T109" fmla="*/ 1089 h 1122"/>
                <a:gd name="T110" fmla="*/ 3604 w 3639"/>
                <a:gd name="T111" fmla="*/ 802 h 1122"/>
                <a:gd name="T112" fmla="*/ 3230 w 3639"/>
                <a:gd name="T113" fmla="*/ 1089 h 1122"/>
                <a:gd name="T114" fmla="*/ 3618 w 3639"/>
                <a:gd name="T115" fmla="*/ 911 h 1122"/>
                <a:gd name="T116" fmla="*/ 3398 w 3639"/>
                <a:gd name="T117" fmla="*/ 1087 h 1122"/>
                <a:gd name="T118" fmla="*/ 3628 w 3639"/>
                <a:gd name="T119" fmla="*/ 989 h 1122"/>
                <a:gd name="T120" fmla="*/ 3578 w 3639"/>
                <a:gd name="T121" fmla="*/ 1084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639" h="1122">
                  <a:moveTo>
                    <a:pt x="75" y="0"/>
                  </a:moveTo>
                  <a:lnTo>
                    <a:pt x="75" y="0"/>
                  </a:lnTo>
                  <a:lnTo>
                    <a:pt x="75" y="9"/>
                  </a:lnTo>
                  <a:lnTo>
                    <a:pt x="87" y="0"/>
                  </a:lnTo>
                  <a:lnTo>
                    <a:pt x="73" y="31"/>
                  </a:lnTo>
                  <a:lnTo>
                    <a:pt x="120" y="4"/>
                  </a:lnTo>
                  <a:lnTo>
                    <a:pt x="73" y="40"/>
                  </a:lnTo>
                  <a:lnTo>
                    <a:pt x="132" y="4"/>
                  </a:lnTo>
                  <a:lnTo>
                    <a:pt x="71" y="61"/>
                  </a:lnTo>
                  <a:lnTo>
                    <a:pt x="165" y="7"/>
                  </a:lnTo>
                  <a:lnTo>
                    <a:pt x="68" y="80"/>
                  </a:lnTo>
                  <a:lnTo>
                    <a:pt x="194" y="9"/>
                  </a:lnTo>
                  <a:lnTo>
                    <a:pt x="68" y="90"/>
                  </a:lnTo>
                  <a:lnTo>
                    <a:pt x="206" y="9"/>
                  </a:lnTo>
                  <a:lnTo>
                    <a:pt x="68" y="102"/>
                  </a:lnTo>
                  <a:lnTo>
                    <a:pt x="225" y="12"/>
                  </a:lnTo>
                  <a:lnTo>
                    <a:pt x="68" y="109"/>
                  </a:lnTo>
                  <a:lnTo>
                    <a:pt x="234" y="12"/>
                  </a:lnTo>
                  <a:lnTo>
                    <a:pt x="68" y="109"/>
                  </a:lnTo>
                  <a:lnTo>
                    <a:pt x="236" y="12"/>
                  </a:lnTo>
                  <a:lnTo>
                    <a:pt x="68" y="111"/>
                  </a:lnTo>
                  <a:lnTo>
                    <a:pt x="239" y="12"/>
                  </a:lnTo>
                  <a:lnTo>
                    <a:pt x="66" y="116"/>
                  </a:lnTo>
                  <a:lnTo>
                    <a:pt x="246" y="14"/>
                  </a:lnTo>
                  <a:lnTo>
                    <a:pt x="66" y="118"/>
                  </a:lnTo>
                  <a:lnTo>
                    <a:pt x="248" y="14"/>
                  </a:lnTo>
                  <a:lnTo>
                    <a:pt x="66" y="118"/>
                  </a:lnTo>
                  <a:lnTo>
                    <a:pt x="248" y="14"/>
                  </a:lnTo>
                  <a:lnTo>
                    <a:pt x="66" y="123"/>
                  </a:lnTo>
                  <a:lnTo>
                    <a:pt x="255" y="14"/>
                  </a:lnTo>
                  <a:lnTo>
                    <a:pt x="66" y="137"/>
                  </a:lnTo>
                  <a:lnTo>
                    <a:pt x="277" y="16"/>
                  </a:lnTo>
                  <a:lnTo>
                    <a:pt x="66" y="149"/>
                  </a:lnTo>
                  <a:lnTo>
                    <a:pt x="291" y="16"/>
                  </a:lnTo>
                  <a:lnTo>
                    <a:pt x="64" y="161"/>
                  </a:lnTo>
                  <a:lnTo>
                    <a:pt x="312" y="19"/>
                  </a:lnTo>
                  <a:lnTo>
                    <a:pt x="64" y="168"/>
                  </a:lnTo>
                  <a:lnTo>
                    <a:pt x="322" y="19"/>
                  </a:lnTo>
                  <a:lnTo>
                    <a:pt x="61" y="187"/>
                  </a:lnTo>
                  <a:lnTo>
                    <a:pt x="350" y="21"/>
                  </a:lnTo>
                  <a:lnTo>
                    <a:pt x="61" y="199"/>
                  </a:lnTo>
                  <a:lnTo>
                    <a:pt x="367" y="23"/>
                  </a:lnTo>
                  <a:lnTo>
                    <a:pt x="61" y="206"/>
                  </a:lnTo>
                  <a:lnTo>
                    <a:pt x="376" y="23"/>
                  </a:lnTo>
                  <a:lnTo>
                    <a:pt x="59" y="220"/>
                  </a:lnTo>
                  <a:lnTo>
                    <a:pt x="400" y="26"/>
                  </a:lnTo>
                  <a:lnTo>
                    <a:pt x="59" y="228"/>
                  </a:lnTo>
                  <a:lnTo>
                    <a:pt x="407" y="26"/>
                  </a:lnTo>
                  <a:lnTo>
                    <a:pt x="59" y="237"/>
                  </a:lnTo>
                  <a:lnTo>
                    <a:pt x="421" y="28"/>
                  </a:lnTo>
                  <a:lnTo>
                    <a:pt x="59" y="254"/>
                  </a:lnTo>
                  <a:lnTo>
                    <a:pt x="445" y="28"/>
                  </a:lnTo>
                  <a:lnTo>
                    <a:pt x="57" y="270"/>
                  </a:lnTo>
                  <a:lnTo>
                    <a:pt x="468" y="31"/>
                  </a:lnTo>
                  <a:lnTo>
                    <a:pt x="57" y="277"/>
                  </a:lnTo>
                  <a:lnTo>
                    <a:pt x="480" y="33"/>
                  </a:lnTo>
                  <a:lnTo>
                    <a:pt x="54" y="292"/>
                  </a:lnTo>
                  <a:lnTo>
                    <a:pt x="499" y="33"/>
                  </a:lnTo>
                  <a:lnTo>
                    <a:pt x="54" y="296"/>
                  </a:lnTo>
                  <a:lnTo>
                    <a:pt x="509" y="33"/>
                  </a:lnTo>
                  <a:lnTo>
                    <a:pt x="54" y="303"/>
                  </a:lnTo>
                  <a:lnTo>
                    <a:pt x="520" y="35"/>
                  </a:lnTo>
                  <a:lnTo>
                    <a:pt x="54" y="306"/>
                  </a:lnTo>
                  <a:lnTo>
                    <a:pt x="523" y="35"/>
                  </a:lnTo>
                  <a:lnTo>
                    <a:pt x="54" y="318"/>
                  </a:lnTo>
                  <a:lnTo>
                    <a:pt x="539" y="35"/>
                  </a:lnTo>
                  <a:lnTo>
                    <a:pt x="52" y="334"/>
                  </a:lnTo>
                  <a:lnTo>
                    <a:pt x="563" y="38"/>
                  </a:lnTo>
                  <a:lnTo>
                    <a:pt x="52" y="349"/>
                  </a:lnTo>
                  <a:lnTo>
                    <a:pt x="584" y="40"/>
                  </a:lnTo>
                  <a:lnTo>
                    <a:pt x="49" y="363"/>
                  </a:lnTo>
                  <a:lnTo>
                    <a:pt x="603" y="42"/>
                  </a:lnTo>
                  <a:lnTo>
                    <a:pt x="49" y="372"/>
                  </a:lnTo>
                  <a:lnTo>
                    <a:pt x="617" y="42"/>
                  </a:lnTo>
                  <a:lnTo>
                    <a:pt x="49" y="377"/>
                  </a:lnTo>
                  <a:lnTo>
                    <a:pt x="627" y="42"/>
                  </a:lnTo>
                  <a:lnTo>
                    <a:pt x="47" y="394"/>
                  </a:lnTo>
                  <a:lnTo>
                    <a:pt x="651" y="45"/>
                  </a:lnTo>
                  <a:lnTo>
                    <a:pt x="47" y="396"/>
                  </a:lnTo>
                  <a:lnTo>
                    <a:pt x="653" y="45"/>
                  </a:lnTo>
                  <a:lnTo>
                    <a:pt x="47" y="401"/>
                  </a:lnTo>
                  <a:lnTo>
                    <a:pt x="660" y="47"/>
                  </a:lnTo>
                  <a:lnTo>
                    <a:pt x="47" y="405"/>
                  </a:lnTo>
                  <a:lnTo>
                    <a:pt x="667" y="47"/>
                  </a:lnTo>
                  <a:lnTo>
                    <a:pt x="47" y="424"/>
                  </a:lnTo>
                  <a:lnTo>
                    <a:pt x="696" y="50"/>
                  </a:lnTo>
                  <a:lnTo>
                    <a:pt x="45" y="441"/>
                  </a:lnTo>
                  <a:lnTo>
                    <a:pt x="719" y="50"/>
                  </a:lnTo>
                  <a:lnTo>
                    <a:pt x="45" y="448"/>
                  </a:lnTo>
                  <a:lnTo>
                    <a:pt x="731" y="52"/>
                  </a:lnTo>
                  <a:lnTo>
                    <a:pt x="45" y="453"/>
                  </a:lnTo>
                  <a:lnTo>
                    <a:pt x="738" y="52"/>
                  </a:lnTo>
                  <a:lnTo>
                    <a:pt x="45" y="458"/>
                  </a:lnTo>
                  <a:lnTo>
                    <a:pt x="743" y="52"/>
                  </a:lnTo>
                  <a:lnTo>
                    <a:pt x="42" y="467"/>
                  </a:lnTo>
                  <a:lnTo>
                    <a:pt x="757" y="54"/>
                  </a:lnTo>
                  <a:lnTo>
                    <a:pt x="42" y="479"/>
                  </a:lnTo>
                  <a:lnTo>
                    <a:pt x="774" y="54"/>
                  </a:lnTo>
                  <a:lnTo>
                    <a:pt x="42" y="496"/>
                  </a:lnTo>
                  <a:lnTo>
                    <a:pt x="800" y="57"/>
                  </a:lnTo>
                  <a:lnTo>
                    <a:pt x="40" y="512"/>
                  </a:lnTo>
                  <a:lnTo>
                    <a:pt x="823" y="59"/>
                  </a:lnTo>
                  <a:lnTo>
                    <a:pt x="40" y="515"/>
                  </a:lnTo>
                  <a:lnTo>
                    <a:pt x="826" y="59"/>
                  </a:lnTo>
                  <a:lnTo>
                    <a:pt x="40" y="531"/>
                  </a:lnTo>
                  <a:lnTo>
                    <a:pt x="852" y="61"/>
                  </a:lnTo>
                  <a:lnTo>
                    <a:pt x="38" y="543"/>
                  </a:lnTo>
                  <a:lnTo>
                    <a:pt x="868" y="64"/>
                  </a:lnTo>
                  <a:lnTo>
                    <a:pt x="38" y="546"/>
                  </a:lnTo>
                  <a:lnTo>
                    <a:pt x="871" y="64"/>
                  </a:lnTo>
                  <a:lnTo>
                    <a:pt x="38" y="567"/>
                  </a:lnTo>
                  <a:lnTo>
                    <a:pt x="904" y="66"/>
                  </a:lnTo>
                  <a:lnTo>
                    <a:pt x="35" y="572"/>
                  </a:lnTo>
                  <a:lnTo>
                    <a:pt x="911" y="66"/>
                  </a:lnTo>
                  <a:lnTo>
                    <a:pt x="35" y="583"/>
                  </a:lnTo>
                  <a:lnTo>
                    <a:pt x="927" y="66"/>
                  </a:lnTo>
                  <a:lnTo>
                    <a:pt x="35" y="600"/>
                  </a:lnTo>
                  <a:lnTo>
                    <a:pt x="951" y="69"/>
                  </a:lnTo>
                  <a:lnTo>
                    <a:pt x="33" y="602"/>
                  </a:lnTo>
                  <a:lnTo>
                    <a:pt x="956" y="69"/>
                  </a:lnTo>
                  <a:lnTo>
                    <a:pt x="33" y="626"/>
                  </a:lnTo>
                  <a:lnTo>
                    <a:pt x="989" y="71"/>
                  </a:lnTo>
                  <a:lnTo>
                    <a:pt x="31" y="645"/>
                  </a:lnTo>
                  <a:lnTo>
                    <a:pt x="1017" y="73"/>
                  </a:lnTo>
                  <a:lnTo>
                    <a:pt x="31" y="657"/>
                  </a:lnTo>
                  <a:lnTo>
                    <a:pt x="1034" y="76"/>
                  </a:lnTo>
                  <a:lnTo>
                    <a:pt x="28" y="678"/>
                  </a:lnTo>
                  <a:lnTo>
                    <a:pt x="1065" y="78"/>
                  </a:lnTo>
                  <a:lnTo>
                    <a:pt x="28" y="681"/>
                  </a:lnTo>
                  <a:lnTo>
                    <a:pt x="1067" y="78"/>
                  </a:lnTo>
                  <a:lnTo>
                    <a:pt x="28" y="681"/>
                  </a:lnTo>
                  <a:lnTo>
                    <a:pt x="1069" y="78"/>
                  </a:lnTo>
                  <a:lnTo>
                    <a:pt x="28" y="683"/>
                  </a:lnTo>
                  <a:lnTo>
                    <a:pt x="1074" y="78"/>
                  </a:lnTo>
                  <a:lnTo>
                    <a:pt x="28" y="697"/>
                  </a:lnTo>
                  <a:lnTo>
                    <a:pt x="1091" y="80"/>
                  </a:lnTo>
                  <a:lnTo>
                    <a:pt x="28" y="700"/>
                  </a:lnTo>
                  <a:lnTo>
                    <a:pt x="1095" y="80"/>
                  </a:lnTo>
                  <a:lnTo>
                    <a:pt x="26" y="714"/>
                  </a:lnTo>
                  <a:lnTo>
                    <a:pt x="1119" y="83"/>
                  </a:lnTo>
                  <a:lnTo>
                    <a:pt x="26" y="716"/>
                  </a:lnTo>
                  <a:lnTo>
                    <a:pt x="1121" y="83"/>
                  </a:lnTo>
                  <a:lnTo>
                    <a:pt x="26" y="726"/>
                  </a:lnTo>
                  <a:lnTo>
                    <a:pt x="1133" y="83"/>
                  </a:lnTo>
                  <a:lnTo>
                    <a:pt x="26" y="738"/>
                  </a:lnTo>
                  <a:lnTo>
                    <a:pt x="1155" y="85"/>
                  </a:lnTo>
                  <a:lnTo>
                    <a:pt x="23" y="761"/>
                  </a:lnTo>
                  <a:lnTo>
                    <a:pt x="1188" y="87"/>
                  </a:lnTo>
                  <a:lnTo>
                    <a:pt x="23" y="769"/>
                  </a:lnTo>
                  <a:lnTo>
                    <a:pt x="1200" y="90"/>
                  </a:lnTo>
                  <a:lnTo>
                    <a:pt x="21" y="780"/>
                  </a:lnTo>
                  <a:lnTo>
                    <a:pt x="1216" y="90"/>
                  </a:lnTo>
                  <a:lnTo>
                    <a:pt x="21" y="804"/>
                  </a:lnTo>
                  <a:lnTo>
                    <a:pt x="1249" y="92"/>
                  </a:lnTo>
                  <a:lnTo>
                    <a:pt x="19" y="816"/>
                  </a:lnTo>
                  <a:lnTo>
                    <a:pt x="1268" y="95"/>
                  </a:lnTo>
                  <a:lnTo>
                    <a:pt x="19" y="833"/>
                  </a:lnTo>
                  <a:lnTo>
                    <a:pt x="1290" y="97"/>
                  </a:lnTo>
                  <a:lnTo>
                    <a:pt x="19" y="845"/>
                  </a:lnTo>
                  <a:lnTo>
                    <a:pt x="1308" y="97"/>
                  </a:lnTo>
                  <a:lnTo>
                    <a:pt x="16" y="861"/>
                  </a:lnTo>
                  <a:lnTo>
                    <a:pt x="1332" y="99"/>
                  </a:lnTo>
                  <a:lnTo>
                    <a:pt x="16" y="864"/>
                  </a:lnTo>
                  <a:lnTo>
                    <a:pt x="1337" y="99"/>
                  </a:lnTo>
                  <a:lnTo>
                    <a:pt x="16" y="873"/>
                  </a:lnTo>
                  <a:lnTo>
                    <a:pt x="1351" y="102"/>
                  </a:lnTo>
                  <a:lnTo>
                    <a:pt x="14" y="885"/>
                  </a:lnTo>
                  <a:lnTo>
                    <a:pt x="1365" y="102"/>
                  </a:lnTo>
                  <a:lnTo>
                    <a:pt x="14" y="906"/>
                  </a:lnTo>
                  <a:lnTo>
                    <a:pt x="1398" y="104"/>
                  </a:lnTo>
                  <a:lnTo>
                    <a:pt x="12" y="925"/>
                  </a:lnTo>
                  <a:lnTo>
                    <a:pt x="1427" y="106"/>
                  </a:lnTo>
                  <a:lnTo>
                    <a:pt x="12" y="942"/>
                  </a:lnTo>
                  <a:lnTo>
                    <a:pt x="1450" y="109"/>
                  </a:lnTo>
                  <a:lnTo>
                    <a:pt x="9" y="961"/>
                  </a:lnTo>
                  <a:lnTo>
                    <a:pt x="1479" y="111"/>
                  </a:lnTo>
                  <a:lnTo>
                    <a:pt x="9" y="985"/>
                  </a:lnTo>
                  <a:lnTo>
                    <a:pt x="1512" y="114"/>
                  </a:lnTo>
                  <a:lnTo>
                    <a:pt x="9" y="985"/>
                  </a:lnTo>
                  <a:lnTo>
                    <a:pt x="1512" y="114"/>
                  </a:lnTo>
                  <a:lnTo>
                    <a:pt x="7" y="1001"/>
                  </a:lnTo>
                  <a:lnTo>
                    <a:pt x="1538" y="116"/>
                  </a:lnTo>
                  <a:lnTo>
                    <a:pt x="4" y="1023"/>
                  </a:lnTo>
                  <a:lnTo>
                    <a:pt x="1566" y="118"/>
                  </a:lnTo>
                  <a:lnTo>
                    <a:pt x="4" y="1044"/>
                  </a:lnTo>
                  <a:lnTo>
                    <a:pt x="1600" y="121"/>
                  </a:lnTo>
                  <a:lnTo>
                    <a:pt x="2" y="1060"/>
                  </a:lnTo>
                  <a:lnTo>
                    <a:pt x="1621" y="123"/>
                  </a:lnTo>
                  <a:lnTo>
                    <a:pt x="2" y="1072"/>
                  </a:lnTo>
                  <a:lnTo>
                    <a:pt x="1642" y="123"/>
                  </a:lnTo>
                  <a:lnTo>
                    <a:pt x="2" y="1077"/>
                  </a:lnTo>
                  <a:lnTo>
                    <a:pt x="1649" y="125"/>
                  </a:lnTo>
                  <a:lnTo>
                    <a:pt x="0" y="1094"/>
                  </a:lnTo>
                  <a:lnTo>
                    <a:pt x="1673" y="125"/>
                  </a:lnTo>
                  <a:lnTo>
                    <a:pt x="0" y="1115"/>
                  </a:lnTo>
                  <a:lnTo>
                    <a:pt x="1701" y="128"/>
                  </a:lnTo>
                  <a:lnTo>
                    <a:pt x="14" y="1122"/>
                  </a:lnTo>
                  <a:lnTo>
                    <a:pt x="1727" y="130"/>
                  </a:lnTo>
                  <a:lnTo>
                    <a:pt x="23" y="1122"/>
                  </a:lnTo>
                  <a:lnTo>
                    <a:pt x="1734" y="130"/>
                  </a:lnTo>
                  <a:lnTo>
                    <a:pt x="40" y="1122"/>
                  </a:lnTo>
                  <a:lnTo>
                    <a:pt x="1749" y="133"/>
                  </a:lnTo>
                  <a:lnTo>
                    <a:pt x="49" y="1122"/>
                  </a:lnTo>
                  <a:lnTo>
                    <a:pt x="1758" y="133"/>
                  </a:lnTo>
                  <a:lnTo>
                    <a:pt x="87" y="1122"/>
                  </a:lnTo>
                  <a:lnTo>
                    <a:pt x="1791" y="135"/>
                  </a:lnTo>
                  <a:lnTo>
                    <a:pt x="116" y="1120"/>
                  </a:lnTo>
                  <a:lnTo>
                    <a:pt x="1815" y="137"/>
                  </a:lnTo>
                  <a:lnTo>
                    <a:pt x="146" y="1120"/>
                  </a:lnTo>
                  <a:lnTo>
                    <a:pt x="1841" y="140"/>
                  </a:lnTo>
                  <a:lnTo>
                    <a:pt x="180" y="1120"/>
                  </a:lnTo>
                  <a:lnTo>
                    <a:pt x="1869" y="142"/>
                  </a:lnTo>
                  <a:lnTo>
                    <a:pt x="220" y="1120"/>
                  </a:lnTo>
                  <a:lnTo>
                    <a:pt x="1902" y="144"/>
                  </a:lnTo>
                  <a:lnTo>
                    <a:pt x="229" y="1120"/>
                  </a:lnTo>
                  <a:lnTo>
                    <a:pt x="1912" y="144"/>
                  </a:lnTo>
                  <a:lnTo>
                    <a:pt x="253" y="1120"/>
                  </a:lnTo>
                  <a:lnTo>
                    <a:pt x="1933" y="147"/>
                  </a:lnTo>
                  <a:lnTo>
                    <a:pt x="272" y="1120"/>
                  </a:lnTo>
                  <a:lnTo>
                    <a:pt x="1950" y="149"/>
                  </a:lnTo>
                  <a:lnTo>
                    <a:pt x="305" y="1120"/>
                  </a:lnTo>
                  <a:lnTo>
                    <a:pt x="1978" y="152"/>
                  </a:lnTo>
                  <a:lnTo>
                    <a:pt x="336" y="1117"/>
                  </a:lnTo>
                  <a:lnTo>
                    <a:pt x="2004" y="152"/>
                  </a:lnTo>
                  <a:lnTo>
                    <a:pt x="357" y="1117"/>
                  </a:lnTo>
                  <a:lnTo>
                    <a:pt x="2023" y="154"/>
                  </a:lnTo>
                  <a:lnTo>
                    <a:pt x="383" y="1117"/>
                  </a:lnTo>
                  <a:lnTo>
                    <a:pt x="2044" y="156"/>
                  </a:lnTo>
                  <a:lnTo>
                    <a:pt x="386" y="1117"/>
                  </a:lnTo>
                  <a:lnTo>
                    <a:pt x="2047" y="156"/>
                  </a:lnTo>
                  <a:lnTo>
                    <a:pt x="390" y="1117"/>
                  </a:lnTo>
                  <a:lnTo>
                    <a:pt x="2052" y="156"/>
                  </a:lnTo>
                  <a:lnTo>
                    <a:pt x="414" y="1117"/>
                  </a:lnTo>
                  <a:lnTo>
                    <a:pt x="2070" y="159"/>
                  </a:lnTo>
                  <a:lnTo>
                    <a:pt x="419" y="1117"/>
                  </a:lnTo>
                  <a:lnTo>
                    <a:pt x="2075" y="159"/>
                  </a:lnTo>
                  <a:lnTo>
                    <a:pt x="442" y="1117"/>
                  </a:lnTo>
                  <a:lnTo>
                    <a:pt x="2094" y="159"/>
                  </a:lnTo>
                  <a:lnTo>
                    <a:pt x="464" y="1117"/>
                  </a:lnTo>
                  <a:lnTo>
                    <a:pt x="2115" y="161"/>
                  </a:lnTo>
                  <a:lnTo>
                    <a:pt x="480" y="1117"/>
                  </a:lnTo>
                  <a:lnTo>
                    <a:pt x="2130" y="163"/>
                  </a:lnTo>
                  <a:lnTo>
                    <a:pt x="511" y="1117"/>
                  </a:lnTo>
                  <a:lnTo>
                    <a:pt x="2156" y="163"/>
                  </a:lnTo>
                  <a:lnTo>
                    <a:pt x="513" y="1117"/>
                  </a:lnTo>
                  <a:lnTo>
                    <a:pt x="2158" y="166"/>
                  </a:lnTo>
                  <a:lnTo>
                    <a:pt x="537" y="1115"/>
                  </a:lnTo>
                  <a:lnTo>
                    <a:pt x="2177" y="166"/>
                  </a:lnTo>
                  <a:lnTo>
                    <a:pt x="575" y="1115"/>
                  </a:lnTo>
                  <a:lnTo>
                    <a:pt x="2210" y="168"/>
                  </a:lnTo>
                  <a:lnTo>
                    <a:pt x="594" y="1115"/>
                  </a:lnTo>
                  <a:lnTo>
                    <a:pt x="2227" y="171"/>
                  </a:lnTo>
                  <a:lnTo>
                    <a:pt x="620" y="1115"/>
                  </a:lnTo>
                  <a:lnTo>
                    <a:pt x="2248" y="173"/>
                  </a:lnTo>
                  <a:lnTo>
                    <a:pt x="643" y="1115"/>
                  </a:lnTo>
                  <a:lnTo>
                    <a:pt x="2269" y="173"/>
                  </a:lnTo>
                  <a:lnTo>
                    <a:pt x="672" y="1115"/>
                  </a:lnTo>
                  <a:lnTo>
                    <a:pt x="2295" y="175"/>
                  </a:lnTo>
                  <a:lnTo>
                    <a:pt x="698" y="1115"/>
                  </a:lnTo>
                  <a:lnTo>
                    <a:pt x="2317" y="178"/>
                  </a:lnTo>
                  <a:lnTo>
                    <a:pt x="705" y="1115"/>
                  </a:lnTo>
                  <a:lnTo>
                    <a:pt x="2324" y="178"/>
                  </a:lnTo>
                  <a:lnTo>
                    <a:pt x="714" y="1115"/>
                  </a:lnTo>
                  <a:lnTo>
                    <a:pt x="2331" y="178"/>
                  </a:lnTo>
                  <a:lnTo>
                    <a:pt x="745" y="1115"/>
                  </a:lnTo>
                  <a:lnTo>
                    <a:pt x="2359" y="180"/>
                  </a:lnTo>
                  <a:lnTo>
                    <a:pt x="781" y="1113"/>
                  </a:lnTo>
                  <a:lnTo>
                    <a:pt x="2388" y="182"/>
                  </a:lnTo>
                  <a:lnTo>
                    <a:pt x="804" y="1113"/>
                  </a:lnTo>
                  <a:lnTo>
                    <a:pt x="2409" y="185"/>
                  </a:lnTo>
                  <a:lnTo>
                    <a:pt x="811" y="1113"/>
                  </a:lnTo>
                  <a:lnTo>
                    <a:pt x="2416" y="185"/>
                  </a:lnTo>
                  <a:lnTo>
                    <a:pt x="814" y="1113"/>
                  </a:lnTo>
                  <a:lnTo>
                    <a:pt x="2416" y="185"/>
                  </a:lnTo>
                  <a:lnTo>
                    <a:pt x="833" y="1113"/>
                  </a:lnTo>
                  <a:lnTo>
                    <a:pt x="2433" y="187"/>
                  </a:lnTo>
                  <a:lnTo>
                    <a:pt x="847" y="1113"/>
                  </a:lnTo>
                  <a:lnTo>
                    <a:pt x="2444" y="187"/>
                  </a:lnTo>
                  <a:lnTo>
                    <a:pt x="880" y="1113"/>
                  </a:lnTo>
                  <a:lnTo>
                    <a:pt x="2475" y="190"/>
                  </a:lnTo>
                  <a:lnTo>
                    <a:pt x="897" y="1113"/>
                  </a:lnTo>
                  <a:lnTo>
                    <a:pt x="2487" y="192"/>
                  </a:lnTo>
                  <a:lnTo>
                    <a:pt x="904" y="1113"/>
                  </a:lnTo>
                  <a:lnTo>
                    <a:pt x="2494" y="192"/>
                  </a:lnTo>
                  <a:lnTo>
                    <a:pt x="916" y="1113"/>
                  </a:lnTo>
                  <a:lnTo>
                    <a:pt x="2506" y="192"/>
                  </a:lnTo>
                  <a:lnTo>
                    <a:pt x="918" y="1113"/>
                  </a:lnTo>
                  <a:lnTo>
                    <a:pt x="2506" y="192"/>
                  </a:lnTo>
                  <a:lnTo>
                    <a:pt x="927" y="1113"/>
                  </a:lnTo>
                  <a:lnTo>
                    <a:pt x="2513" y="192"/>
                  </a:lnTo>
                  <a:lnTo>
                    <a:pt x="951" y="1113"/>
                  </a:lnTo>
                  <a:lnTo>
                    <a:pt x="2534" y="194"/>
                  </a:lnTo>
                  <a:lnTo>
                    <a:pt x="958" y="1113"/>
                  </a:lnTo>
                  <a:lnTo>
                    <a:pt x="2541" y="194"/>
                  </a:lnTo>
                  <a:lnTo>
                    <a:pt x="991" y="1110"/>
                  </a:lnTo>
                  <a:lnTo>
                    <a:pt x="2570" y="197"/>
                  </a:lnTo>
                  <a:lnTo>
                    <a:pt x="1008" y="1110"/>
                  </a:lnTo>
                  <a:lnTo>
                    <a:pt x="2584" y="199"/>
                  </a:lnTo>
                  <a:lnTo>
                    <a:pt x="1015" y="1110"/>
                  </a:lnTo>
                  <a:lnTo>
                    <a:pt x="2591" y="199"/>
                  </a:lnTo>
                  <a:lnTo>
                    <a:pt x="1017" y="1110"/>
                  </a:lnTo>
                  <a:lnTo>
                    <a:pt x="2593" y="199"/>
                  </a:lnTo>
                  <a:lnTo>
                    <a:pt x="1050" y="1110"/>
                  </a:lnTo>
                  <a:lnTo>
                    <a:pt x="2622" y="201"/>
                  </a:lnTo>
                  <a:lnTo>
                    <a:pt x="1055" y="1110"/>
                  </a:lnTo>
                  <a:lnTo>
                    <a:pt x="2627" y="201"/>
                  </a:lnTo>
                  <a:lnTo>
                    <a:pt x="1086" y="1110"/>
                  </a:lnTo>
                  <a:lnTo>
                    <a:pt x="2650" y="204"/>
                  </a:lnTo>
                  <a:lnTo>
                    <a:pt x="1107" y="1110"/>
                  </a:lnTo>
                  <a:lnTo>
                    <a:pt x="2669" y="206"/>
                  </a:lnTo>
                  <a:lnTo>
                    <a:pt x="1112" y="1110"/>
                  </a:lnTo>
                  <a:lnTo>
                    <a:pt x="2674" y="206"/>
                  </a:lnTo>
                  <a:lnTo>
                    <a:pt x="1140" y="1110"/>
                  </a:lnTo>
                  <a:lnTo>
                    <a:pt x="2700" y="209"/>
                  </a:lnTo>
                  <a:lnTo>
                    <a:pt x="1174" y="1110"/>
                  </a:lnTo>
                  <a:lnTo>
                    <a:pt x="2728" y="211"/>
                  </a:lnTo>
                  <a:lnTo>
                    <a:pt x="1176" y="1110"/>
                  </a:lnTo>
                  <a:lnTo>
                    <a:pt x="2731" y="211"/>
                  </a:lnTo>
                  <a:lnTo>
                    <a:pt x="1178" y="1110"/>
                  </a:lnTo>
                  <a:lnTo>
                    <a:pt x="2731" y="211"/>
                  </a:lnTo>
                  <a:lnTo>
                    <a:pt x="1190" y="1110"/>
                  </a:lnTo>
                  <a:lnTo>
                    <a:pt x="2743" y="211"/>
                  </a:lnTo>
                  <a:lnTo>
                    <a:pt x="1200" y="1110"/>
                  </a:lnTo>
                  <a:lnTo>
                    <a:pt x="2750" y="211"/>
                  </a:lnTo>
                  <a:lnTo>
                    <a:pt x="1207" y="1110"/>
                  </a:lnTo>
                  <a:lnTo>
                    <a:pt x="2757" y="213"/>
                  </a:lnTo>
                  <a:lnTo>
                    <a:pt x="1223" y="1108"/>
                  </a:lnTo>
                  <a:lnTo>
                    <a:pt x="2771" y="213"/>
                  </a:lnTo>
                  <a:lnTo>
                    <a:pt x="1235" y="1108"/>
                  </a:lnTo>
                  <a:lnTo>
                    <a:pt x="2780" y="213"/>
                  </a:lnTo>
                  <a:lnTo>
                    <a:pt x="1242" y="1108"/>
                  </a:lnTo>
                  <a:lnTo>
                    <a:pt x="2788" y="216"/>
                  </a:lnTo>
                  <a:lnTo>
                    <a:pt x="1266" y="1108"/>
                  </a:lnTo>
                  <a:lnTo>
                    <a:pt x="2809" y="216"/>
                  </a:lnTo>
                  <a:lnTo>
                    <a:pt x="1271" y="1108"/>
                  </a:lnTo>
                  <a:lnTo>
                    <a:pt x="2811" y="216"/>
                  </a:lnTo>
                  <a:lnTo>
                    <a:pt x="1280" y="1108"/>
                  </a:lnTo>
                  <a:lnTo>
                    <a:pt x="2821" y="218"/>
                  </a:lnTo>
                  <a:lnTo>
                    <a:pt x="1318" y="1108"/>
                  </a:lnTo>
                  <a:lnTo>
                    <a:pt x="2851" y="220"/>
                  </a:lnTo>
                  <a:lnTo>
                    <a:pt x="1358" y="1108"/>
                  </a:lnTo>
                  <a:lnTo>
                    <a:pt x="2887" y="223"/>
                  </a:lnTo>
                  <a:lnTo>
                    <a:pt x="1389" y="1108"/>
                  </a:lnTo>
                  <a:lnTo>
                    <a:pt x="2913" y="225"/>
                  </a:lnTo>
                  <a:lnTo>
                    <a:pt x="1413" y="1108"/>
                  </a:lnTo>
                  <a:lnTo>
                    <a:pt x="2934" y="225"/>
                  </a:lnTo>
                  <a:lnTo>
                    <a:pt x="1439" y="1108"/>
                  </a:lnTo>
                  <a:lnTo>
                    <a:pt x="2956" y="228"/>
                  </a:lnTo>
                  <a:lnTo>
                    <a:pt x="1455" y="1106"/>
                  </a:lnTo>
                  <a:lnTo>
                    <a:pt x="2972" y="230"/>
                  </a:lnTo>
                  <a:lnTo>
                    <a:pt x="1458" y="1106"/>
                  </a:lnTo>
                  <a:lnTo>
                    <a:pt x="2972" y="230"/>
                  </a:lnTo>
                  <a:lnTo>
                    <a:pt x="1491" y="1106"/>
                  </a:lnTo>
                  <a:lnTo>
                    <a:pt x="3000" y="232"/>
                  </a:lnTo>
                  <a:lnTo>
                    <a:pt x="1502" y="1106"/>
                  </a:lnTo>
                  <a:lnTo>
                    <a:pt x="3010" y="232"/>
                  </a:lnTo>
                  <a:lnTo>
                    <a:pt x="1529" y="1106"/>
                  </a:lnTo>
                  <a:lnTo>
                    <a:pt x="3034" y="235"/>
                  </a:lnTo>
                  <a:lnTo>
                    <a:pt x="1559" y="1106"/>
                  </a:lnTo>
                  <a:lnTo>
                    <a:pt x="3060" y="237"/>
                  </a:lnTo>
                  <a:lnTo>
                    <a:pt x="1578" y="1106"/>
                  </a:lnTo>
                  <a:lnTo>
                    <a:pt x="3079" y="237"/>
                  </a:lnTo>
                  <a:lnTo>
                    <a:pt x="1600" y="1106"/>
                  </a:lnTo>
                  <a:lnTo>
                    <a:pt x="3095" y="239"/>
                  </a:lnTo>
                  <a:lnTo>
                    <a:pt x="1607" y="1106"/>
                  </a:lnTo>
                  <a:lnTo>
                    <a:pt x="3102" y="239"/>
                  </a:lnTo>
                  <a:lnTo>
                    <a:pt x="1618" y="1106"/>
                  </a:lnTo>
                  <a:lnTo>
                    <a:pt x="3112" y="239"/>
                  </a:lnTo>
                  <a:lnTo>
                    <a:pt x="1640" y="1106"/>
                  </a:lnTo>
                  <a:lnTo>
                    <a:pt x="3131" y="242"/>
                  </a:lnTo>
                  <a:lnTo>
                    <a:pt x="1680" y="1103"/>
                  </a:lnTo>
                  <a:lnTo>
                    <a:pt x="3164" y="244"/>
                  </a:lnTo>
                  <a:lnTo>
                    <a:pt x="1697" y="1103"/>
                  </a:lnTo>
                  <a:lnTo>
                    <a:pt x="3178" y="246"/>
                  </a:lnTo>
                  <a:lnTo>
                    <a:pt x="1720" y="1103"/>
                  </a:lnTo>
                  <a:lnTo>
                    <a:pt x="3202" y="246"/>
                  </a:lnTo>
                  <a:lnTo>
                    <a:pt x="1732" y="1103"/>
                  </a:lnTo>
                  <a:lnTo>
                    <a:pt x="3211" y="249"/>
                  </a:lnTo>
                  <a:lnTo>
                    <a:pt x="1772" y="1103"/>
                  </a:lnTo>
                  <a:lnTo>
                    <a:pt x="3244" y="251"/>
                  </a:lnTo>
                  <a:lnTo>
                    <a:pt x="1810" y="1103"/>
                  </a:lnTo>
                  <a:lnTo>
                    <a:pt x="3277" y="254"/>
                  </a:lnTo>
                  <a:lnTo>
                    <a:pt x="1817" y="1103"/>
                  </a:lnTo>
                  <a:lnTo>
                    <a:pt x="3284" y="254"/>
                  </a:lnTo>
                  <a:lnTo>
                    <a:pt x="1836" y="1103"/>
                  </a:lnTo>
                  <a:lnTo>
                    <a:pt x="3301" y="256"/>
                  </a:lnTo>
                  <a:lnTo>
                    <a:pt x="1862" y="1103"/>
                  </a:lnTo>
                  <a:lnTo>
                    <a:pt x="3322" y="256"/>
                  </a:lnTo>
                  <a:lnTo>
                    <a:pt x="1881" y="1103"/>
                  </a:lnTo>
                  <a:lnTo>
                    <a:pt x="3339" y="258"/>
                  </a:lnTo>
                  <a:lnTo>
                    <a:pt x="1888" y="1103"/>
                  </a:lnTo>
                  <a:lnTo>
                    <a:pt x="3346" y="258"/>
                  </a:lnTo>
                  <a:lnTo>
                    <a:pt x="1893" y="1103"/>
                  </a:lnTo>
                  <a:lnTo>
                    <a:pt x="3348" y="258"/>
                  </a:lnTo>
                  <a:lnTo>
                    <a:pt x="1914" y="1101"/>
                  </a:lnTo>
                  <a:lnTo>
                    <a:pt x="3367" y="261"/>
                  </a:lnTo>
                  <a:lnTo>
                    <a:pt x="1931" y="1101"/>
                  </a:lnTo>
                  <a:lnTo>
                    <a:pt x="3382" y="261"/>
                  </a:lnTo>
                  <a:lnTo>
                    <a:pt x="1950" y="1101"/>
                  </a:lnTo>
                  <a:lnTo>
                    <a:pt x="3398" y="263"/>
                  </a:lnTo>
                  <a:lnTo>
                    <a:pt x="1964" y="1101"/>
                  </a:lnTo>
                  <a:lnTo>
                    <a:pt x="3410" y="263"/>
                  </a:lnTo>
                  <a:lnTo>
                    <a:pt x="1981" y="1101"/>
                  </a:lnTo>
                  <a:lnTo>
                    <a:pt x="3424" y="265"/>
                  </a:lnTo>
                  <a:lnTo>
                    <a:pt x="2007" y="1101"/>
                  </a:lnTo>
                  <a:lnTo>
                    <a:pt x="3445" y="268"/>
                  </a:lnTo>
                  <a:lnTo>
                    <a:pt x="2044" y="1101"/>
                  </a:lnTo>
                  <a:lnTo>
                    <a:pt x="3479" y="270"/>
                  </a:lnTo>
                  <a:lnTo>
                    <a:pt x="2047" y="1101"/>
                  </a:lnTo>
                  <a:lnTo>
                    <a:pt x="3481" y="270"/>
                  </a:lnTo>
                  <a:lnTo>
                    <a:pt x="2066" y="1101"/>
                  </a:lnTo>
                  <a:lnTo>
                    <a:pt x="3497" y="270"/>
                  </a:lnTo>
                  <a:lnTo>
                    <a:pt x="2104" y="1101"/>
                  </a:lnTo>
                  <a:lnTo>
                    <a:pt x="3531" y="273"/>
                  </a:lnTo>
                  <a:lnTo>
                    <a:pt x="2123" y="1098"/>
                  </a:lnTo>
                  <a:lnTo>
                    <a:pt x="3540" y="277"/>
                  </a:lnTo>
                  <a:lnTo>
                    <a:pt x="2139" y="1098"/>
                  </a:lnTo>
                  <a:lnTo>
                    <a:pt x="3542" y="287"/>
                  </a:lnTo>
                  <a:lnTo>
                    <a:pt x="2156" y="1098"/>
                  </a:lnTo>
                  <a:lnTo>
                    <a:pt x="3542" y="296"/>
                  </a:lnTo>
                  <a:lnTo>
                    <a:pt x="2165" y="1098"/>
                  </a:lnTo>
                  <a:lnTo>
                    <a:pt x="3542" y="301"/>
                  </a:lnTo>
                  <a:lnTo>
                    <a:pt x="2186" y="1098"/>
                  </a:lnTo>
                  <a:lnTo>
                    <a:pt x="3545" y="313"/>
                  </a:lnTo>
                  <a:lnTo>
                    <a:pt x="2203" y="1098"/>
                  </a:lnTo>
                  <a:lnTo>
                    <a:pt x="3545" y="320"/>
                  </a:lnTo>
                  <a:lnTo>
                    <a:pt x="2215" y="1098"/>
                  </a:lnTo>
                  <a:lnTo>
                    <a:pt x="3547" y="327"/>
                  </a:lnTo>
                  <a:lnTo>
                    <a:pt x="2238" y="1098"/>
                  </a:lnTo>
                  <a:lnTo>
                    <a:pt x="3547" y="341"/>
                  </a:lnTo>
                  <a:lnTo>
                    <a:pt x="2262" y="1098"/>
                  </a:lnTo>
                  <a:lnTo>
                    <a:pt x="3550" y="353"/>
                  </a:lnTo>
                  <a:lnTo>
                    <a:pt x="2298" y="1098"/>
                  </a:lnTo>
                  <a:lnTo>
                    <a:pt x="3552" y="372"/>
                  </a:lnTo>
                  <a:lnTo>
                    <a:pt x="2328" y="1098"/>
                  </a:lnTo>
                  <a:lnTo>
                    <a:pt x="3554" y="389"/>
                  </a:lnTo>
                  <a:lnTo>
                    <a:pt x="2364" y="1096"/>
                  </a:lnTo>
                  <a:lnTo>
                    <a:pt x="3557" y="408"/>
                  </a:lnTo>
                  <a:lnTo>
                    <a:pt x="2395" y="1096"/>
                  </a:lnTo>
                  <a:lnTo>
                    <a:pt x="3559" y="422"/>
                  </a:lnTo>
                  <a:lnTo>
                    <a:pt x="2397" y="1096"/>
                  </a:lnTo>
                  <a:lnTo>
                    <a:pt x="3559" y="424"/>
                  </a:lnTo>
                  <a:lnTo>
                    <a:pt x="2437" y="1096"/>
                  </a:lnTo>
                  <a:lnTo>
                    <a:pt x="3561" y="446"/>
                  </a:lnTo>
                  <a:lnTo>
                    <a:pt x="2475" y="1096"/>
                  </a:lnTo>
                  <a:lnTo>
                    <a:pt x="3564" y="465"/>
                  </a:lnTo>
                  <a:lnTo>
                    <a:pt x="2508" y="1096"/>
                  </a:lnTo>
                  <a:lnTo>
                    <a:pt x="3566" y="484"/>
                  </a:lnTo>
                  <a:lnTo>
                    <a:pt x="2511" y="1096"/>
                  </a:lnTo>
                  <a:lnTo>
                    <a:pt x="3566" y="484"/>
                  </a:lnTo>
                  <a:lnTo>
                    <a:pt x="2515" y="1096"/>
                  </a:lnTo>
                  <a:lnTo>
                    <a:pt x="3566" y="486"/>
                  </a:lnTo>
                  <a:lnTo>
                    <a:pt x="2515" y="1096"/>
                  </a:lnTo>
                  <a:lnTo>
                    <a:pt x="3566" y="486"/>
                  </a:lnTo>
                  <a:lnTo>
                    <a:pt x="2534" y="1096"/>
                  </a:lnTo>
                  <a:lnTo>
                    <a:pt x="3568" y="498"/>
                  </a:lnTo>
                  <a:lnTo>
                    <a:pt x="2570" y="1096"/>
                  </a:lnTo>
                  <a:lnTo>
                    <a:pt x="3571" y="515"/>
                  </a:lnTo>
                  <a:lnTo>
                    <a:pt x="2605" y="1094"/>
                  </a:lnTo>
                  <a:lnTo>
                    <a:pt x="3573" y="534"/>
                  </a:lnTo>
                  <a:lnTo>
                    <a:pt x="2643" y="1094"/>
                  </a:lnTo>
                  <a:lnTo>
                    <a:pt x="3576" y="555"/>
                  </a:lnTo>
                  <a:lnTo>
                    <a:pt x="2662" y="1094"/>
                  </a:lnTo>
                  <a:lnTo>
                    <a:pt x="3576" y="564"/>
                  </a:lnTo>
                  <a:lnTo>
                    <a:pt x="2662" y="1094"/>
                  </a:lnTo>
                  <a:lnTo>
                    <a:pt x="3576" y="564"/>
                  </a:lnTo>
                  <a:lnTo>
                    <a:pt x="2676" y="1094"/>
                  </a:lnTo>
                  <a:lnTo>
                    <a:pt x="3578" y="574"/>
                  </a:lnTo>
                  <a:lnTo>
                    <a:pt x="2717" y="1094"/>
                  </a:lnTo>
                  <a:lnTo>
                    <a:pt x="3580" y="593"/>
                  </a:lnTo>
                  <a:lnTo>
                    <a:pt x="2745" y="1094"/>
                  </a:lnTo>
                  <a:lnTo>
                    <a:pt x="3580" y="610"/>
                  </a:lnTo>
                  <a:lnTo>
                    <a:pt x="2778" y="1094"/>
                  </a:lnTo>
                  <a:lnTo>
                    <a:pt x="3583" y="626"/>
                  </a:lnTo>
                  <a:lnTo>
                    <a:pt x="2816" y="1091"/>
                  </a:lnTo>
                  <a:lnTo>
                    <a:pt x="3585" y="648"/>
                  </a:lnTo>
                  <a:lnTo>
                    <a:pt x="2835" y="1091"/>
                  </a:lnTo>
                  <a:lnTo>
                    <a:pt x="3587" y="657"/>
                  </a:lnTo>
                  <a:lnTo>
                    <a:pt x="2842" y="1091"/>
                  </a:lnTo>
                  <a:lnTo>
                    <a:pt x="3587" y="659"/>
                  </a:lnTo>
                  <a:lnTo>
                    <a:pt x="2866" y="1091"/>
                  </a:lnTo>
                  <a:lnTo>
                    <a:pt x="3590" y="674"/>
                  </a:lnTo>
                  <a:lnTo>
                    <a:pt x="2896" y="1091"/>
                  </a:lnTo>
                  <a:lnTo>
                    <a:pt x="3592" y="690"/>
                  </a:lnTo>
                  <a:lnTo>
                    <a:pt x="2932" y="1091"/>
                  </a:lnTo>
                  <a:lnTo>
                    <a:pt x="3594" y="709"/>
                  </a:lnTo>
                  <a:lnTo>
                    <a:pt x="2946" y="1091"/>
                  </a:lnTo>
                  <a:lnTo>
                    <a:pt x="3594" y="716"/>
                  </a:lnTo>
                  <a:lnTo>
                    <a:pt x="2977" y="1091"/>
                  </a:lnTo>
                  <a:lnTo>
                    <a:pt x="3597" y="733"/>
                  </a:lnTo>
                  <a:lnTo>
                    <a:pt x="2996" y="1091"/>
                  </a:lnTo>
                  <a:lnTo>
                    <a:pt x="3597" y="742"/>
                  </a:lnTo>
                  <a:lnTo>
                    <a:pt x="3017" y="1091"/>
                  </a:lnTo>
                  <a:lnTo>
                    <a:pt x="3599" y="754"/>
                  </a:lnTo>
                  <a:lnTo>
                    <a:pt x="3027" y="1089"/>
                  </a:lnTo>
                  <a:lnTo>
                    <a:pt x="3599" y="759"/>
                  </a:lnTo>
                  <a:lnTo>
                    <a:pt x="3043" y="1089"/>
                  </a:lnTo>
                  <a:lnTo>
                    <a:pt x="3602" y="766"/>
                  </a:lnTo>
                  <a:lnTo>
                    <a:pt x="3069" y="1089"/>
                  </a:lnTo>
                  <a:lnTo>
                    <a:pt x="3602" y="780"/>
                  </a:lnTo>
                  <a:lnTo>
                    <a:pt x="3083" y="1089"/>
                  </a:lnTo>
                  <a:lnTo>
                    <a:pt x="3604" y="790"/>
                  </a:lnTo>
                  <a:lnTo>
                    <a:pt x="3107" y="1089"/>
                  </a:lnTo>
                  <a:lnTo>
                    <a:pt x="3604" y="802"/>
                  </a:lnTo>
                  <a:lnTo>
                    <a:pt x="3140" y="1089"/>
                  </a:lnTo>
                  <a:lnTo>
                    <a:pt x="3606" y="818"/>
                  </a:lnTo>
                  <a:lnTo>
                    <a:pt x="3159" y="1089"/>
                  </a:lnTo>
                  <a:lnTo>
                    <a:pt x="3609" y="830"/>
                  </a:lnTo>
                  <a:lnTo>
                    <a:pt x="3176" y="1089"/>
                  </a:lnTo>
                  <a:lnTo>
                    <a:pt x="3609" y="837"/>
                  </a:lnTo>
                  <a:lnTo>
                    <a:pt x="3199" y="1089"/>
                  </a:lnTo>
                  <a:lnTo>
                    <a:pt x="3611" y="852"/>
                  </a:lnTo>
                  <a:lnTo>
                    <a:pt x="3230" y="1089"/>
                  </a:lnTo>
                  <a:lnTo>
                    <a:pt x="3613" y="866"/>
                  </a:lnTo>
                  <a:lnTo>
                    <a:pt x="3235" y="1089"/>
                  </a:lnTo>
                  <a:lnTo>
                    <a:pt x="3613" y="868"/>
                  </a:lnTo>
                  <a:lnTo>
                    <a:pt x="3263" y="1087"/>
                  </a:lnTo>
                  <a:lnTo>
                    <a:pt x="3616" y="885"/>
                  </a:lnTo>
                  <a:lnTo>
                    <a:pt x="3289" y="1087"/>
                  </a:lnTo>
                  <a:lnTo>
                    <a:pt x="3616" y="897"/>
                  </a:lnTo>
                  <a:lnTo>
                    <a:pt x="3313" y="1087"/>
                  </a:lnTo>
                  <a:lnTo>
                    <a:pt x="3618" y="911"/>
                  </a:lnTo>
                  <a:lnTo>
                    <a:pt x="3318" y="1087"/>
                  </a:lnTo>
                  <a:lnTo>
                    <a:pt x="3618" y="913"/>
                  </a:lnTo>
                  <a:lnTo>
                    <a:pt x="3348" y="1087"/>
                  </a:lnTo>
                  <a:lnTo>
                    <a:pt x="3621" y="930"/>
                  </a:lnTo>
                  <a:lnTo>
                    <a:pt x="3353" y="1087"/>
                  </a:lnTo>
                  <a:lnTo>
                    <a:pt x="3621" y="932"/>
                  </a:lnTo>
                  <a:lnTo>
                    <a:pt x="3382" y="1087"/>
                  </a:lnTo>
                  <a:lnTo>
                    <a:pt x="3623" y="947"/>
                  </a:lnTo>
                  <a:lnTo>
                    <a:pt x="3398" y="1087"/>
                  </a:lnTo>
                  <a:lnTo>
                    <a:pt x="3623" y="956"/>
                  </a:lnTo>
                  <a:lnTo>
                    <a:pt x="3398" y="1087"/>
                  </a:lnTo>
                  <a:lnTo>
                    <a:pt x="3623" y="956"/>
                  </a:lnTo>
                  <a:lnTo>
                    <a:pt x="3436" y="1087"/>
                  </a:lnTo>
                  <a:lnTo>
                    <a:pt x="3625" y="975"/>
                  </a:lnTo>
                  <a:lnTo>
                    <a:pt x="3448" y="1087"/>
                  </a:lnTo>
                  <a:lnTo>
                    <a:pt x="3628" y="982"/>
                  </a:lnTo>
                  <a:lnTo>
                    <a:pt x="3462" y="1087"/>
                  </a:lnTo>
                  <a:lnTo>
                    <a:pt x="3628" y="989"/>
                  </a:lnTo>
                  <a:lnTo>
                    <a:pt x="3495" y="1084"/>
                  </a:lnTo>
                  <a:lnTo>
                    <a:pt x="3630" y="1008"/>
                  </a:lnTo>
                  <a:lnTo>
                    <a:pt x="3526" y="1084"/>
                  </a:lnTo>
                  <a:lnTo>
                    <a:pt x="3632" y="1023"/>
                  </a:lnTo>
                  <a:lnTo>
                    <a:pt x="3533" y="1084"/>
                  </a:lnTo>
                  <a:lnTo>
                    <a:pt x="3632" y="1027"/>
                  </a:lnTo>
                  <a:lnTo>
                    <a:pt x="3552" y="1084"/>
                  </a:lnTo>
                  <a:lnTo>
                    <a:pt x="3635" y="1037"/>
                  </a:lnTo>
                  <a:lnTo>
                    <a:pt x="3578" y="1084"/>
                  </a:lnTo>
                  <a:lnTo>
                    <a:pt x="3635" y="1051"/>
                  </a:lnTo>
                  <a:lnTo>
                    <a:pt x="3606" y="1084"/>
                  </a:lnTo>
                  <a:lnTo>
                    <a:pt x="3637" y="1068"/>
                  </a:lnTo>
                  <a:lnTo>
                    <a:pt x="3639" y="1084"/>
                  </a:lnTo>
                  <a:lnTo>
                    <a:pt x="3639" y="1084"/>
                  </a:lnTo>
                </a:path>
              </a:pathLst>
            </a:custGeom>
            <a:noFill/>
            <a:ln w="0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8"/>
            <p:cNvSpPr>
              <a:spLocks/>
            </p:cNvSpPr>
            <p:nvPr/>
          </p:nvSpPr>
          <p:spPr bwMode="auto">
            <a:xfrm flipH="1">
              <a:off x="6670280" y="3797257"/>
              <a:ext cx="494066" cy="219078"/>
            </a:xfrm>
            <a:custGeom>
              <a:avLst/>
              <a:gdLst>
                <a:gd name="T0" fmla="*/ 3 w 433"/>
                <a:gd name="T1" fmla="*/ 106 h 192"/>
                <a:gd name="T2" fmla="*/ 83 w 433"/>
                <a:gd name="T3" fmla="*/ 68 h 192"/>
                <a:gd name="T4" fmla="*/ 239 w 433"/>
                <a:gd name="T5" fmla="*/ 0 h 192"/>
                <a:gd name="T6" fmla="*/ 247 w 433"/>
                <a:gd name="T7" fmla="*/ 4 h 192"/>
                <a:gd name="T8" fmla="*/ 258 w 433"/>
                <a:gd name="T9" fmla="*/ 18 h 192"/>
                <a:gd name="T10" fmla="*/ 270 w 433"/>
                <a:gd name="T11" fmla="*/ 30 h 192"/>
                <a:gd name="T12" fmla="*/ 275 w 433"/>
                <a:gd name="T13" fmla="*/ 35 h 192"/>
                <a:gd name="T14" fmla="*/ 284 w 433"/>
                <a:gd name="T15" fmla="*/ 42 h 192"/>
                <a:gd name="T16" fmla="*/ 289 w 433"/>
                <a:gd name="T17" fmla="*/ 47 h 192"/>
                <a:gd name="T18" fmla="*/ 289 w 433"/>
                <a:gd name="T19" fmla="*/ 47 h 192"/>
                <a:gd name="T20" fmla="*/ 289 w 433"/>
                <a:gd name="T21" fmla="*/ 49 h 192"/>
                <a:gd name="T22" fmla="*/ 291 w 433"/>
                <a:gd name="T23" fmla="*/ 52 h 192"/>
                <a:gd name="T24" fmla="*/ 294 w 433"/>
                <a:gd name="T25" fmla="*/ 52 h 192"/>
                <a:gd name="T26" fmla="*/ 294 w 433"/>
                <a:gd name="T27" fmla="*/ 52 h 192"/>
                <a:gd name="T28" fmla="*/ 296 w 433"/>
                <a:gd name="T29" fmla="*/ 54 h 192"/>
                <a:gd name="T30" fmla="*/ 306 w 433"/>
                <a:gd name="T31" fmla="*/ 64 h 192"/>
                <a:gd name="T32" fmla="*/ 310 w 433"/>
                <a:gd name="T33" fmla="*/ 71 h 192"/>
                <a:gd name="T34" fmla="*/ 320 w 433"/>
                <a:gd name="T35" fmla="*/ 78 h 192"/>
                <a:gd name="T36" fmla="*/ 325 w 433"/>
                <a:gd name="T37" fmla="*/ 83 h 192"/>
                <a:gd name="T38" fmla="*/ 336 w 433"/>
                <a:gd name="T39" fmla="*/ 94 h 192"/>
                <a:gd name="T40" fmla="*/ 344 w 433"/>
                <a:gd name="T41" fmla="*/ 101 h 192"/>
                <a:gd name="T42" fmla="*/ 346 w 433"/>
                <a:gd name="T43" fmla="*/ 106 h 192"/>
                <a:gd name="T44" fmla="*/ 355 w 433"/>
                <a:gd name="T45" fmla="*/ 116 h 192"/>
                <a:gd name="T46" fmla="*/ 360 w 433"/>
                <a:gd name="T47" fmla="*/ 118 h 192"/>
                <a:gd name="T48" fmla="*/ 365 w 433"/>
                <a:gd name="T49" fmla="*/ 125 h 192"/>
                <a:gd name="T50" fmla="*/ 374 w 433"/>
                <a:gd name="T51" fmla="*/ 135 h 192"/>
                <a:gd name="T52" fmla="*/ 386 w 433"/>
                <a:gd name="T53" fmla="*/ 144 h 192"/>
                <a:gd name="T54" fmla="*/ 391 w 433"/>
                <a:gd name="T55" fmla="*/ 149 h 192"/>
                <a:gd name="T56" fmla="*/ 398 w 433"/>
                <a:gd name="T57" fmla="*/ 156 h 192"/>
                <a:gd name="T58" fmla="*/ 403 w 433"/>
                <a:gd name="T59" fmla="*/ 161 h 192"/>
                <a:gd name="T60" fmla="*/ 407 w 433"/>
                <a:gd name="T61" fmla="*/ 166 h 192"/>
                <a:gd name="T62" fmla="*/ 407 w 433"/>
                <a:gd name="T63" fmla="*/ 166 h 192"/>
                <a:gd name="T64" fmla="*/ 415 w 433"/>
                <a:gd name="T65" fmla="*/ 173 h 192"/>
                <a:gd name="T66" fmla="*/ 424 w 433"/>
                <a:gd name="T67" fmla="*/ 182 h 192"/>
                <a:gd name="T68" fmla="*/ 433 w 433"/>
                <a:gd name="T6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33" h="192">
                  <a:moveTo>
                    <a:pt x="0" y="109"/>
                  </a:moveTo>
                  <a:lnTo>
                    <a:pt x="3" y="106"/>
                  </a:lnTo>
                  <a:lnTo>
                    <a:pt x="12" y="111"/>
                  </a:lnTo>
                  <a:lnTo>
                    <a:pt x="83" y="68"/>
                  </a:lnTo>
                  <a:lnTo>
                    <a:pt x="38" y="116"/>
                  </a:lnTo>
                  <a:lnTo>
                    <a:pt x="239" y="0"/>
                  </a:lnTo>
                  <a:lnTo>
                    <a:pt x="50" y="118"/>
                  </a:lnTo>
                  <a:lnTo>
                    <a:pt x="247" y="4"/>
                  </a:lnTo>
                  <a:lnTo>
                    <a:pt x="78" y="123"/>
                  </a:lnTo>
                  <a:lnTo>
                    <a:pt x="258" y="18"/>
                  </a:lnTo>
                  <a:lnTo>
                    <a:pt x="102" y="128"/>
                  </a:lnTo>
                  <a:lnTo>
                    <a:pt x="270" y="30"/>
                  </a:lnTo>
                  <a:lnTo>
                    <a:pt x="112" y="130"/>
                  </a:lnTo>
                  <a:lnTo>
                    <a:pt x="275" y="35"/>
                  </a:lnTo>
                  <a:lnTo>
                    <a:pt x="128" y="132"/>
                  </a:lnTo>
                  <a:lnTo>
                    <a:pt x="284" y="42"/>
                  </a:lnTo>
                  <a:lnTo>
                    <a:pt x="138" y="135"/>
                  </a:lnTo>
                  <a:lnTo>
                    <a:pt x="289" y="47"/>
                  </a:lnTo>
                  <a:lnTo>
                    <a:pt x="138" y="135"/>
                  </a:lnTo>
                  <a:lnTo>
                    <a:pt x="289" y="47"/>
                  </a:lnTo>
                  <a:lnTo>
                    <a:pt x="140" y="135"/>
                  </a:lnTo>
                  <a:lnTo>
                    <a:pt x="289" y="49"/>
                  </a:lnTo>
                  <a:lnTo>
                    <a:pt x="147" y="137"/>
                  </a:lnTo>
                  <a:lnTo>
                    <a:pt x="291" y="52"/>
                  </a:lnTo>
                  <a:lnTo>
                    <a:pt x="147" y="137"/>
                  </a:lnTo>
                  <a:lnTo>
                    <a:pt x="294" y="52"/>
                  </a:lnTo>
                  <a:lnTo>
                    <a:pt x="147" y="137"/>
                  </a:lnTo>
                  <a:lnTo>
                    <a:pt x="294" y="52"/>
                  </a:lnTo>
                  <a:lnTo>
                    <a:pt x="154" y="137"/>
                  </a:lnTo>
                  <a:lnTo>
                    <a:pt x="296" y="54"/>
                  </a:lnTo>
                  <a:lnTo>
                    <a:pt x="173" y="142"/>
                  </a:lnTo>
                  <a:lnTo>
                    <a:pt x="306" y="64"/>
                  </a:lnTo>
                  <a:lnTo>
                    <a:pt x="185" y="144"/>
                  </a:lnTo>
                  <a:lnTo>
                    <a:pt x="310" y="71"/>
                  </a:lnTo>
                  <a:lnTo>
                    <a:pt x="202" y="147"/>
                  </a:lnTo>
                  <a:lnTo>
                    <a:pt x="320" y="78"/>
                  </a:lnTo>
                  <a:lnTo>
                    <a:pt x="211" y="149"/>
                  </a:lnTo>
                  <a:lnTo>
                    <a:pt x="325" y="83"/>
                  </a:lnTo>
                  <a:lnTo>
                    <a:pt x="235" y="154"/>
                  </a:lnTo>
                  <a:lnTo>
                    <a:pt x="336" y="94"/>
                  </a:lnTo>
                  <a:lnTo>
                    <a:pt x="249" y="156"/>
                  </a:lnTo>
                  <a:lnTo>
                    <a:pt x="344" y="101"/>
                  </a:lnTo>
                  <a:lnTo>
                    <a:pt x="256" y="158"/>
                  </a:lnTo>
                  <a:lnTo>
                    <a:pt x="346" y="106"/>
                  </a:lnTo>
                  <a:lnTo>
                    <a:pt x="275" y="161"/>
                  </a:lnTo>
                  <a:lnTo>
                    <a:pt x="355" y="116"/>
                  </a:lnTo>
                  <a:lnTo>
                    <a:pt x="282" y="163"/>
                  </a:lnTo>
                  <a:lnTo>
                    <a:pt x="360" y="118"/>
                  </a:lnTo>
                  <a:lnTo>
                    <a:pt x="296" y="166"/>
                  </a:lnTo>
                  <a:lnTo>
                    <a:pt x="365" y="125"/>
                  </a:lnTo>
                  <a:lnTo>
                    <a:pt x="315" y="168"/>
                  </a:lnTo>
                  <a:lnTo>
                    <a:pt x="374" y="135"/>
                  </a:lnTo>
                  <a:lnTo>
                    <a:pt x="336" y="173"/>
                  </a:lnTo>
                  <a:lnTo>
                    <a:pt x="386" y="144"/>
                  </a:lnTo>
                  <a:lnTo>
                    <a:pt x="346" y="175"/>
                  </a:lnTo>
                  <a:lnTo>
                    <a:pt x="391" y="149"/>
                  </a:lnTo>
                  <a:lnTo>
                    <a:pt x="362" y="177"/>
                  </a:lnTo>
                  <a:lnTo>
                    <a:pt x="398" y="156"/>
                  </a:lnTo>
                  <a:lnTo>
                    <a:pt x="370" y="180"/>
                  </a:lnTo>
                  <a:lnTo>
                    <a:pt x="403" y="161"/>
                  </a:lnTo>
                  <a:lnTo>
                    <a:pt x="379" y="182"/>
                  </a:lnTo>
                  <a:lnTo>
                    <a:pt x="407" y="166"/>
                  </a:lnTo>
                  <a:lnTo>
                    <a:pt x="381" y="182"/>
                  </a:lnTo>
                  <a:lnTo>
                    <a:pt x="407" y="166"/>
                  </a:lnTo>
                  <a:lnTo>
                    <a:pt x="396" y="185"/>
                  </a:lnTo>
                  <a:lnTo>
                    <a:pt x="415" y="173"/>
                  </a:lnTo>
                  <a:lnTo>
                    <a:pt x="415" y="189"/>
                  </a:lnTo>
                  <a:lnTo>
                    <a:pt x="424" y="182"/>
                  </a:lnTo>
                  <a:lnTo>
                    <a:pt x="431" y="192"/>
                  </a:lnTo>
                  <a:lnTo>
                    <a:pt x="433" y="192"/>
                  </a:lnTo>
                </a:path>
              </a:pathLst>
            </a:custGeom>
            <a:noFill/>
            <a:ln w="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9"/>
            <p:cNvSpPr>
              <a:spLocks/>
            </p:cNvSpPr>
            <p:nvPr/>
          </p:nvSpPr>
          <p:spPr bwMode="auto">
            <a:xfrm flipH="1">
              <a:off x="6672562" y="3685436"/>
              <a:ext cx="491784" cy="230488"/>
            </a:xfrm>
            <a:custGeom>
              <a:avLst/>
              <a:gdLst>
                <a:gd name="T0" fmla="*/ 0 w 431"/>
                <a:gd name="T1" fmla="*/ 5 h 202"/>
                <a:gd name="T2" fmla="*/ 0 w 431"/>
                <a:gd name="T3" fmla="*/ 5 h 202"/>
                <a:gd name="T4" fmla="*/ 0 w 431"/>
                <a:gd name="T5" fmla="*/ 14 h 202"/>
                <a:gd name="T6" fmla="*/ 15 w 431"/>
                <a:gd name="T7" fmla="*/ 5 h 202"/>
                <a:gd name="T8" fmla="*/ 0 w 431"/>
                <a:gd name="T9" fmla="*/ 36 h 202"/>
                <a:gd name="T10" fmla="*/ 52 w 431"/>
                <a:gd name="T11" fmla="*/ 5 h 202"/>
                <a:gd name="T12" fmla="*/ 0 w 431"/>
                <a:gd name="T13" fmla="*/ 43 h 202"/>
                <a:gd name="T14" fmla="*/ 67 w 431"/>
                <a:gd name="T15" fmla="*/ 5 h 202"/>
                <a:gd name="T16" fmla="*/ 0 w 431"/>
                <a:gd name="T17" fmla="*/ 64 h 202"/>
                <a:gd name="T18" fmla="*/ 105 w 431"/>
                <a:gd name="T19" fmla="*/ 3 h 202"/>
                <a:gd name="T20" fmla="*/ 0 w 431"/>
                <a:gd name="T21" fmla="*/ 83 h 202"/>
                <a:gd name="T22" fmla="*/ 138 w 431"/>
                <a:gd name="T23" fmla="*/ 3 h 202"/>
                <a:gd name="T24" fmla="*/ 0 w 431"/>
                <a:gd name="T25" fmla="*/ 90 h 202"/>
                <a:gd name="T26" fmla="*/ 152 w 431"/>
                <a:gd name="T27" fmla="*/ 3 h 202"/>
                <a:gd name="T28" fmla="*/ 0 w 431"/>
                <a:gd name="T29" fmla="*/ 102 h 202"/>
                <a:gd name="T30" fmla="*/ 173 w 431"/>
                <a:gd name="T31" fmla="*/ 3 h 202"/>
                <a:gd name="T32" fmla="*/ 0 w 431"/>
                <a:gd name="T33" fmla="*/ 109 h 202"/>
                <a:gd name="T34" fmla="*/ 185 w 431"/>
                <a:gd name="T35" fmla="*/ 3 h 202"/>
                <a:gd name="T36" fmla="*/ 0 w 431"/>
                <a:gd name="T37" fmla="*/ 109 h 202"/>
                <a:gd name="T38" fmla="*/ 185 w 431"/>
                <a:gd name="T39" fmla="*/ 3 h 202"/>
                <a:gd name="T40" fmla="*/ 0 w 431"/>
                <a:gd name="T41" fmla="*/ 112 h 202"/>
                <a:gd name="T42" fmla="*/ 190 w 431"/>
                <a:gd name="T43" fmla="*/ 3 h 202"/>
                <a:gd name="T44" fmla="*/ 0 w 431"/>
                <a:gd name="T45" fmla="*/ 116 h 202"/>
                <a:gd name="T46" fmla="*/ 197 w 431"/>
                <a:gd name="T47" fmla="*/ 3 h 202"/>
                <a:gd name="T48" fmla="*/ 0 w 431"/>
                <a:gd name="T49" fmla="*/ 119 h 202"/>
                <a:gd name="T50" fmla="*/ 199 w 431"/>
                <a:gd name="T51" fmla="*/ 3 h 202"/>
                <a:gd name="T52" fmla="*/ 0 w 431"/>
                <a:gd name="T53" fmla="*/ 119 h 202"/>
                <a:gd name="T54" fmla="*/ 202 w 431"/>
                <a:gd name="T55" fmla="*/ 3 h 202"/>
                <a:gd name="T56" fmla="*/ 0 w 431"/>
                <a:gd name="T57" fmla="*/ 124 h 202"/>
                <a:gd name="T58" fmla="*/ 209 w 431"/>
                <a:gd name="T59" fmla="*/ 3 h 202"/>
                <a:gd name="T60" fmla="*/ 0 w 431"/>
                <a:gd name="T61" fmla="*/ 138 h 202"/>
                <a:gd name="T62" fmla="*/ 235 w 431"/>
                <a:gd name="T63" fmla="*/ 3 h 202"/>
                <a:gd name="T64" fmla="*/ 0 w 431"/>
                <a:gd name="T65" fmla="*/ 147 h 202"/>
                <a:gd name="T66" fmla="*/ 251 w 431"/>
                <a:gd name="T67" fmla="*/ 3 h 202"/>
                <a:gd name="T68" fmla="*/ 0 w 431"/>
                <a:gd name="T69" fmla="*/ 162 h 202"/>
                <a:gd name="T70" fmla="*/ 275 w 431"/>
                <a:gd name="T71" fmla="*/ 3 h 202"/>
                <a:gd name="T72" fmla="*/ 0 w 431"/>
                <a:gd name="T73" fmla="*/ 166 h 202"/>
                <a:gd name="T74" fmla="*/ 287 w 431"/>
                <a:gd name="T75" fmla="*/ 3 h 202"/>
                <a:gd name="T76" fmla="*/ 0 w 431"/>
                <a:gd name="T77" fmla="*/ 185 h 202"/>
                <a:gd name="T78" fmla="*/ 317 w 431"/>
                <a:gd name="T79" fmla="*/ 3 h 202"/>
                <a:gd name="T80" fmla="*/ 0 w 431"/>
                <a:gd name="T81" fmla="*/ 197 h 202"/>
                <a:gd name="T82" fmla="*/ 336 w 431"/>
                <a:gd name="T83" fmla="*/ 0 h 202"/>
                <a:gd name="T84" fmla="*/ 0 w 431"/>
                <a:gd name="T85" fmla="*/ 202 h 202"/>
                <a:gd name="T86" fmla="*/ 348 w 431"/>
                <a:gd name="T87" fmla="*/ 0 h 202"/>
                <a:gd name="T88" fmla="*/ 116 w 431"/>
                <a:gd name="T89" fmla="*/ 150 h 202"/>
                <a:gd name="T90" fmla="*/ 374 w 431"/>
                <a:gd name="T91" fmla="*/ 0 h 202"/>
                <a:gd name="T92" fmla="*/ 164 w 431"/>
                <a:gd name="T93" fmla="*/ 128 h 202"/>
                <a:gd name="T94" fmla="*/ 384 w 431"/>
                <a:gd name="T95" fmla="*/ 0 h 202"/>
                <a:gd name="T96" fmla="*/ 261 w 431"/>
                <a:gd name="T97" fmla="*/ 83 h 202"/>
                <a:gd name="T98" fmla="*/ 400 w 431"/>
                <a:gd name="T99" fmla="*/ 0 h 202"/>
                <a:gd name="T100" fmla="*/ 403 w 431"/>
                <a:gd name="T101" fmla="*/ 14 h 202"/>
                <a:gd name="T102" fmla="*/ 426 w 431"/>
                <a:gd name="T103" fmla="*/ 0 h 202"/>
                <a:gd name="T104" fmla="*/ 429 w 431"/>
                <a:gd name="T105" fmla="*/ 3 h 202"/>
                <a:gd name="T106" fmla="*/ 431 w 431"/>
                <a:gd name="T10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31" h="202">
                  <a:moveTo>
                    <a:pt x="0" y="5"/>
                  </a:moveTo>
                  <a:lnTo>
                    <a:pt x="0" y="5"/>
                  </a:lnTo>
                  <a:lnTo>
                    <a:pt x="0" y="14"/>
                  </a:lnTo>
                  <a:lnTo>
                    <a:pt x="15" y="5"/>
                  </a:lnTo>
                  <a:lnTo>
                    <a:pt x="0" y="36"/>
                  </a:lnTo>
                  <a:lnTo>
                    <a:pt x="52" y="5"/>
                  </a:lnTo>
                  <a:lnTo>
                    <a:pt x="0" y="43"/>
                  </a:lnTo>
                  <a:lnTo>
                    <a:pt x="67" y="5"/>
                  </a:lnTo>
                  <a:lnTo>
                    <a:pt x="0" y="64"/>
                  </a:lnTo>
                  <a:lnTo>
                    <a:pt x="105" y="3"/>
                  </a:lnTo>
                  <a:lnTo>
                    <a:pt x="0" y="83"/>
                  </a:lnTo>
                  <a:lnTo>
                    <a:pt x="138" y="3"/>
                  </a:lnTo>
                  <a:lnTo>
                    <a:pt x="0" y="90"/>
                  </a:lnTo>
                  <a:lnTo>
                    <a:pt x="152" y="3"/>
                  </a:lnTo>
                  <a:lnTo>
                    <a:pt x="0" y="102"/>
                  </a:lnTo>
                  <a:lnTo>
                    <a:pt x="173" y="3"/>
                  </a:lnTo>
                  <a:lnTo>
                    <a:pt x="0" y="109"/>
                  </a:lnTo>
                  <a:lnTo>
                    <a:pt x="185" y="3"/>
                  </a:lnTo>
                  <a:lnTo>
                    <a:pt x="0" y="109"/>
                  </a:lnTo>
                  <a:lnTo>
                    <a:pt x="185" y="3"/>
                  </a:lnTo>
                  <a:lnTo>
                    <a:pt x="0" y="112"/>
                  </a:lnTo>
                  <a:lnTo>
                    <a:pt x="190" y="3"/>
                  </a:lnTo>
                  <a:lnTo>
                    <a:pt x="0" y="116"/>
                  </a:lnTo>
                  <a:lnTo>
                    <a:pt x="197" y="3"/>
                  </a:lnTo>
                  <a:lnTo>
                    <a:pt x="0" y="119"/>
                  </a:lnTo>
                  <a:lnTo>
                    <a:pt x="199" y="3"/>
                  </a:lnTo>
                  <a:lnTo>
                    <a:pt x="0" y="119"/>
                  </a:lnTo>
                  <a:lnTo>
                    <a:pt x="202" y="3"/>
                  </a:lnTo>
                  <a:lnTo>
                    <a:pt x="0" y="124"/>
                  </a:lnTo>
                  <a:lnTo>
                    <a:pt x="209" y="3"/>
                  </a:lnTo>
                  <a:lnTo>
                    <a:pt x="0" y="138"/>
                  </a:lnTo>
                  <a:lnTo>
                    <a:pt x="235" y="3"/>
                  </a:lnTo>
                  <a:lnTo>
                    <a:pt x="0" y="147"/>
                  </a:lnTo>
                  <a:lnTo>
                    <a:pt x="251" y="3"/>
                  </a:lnTo>
                  <a:lnTo>
                    <a:pt x="0" y="162"/>
                  </a:lnTo>
                  <a:lnTo>
                    <a:pt x="275" y="3"/>
                  </a:lnTo>
                  <a:lnTo>
                    <a:pt x="0" y="166"/>
                  </a:lnTo>
                  <a:lnTo>
                    <a:pt x="287" y="3"/>
                  </a:lnTo>
                  <a:lnTo>
                    <a:pt x="0" y="185"/>
                  </a:lnTo>
                  <a:lnTo>
                    <a:pt x="317" y="3"/>
                  </a:lnTo>
                  <a:lnTo>
                    <a:pt x="0" y="197"/>
                  </a:lnTo>
                  <a:lnTo>
                    <a:pt x="336" y="0"/>
                  </a:lnTo>
                  <a:lnTo>
                    <a:pt x="0" y="202"/>
                  </a:lnTo>
                  <a:lnTo>
                    <a:pt x="348" y="0"/>
                  </a:lnTo>
                  <a:lnTo>
                    <a:pt x="116" y="150"/>
                  </a:lnTo>
                  <a:lnTo>
                    <a:pt x="374" y="0"/>
                  </a:lnTo>
                  <a:lnTo>
                    <a:pt x="164" y="128"/>
                  </a:lnTo>
                  <a:lnTo>
                    <a:pt x="384" y="0"/>
                  </a:lnTo>
                  <a:lnTo>
                    <a:pt x="261" y="83"/>
                  </a:lnTo>
                  <a:lnTo>
                    <a:pt x="400" y="0"/>
                  </a:lnTo>
                  <a:lnTo>
                    <a:pt x="403" y="14"/>
                  </a:lnTo>
                  <a:lnTo>
                    <a:pt x="426" y="0"/>
                  </a:lnTo>
                  <a:lnTo>
                    <a:pt x="429" y="3"/>
                  </a:lnTo>
                  <a:lnTo>
                    <a:pt x="431" y="0"/>
                  </a:lnTo>
                </a:path>
              </a:pathLst>
            </a:custGeom>
            <a:noFill/>
            <a:ln w="0" cap="rnd">
              <a:solidFill>
                <a:schemeClr val="accent5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"/>
            <p:cNvSpPr>
              <a:spLocks/>
            </p:cNvSpPr>
            <p:nvPr/>
          </p:nvSpPr>
          <p:spPr bwMode="auto">
            <a:xfrm flipH="1">
              <a:off x="10320434" y="3813232"/>
              <a:ext cx="288681" cy="108398"/>
            </a:xfrm>
            <a:custGeom>
              <a:avLst/>
              <a:gdLst>
                <a:gd name="T0" fmla="*/ 0 w 253"/>
                <a:gd name="T1" fmla="*/ 0 h 95"/>
                <a:gd name="T2" fmla="*/ 2 w 253"/>
                <a:gd name="T3" fmla="*/ 0 h 95"/>
                <a:gd name="T4" fmla="*/ 4 w 253"/>
                <a:gd name="T5" fmla="*/ 4 h 95"/>
                <a:gd name="T6" fmla="*/ 12 w 253"/>
                <a:gd name="T7" fmla="*/ 2 h 95"/>
                <a:gd name="T8" fmla="*/ 28 w 253"/>
                <a:gd name="T9" fmla="*/ 14 h 95"/>
                <a:gd name="T10" fmla="*/ 33 w 253"/>
                <a:gd name="T11" fmla="*/ 12 h 95"/>
                <a:gd name="T12" fmla="*/ 35 w 253"/>
                <a:gd name="T13" fmla="*/ 16 h 95"/>
                <a:gd name="T14" fmla="*/ 42 w 253"/>
                <a:gd name="T15" fmla="*/ 14 h 95"/>
                <a:gd name="T16" fmla="*/ 59 w 253"/>
                <a:gd name="T17" fmla="*/ 26 h 95"/>
                <a:gd name="T18" fmla="*/ 64 w 253"/>
                <a:gd name="T19" fmla="*/ 23 h 95"/>
                <a:gd name="T20" fmla="*/ 78 w 253"/>
                <a:gd name="T21" fmla="*/ 33 h 95"/>
                <a:gd name="T22" fmla="*/ 83 w 253"/>
                <a:gd name="T23" fmla="*/ 31 h 95"/>
                <a:gd name="T24" fmla="*/ 85 w 253"/>
                <a:gd name="T25" fmla="*/ 35 h 95"/>
                <a:gd name="T26" fmla="*/ 92 w 253"/>
                <a:gd name="T27" fmla="*/ 33 h 95"/>
                <a:gd name="T28" fmla="*/ 99 w 253"/>
                <a:gd name="T29" fmla="*/ 40 h 95"/>
                <a:gd name="T30" fmla="*/ 104 w 253"/>
                <a:gd name="T31" fmla="*/ 38 h 95"/>
                <a:gd name="T32" fmla="*/ 106 w 253"/>
                <a:gd name="T33" fmla="*/ 45 h 95"/>
                <a:gd name="T34" fmla="*/ 111 w 253"/>
                <a:gd name="T35" fmla="*/ 40 h 95"/>
                <a:gd name="T36" fmla="*/ 106 w 253"/>
                <a:gd name="T37" fmla="*/ 45 h 95"/>
                <a:gd name="T38" fmla="*/ 111 w 253"/>
                <a:gd name="T39" fmla="*/ 40 h 95"/>
                <a:gd name="T40" fmla="*/ 109 w 253"/>
                <a:gd name="T41" fmla="*/ 45 h 95"/>
                <a:gd name="T42" fmla="*/ 113 w 253"/>
                <a:gd name="T43" fmla="*/ 42 h 95"/>
                <a:gd name="T44" fmla="*/ 113 w 253"/>
                <a:gd name="T45" fmla="*/ 47 h 95"/>
                <a:gd name="T46" fmla="*/ 118 w 253"/>
                <a:gd name="T47" fmla="*/ 42 h 95"/>
                <a:gd name="T48" fmla="*/ 116 w 253"/>
                <a:gd name="T49" fmla="*/ 47 h 95"/>
                <a:gd name="T50" fmla="*/ 120 w 253"/>
                <a:gd name="T51" fmla="*/ 45 h 95"/>
                <a:gd name="T52" fmla="*/ 116 w 253"/>
                <a:gd name="T53" fmla="*/ 47 h 95"/>
                <a:gd name="T54" fmla="*/ 120 w 253"/>
                <a:gd name="T55" fmla="*/ 45 h 95"/>
                <a:gd name="T56" fmla="*/ 120 w 253"/>
                <a:gd name="T57" fmla="*/ 50 h 95"/>
                <a:gd name="T58" fmla="*/ 125 w 253"/>
                <a:gd name="T59" fmla="*/ 45 h 95"/>
                <a:gd name="T60" fmla="*/ 135 w 253"/>
                <a:gd name="T61" fmla="*/ 54 h 95"/>
                <a:gd name="T62" fmla="*/ 139 w 253"/>
                <a:gd name="T63" fmla="*/ 52 h 95"/>
                <a:gd name="T64" fmla="*/ 144 w 253"/>
                <a:gd name="T65" fmla="*/ 59 h 95"/>
                <a:gd name="T66" fmla="*/ 151 w 253"/>
                <a:gd name="T67" fmla="*/ 54 h 95"/>
                <a:gd name="T68" fmla="*/ 158 w 253"/>
                <a:gd name="T69" fmla="*/ 64 h 95"/>
                <a:gd name="T70" fmla="*/ 165 w 253"/>
                <a:gd name="T71" fmla="*/ 61 h 95"/>
                <a:gd name="T72" fmla="*/ 165 w 253"/>
                <a:gd name="T73" fmla="*/ 66 h 95"/>
                <a:gd name="T74" fmla="*/ 170 w 253"/>
                <a:gd name="T75" fmla="*/ 64 h 95"/>
                <a:gd name="T76" fmla="*/ 184 w 253"/>
                <a:gd name="T77" fmla="*/ 73 h 95"/>
                <a:gd name="T78" fmla="*/ 191 w 253"/>
                <a:gd name="T79" fmla="*/ 71 h 95"/>
                <a:gd name="T80" fmla="*/ 196 w 253"/>
                <a:gd name="T81" fmla="*/ 78 h 95"/>
                <a:gd name="T82" fmla="*/ 201 w 253"/>
                <a:gd name="T83" fmla="*/ 76 h 95"/>
                <a:gd name="T84" fmla="*/ 203 w 253"/>
                <a:gd name="T85" fmla="*/ 80 h 95"/>
                <a:gd name="T86" fmla="*/ 208 w 253"/>
                <a:gd name="T87" fmla="*/ 78 h 95"/>
                <a:gd name="T88" fmla="*/ 217 w 253"/>
                <a:gd name="T89" fmla="*/ 87 h 95"/>
                <a:gd name="T90" fmla="*/ 225 w 253"/>
                <a:gd name="T91" fmla="*/ 83 h 95"/>
                <a:gd name="T92" fmla="*/ 222 w 253"/>
                <a:gd name="T93" fmla="*/ 87 h 95"/>
                <a:gd name="T94" fmla="*/ 229 w 253"/>
                <a:gd name="T95" fmla="*/ 85 h 95"/>
                <a:gd name="T96" fmla="*/ 234 w 253"/>
                <a:gd name="T97" fmla="*/ 92 h 95"/>
                <a:gd name="T98" fmla="*/ 239 w 253"/>
                <a:gd name="T99" fmla="*/ 90 h 95"/>
                <a:gd name="T100" fmla="*/ 251 w 253"/>
                <a:gd name="T101" fmla="*/ 95 h 95"/>
                <a:gd name="T102" fmla="*/ 253 w 253"/>
                <a:gd name="T103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3" h="95">
                  <a:moveTo>
                    <a:pt x="0" y="0"/>
                  </a:moveTo>
                  <a:lnTo>
                    <a:pt x="2" y="0"/>
                  </a:lnTo>
                  <a:lnTo>
                    <a:pt x="4" y="4"/>
                  </a:lnTo>
                  <a:lnTo>
                    <a:pt x="12" y="2"/>
                  </a:lnTo>
                  <a:lnTo>
                    <a:pt x="28" y="14"/>
                  </a:lnTo>
                  <a:lnTo>
                    <a:pt x="33" y="12"/>
                  </a:lnTo>
                  <a:lnTo>
                    <a:pt x="35" y="16"/>
                  </a:lnTo>
                  <a:lnTo>
                    <a:pt x="42" y="14"/>
                  </a:lnTo>
                  <a:lnTo>
                    <a:pt x="59" y="26"/>
                  </a:lnTo>
                  <a:lnTo>
                    <a:pt x="64" y="23"/>
                  </a:lnTo>
                  <a:lnTo>
                    <a:pt x="78" y="33"/>
                  </a:lnTo>
                  <a:lnTo>
                    <a:pt x="83" y="31"/>
                  </a:lnTo>
                  <a:lnTo>
                    <a:pt x="85" y="35"/>
                  </a:lnTo>
                  <a:lnTo>
                    <a:pt x="92" y="33"/>
                  </a:lnTo>
                  <a:lnTo>
                    <a:pt x="99" y="40"/>
                  </a:lnTo>
                  <a:lnTo>
                    <a:pt x="104" y="38"/>
                  </a:lnTo>
                  <a:lnTo>
                    <a:pt x="106" y="45"/>
                  </a:lnTo>
                  <a:lnTo>
                    <a:pt x="111" y="40"/>
                  </a:lnTo>
                  <a:lnTo>
                    <a:pt x="106" y="45"/>
                  </a:lnTo>
                  <a:lnTo>
                    <a:pt x="111" y="40"/>
                  </a:lnTo>
                  <a:lnTo>
                    <a:pt x="109" y="45"/>
                  </a:lnTo>
                  <a:lnTo>
                    <a:pt x="113" y="42"/>
                  </a:lnTo>
                  <a:lnTo>
                    <a:pt x="113" y="47"/>
                  </a:lnTo>
                  <a:lnTo>
                    <a:pt x="118" y="42"/>
                  </a:lnTo>
                  <a:lnTo>
                    <a:pt x="116" y="47"/>
                  </a:lnTo>
                  <a:lnTo>
                    <a:pt x="120" y="45"/>
                  </a:lnTo>
                  <a:lnTo>
                    <a:pt x="116" y="47"/>
                  </a:lnTo>
                  <a:lnTo>
                    <a:pt x="120" y="45"/>
                  </a:lnTo>
                  <a:lnTo>
                    <a:pt x="120" y="50"/>
                  </a:lnTo>
                  <a:lnTo>
                    <a:pt x="125" y="45"/>
                  </a:lnTo>
                  <a:lnTo>
                    <a:pt x="135" y="54"/>
                  </a:lnTo>
                  <a:lnTo>
                    <a:pt x="139" y="52"/>
                  </a:lnTo>
                  <a:lnTo>
                    <a:pt x="144" y="59"/>
                  </a:lnTo>
                  <a:lnTo>
                    <a:pt x="151" y="54"/>
                  </a:lnTo>
                  <a:lnTo>
                    <a:pt x="158" y="64"/>
                  </a:lnTo>
                  <a:lnTo>
                    <a:pt x="165" y="61"/>
                  </a:lnTo>
                  <a:lnTo>
                    <a:pt x="165" y="66"/>
                  </a:lnTo>
                  <a:lnTo>
                    <a:pt x="170" y="64"/>
                  </a:lnTo>
                  <a:lnTo>
                    <a:pt x="184" y="73"/>
                  </a:lnTo>
                  <a:lnTo>
                    <a:pt x="191" y="71"/>
                  </a:lnTo>
                  <a:lnTo>
                    <a:pt x="196" y="78"/>
                  </a:lnTo>
                  <a:lnTo>
                    <a:pt x="201" y="76"/>
                  </a:lnTo>
                  <a:lnTo>
                    <a:pt x="203" y="80"/>
                  </a:lnTo>
                  <a:lnTo>
                    <a:pt x="208" y="78"/>
                  </a:lnTo>
                  <a:lnTo>
                    <a:pt x="217" y="87"/>
                  </a:lnTo>
                  <a:lnTo>
                    <a:pt x="225" y="83"/>
                  </a:lnTo>
                  <a:lnTo>
                    <a:pt x="222" y="87"/>
                  </a:lnTo>
                  <a:lnTo>
                    <a:pt x="229" y="85"/>
                  </a:lnTo>
                  <a:lnTo>
                    <a:pt x="234" y="92"/>
                  </a:lnTo>
                  <a:lnTo>
                    <a:pt x="239" y="90"/>
                  </a:lnTo>
                  <a:lnTo>
                    <a:pt x="251" y="95"/>
                  </a:lnTo>
                  <a:lnTo>
                    <a:pt x="253" y="95"/>
                  </a:lnTo>
                </a:path>
              </a:pathLst>
            </a:custGeom>
            <a:noFill/>
            <a:ln w="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1"/>
            <p:cNvSpPr>
              <a:spLocks/>
            </p:cNvSpPr>
            <p:nvPr/>
          </p:nvSpPr>
          <p:spPr bwMode="auto">
            <a:xfrm flipH="1">
              <a:off x="10320434" y="3723091"/>
              <a:ext cx="502053" cy="11410"/>
            </a:xfrm>
            <a:custGeom>
              <a:avLst/>
              <a:gdLst>
                <a:gd name="T0" fmla="*/ 0 w 440"/>
                <a:gd name="T1" fmla="*/ 5 h 10"/>
                <a:gd name="T2" fmla="*/ 0 w 440"/>
                <a:gd name="T3" fmla="*/ 5 h 10"/>
                <a:gd name="T4" fmla="*/ 9 w 440"/>
                <a:gd name="T5" fmla="*/ 10 h 10"/>
                <a:gd name="T6" fmla="*/ 14 w 440"/>
                <a:gd name="T7" fmla="*/ 5 h 10"/>
                <a:gd name="T8" fmla="*/ 45 w 440"/>
                <a:gd name="T9" fmla="*/ 10 h 10"/>
                <a:gd name="T10" fmla="*/ 54 w 440"/>
                <a:gd name="T11" fmla="*/ 5 h 10"/>
                <a:gd name="T12" fmla="*/ 59 w 440"/>
                <a:gd name="T13" fmla="*/ 10 h 10"/>
                <a:gd name="T14" fmla="*/ 66 w 440"/>
                <a:gd name="T15" fmla="*/ 5 h 10"/>
                <a:gd name="T16" fmla="*/ 97 w 440"/>
                <a:gd name="T17" fmla="*/ 10 h 10"/>
                <a:gd name="T18" fmla="*/ 106 w 440"/>
                <a:gd name="T19" fmla="*/ 5 h 10"/>
                <a:gd name="T20" fmla="*/ 130 w 440"/>
                <a:gd name="T21" fmla="*/ 10 h 10"/>
                <a:gd name="T22" fmla="*/ 139 w 440"/>
                <a:gd name="T23" fmla="*/ 3 h 10"/>
                <a:gd name="T24" fmla="*/ 142 w 440"/>
                <a:gd name="T25" fmla="*/ 10 h 10"/>
                <a:gd name="T26" fmla="*/ 151 w 440"/>
                <a:gd name="T27" fmla="*/ 3 h 10"/>
                <a:gd name="T28" fmla="*/ 163 w 440"/>
                <a:gd name="T29" fmla="*/ 10 h 10"/>
                <a:gd name="T30" fmla="*/ 173 w 440"/>
                <a:gd name="T31" fmla="*/ 3 h 10"/>
                <a:gd name="T32" fmla="*/ 177 w 440"/>
                <a:gd name="T33" fmla="*/ 10 h 10"/>
                <a:gd name="T34" fmla="*/ 187 w 440"/>
                <a:gd name="T35" fmla="*/ 3 h 10"/>
                <a:gd name="T36" fmla="*/ 177 w 440"/>
                <a:gd name="T37" fmla="*/ 10 h 10"/>
                <a:gd name="T38" fmla="*/ 187 w 440"/>
                <a:gd name="T39" fmla="*/ 3 h 10"/>
                <a:gd name="T40" fmla="*/ 180 w 440"/>
                <a:gd name="T41" fmla="*/ 8 h 10"/>
                <a:gd name="T42" fmla="*/ 189 w 440"/>
                <a:gd name="T43" fmla="*/ 3 h 10"/>
                <a:gd name="T44" fmla="*/ 189 w 440"/>
                <a:gd name="T45" fmla="*/ 8 h 10"/>
                <a:gd name="T46" fmla="*/ 199 w 440"/>
                <a:gd name="T47" fmla="*/ 3 h 10"/>
                <a:gd name="T48" fmla="*/ 191 w 440"/>
                <a:gd name="T49" fmla="*/ 8 h 10"/>
                <a:gd name="T50" fmla="*/ 201 w 440"/>
                <a:gd name="T51" fmla="*/ 3 h 10"/>
                <a:gd name="T52" fmla="*/ 191 w 440"/>
                <a:gd name="T53" fmla="*/ 8 h 10"/>
                <a:gd name="T54" fmla="*/ 201 w 440"/>
                <a:gd name="T55" fmla="*/ 3 h 10"/>
                <a:gd name="T56" fmla="*/ 199 w 440"/>
                <a:gd name="T57" fmla="*/ 8 h 10"/>
                <a:gd name="T58" fmla="*/ 208 w 440"/>
                <a:gd name="T59" fmla="*/ 3 h 10"/>
                <a:gd name="T60" fmla="*/ 225 w 440"/>
                <a:gd name="T61" fmla="*/ 8 h 10"/>
                <a:gd name="T62" fmla="*/ 234 w 440"/>
                <a:gd name="T63" fmla="*/ 3 h 10"/>
                <a:gd name="T64" fmla="*/ 241 w 440"/>
                <a:gd name="T65" fmla="*/ 8 h 10"/>
                <a:gd name="T66" fmla="*/ 251 w 440"/>
                <a:gd name="T67" fmla="*/ 3 h 10"/>
                <a:gd name="T68" fmla="*/ 265 w 440"/>
                <a:gd name="T69" fmla="*/ 8 h 10"/>
                <a:gd name="T70" fmla="*/ 274 w 440"/>
                <a:gd name="T71" fmla="*/ 3 h 10"/>
                <a:gd name="T72" fmla="*/ 277 w 440"/>
                <a:gd name="T73" fmla="*/ 8 h 10"/>
                <a:gd name="T74" fmla="*/ 286 w 440"/>
                <a:gd name="T75" fmla="*/ 3 h 10"/>
                <a:gd name="T76" fmla="*/ 310 w 440"/>
                <a:gd name="T77" fmla="*/ 8 h 10"/>
                <a:gd name="T78" fmla="*/ 319 w 440"/>
                <a:gd name="T79" fmla="*/ 3 h 10"/>
                <a:gd name="T80" fmla="*/ 329 w 440"/>
                <a:gd name="T81" fmla="*/ 8 h 10"/>
                <a:gd name="T82" fmla="*/ 338 w 440"/>
                <a:gd name="T83" fmla="*/ 3 h 10"/>
                <a:gd name="T84" fmla="*/ 341 w 440"/>
                <a:gd name="T85" fmla="*/ 8 h 10"/>
                <a:gd name="T86" fmla="*/ 350 w 440"/>
                <a:gd name="T87" fmla="*/ 0 h 10"/>
                <a:gd name="T88" fmla="*/ 367 w 440"/>
                <a:gd name="T89" fmla="*/ 8 h 10"/>
                <a:gd name="T90" fmla="*/ 376 w 440"/>
                <a:gd name="T91" fmla="*/ 0 h 10"/>
                <a:gd name="T92" fmla="*/ 374 w 440"/>
                <a:gd name="T93" fmla="*/ 8 h 10"/>
                <a:gd name="T94" fmla="*/ 383 w 440"/>
                <a:gd name="T95" fmla="*/ 0 h 10"/>
                <a:gd name="T96" fmla="*/ 393 w 440"/>
                <a:gd name="T97" fmla="*/ 8 h 10"/>
                <a:gd name="T98" fmla="*/ 402 w 440"/>
                <a:gd name="T99" fmla="*/ 0 h 10"/>
                <a:gd name="T100" fmla="*/ 419 w 440"/>
                <a:gd name="T101" fmla="*/ 5 h 10"/>
                <a:gd name="T102" fmla="*/ 428 w 440"/>
                <a:gd name="T103" fmla="*/ 0 h 10"/>
                <a:gd name="T104" fmla="*/ 440 w 440"/>
                <a:gd name="T105" fmla="*/ 5 h 10"/>
                <a:gd name="T106" fmla="*/ 440 w 440"/>
                <a:gd name="T10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0" h="10">
                  <a:moveTo>
                    <a:pt x="0" y="5"/>
                  </a:moveTo>
                  <a:lnTo>
                    <a:pt x="0" y="5"/>
                  </a:lnTo>
                  <a:lnTo>
                    <a:pt x="9" y="10"/>
                  </a:lnTo>
                  <a:lnTo>
                    <a:pt x="14" y="5"/>
                  </a:lnTo>
                  <a:lnTo>
                    <a:pt x="45" y="10"/>
                  </a:lnTo>
                  <a:lnTo>
                    <a:pt x="54" y="5"/>
                  </a:lnTo>
                  <a:lnTo>
                    <a:pt x="59" y="10"/>
                  </a:lnTo>
                  <a:lnTo>
                    <a:pt x="66" y="5"/>
                  </a:lnTo>
                  <a:lnTo>
                    <a:pt x="97" y="10"/>
                  </a:lnTo>
                  <a:lnTo>
                    <a:pt x="106" y="5"/>
                  </a:lnTo>
                  <a:lnTo>
                    <a:pt x="130" y="10"/>
                  </a:lnTo>
                  <a:lnTo>
                    <a:pt x="139" y="3"/>
                  </a:lnTo>
                  <a:lnTo>
                    <a:pt x="142" y="10"/>
                  </a:lnTo>
                  <a:lnTo>
                    <a:pt x="151" y="3"/>
                  </a:lnTo>
                  <a:lnTo>
                    <a:pt x="163" y="10"/>
                  </a:lnTo>
                  <a:lnTo>
                    <a:pt x="173" y="3"/>
                  </a:lnTo>
                  <a:lnTo>
                    <a:pt x="177" y="10"/>
                  </a:lnTo>
                  <a:lnTo>
                    <a:pt x="187" y="3"/>
                  </a:lnTo>
                  <a:lnTo>
                    <a:pt x="177" y="10"/>
                  </a:lnTo>
                  <a:lnTo>
                    <a:pt x="187" y="3"/>
                  </a:lnTo>
                  <a:lnTo>
                    <a:pt x="180" y="8"/>
                  </a:lnTo>
                  <a:lnTo>
                    <a:pt x="189" y="3"/>
                  </a:lnTo>
                  <a:lnTo>
                    <a:pt x="189" y="8"/>
                  </a:lnTo>
                  <a:lnTo>
                    <a:pt x="199" y="3"/>
                  </a:lnTo>
                  <a:lnTo>
                    <a:pt x="191" y="8"/>
                  </a:lnTo>
                  <a:lnTo>
                    <a:pt x="201" y="3"/>
                  </a:lnTo>
                  <a:lnTo>
                    <a:pt x="191" y="8"/>
                  </a:lnTo>
                  <a:lnTo>
                    <a:pt x="201" y="3"/>
                  </a:lnTo>
                  <a:lnTo>
                    <a:pt x="199" y="8"/>
                  </a:lnTo>
                  <a:lnTo>
                    <a:pt x="208" y="3"/>
                  </a:lnTo>
                  <a:lnTo>
                    <a:pt x="225" y="8"/>
                  </a:lnTo>
                  <a:lnTo>
                    <a:pt x="234" y="3"/>
                  </a:lnTo>
                  <a:lnTo>
                    <a:pt x="241" y="8"/>
                  </a:lnTo>
                  <a:lnTo>
                    <a:pt x="251" y="3"/>
                  </a:lnTo>
                  <a:lnTo>
                    <a:pt x="265" y="8"/>
                  </a:lnTo>
                  <a:lnTo>
                    <a:pt x="274" y="3"/>
                  </a:lnTo>
                  <a:lnTo>
                    <a:pt x="277" y="8"/>
                  </a:lnTo>
                  <a:lnTo>
                    <a:pt x="286" y="3"/>
                  </a:lnTo>
                  <a:lnTo>
                    <a:pt x="310" y="8"/>
                  </a:lnTo>
                  <a:lnTo>
                    <a:pt x="319" y="3"/>
                  </a:lnTo>
                  <a:lnTo>
                    <a:pt x="329" y="8"/>
                  </a:lnTo>
                  <a:lnTo>
                    <a:pt x="338" y="3"/>
                  </a:lnTo>
                  <a:lnTo>
                    <a:pt x="341" y="8"/>
                  </a:lnTo>
                  <a:lnTo>
                    <a:pt x="350" y="0"/>
                  </a:lnTo>
                  <a:lnTo>
                    <a:pt x="367" y="8"/>
                  </a:lnTo>
                  <a:lnTo>
                    <a:pt x="376" y="0"/>
                  </a:lnTo>
                  <a:lnTo>
                    <a:pt x="374" y="8"/>
                  </a:lnTo>
                  <a:lnTo>
                    <a:pt x="383" y="0"/>
                  </a:lnTo>
                  <a:lnTo>
                    <a:pt x="393" y="8"/>
                  </a:lnTo>
                  <a:lnTo>
                    <a:pt x="402" y="0"/>
                  </a:lnTo>
                  <a:lnTo>
                    <a:pt x="419" y="5"/>
                  </a:lnTo>
                  <a:lnTo>
                    <a:pt x="428" y="0"/>
                  </a:lnTo>
                  <a:lnTo>
                    <a:pt x="440" y="5"/>
                  </a:lnTo>
                  <a:lnTo>
                    <a:pt x="440" y="5"/>
                  </a:lnTo>
                </a:path>
              </a:pathLst>
            </a:custGeom>
            <a:noFill/>
            <a:ln w="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2"/>
            <p:cNvSpPr>
              <a:spLocks/>
            </p:cNvSpPr>
            <p:nvPr/>
          </p:nvSpPr>
          <p:spPr bwMode="auto">
            <a:xfrm flipH="1">
              <a:off x="6888217" y="3797257"/>
              <a:ext cx="276129" cy="124373"/>
            </a:xfrm>
            <a:custGeom>
              <a:avLst/>
              <a:gdLst>
                <a:gd name="T0" fmla="*/ 0 w 242"/>
                <a:gd name="T1" fmla="*/ 109 h 109"/>
                <a:gd name="T2" fmla="*/ 3 w 242"/>
                <a:gd name="T3" fmla="*/ 106 h 109"/>
                <a:gd name="T4" fmla="*/ 26 w 242"/>
                <a:gd name="T5" fmla="*/ 101 h 109"/>
                <a:gd name="T6" fmla="*/ 83 w 242"/>
                <a:gd name="T7" fmla="*/ 68 h 109"/>
                <a:gd name="T8" fmla="*/ 237 w 242"/>
                <a:gd name="T9" fmla="*/ 2 h 109"/>
                <a:gd name="T10" fmla="*/ 242 w 242"/>
                <a:gd name="T11" fmla="*/ 0 h 109"/>
                <a:gd name="T12" fmla="*/ 237 w 242"/>
                <a:gd name="T13" fmla="*/ 2 h 109"/>
                <a:gd name="T14" fmla="*/ 242 w 242"/>
                <a:gd name="T1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" h="109">
                  <a:moveTo>
                    <a:pt x="0" y="109"/>
                  </a:moveTo>
                  <a:lnTo>
                    <a:pt x="3" y="106"/>
                  </a:lnTo>
                  <a:lnTo>
                    <a:pt x="26" y="101"/>
                  </a:lnTo>
                  <a:lnTo>
                    <a:pt x="83" y="68"/>
                  </a:lnTo>
                  <a:lnTo>
                    <a:pt x="237" y="2"/>
                  </a:lnTo>
                  <a:lnTo>
                    <a:pt x="242" y="0"/>
                  </a:lnTo>
                  <a:lnTo>
                    <a:pt x="237" y="2"/>
                  </a:lnTo>
                  <a:lnTo>
                    <a:pt x="242" y="0"/>
                  </a:lnTo>
                </a:path>
              </a:pathLst>
            </a:custGeom>
            <a:noFill/>
            <a:ln w="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3"/>
            <p:cNvSpPr>
              <a:spLocks/>
            </p:cNvSpPr>
            <p:nvPr/>
          </p:nvSpPr>
          <p:spPr bwMode="auto">
            <a:xfrm flipH="1">
              <a:off x="6672562" y="3685436"/>
              <a:ext cx="491784" cy="11410"/>
            </a:xfrm>
            <a:custGeom>
              <a:avLst/>
              <a:gdLst>
                <a:gd name="T0" fmla="*/ 0 w 431"/>
                <a:gd name="T1" fmla="*/ 5 h 10"/>
                <a:gd name="T2" fmla="*/ 0 w 431"/>
                <a:gd name="T3" fmla="*/ 5 h 10"/>
                <a:gd name="T4" fmla="*/ 5 w 431"/>
                <a:gd name="T5" fmla="*/ 10 h 10"/>
                <a:gd name="T6" fmla="*/ 15 w 431"/>
                <a:gd name="T7" fmla="*/ 5 h 10"/>
                <a:gd name="T8" fmla="*/ 43 w 431"/>
                <a:gd name="T9" fmla="*/ 10 h 10"/>
                <a:gd name="T10" fmla="*/ 52 w 431"/>
                <a:gd name="T11" fmla="*/ 5 h 10"/>
                <a:gd name="T12" fmla="*/ 57 w 431"/>
                <a:gd name="T13" fmla="*/ 10 h 10"/>
                <a:gd name="T14" fmla="*/ 67 w 431"/>
                <a:gd name="T15" fmla="*/ 5 h 10"/>
                <a:gd name="T16" fmla="*/ 95 w 431"/>
                <a:gd name="T17" fmla="*/ 10 h 10"/>
                <a:gd name="T18" fmla="*/ 105 w 431"/>
                <a:gd name="T19" fmla="*/ 3 h 10"/>
                <a:gd name="T20" fmla="*/ 128 w 431"/>
                <a:gd name="T21" fmla="*/ 10 h 10"/>
                <a:gd name="T22" fmla="*/ 138 w 431"/>
                <a:gd name="T23" fmla="*/ 3 h 10"/>
                <a:gd name="T24" fmla="*/ 142 w 431"/>
                <a:gd name="T25" fmla="*/ 10 h 10"/>
                <a:gd name="T26" fmla="*/ 152 w 431"/>
                <a:gd name="T27" fmla="*/ 3 h 10"/>
                <a:gd name="T28" fmla="*/ 164 w 431"/>
                <a:gd name="T29" fmla="*/ 7 h 10"/>
                <a:gd name="T30" fmla="*/ 173 w 431"/>
                <a:gd name="T31" fmla="*/ 3 h 10"/>
                <a:gd name="T32" fmla="*/ 176 w 431"/>
                <a:gd name="T33" fmla="*/ 7 h 10"/>
                <a:gd name="T34" fmla="*/ 185 w 431"/>
                <a:gd name="T35" fmla="*/ 3 h 10"/>
                <a:gd name="T36" fmla="*/ 176 w 431"/>
                <a:gd name="T37" fmla="*/ 7 h 10"/>
                <a:gd name="T38" fmla="*/ 185 w 431"/>
                <a:gd name="T39" fmla="*/ 3 h 10"/>
                <a:gd name="T40" fmla="*/ 180 w 431"/>
                <a:gd name="T41" fmla="*/ 7 h 10"/>
                <a:gd name="T42" fmla="*/ 190 w 431"/>
                <a:gd name="T43" fmla="*/ 3 h 10"/>
                <a:gd name="T44" fmla="*/ 187 w 431"/>
                <a:gd name="T45" fmla="*/ 7 h 10"/>
                <a:gd name="T46" fmla="*/ 197 w 431"/>
                <a:gd name="T47" fmla="*/ 3 h 10"/>
                <a:gd name="T48" fmla="*/ 190 w 431"/>
                <a:gd name="T49" fmla="*/ 7 h 10"/>
                <a:gd name="T50" fmla="*/ 199 w 431"/>
                <a:gd name="T51" fmla="*/ 3 h 10"/>
                <a:gd name="T52" fmla="*/ 192 w 431"/>
                <a:gd name="T53" fmla="*/ 7 h 10"/>
                <a:gd name="T54" fmla="*/ 202 w 431"/>
                <a:gd name="T55" fmla="*/ 3 h 10"/>
                <a:gd name="T56" fmla="*/ 199 w 431"/>
                <a:gd name="T57" fmla="*/ 7 h 10"/>
                <a:gd name="T58" fmla="*/ 209 w 431"/>
                <a:gd name="T59" fmla="*/ 3 h 10"/>
                <a:gd name="T60" fmla="*/ 225 w 431"/>
                <a:gd name="T61" fmla="*/ 7 h 10"/>
                <a:gd name="T62" fmla="*/ 235 w 431"/>
                <a:gd name="T63" fmla="*/ 3 h 10"/>
                <a:gd name="T64" fmla="*/ 242 w 431"/>
                <a:gd name="T65" fmla="*/ 7 h 10"/>
                <a:gd name="T66" fmla="*/ 251 w 431"/>
                <a:gd name="T67" fmla="*/ 3 h 10"/>
                <a:gd name="T68" fmla="*/ 265 w 431"/>
                <a:gd name="T69" fmla="*/ 7 h 10"/>
                <a:gd name="T70" fmla="*/ 275 w 431"/>
                <a:gd name="T71" fmla="*/ 3 h 10"/>
                <a:gd name="T72" fmla="*/ 277 w 431"/>
                <a:gd name="T73" fmla="*/ 7 h 10"/>
                <a:gd name="T74" fmla="*/ 287 w 431"/>
                <a:gd name="T75" fmla="*/ 3 h 10"/>
                <a:gd name="T76" fmla="*/ 308 w 431"/>
                <a:gd name="T77" fmla="*/ 7 h 10"/>
                <a:gd name="T78" fmla="*/ 317 w 431"/>
                <a:gd name="T79" fmla="*/ 3 h 10"/>
                <a:gd name="T80" fmla="*/ 329 w 431"/>
                <a:gd name="T81" fmla="*/ 7 h 10"/>
                <a:gd name="T82" fmla="*/ 336 w 431"/>
                <a:gd name="T83" fmla="*/ 0 h 10"/>
                <a:gd name="T84" fmla="*/ 339 w 431"/>
                <a:gd name="T85" fmla="*/ 7 h 10"/>
                <a:gd name="T86" fmla="*/ 348 w 431"/>
                <a:gd name="T87" fmla="*/ 0 h 10"/>
                <a:gd name="T88" fmla="*/ 365 w 431"/>
                <a:gd name="T89" fmla="*/ 7 h 10"/>
                <a:gd name="T90" fmla="*/ 374 w 431"/>
                <a:gd name="T91" fmla="*/ 0 h 10"/>
                <a:gd name="T92" fmla="*/ 374 w 431"/>
                <a:gd name="T93" fmla="*/ 5 h 10"/>
                <a:gd name="T94" fmla="*/ 384 w 431"/>
                <a:gd name="T95" fmla="*/ 0 h 10"/>
                <a:gd name="T96" fmla="*/ 391 w 431"/>
                <a:gd name="T97" fmla="*/ 5 h 10"/>
                <a:gd name="T98" fmla="*/ 400 w 431"/>
                <a:gd name="T99" fmla="*/ 0 h 10"/>
                <a:gd name="T100" fmla="*/ 417 w 431"/>
                <a:gd name="T101" fmla="*/ 5 h 10"/>
                <a:gd name="T102" fmla="*/ 426 w 431"/>
                <a:gd name="T103" fmla="*/ 0 h 10"/>
                <a:gd name="T104" fmla="*/ 429 w 431"/>
                <a:gd name="T105" fmla="*/ 3 h 10"/>
                <a:gd name="T106" fmla="*/ 431 w 431"/>
                <a:gd name="T10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31" h="10">
                  <a:moveTo>
                    <a:pt x="0" y="5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15" y="5"/>
                  </a:lnTo>
                  <a:lnTo>
                    <a:pt x="43" y="10"/>
                  </a:lnTo>
                  <a:lnTo>
                    <a:pt x="52" y="5"/>
                  </a:lnTo>
                  <a:lnTo>
                    <a:pt x="57" y="10"/>
                  </a:lnTo>
                  <a:lnTo>
                    <a:pt x="67" y="5"/>
                  </a:lnTo>
                  <a:lnTo>
                    <a:pt x="95" y="10"/>
                  </a:lnTo>
                  <a:lnTo>
                    <a:pt x="105" y="3"/>
                  </a:lnTo>
                  <a:lnTo>
                    <a:pt x="128" y="10"/>
                  </a:lnTo>
                  <a:lnTo>
                    <a:pt x="138" y="3"/>
                  </a:lnTo>
                  <a:lnTo>
                    <a:pt x="142" y="10"/>
                  </a:lnTo>
                  <a:lnTo>
                    <a:pt x="152" y="3"/>
                  </a:lnTo>
                  <a:lnTo>
                    <a:pt x="164" y="7"/>
                  </a:lnTo>
                  <a:lnTo>
                    <a:pt x="173" y="3"/>
                  </a:lnTo>
                  <a:lnTo>
                    <a:pt x="176" y="7"/>
                  </a:lnTo>
                  <a:lnTo>
                    <a:pt x="185" y="3"/>
                  </a:lnTo>
                  <a:lnTo>
                    <a:pt x="176" y="7"/>
                  </a:lnTo>
                  <a:lnTo>
                    <a:pt x="185" y="3"/>
                  </a:lnTo>
                  <a:lnTo>
                    <a:pt x="180" y="7"/>
                  </a:lnTo>
                  <a:lnTo>
                    <a:pt x="190" y="3"/>
                  </a:lnTo>
                  <a:lnTo>
                    <a:pt x="187" y="7"/>
                  </a:lnTo>
                  <a:lnTo>
                    <a:pt x="197" y="3"/>
                  </a:lnTo>
                  <a:lnTo>
                    <a:pt x="190" y="7"/>
                  </a:lnTo>
                  <a:lnTo>
                    <a:pt x="199" y="3"/>
                  </a:lnTo>
                  <a:lnTo>
                    <a:pt x="192" y="7"/>
                  </a:lnTo>
                  <a:lnTo>
                    <a:pt x="202" y="3"/>
                  </a:lnTo>
                  <a:lnTo>
                    <a:pt x="199" y="7"/>
                  </a:lnTo>
                  <a:lnTo>
                    <a:pt x="209" y="3"/>
                  </a:lnTo>
                  <a:lnTo>
                    <a:pt x="225" y="7"/>
                  </a:lnTo>
                  <a:lnTo>
                    <a:pt x="235" y="3"/>
                  </a:lnTo>
                  <a:lnTo>
                    <a:pt x="242" y="7"/>
                  </a:lnTo>
                  <a:lnTo>
                    <a:pt x="251" y="3"/>
                  </a:lnTo>
                  <a:lnTo>
                    <a:pt x="265" y="7"/>
                  </a:lnTo>
                  <a:lnTo>
                    <a:pt x="275" y="3"/>
                  </a:lnTo>
                  <a:lnTo>
                    <a:pt x="277" y="7"/>
                  </a:lnTo>
                  <a:lnTo>
                    <a:pt x="287" y="3"/>
                  </a:lnTo>
                  <a:lnTo>
                    <a:pt x="308" y="7"/>
                  </a:lnTo>
                  <a:lnTo>
                    <a:pt x="317" y="3"/>
                  </a:lnTo>
                  <a:lnTo>
                    <a:pt x="329" y="7"/>
                  </a:lnTo>
                  <a:lnTo>
                    <a:pt x="336" y="0"/>
                  </a:lnTo>
                  <a:lnTo>
                    <a:pt x="339" y="7"/>
                  </a:lnTo>
                  <a:lnTo>
                    <a:pt x="348" y="0"/>
                  </a:lnTo>
                  <a:lnTo>
                    <a:pt x="365" y="7"/>
                  </a:lnTo>
                  <a:lnTo>
                    <a:pt x="374" y="0"/>
                  </a:lnTo>
                  <a:lnTo>
                    <a:pt x="374" y="5"/>
                  </a:lnTo>
                  <a:lnTo>
                    <a:pt x="384" y="0"/>
                  </a:lnTo>
                  <a:lnTo>
                    <a:pt x="391" y="5"/>
                  </a:lnTo>
                  <a:lnTo>
                    <a:pt x="400" y="0"/>
                  </a:lnTo>
                  <a:lnTo>
                    <a:pt x="417" y="5"/>
                  </a:lnTo>
                  <a:lnTo>
                    <a:pt x="426" y="0"/>
                  </a:lnTo>
                  <a:lnTo>
                    <a:pt x="429" y="3"/>
                  </a:lnTo>
                  <a:lnTo>
                    <a:pt x="431" y="0"/>
                  </a:lnTo>
                </a:path>
              </a:pathLst>
            </a:custGeom>
            <a:noFill/>
            <a:ln w="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1"/>
            <p:cNvSpPr>
              <a:spLocks/>
            </p:cNvSpPr>
            <p:nvPr/>
          </p:nvSpPr>
          <p:spPr bwMode="auto">
            <a:xfrm flipH="1">
              <a:off x="6888217" y="3797257"/>
              <a:ext cx="276129" cy="124373"/>
            </a:xfrm>
            <a:custGeom>
              <a:avLst/>
              <a:gdLst>
                <a:gd name="T0" fmla="*/ 0 w 242"/>
                <a:gd name="T1" fmla="*/ 109 h 109"/>
                <a:gd name="T2" fmla="*/ 3 w 242"/>
                <a:gd name="T3" fmla="*/ 106 h 109"/>
                <a:gd name="T4" fmla="*/ 26 w 242"/>
                <a:gd name="T5" fmla="*/ 101 h 109"/>
                <a:gd name="T6" fmla="*/ 83 w 242"/>
                <a:gd name="T7" fmla="*/ 68 h 109"/>
                <a:gd name="T8" fmla="*/ 237 w 242"/>
                <a:gd name="T9" fmla="*/ 2 h 109"/>
                <a:gd name="T10" fmla="*/ 242 w 242"/>
                <a:gd name="T11" fmla="*/ 0 h 109"/>
                <a:gd name="T12" fmla="*/ 237 w 242"/>
                <a:gd name="T13" fmla="*/ 2 h 109"/>
                <a:gd name="T14" fmla="*/ 242 w 242"/>
                <a:gd name="T1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" h="109">
                  <a:moveTo>
                    <a:pt x="0" y="109"/>
                  </a:moveTo>
                  <a:lnTo>
                    <a:pt x="3" y="106"/>
                  </a:lnTo>
                  <a:lnTo>
                    <a:pt x="26" y="101"/>
                  </a:lnTo>
                  <a:lnTo>
                    <a:pt x="83" y="68"/>
                  </a:lnTo>
                  <a:lnTo>
                    <a:pt x="237" y="2"/>
                  </a:lnTo>
                  <a:lnTo>
                    <a:pt x="242" y="0"/>
                  </a:lnTo>
                  <a:lnTo>
                    <a:pt x="237" y="2"/>
                  </a:lnTo>
                  <a:lnTo>
                    <a:pt x="242" y="0"/>
                  </a:lnTo>
                </a:path>
              </a:pathLst>
            </a:custGeom>
            <a:noFill/>
            <a:ln w="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1" name="PA_文本框 50"/>
          <p:cNvSpPr txBox="1"/>
          <p:nvPr>
            <p:custDataLst>
              <p:tags r:id="rId5"/>
            </p:custDataLst>
          </p:nvPr>
        </p:nvSpPr>
        <p:spPr>
          <a:xfrm rot="233761">
            <a:off x="1521127" y="2827548"/>
            <a:ext cx="393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BIG YOUR POWERPOINT</a:t>
            </a:r>
            <a:endParaRPr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2" name="PA_文本框 51"/>
          <p:cNvSpPr txBox="1"/>
          <p:nvPr>
            <p:custDataLst>
              <p:tags r:id="rId6"/>
            </p:custDataLst>
          </p:nvPr>
        </p:nvSpPr>
        <p:spPr>
          <a:xfrm rot="21366239" flipH="1">
            <a:off x="6744626" y="2827548"/>
            <a:ext cx="393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BIG YOUR POWERPOINT</a:t>
            </a:r>
            <a:endParaRPr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3" name="PA_文本框 52"/>
          <p:cNvSpPr txBox="1"/>
          <p:nvPr>
            <p:custDataLst>
              <p:tags r:id="rId7"/>
            </p:custDataLst>
          </p:nvPr>
        </p:nvSpPr>
        <p:spPr>
          <a:xfrm>
            <a:off x="1239838" y="5288969"/>
            <a:ext cx="9712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+mn-ea"/>
              </a:rPr>
              <a:t>I am the long for </a:t>
            </a:r>
            <a:r>
              <a:rPr lang="en-US" altLang="zh-CN" sz="2000" dirty="0" err="1">
                <a:solidFill>
                  <a:schemeClr val="accent1"/>
                </a:solidFill>
                <a:latin typeface="+mn-ea"/>
              </a:rPr>
              <a:t>thant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CN" sz="2000" dirty="0" err="1">
                <a:solidFill>
                  <a:schemeClr val="accent1"/>
                </a:solidFill>
                <a:latin typeface="+mn-ea"/>
              </a:rPr>
              <a:t>somts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CN" sz="2000" dirty="0" err="1">
                <a:solidFill>
                  <a:schemeClr val="accent1"/>
                </a:solidFill>
                <a:latin typeface="+mn-ea"/>
              </a:rPr>
              <a:t>dmxtout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CN" sz="2000" dirty="0" err="1">
                <a:solidFill>
                  <a:schemeClr val="accent1"/>
                </a:solidFill>
                <a:latin typeface="+mn-ea"/>
              </a:rPr>
              <a:t>cadstot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CN" sz="2000" dirty="0" err="1">
                <a:solidFill>
                  <a:schemeClr val="accent1"/>
                </a:solidFill>
                <a:latin typeface="+mn-ea"/>
              </a:rPr>
              <a:t>comta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CN" sz="2000" dirty="0" err="1">
                <a:solidFill>
                  <a:schemeClr val="accent1"/>
                </a:solidFill>
                <a:latin typeface="+mn-ea"/>
              </a:rPr>
              <a:t>tdsot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CN" sz="2000" dirty="0" err="1">
                <a:solidFill>
                  <a:schemeClr val="accent1"/>
                </a:solidFill>
                <a:latin typeface="+mn-ea"/>
              </a:rPr>
              <a:t>ssdtout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</a:rPr>
              <a:t> am the long for </a:t>
            </a:r>
            <a:r>
              <a:rPr lang="en-US" altLang="zh-CN" sz="2000" dirty="0" err="1">
                <a:solidFill>
                  <a:schemeClr val="accent1"/>
                </a:solidFill>
                <a:latin typeface="+mn-ea"/>
              </a:rPr>
              <a:t>thant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CN" sz="2000" dirty="0" err="1">
                <a:solidFill>
                  <a:schemeClr val="accent1"/>
                </a:solidFill>
                <a:latin typeface="+mn-ea"/>
              </a:rPr>
              <a:t>somts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CN" sz="2000" dirty="0" err="1">
                <a:solidFill>
                  <a:schemeClr val="accent1"/>
                </a:solidFill>
                <a:latin typeface="+mn-ea"/>
              </a:rPr>
              <a:t>dmxtout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CN" sz="2000" dirty="0" err="1">
                <a:solidFill>
                  <a:schemeClr val="accent1"/>
                </a:solidFill>
                <a:latin typeface="+mn-ea"/>
              </a:rPr>
              <a:t>cadstot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</a:rPr>
              <a:t>. I am the long for.</a:t>
            </a:r>
            <a:endParaRPr lang="zh-CN" altLang="en-US" sz="2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55" name="PA_文本框 54"/>
          <p:cNvSpPr txBox="1"/>
          <p:nvPr>
            <p:custDataLst>
              <p:tags r:id="rId8"/>
            </p:custDataLst>
          </p:nvPr>
        </p:nvSpPr>
        <p:spPr>
          <a:xfrm>
            <a:off x="4127675" y="4836888"/>
            <a:ext cx="393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5"/>
                </a:solidFill>
                <a:latin typeface="+mj-ea"/>
                <a:ea typeface="+mj-ea"/>
              </a:rPr>
              <a:t>YOUR POWERPOINT</a:t>
            </a:r>
            <a:endParaRPr lang="zh-CN" altLang="en-US" sz="24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4980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13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41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44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55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73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3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9_4"/>
          <p:cNvGrpSpPr/>
          <p:nvPr>
            <p:custDataLst>
              <p:tags r:id="rId1"/>
            </p:custDataLst>
          </p:nvPr>
        </p:nvGrpSpPr>
        <p:grpSpPr>
          <a:xfrm>
            <a:off x="1287295" y="494675"/>
            <a:ext cx="648510" cy="752868"/>
            <a:chOff x="5957888" y="3260725"/>
            <a:chExt cx="276225" cy="320675"/>
          </a:xfrm>
          <a:solidFill>
            <a:schemeClr val="accent5"/>
          </a:solidFill>
        </p:grpSpPr>
        <p:sp>
          <p:nvSpPr>
            <p:cNvPr id="6" name="Freeform 40217"/>
            <p:cNvSpPr>
              <a:spLocks noEditPoints="1"/>
            </p:cNvSpPr>
            <p:nvPr/>
          </p:nvSpPr>
          <p:spPr bwMode="auto">
            <a:xfrm>
              <a:off x="5989638" y="3260725"/>
              <a:ext cx="244475" cy="258763"/>
            </a:xfrm>
            <a:custGeom>
              <a:avLst/>
              <a:gdLst>
                <a:gd name="T0" fmla="*/ 33 w 62"/>
                <a:gd name="T1" fmla="*/ 54 h 66"/>
                <a:gd name="T2" fmla="*/ 41 w 62"/>
                <a:gd name="T3" fmla="*/ 26 h 66"/>
                <a:gd name="T4" fmla="*/ 19 w 62"/>
                <a:gd name="T5" fmla="*/ 48 h 66"/>
                <a:gd name="T6" fmla="*/ 17 w 62"/>
                <a:gd name="T7" fmla="*/ 54 h 66"/>
                <a:gd name="T8" fmla="*/ 0 w 62"/>
                <a:gd name="T9" fmla="*/ 48 h 66"/>
                <a:gd name="T10" fmla="*/ 10 w 62"/>
                <a:gd name="T11" fmla="*/ 27 h 66"/>
                <a:gd name="T12" fmla="*/ 57 w 62"/>
                <a:gd name="T13" fmla="*/ 9 h 66"/>
                <a:gd name="T14" fmla="*/ 58 w 62"/>
                <a:gd name="T15" fmla="*/ 48 h 66"/>
                <a:gd name="T16" fmla="*/ 51 w 62"/>
                <a:gd name="T17" fmla="*/ 63 h 66"/>
                <a:gd name="T18" fmla="*/ 42 w 62"/>
                <a:gd name="T19" fmla="*/ 65 h 66"/>
                <a:gd name="T20" fmla="*/ 30 w 62"/>
                <a:gd name="T21" fmla="*/ 60 h 66"/>
                <a:gd name="T22" fmla="*/ 53 w 62"/>
                <a:gd name="T23" fmla="*/ 37 h 66"/>
                <a:gd name="T24" fmla="*/ 50 w 62"/>
                <a:gd name="T25" fmla="*/ 7 h 66"/>
                <a:gd name="T26" fmla="*/ 12 w 62"/>
                <a:gd name="T27" fmla="*/ 26 h 66"/>
                <a:gd name="T28" fmla="*/ 13 w 62"/>
                <a:gd name="T29" fmla="*/ 38 h 66"/>
                <a:gd name="T30" fmla="*/ 31 w 62"/>
                <a:gd name="T31" fmla="*/ 20 h 66"/>
                <a:gd name="T32" fmla="*/ 42 w 62"/>
                <a:gd name="T33" fmla="*/ 36 h 66"/>
                <a:gd name="T34" fmla="*/ 49 w 62"/>
                <a:gd name="T35" fmla="*/ 51 h 66"/>
                <a:gd name="T36" fmla="*/ 57 w 62"/>
                <a:gd name="T37" fmla="*/ 19 h 66"/>
                <a:gd name="T38" fmla="*/ 51 w 62"/>
                <a:gd name="T39" fmla="*/ 51 h 66"/>
                <a:gd name="T40" fmla="*/ 61 w 62"/>
                <a:gd name="T41" fmla="*/ 24 h 66"/>
                <a:gd name="T42" fmla="*/ 43 w 62"/>
                <a:gd name="T43" fmla="*/ 63 h 66"/>
                <a:gd name="T44" fmla="*/ 45 w 62"/>
                <a:gd name="T45" fmla="*/ 51 h 66"/>
                <a:gd name="T46" fmla="*/ 38 w 62"/>
                <a:gd name="T47" fmla="*/ 49 h 66"/>
                <a:gd name="T48" fmla="*/ 43 w 62"/>
                <a:gd name="T49" fmla="*/ 63 h 66"/>
                <a:gd name="T50" fmla="*/ 11 w 62"/>
                <a:gd name="T51" fmla="*/ 50 h 66"/>
                <a:gd name="T52" fmla="*/ 13 w 62"/>
                <a:gd name="T53" fmla="*/ 39 h 66"/>
                <a:gd name="T54" fmla="*/ 5 w 62"/>
                <a:gd name="T55" fmla="*/ 39 h 66"/>
                <a:gd name="T56" fmla="*/ 35 w 62"/>
                <a:gd name="T57" fmla="*/ 21 h 66"/>
                <a:gd name="T58" fmla="*/ 23 w 62"/>
                <a:gd name="T59" fmla="*/ 36 h 66"/>
                <a:gd name="T60" fmla="*/ 45 w 62"/>
                <a:gd name="T61" fmla="*/ 63 h 66"/>
                <a:gd name="T62" fmla="*/ 55 w 62"/>
                <a:gd name="T63" fmla="*/ 53 h 66"/>
                <a:gd name="T64" fmla="*/ 45 w 62"/>
                <a:gd name="T65" fmla="*/ 63 h 66"/>
                <a:gd name="T66" fmla="*/ 21 w 62"/>
                <a:gd name="T67" fmla="*/ 40 h 66"/>
                <a:gd name="T68" fmla="*/ 12 w 62"/>
                <a:gd name="T6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" h="66">
                  <a:moveTo>
                    <a:pt x="30" y="60"/>
                  </a:moveTo>
                  <a:cubicBezTo>
                    <a:pt x="31" y="58"/>
                    <a:pt x="32" y="56"/>
                    <a:pt x="33" y="54"/>
                  </a:cubicBezTo>
                  <a:cubicBezTo>
                    <a:pt x="38" y="47"/>
                    <a:pt x="41" y="39"/>
                    <a:pt x="42" y="31"/>
                  </a:cubicBezTo>
                  <a:cubicBezTo>
                    <a:pt x="42" y="29"/>
                    <a:pt x="42" y="28"/>
                    <a:pt x="41" y="26"/>
                  </a:cubicBezTo>
                  <a:cubicBezTo>
                    <a:pt x="40" y="21"/>
                    <a:pt x="36" y="21"/>
                    <a:pt x="33" y="25"/>
                  </a:cubicBezTo>
                  <a:cubicBezTo>
                    <a:pt x="27" y="31"/>
                    <a:pt x="22" y="39"/>
                    <a:pt x="19" y="48"/>
                  </a:cubicBezTo>
                  <a:cubicBezTo>
                    <a:pt x="18" y="49"/>
                    <a:pt x="18" y="50"/>
                    <a:pt x="18" y="51"/>
                  </a:cubicBezTo>
                  <a:cubicBezTo>
                    <a:pt x="18" y="52"/>
                    <a:pt x="17" y="53"/>
                    <a:pt x="17" y="54"/>
                  </a:cubicBezTo>
                  <a:cubicBezTo>
                    <a:pt x="15" y="52"/>
                    <a:pt x="13" y="52"/>
                    <a:pt x="11" y="53"/>
                  </a:cubicBezTo>
                  <a:cubicBezTo>
                    <a:pt x="9" y="50"/>
                    <a:pt x="4" y="50"/>
                    <a:pt x="0" y="48"/>
                  </a:cubicBezTo>
                  <a:cubicBezTo>
                    <a:pt x="1" y="45"/>
                    <a:pt x="3" y="41"/>
                    <a:pt x="4" y="38"/>
                  </a:cubicBezTo>
                  <a:cubicBezTo>
                    <a:pt x="6" y="34"/>
                    <a:pt x="8" y="30"/>
                    <a:pt x="10" y="27"/>
                  </a:cubicBezTo>
                  <a:cubicBezTo>
                    <a:pt x="13" y="19"/>
                    <a:pt x="19" y="13"/>
                    <a:pt x="25" y="8"/>
                  </a:cubicBezTo>
                  <a:cubicBezTo>
                    <a:pt x="35" y="0"/>
                    <a:pt x="50" y="2"/>
                    <a:pt x="57" y="9"/>
                  </a:cubicBezTo>
                  <a:cubicBezTo>
                    <a:pt x="61" y="14"/>
                    <a:pt x="62" y="20"/>
                    <a:pt x="62" y="27"/>
                  </a:cubicBezTo>
                  <a:cubicBezTo>
                    <a:pt x="62" y="34"/>
                    <a:pt x="60" y="41"/>
                    <a:pt x="58" y="48"/>
                  </a:cubicBezTo>
                  <a:cubicBezTo>
                    <a:pt x="56" y="53"/>
                    <a:pt x="53" y="57"/>
                    <a:pt x="51" y="62"/>
                  </a:cubicBezTo>
                  <a:cubicBezTo>
                    <a:pt x="51" y="62"/>
                    <a:pt x="51" y="63"/>
                    <a:pt x="51" y="63"/>
                  </a:cubicBezTo>
                  <a:cubicBezTo>
                    <a:pt x="51" y="64"/>
                    <a:pt x="50" y="65"/>
                    <a:pt x="50" y="66"/>
                  </a:cubicBezTo>
                  <a:cubicBezTo>
                    <a:pt x="47" y="66"/>
                    <a:pt x="44" y="66"/>
                    <a:pt x="42" y="65"/>
                  </a:cubicBezTo>
                  <a:cubicBezTo>
                    <a:pt x="40" y="63"/>
                    <a:pt x="37" y="62"/>
                    <a:pt x="35" y="61"/>
                  </a:cubicBezTo>
                  <a:cubicBezTo>
                    <a:pt x="33" y="61"/>
                    <a:pt x="32" y="60"/>
                    <a:pt x="30" y="60"/>
                  </a:cubicBezTo>
                  <a:close/>
                  <a:moveTo>
                    <a:pt x="49" y="51"/>
                  </a:moveTo>
                  <a:cubicBezTo>
                    <a:pt x="50" y="46"/>
                    <a:pt x="52" y="41"/>
                    <a:pt x="53" y="37"/>
                  </a:cubicBezTo>
                  <a:cubicBezTo>
                    <a:pt x="55" y="30"/>
                    <a:pt x="56" y="24"/>
                    <a:pt x="55" y="17"/>
                  </a:cubicBezTo>
                  <a:cubicBezTo>
                    <a:pt x="55" y="13"/>
                    <a:pt x="53" y="9"/>
                    <a:pt x="50" y="7"/>
                  </a:cubicBezTo>
                  <a:cubicBezTo>
                    <a:pt x="43" y="4"/>
                    <a:pt x="33" y="3"/>
                    <a:pt x="26" y="9"/>
                  </a:cubicBezTo>
                  <a:cubicBezTo>
                    <a:pt x="20" y="14"/>
                    <a:pt x="16" y="19"/>
                    <a:pt x="12" y="26"/>
                  </a:cubicBezTo>
                  <a:cubicBezTo>
                    <a:pt x="10" y="29"/>
                    <a:pt x="9" y="32"/>
                    <a:pt x="7" y="36"/>
                  </a:cubicBezTo>
                  <a:cubicBezTo>
                    <a:pt x="9" y="36"/>
                    <a:pt x="11" y="37"/>
                    <a:pt x="13" y="38"/>
                  </a:cubicBezTo>
                  <a:cubicBezTo>
                    <a:pt x="15" y="39"/>
                    <a:pt x="15" y="37"/>
                    <a:pt x="16" y="36"/>
                  </a:cubicBezTo>
                  <a:cubicBezTo>
                    <a:pt x="19" y="29"/>
                    <a:pt x="24" y="24"/>
                    <a:pt x="31" y="20"/>
                  </a:cubicBezTo>
                  <a:cubicBezTo>
                    <a:pt x="36" y="18"/>
                    <a:pt x="41" y="19"/>
                    <a:pt x="42" y="25"/>
                  </a:cubicBezTo>
                  <a:cubicBezTo>
                    <a:pt x="43" y="29"/>
                    <a:pt x="43" y="33"/>
                    <a:pt x="42" y="36"/>
                  </a:cubicBezTo>
                  <a:cubicBezTo>
                    <a:pt x="42" y="40"/>
                    <a:pt x="41" y="43"/>
                    <a:pt x="40" y="47"/>
                  </a:cubicBezTo>
                  <a:cubicBezTo>
                    <a:pt x="43" y="48"/>
                    <a:pt x="46" y="50"/>
                    <a:pt x="49" y="51"/>
                  </a:cubicBezTo>
                  <a:close/>
                  <a:moveTo>
                    <a:pt x="55" y="10"/>
                  </a:moveTo>
                  <a:cubicBezTo>
                    <a:pt x="55" y="13"/>
                    <a:pt x="57" y="16"/>
                    <a:pt x="57" y="19"/>
                  </a:cubicBezTo>
                  <a:cubicBezTo>
                    <a:pt x="58" y="27"/>
                    <a:pt x="56" y="34"/>
                    <a:pt x="54" y="41"/>
                  </a:cubicBezTo>
                  <a:cubicBezTo>
                    <a:pt x="53" y="44"/>
                    <a:pt x="52" y="48"/>
                    <a:pt x="51" y="51"/>
                  </a:cubicBezTo>
                  <a:cubicBezTo>
                    <a:pt x="55" y="52"/>
                    <a:pt x="56" y="50"/>
                    <a:pt x="57" y="46"/>
                  </a:cubicBezTo>
                  <a:cubicBezTo>
                    <a:pt x="59" y="39"/>
                    <a:pt x="61" y="32"/>
                    <a:pt x="61" y="24"/>
                  </a:cubicBezTo>
                  <a:cubicBezTo>
                    <a:pt x="60" y="18"/>
                    <a:pt x="59" y="13"/>
                    <a:pt x="55" y="10"/>
                  </a:cubicBezTo>
                  <a:close/>
                  <a:moveTo>
                    <a:pt x="43" y="63"/>
                  </a:moveTo>
                  <a:cubicBezTo>
                    <a:pt x="45" y="60"/>
                    <a:pt x="46" y="57"/>
                    <a:pt x="47" y="55"/>
                  </a:cubicBezTo>
                  <a:cubicBezTo>
                    <a:pt x="47" y="54"/>
                    <a:pt x="47" y="51"/>
                    <a:pt x="45" y="51"/>
                  </a:cubicBezTo>
                  <a:cubicBezTo>
                    <a:pt x="44" y="50"/>
                    <a:pt x="42" y="49"/>
                    <a:pt x="41" y="49"/>
                  </a:cubicBezTo>
                  <a:cubicBezTo>
                    <a:pt x="40" y="49"/>
                    <a:pt x="39" y="48"/>
                    <a:pt x="38" y="49"/>
                  </a:cubicBezTo>
                  <a:cubicBezTo>
                    <a:pt x="36" y="53"/>
                    <a:pt x="35" y="56"/>
                    <a:pt x="33" y="59"/>
                  </a:cubicBezTo>
                  <a:cubicBezTo>
                    <a:pt x="36" y="60"/>
                    <a:pt x="40" y="61"/>
                    <a:pt x="43" y="63"/>
                  </a:cubicBezTo>
                  <a:close/>
                  <a:moveTo>
                    <a:pt x="2" y="48"/>
                  </a:moveTo>
                  <a:cubicBezTo>
                    <a:pt x="5" y="48"/>
                    <a:pt x="8" y="49"/>
                    <a:pt x="11" y="50"/>
                  </a:cubicBezTo>
                  <a:cubicBezTo>
                    <a:pt x="12" y="47"/>
                    <a:pt x="13" y="44"/>
                    <a:pt x="14" y="41"/>
                  </a:cubicBezTo>
                  <a:cubicBezTo>
                    <a:pt x="14" y="41"/>
                    <a:pt x="13" y="40"/>
                    <a:pt x="13" y="39"/>
                  </a:cubicBezTo>
                  <a:cubicBezTo>
                    <a:pt x="11" y="39"/>
                    <a:pt x="9" y="39"/>
                    <a:pt x="6" y="38"/>
                  </a:cubicBezTo>
                  <a:cubicBezTo>
                    <a:pt x="6" y="38"/>
                    <a:pt x="6" y="39"/>
                    <a:pt x="5" y="39"/>
                  </a:cubicBezTo>
                  <a:cubicBezTo>
                    <a:pt x="4" y="42"/>
                    <a:pt x="3" y="44"/>
                    <a:pt x="2" y="48"/>
                  </a:cubicBezTo>
                  <a:close/>
                  <a:moveTo>
                    <a:pt x="35" y="21"/>
                  </a:moveTo>
                  <a:cubicBezTo>
                    <a:pt x="30" y="21"/>
                    <a:pt x="18" y="31"/>
                    <a:pt x="17" y="39"/>
                  </a:cubicBezTo>
                  <a:cubicBezTo>
                    <a:pt x="20" y="39"/>
                    <a:pt x="21" y="39"/>
                    <a:pt x="23" y="36"/>
                  </a:cubicBezTo>
                  <a:cubicBezTo>
                    <a:pt x="26" y="30"/>
                    <a:pt x="30" y="25"/>
                    <a:pt x="35" y="21"/>
                  </a:cubicBezTo>
                  <a:close/>
                  <a:moveTo>
                    <a:pt x="45" y="63"/>
                  </a:moveTo>
                  <a:cubicBezTo>
                    <a:pt x="48" y="65"/>
                    <a:pt x="49" y="64"/>
                    <a:pt x="50" y="62"/>
                  </a:cubicBezTo>
                  <a:cubicBezTo>
                    <a:pt x="52" y="59"/>
                    <a:pt x="53" y="56"/>
                    <a:pt x="55" y="53"/>
                  </a:cubicBezTo>
                  <a:cubicBezTo>
                    <a:pt x="51" y="52"/>
                    <a:pt x="49" y="53"/>
                    <a:pt x="48" y="56"/>
                  </a:cubicBezTo>
                  <a:cubicBezTo>
                    <a:pt x="47" y="59"/>
                    <a:pt x="46" y="61"/>
                    <a:pt x="45" y="63"/>
                  </a:cubicBezTo>
                  <a:close/>
                  <a:moveTo>
                    <a:pt x="16" y="51"/>
                  </a:moveTo>
                  <a:cubicBezTo>
                    <a:pt x="18" y="47"/>
                    <a:pt x="19" y="44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4" y="44"/>
                    <a:pt x="13" y="47"/>
                    <a:pt x="12" y="50"/>
                  </a:cubicBezTo>
                  <a:cubicBezTo>
                    <a:pt x="14" y="50"/>
                    <a:pt x="15" y="50"/>
                    <a:pt x="16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40218"/>
            <p:cNvSpPr>
              <a:spLocks/>
            </p:cNvSpPr>
            <p:nvPr/>
          </p:nvSpPr>
          <p:spPr bwMode="auto">
            <a:xfrm>
              <a:off x="5957888" y="3479800"/>
              <a:ext cx="28575" cy="31750"/>
            </a:xfrm>
            <a:custGeom>
              <a:avLst/>
              <a:gdLst>
                <a:gd name="T0" fmla="*/ 7 w 7"/>
                <a:gd name="T1" fmla="*/ 0 h 8"/>
                <a:gd name="T2" fmla="*/ 0 w 7"/>
                <a:gd name="T3" fmla="*/ 8 h 8"/>
                <a:gd name="T4" fmla="*/ 7 w 7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4"/>
                    <a:pt x="3" y="8"/>
                    <a:pt x="0" y="8"/>
                  </a:cubicBezTo>
                  <a:cubicBezTo>
                    <a:pt x="2" y="6"/>
                    <a:pt x="4" y="3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40219"/>
            <p:cNvSpPr>
              <a:spLocks/>
            </p:cNvSpPr>
            <p:nvPr/>
          </p:nvSpPr>
          <p:spPr bwMode="auto">
            <a:xfrm>
              <a:off x="6167438" y="3533775"/>
              <a:ext cx="11113" cy="47625"/>
            </a:xfrm>
            <a:custGeom>
              <a:avLst/>
              <a:gdLst>
                <a:gd name="T0" fmla="*/ 1 w 3"/>
                <a:gd name="T1" fmla="*/ 0 h 12"/>
                <a:gd name="T2" fmla="*/ 3 w 3"/>
                <a:gd name="T3" fmla="*/ 12 h 12"/>
                <a:gd name="T4" fmla="*/ 0 w 3"/>
                <a:gd name="T5" fmla="*/ 0 h 12"/>
                <a:gd name="T6" fmla="*/ 1 w 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2">
                  <a:moveTo>
                    <a:pt x="1" y="0"/>
                  </a:moveTo>
                  <a:cubicBezTo>
                    <a:pt x="2" y="4"/>
                    <a:pt x="2" y="8"/>
                    <a:pt x="3" y="12"/>
                  </a:cubicBezTo>
                  <a:cubicBezTo>
                    <a:pt x="1" y="11"/>
                    <a:pt x="1" y="1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40220"/>
            <p:cNvSpPr>
              <a:spLocks/>
            </p:cNvSpPr>
            <p:nvPr/>
          </p:nvSpPr>
          <p:spPr bwMode="auto">
            <a:xfrm>
              <a:off x="5986463" y="3498850"/>
              <a:ext cx="11113" cy="39688"/>
            </a:xfrm>
            <a:custGeom>
              <a:avLst/>
              <a:gdLst>
                <a:gd name="T0" fmla="*/ 3 w 3"/>
                <a:gd name="T1" fmla="*/ 0 h 10"/>
                <a:gd name="T2" fmla="*/ 1 w 3"/>
                <a:gd name="T3" fmla="*/ 10 h 10"/>
                <a:gd name="T4" fmla="*/ 3 w 3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0">
                  <a:moveTo>
                    <a:pt x="3" y="0"/>
                  </a:moveTo>
                  <a:cubicBezTo>
                    <a:pt x="3" y="3"/>
                    <a:pt x="2" y="6"/>
                    <a:pt x="1" y="10"/>
                  </a:cubicBezTo>
                  <a:cubicBezTo>
                    <a:pt x="0" y="8"/>
                    <a:pt x="1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221"/>
            <p:cNvSpPr>
              <a:spLocks/>
            </p:cNvSpPr>
            <p:nvPr/>
          </p:nvSpPr>
          <p:spPr bwMode="auto">
            <a:xfrm>
              <a:off x="6092826" y="3538538"/>
              <a:ext cx="19050" cy="34925"/>
            </a:xfrm>
            <a:custGeom>
              <a:avLst/>
              <a:gdLst>
                <a:gd name="T0" fmla="*/ 0 w 5"/>
                <a:gd name="T1" fmla="*/ 9 h 9"/>
                <a:gd name="T2" fmla="*/ 0 w 5"/>
                <a:gd name="T3" fmla="*/ 7 h 9"/>
                <a:gd name="T4" fmla="*/ 2 w 5"/>
                <a:gd name="T5" fmla="*/ 3 h 9"/>
                <a:gd name="T6" fmla="*/ 5 w 5"/>
                <a:gd name="T7" fmla="*/ 0 h 9"/>
                <a:gd name="T8" fmla="*/ 5 w 5"/>
                <a:gd name="T9" fmla="*/ 0 h 9"/>
                <a:gd name="T10" fmla="*/ 0 w 5"/>
                <a:gd name="T11" fmla="*/ 9 h 9"/>
                <a:gd name="T12" fmla="*/ 0 w 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">
                  <a:moveTo>
                    <a:pt x="0" y="9"/>
                  </a:moveTo>
                  <a:cubicBezTo>
                    <a:pt x="0" y="8"/>
                    <a:pt x="0" y="7"/>
                    <a:pt x="0" y="7"/>
                  </a:cubicBezTo>
                  <a:cubicBezTo>
                    <a:pt x="1" y="6"/>
                    <a:pt x="1" y="4"/>
                    <a:pt x="2" y="3"/>
                  </a:cubicBezTo>
                  <a:cubicBezTo>
                    <a:pt x="3" y="2"/>
                    <a:pt x="4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3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222"/>
            <p:cNvSpPr>
              <a:spLocks/>
            </p:cNvSpPr>
            <p:nvPr/>
          </p:nvSpPr>
          <p:spPr bwMode="auto">
            <a:xfrm>
              <a:off x="6021388" y="3498850"/>
              <a:ext cx="7938" cy="39688"/>
            </a:xfrm>
            <a:custGeom>
              <a:avLst/>
              <a:gdLst>
                <a:gd name="T0" fmla="*/ 1 w 2"/>
                <a:gd name="T1" fmla="*/ 0 h 10"/>
                <a:gd name="T2" fmla="*/ 2 w 2"/>
                <a:gd name="T3" fmla="*/ 10 h 10"/>
                <a:gd name="T4" fmla="*/ 1 w 2"/>
                <a:gd name="T5" fmla="*/ 10 h 10"/>
                <a:gd name="T6" fmla="*/ 1 w 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0">
                  <a:moveTo>
                    <a:pt x="1" y="0"/>
                  </a:moveTo>
                  <a:cubicBezTo>
                    <a:pt x="1" y="4"/>
                    <a:pt x="1" y="7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7"/>
                    <a:pt x="0" y="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223"/>
            <p:cNvSpPr>
              <a:spLocks/>
            </p:cNvSpPr>
            <p:nvPr/>
          </p:nvSpPr>
          <p:spPr bwMode="auto">
            <a:xfrm>
              <a:off x="6061076" y="3525838"/>
              <a:ext cx="26988" cy="23813"/>
            </a:xfrm>
            <a:custGeom>
              <a:avLst/>
              <a:gdLst>
                <a:gd name="T0" fmla="*/ 0 w 7"/>
                <a:gd name="T1" fmla="*/ 5 h 6"/>
                <a:gd name="T2" fmla="*/ 6 w 7"/>
                <a:gd name="T3" fmla="*/ 0 h 6"/>
                <a:gd name="T4" fmla="*/ 7 w 7"/>
                <a:gd name="T5" fmla="*/ 1 h 6"/>
                <a:gd name="T6" fmla="*/ 2 w 7"/>
                <a:gd name="T7" fmla="*/ 6 h 6"/>
                <a:gd name="T8" fmla="*/ 0 w 7"/>
                <a:gd name="T9" fmla="*/ 5 h 6"/>
                <a:gd name="T10" fmla="*/ 0 w 7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0" y="5"/>
                  </a:moveTo>
                  <a:cubicBezTo>
                    <a:pt x="2" y="3"/>
                    <a:pt x="4" y="2"/>
                    <a:pt x="6" y="0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5" y="3"/>
                    <a:pt x="3" y="4"/>
                    <a:pt x="2" y="6"/>
                  </a:cubicBezTo>
                  <a:cubicBezTo>
                    <a:pt x="1" y="6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40224"/>
            <p:cNvSpPr>
              <a:spLocks/>
            </p:cNvSpPr>
            <p:nvPr/>
          </p:nvSpPr>
          <p:spPr bwMode="auto">
            <a:xfrm>
              <a:off x="6127751" y="3541713"/>
              <a:ext cx="11113" cy="31750"/>
            </a:xfrm>
            <a:custGeom>
              <a:avLst/>
              <a:gdLst>
                <a:gd name="T0" fmla="*/ 2 w 3"/>
                <a:gd name="T1" fmla="*/ 8 h 8"/>
                <a:gd name="T2" fmla="*/ 2 w 3"/>
                <a:gd name="T3" fmla="*/ 0 h 8"/>
                <a:gd name="T4" fmla="*/ 3 w 3"/>
                <a:gd name="T5" fmla="*/ 0 h 8"/>
                <a:gd name="T6" fmla="*/ 2 w 3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2" y="8"/>
                  </a:moveTo>
                  <a:cubicBezTo>
                    <a:pt x="0" y="7"/>
                    <a:pt x="0" y="7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2"/>
                    <a:pt x="2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40225"/>
            <p:cNvSpPr>
              <a:spLocks/>
            </p:cNvSpPr>
            <p:nvPr/>
          </p:nvSpPr>
          <p:spPr bwMode="auto">
            <a:xfrm>
              <a:off x="6048376" y="3487738"/>
              <a:ext cx="7938" cy="34925"/>
            </a:xfrm>
            <a:custGeom>
              <a:avLst/>
              <a:gdLst>
                <a:gd name="T0" fmla="*/ 1 w 2"/>
                <a:gd name="T1" fmla="*/ 9 h 9"/>
                <a:gd name="T2" fmla="*/ 0 w 2"/>
                <a:gd name="T3" fmla="*/ 0 h 9"/>
                <a:gd name="T4" fmla="*/ 1 w 2"/>
                <a:gd name="T5" fmla="*/ 0 h 9"/>
                <a:gd name="T6" fmla="*/ 2 w 2"/>
                <a:gd name="T7" fmla="*/ 8 h 9"/>
                <a:gd name="T8" fmla="*/ 1 w 2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9">
                  <a:moveTo>
                    <a:pt x="1" y="9"/>
                  </a:moveTo>
                  <a:cubicBezTo>
                    <a:pt x="1" y="6"/>
                    <a:pt x="1" y="3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"/>
                    <a:pt x="2" y="6"/>
                    <a:pt x="2" y="8"/>
                  </a:cubicBezTo>
                  <a:cubicBezTo>
                    <a:pt x="2" y="8"/>
                    <a:pt x="1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" name="9_3"/>
          <p:cNvGrpSpPr/>
          <p:nvPr>
            <p:custDataLst>
              <p:tags r:id="rId2"/>
            </p:custDataLst>
          </p:nvPr>
        </p:nvGrpSpPr>
        <p:grpSpPr>
          <a:xfrm>
            <a:off x="2159350" y="436221"/>
            <a:ext cx="5078028" cy="869776"/>
            <a:chOff x="1488142" y="329217"/>
            <a:chExt cx="5078028" cy="869776"/>
          </a:xfrm>
        </p:grpSpPr>
        <p:sp>
          <p:nvSpPr>
            <p:cNvPr id="17" name="文本框 16"/>
            <p:cNvSpPr txBox="1"/>
            <p:nvPr/>
          </p:nvSpPr>
          <p:spPr>
            <a:xfrm>
              <a:off x="1488142" y="329217"/>
              <a:ext cx="50780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5"/>
                  </a:solidFill>
                  <a:latin typeface="+mj-ea"/>
                  <a:ea typeface="+mj-ea"/>
                </a:rPr>
                <a:t>BIG YOUR POWERPOINT</a:t>
              </a:r>
              <a:endParaRPr lang="zh-CN" altLang="en-US" sz="32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88142" y="798883"/>
              <a:ext cx="50435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Romt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stosut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soutste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kosot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shet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otsot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somt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 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7" name="PA_矩形 26"/>
          <p:cNvSpPr/>
          <p:nvPr>
            <p:custDataLst>
              <p:tags r:id="rId3"/>
            </p:custDataLst>
          </p:nvPr>
        </p:nvSpPr>
        <p:spPr>
          <a:xfrm>
            <a:off x="0" y="4197908"/>
            <a:ext cx="12192000" cy="17971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9_2"/>
          <p:cNvGrpSpPr/>
          <p:nvPr>
            <p:custDataLst>
              <p:tags r:id="rId4"/>
            </p:custDataLst>
          </p:nvPr>
        </p:nvGrpSpPr>
        <p:grpSpPr>
          <a:xfrm>
            <a:off x="1239838" y="4511697"/>
            <a:ext cx="9712325" cy="1169551"/>
            <a:chOff x="1239838" y="4432811"/>
            <a:chExt cx="9712325" cy="1169551"/>
          </a:xfrm>
        </p:grpSpPr>
        <p:sp>
          <p:nvSpPr>
            <p:cNvPr id="30" name="文本框 29"/>
            <p:cNvSpPr txBox="1"/>
            <p:nvPr/>
          </p:nvSpPr>
          <p:spPr>
            <a:xfrm>
              <a:off x="1239838" y="4894476"/>
              <a:ext cx="9712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I am the long for </a:t>
              </a:r>
              <a:r>
                <a:rPr lang="en-US" altLang="zh-CN" sz="2000" dirty="0" err="1">
                  <a:solidFill>
                    <a:schemeClr val="bg1"/>
                  </a:solidFill>
                  <a:latin typeface="+mn-ea"/>
                </a:rPr>
                <a:t>thant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zh-CN" sz="2000" dirty="0" err="1">
                  <a:solidFill>
                    <a:schemeClr val="bg1"/>
                  </a:solidFill>
                  <a:latin typeface="+mn-ea"/>
                </a:rPr>
                <a:t>somts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zh-CN" sz="2000" dirty="0" err="1">
                  <a:solidFill>
                    <a:schemeClr val="bg1"/>
                  </a:solidFill>
                  <a:latin typeface="+mn-ea"/>
                </a:rPr>
                <a:t>dmxtout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zh-CN" sz="2000" dirty="0" err="1">
                  <a:solidFill>
                    <a:schemeClr val="bg1"/>
                  </a:solidFill>
                  <a:latin typeface="+mn-ea"/>
                </a:rPr>
                <a:t>cadstot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zh-CN" sz="2000" dirty="0" err="1">
                  <a:solidFill>
                    <a:schemeClr val="bg1"/>
                  </a:solidFill>
                  <a:latin typeface="+mn-ea"/>
                </a:rPr>
                <a:t>comta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zh-CN" sz="2000" dirty="0" err="1">
                  <a:solidFill>
                    <a:schemeClr val="bg1"/>
                  </a:solidFill>
                  <a:latin typeface="+mn-ea"/>
                </a:rPr>
                <a:t>tdsot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zh-CN" sz="2000" dirty="0" err="1">
                  <a:solidFill>
                    <a:schemeClr val="bg1"/>
                  </a:solidFill>
                  <a:latin typeface="+mn-ea"/>
                </a:rPr>
                <a:t>ssdtout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 am the long for </a:t>
              </a:r>
              <a:r>
                <a:rPr lang="en-US" altLang="zh-CN" sz="2000" dirty="0" err="1">
                  <a:solidFill>
                    <a:schemeClr val="bg1"/>
                  </a:solidFill>
                  <a:latin typeface="+mn-ea"/>
                </a:rPr>
                <a:t>thant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zh-CN" sz="2000" dirty="0" err="1">
                  <a:solidFill>
                    <a:schemeClr val="bg1"/>
                  </a:solidFill>
                  <a:latin typeface="+mn-ea"/>
                </a:rPr>
                <a:t>somts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zh-CN" sz="2000" dirty="0" err="1">
                  <a:solidFill>
                    <a:schemeClr val="bg1"/>
                  </a:solidFill>
                  <a:latin typeface="+mn-ea"/>
                </a:rPr>
                <a:t>dmxtout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zh-CN" sz="2000" dirty="0" err="1">
                  <a:solidFill>
                    <a:schemeClr val="bg1"/>
                  </a:solidFill>
                  <a:latin typeface="+mn-ea"/>
                </a:rPr>
                <a:t>cadstot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. I am the long for.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204818" y="4432811"/>
              <a:ext cx="37823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/>
                  <a:ea typeface="微软雅黑"/>
                </a:rPr>
                <a:t>BIG YOUR</a:t>
              </a:r>
              <a:r>
                <a:rPr kumimoji="0" lang="en-US" altLang="zh-CN" sz="2400" i="0" u="none" strike="noStrike" kern="0" cap="none" spc="0" normalizeH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/>
                  <a:ea typeface="微软雅黑"/>
                </a:rPr>
                <a:t> </a:t>
              </a:r>
              <a:r>
                <a:rPr kumimoji="0" lang="en-US" altLang="zh-CN" sz="24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/>
                  <a:ea typeface="微软雅黑"/>
                </a:rPr>
                <a:t>POWERPOINT</a:t>
              </a:r>
              <a:endPara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sp>
        <p:nvSpPr>
          <p:cNvPr id="19" name="PA_任意多边形 5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5278438" y="1548384"/>
            <a:ext cx="1635125" cy="1900238"/>
          </a:xfrm>
          <a:custGeom>
            <a:avLst/>
            <a:gdLst>
              <a:gd name="T0" fmla="*/ 390 w 1030"/>
              <a:gd name="T1" fmla="*/ 13 h 1197"/>
              <a:gd name="T2" fmla="*/ 443 w 1030"/>
              <a:gd name="T3" fmla="*/ 3 h 1197"/>
              <a:gd name="T4" fmla="*/ 502 w 1030"/>
              <a:gd name="T5" fmla="*/ 0 h 1197"/>
              <a:gd name="T6" fmla="*/ 528 w 1030"/>
              <a:gd name="T7" fmla="*/ 0 h 1197"/>
              <a:gd name="T8" fmla="*/ 557 w 1030"/>
              <a:gd name="T9" fmla="*/ 0 h 1197"/>
              <a:gd name="T10" fmla="*/ 580 w 1030"/>
              <a:gd name="T11" fmla="*/ 3 h 1197"/>
              <a:gd name="T12" fmla="*/ 625 w 1030"/>
              <a:gd name="T13" fmla="*/ 11 h 1197"/>
              <a:gd name="T14" fmla="*/ 665 w 1030"/>
              <a:gd name="T15" fmla="*/ 21 h 1197"/>
              <a:gd name="T16" fmla="*/ 693 w 1030"/>
              <a:gd name="T17" fmla="*/ 30 h 1197"/>
              <a:gd name="T18" fmla="*/ 712 w 1030"/>
              <a:gd name="T19" fmla="*/ 38 h 1197"/>
              <a:gd name="T20" fmla="*/ 743 w 1030"/>
              <a:gd name="T21" fmla="*/ 51 h 1197"/>
              <a:gd name="T22" fmla="*/ 768 w 1030"/>
              <a:gd name="T23" fmla="*/ 65 h 1197"/>
              <a:gd name="T24" fmla="*/ 792 w 1030"/>
              <a:gd name="T25" fmla="*/ 80 h 1197"/>
              <a:gd name="T26" fmla="*/ 805 w 1030"/>
              <a:gd name="T27" fmla="*/ 88 h 1197"/>
              <a:gd name="T28" fmla="*/ 832 w 1030"/>
              <a:gd name="T29" fmla="*/ 108 h 1197"/>
              <a:gd name="T30" fmla="*/ 843 w 1030"/>
              <a:gd name="T31" fmla="*/ 116 h 1197"/>
              <a:gd name="T32" fmla="*/ 862 w 1030"/>
              <a:gd name="T33" fmla="*/ 133 h 1197"/>
              <a:gd name="T34" fmla="*/ 873 w 1030"/>
              <a:gd name="T35" fmla="*/ 144 h 1197"/>
              <a:gd name="T36" fmla="*/ 883 w 1030"/>
              <a:gd name="T37" fmla="*/ 153 h 1197"/>
              <a:gd name="T38" fmla="*/ 898 w 1030"/>
              <a:gd name="T39" fmla="*/ 171 h 1197"/>
              <a:gd name="T40" fmla="*/ 915 w 1030"/>
              <a:gd name="T41" fmla="*/ 189 h 1197"/>
              <a:gd name="T42" fmla="*/ 927 w 1030"/>
              <a:gd name="T43" fmla="*/ 204 h 1197"/>
              <a:gd name="T44" fmla="*/ 937 w 1030"/>
              <a:gd name="T45" fmla="*/ 216 h 1197"/>
              <a:gd name="T46" fmla="*/ 947 w 1030"/>
              <a:gd name="T47" fmla="*/ 234 h 1197"/>
              <a:gd name="T48" fmla="*/ 958 w 1030"/>
              <a:gd name="T49" fmla="*/ 253 h 1197"/>
              <a:gd name="T50" fmla="*/ 972 w 1030"/>
              <a:gd name="T51" fmla="*/ 276 h 1197"/>
              <a:gd name="T52" fmla="*/ 977 w 1030"/>
              <a:gd name="T53" fmla="*/ 286 h 1197"/>
              <a:gd name="T54" fmla="*/ 988 w 1030"/>
              <a:gd name="T55" fmla="*/ 311 h 1197"/>
              <a:gd name="T56" fmla="*/ 995 w 1030"/>
              <a:gd name="T57" fmla="*/ 327 h 1197"/>
              <a:gd name="T58" fmla="*/ 1000 w 1030"/>
              <a:gd name="T59" fmla="*/ 339 h 1197"/>
              <a:gd name="T60" fmla="*/ 1007 w 1030"/>
              <a:gd name="T61" fmla="*/ 364 h 1197"/>
              <a:gd name="T62" fmla="*/ 1009 w 1030"/>
              <a:gd name="T63" fmla="*/ 369 h 1197"/>
              <a:gd name="T64" fmla="*/ 1015 w 1030"/>
              <a:gd name="T65" fmla="*/ 392 h 1197"/>
              <a:gd name="T66" fmla="*/ 1019 w 1030"/>
              <a:gd name="T67" fmla="*/ 404 h 1197"/>
              <a:gd name="T68" fmla="*/ 1025 w 1030"/>
              <a:gd name="T69" fmla="*/ 442 h 1197"/>
              <a:gd name="T70" fmla="*/ 1029 w 1030"/>
              <a:gd name="T71" fmla="*/ 469 h 1197"/>
              <a:gd name="T72" fmla="*/ 1029 w 1030"/>
              <a:gd name="T73" fmla="*/ 490 h 1197"/>
              <a:gd name="T74" fmla="*/ 1030 w 1030"/>
              <a:gd name="T75" fmla="*/ 520 h 1197"/>
              <a:gd name="T76" fmla="*/ 1029 w 1030"/>
              <a:gd name="T77" fmla="*/ 545 h 1197"/>
              <a:gd name="T78" fmla="*/ 1027 w 1030"/>
              <a:gd name="T79" fmla="*/ 572 h 1197"/>
              <a:gd name="T80" fmla="*/ 1025 w 1030"/>
              <a:gd name="T81" fmla="*/ 575 h 1197"/>
              <a:gd name="T82" fmla="*/ 1022 w 1030"/>
              <a:gd name="T83" fmla="*/ 603 h 1197"/>
              <a:gd name="T84" fmla="*/ 1014 w 1030"/>
              <a:gd name="T85" fmla="*/ 642 h 1197"/>
              <a:gd name="T86" fmla="*/ 1004 w 1030"/>
              <a:gd name="T87" fmla="*/ 677 h 1197"/>
              <a:gd name="T88" fmla="*/ 992 w 1030"/>
              <a:gd name="T89" fmla="*/ 706 h 1197"/>
              <a:gd name="T90" fmla="*/ 970 w 1030"/>
              <a:gd name="T91" fmla="*/ 751 h 1197"/>
              <a:gd name="T92" fmla="*/ 938 w 1030"/>
              <a:gd name="T93" fmla="*/ 808 h 1197"/>
              <a:gd name="T94" fmla="*/ 920 w 1030"/>
              <a:gd name="T95" fmla="*/ 841 h 1197"/>
              <a:gd name="T96" fmla="*/ 898 w 1030"/>
              <a:gd name="T97" fmla="*/ 878 h 1197"/>
              <a:gd name="T98" fmla="*/ 863 w 1030"/>
              <a:gd name="T99" fmla="*/ 938 h 1197"/>
              <a:gd name="T100" fmla="*/ 857 w 1030"/>
              <a:gd name="T101" fmla="*/ 949 h 1197"/>
              <a:gd name="T102" fmla="*/ 832 w 1030"/>
              <a:gd name="T103" fmla="*/ 994 h 1197"/>
              <a:gd name="T104" fmla="*/ 820 w 1030"/>
              <a:gd name="T105" fmla="*/ 1034 h 1197"/>
              <a:gd name="T106" fmla="*/ 820 w 1030"/>
              <a:gd name="T107" fmla="*/ 1059 h 1197"/>
              <a:gd name="T108" fmla="*/ 820 w 1030"/>
              <a:gd name="T109" fmla="*/ 1082 h 1197"/>
              <a:gd name="T110" fmla="*/ 820 w 1030"/>
              <a:gd name="T111" fmla="*/ 1122 h 1197"/>
              <a:gd name="T112" fmla="*/ 818 w 1030"/>
              <a:gd name="T113" fmla="*/ 1152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30" h="1197">
                <a:moveTo>
                  <a:pt x="252" y="71"/>
                </a:moveTo>
                <a:lnTo>
                  <a:pt x="258" y="66"/>
                </a:lnTo>
                <a:lnTo>
                  <a:pt x="163" y="136"/>
                </a:lnTo>
                <a:lnTo>
                  <a:pt x="365" y="21"/>
                </a:lnTo>
                <a:lnTo>
                  <a:pt x="143" y="156"/>
                </a:lnTo>
                <a:lnTo>
                  <a:pt x="390" y="13"/>
                </a:lnTo>
                <a:lnTo>
                  <a:pt x="138" y="161"/>
                </a:lnTo>
                <a:lnTo>
                  <a:pt x="398" y="13"/>
                </a:lnTo>
                <a:lnTo>
                  <a:pt x="128" y="173"/>
                </a:lnTo>
                <a:lnTo>
                  <a:pt x="412" y="10"/>
                </a:lnTo>
                <a:lnTo>
                  <a:pt x="108" y="198"/>
                </a:lnTo>
                <a:lnTo>
                  <a:pt x="443" y="3"/>
                </a:lnTo>
                <a:lnTo>
                  <a:pt x="107" y="199"/>
                </a:lnTo>
                <a:lnTo>
                  <a:pt x="447" y="3"/>
                </a:lnTo>
                <a:lnTo>
                  <a:pt x="88" y="224"/>
                </a:lnTo>
                <a:lnTo>
                  <a:pt x="478" y="0"/>
                </a:lnTo>
                <a:lnTo>
                  <a:pt x="75" y="244"/>
                </a:lnTo>
                <a:lnTo>
                  <a:pt x="502" y="0"/>
                </a:lnTo>
                <a:lnTo>
                  <a:pt x="73" y="248"/>
                </a:lnTo>
                <a:lnTo>
                  <a:pt x="503" y="0"/>
                </a:lnTo>
                <a:lnTo>
                  <a:pt x="62" y="267"/>
                </a:lnTo>
                <a:lnTo>
                  <a:pt x="527" y="0"/>
                </a:lnTo>
                <a:lnTo>
                  <a:pt x="62" y="267"/>
                </a:lnTo>
                <a:lnTo>
                  <a:pt x="528" y="0"/>
                </a:lnTo>
                <a:lnTo>
                  <a:pt x="60" y="271"/>
                </a:lnTo>
                <a:lnTo>
                  <a:pt x="532" y="0"/>
                </a:lnTo>
                <a:lnTo>
                  <a:pt x="53" y="282"/>
                </a:lnTo>
                <a:lnTo>
                  <a:pt x="545" y="0"/>
                </a:lnTo>
                <a:lnTo>
                  <a:pt x="48" y="292"/>
                </a:lnTo>
                <a:lnTo>
                  <a:pt x="557" y="0"/>
                </a:lnTo>
                <a:lnTo>
                  <a:pt x="45" y="301"/>
                </a:lnTo>
                <a:lnTo>
                  <a:pt x="565" y="1"/>
                </a:lnTo>
                <a:lnTo>
                  <a:pt x="43" y="304"/>
                </a:lnTo>
                <a:lnTo>
                  <a:pt x="568" y="1"/>
                </a:lnTo>
                <a:lnTo>
                  <a:pt x="40" y="314"/>
                </a:lnTo>
                <a:lnTo>
                  <a:pt x="580" y="3"/>
                </a:lnTo>
                <a:lnTo>
                  <a:pt x="33" y="329"/>
                </a:lnTo>
                <a:lnTo>
                  <a:pt x="595" y="5"/>
                </a:lnTo>
                <a:lnTo>
                  <a:pt x="28" y="344"/>
                </a:lnTo>
                <a:lnTo>
                  <a:pt x="612" y="8"/>
                </a:lnTo>
                <a:lnTo>
                  <a:pt x="23" y="357"/>
                </a:lnTo>
                <a:lnTo>
                  <a:pt x="625" y="11"/>
                </a:lnTo>
                <a:lnTo>
                  <a:pt x="22" y="364"/>
                </a:lnTo>
                <a:lnTo>
                  <a:pt x="633" y="13"/>
                </a:lnTo>
                <a:lnTo>
                  <a:pt x="17" y="381"/>
                </a:lnTo>
                <a:lnTo>
                  <a:pt x="648" y="16"/>
                </a:lnTo>
                <a:lnTo>
                  <a:pt x="13" y="396"/>
                </a:lnTo>
                <a:lnTo>
                  <a:pt x="665" y="21"/>
                </a:lnTo>
                <a:lnTo>
                  <a:pt x="8" y="414"/>
                </a:lnTo>
                <a:lnTo>
                  <a:pt x="680" y="26"/>
                </a:lnTo>
                <a:lnTo>
                  <a:pt x="8" y="414"/>
                </a:lnTo>
                <a:lnTo>
                  <a:pt x="682" y="26"/>
                </a:lnTo>
                <a:lnTo>
                  <a:pt x="7" y="425"/>
                </a:lnTo>
                <a:lnTo>
                  <a:pt x="693" y="30"/>
                </a:lnTo>
                <a:lnTo>
                  <a:pt x="5" y="435"/>
                </a:lnTo>
                <a:lnTo>
                  <a:pt x="702" y="35"/>
                </a:lnTo>
                <a:lnTo>
                  <a:pt x="5" y="440"/>
                </a:lnTo>
                <a:lnTo>
                  <a:pt x="707" y="36"/>
                </a:lnTo>
                <a:lnTo>
                  <a:pt x="3" y="445"/>
                </a:lnTo>
                <a:lnTo>
                  <a:pt x="712" y="38"/>
                </a:lnTo>
                <a:lnTo>
                  <a:pt x="2" y="460"/>
                </a:lnTo>
                <a:lnTo>
                  <a:pt x="725" y="43"/>
                </a:lnTo>
                <a:lnTo>
                  <a:pt x="2" y="465"/>
                </a:lnTo>
                <a:lnTo>
                  <a:pt x="730" y="46"/>
                </a:lnTo>
                <a:lnTo>
                  <a:pt x="0" y="480"/>
                </a:lnTo>
                <a:lnTo>
                  <a:pt x="743" y="51"/>
                </a:lnTo>
                <a:lnTo>
                  <a:pt x="0" y="487"/>
                </a:lnTo>
                <a:lnTo>
                  <a:pt x="748" y="55"/>
                </a:lnTo>
                <a:lnTo>
                  <a:pt x="0" y="494"/>
                </a:lnTo>
                <a:lnTo>
                  <a:pt x="755" y="58"/>
                </a:lnTo>
                <a:lnTo>
                  <a:pt x="0" y="509"/>
                </a:lnTo>
                <a:lnTo>
                  <a:pt x="768" y="65"/>
                </a:lnTo>
                <a:lnTo>
                  <a:pt x="0" y="522"/>
                </a:lnTo>
                <a:lnTo>
                  <a:pt x="780" y="71"/>
                </a:lnTo>
                <a:lnTo>
                  <a:pt x="0" y="532"/>
                </a:lnTo>
                <a:lnTo>
                  <a:pt x="788" y="78"/>
                </a:lnTo>
                <a:lnTo>
                  <a:pt x="0" y="535"/>
                </a:lnTo>
                <a:lnTo>
                  <a:pt x="792" y="80"/>
                </a:lnTo>
                <a:lnTo>
                  <a:pt x="0" y="539"/>
                </a:lnTo>
                <a:lnTo>
                  <a:pt x="795" y="81"/>
                </a:lnTo>
                <a:lnTo>
                  <a:pt x="2" y="552"/>
                </a:lnTo>
                <a:lnTo>
                  <a:pt x="805" y="88"/>
                </a:lnTo>
                <a:lnTo>
                  <a:pt x="2" y="552"/>
                </a:lnTo>
                <a:lnTo>
                  <a:pt x="805" y="88"/>
                </a:lnTo>
                <a:lnTo>
                  <a:pt x="2" y="562"/>
                </a:lnTo>
                <a:lnTo>
                  <a:pt x="813" y="95"/>
                </a:lnTo>
                <a:lnTo>
                  <a:pt x="3" y="572"/>
                </a:lnTo>
                <a:lnTo>
                  <a:pt x="822" y="100"/>
                </a:lnTo>
                <a:lnTo>
                  <a:pt x="5" y="585"/>
                </a:lnTo>
                <a:lnTo>
                  <a:pt x="832" y="108"/>
                </a:lnTo>
                <a:lnTo>
                  <a:pt x="5" y="592"/>
                </a:lnTo>
                <a:lnTo>
                  <a:pt x="837" y="113"/>
                </a:lnTo>
                <a:lnTo>
                  <a:pt x="7" y="597"/>
                </a:lnTo>
                <a:lnTo>
                  <a:pt x="842" y="116"/>
                </a:lnTo>
                <a:lnTo>
                  <a:pt x="7" y="598"/>
                </a:lnTo>
                <a:lnTo>
                  <a:pt x="843" y="116"/>
                </a:lnTo>
                <a:lnTo>
                  <a:pt x="8" y="612"/>
                </a:lnTo>
                <a:lnTo>
                  <a:pt x="853" y="126"/>
                </a:lnTo>
                <a:lnTo>
                  <a:pt x="10" y="617"/>
                </a:lnTo>
                <a:lnTo>
                  <a:pt x="857" y="129"/>
                </a:lnTo>
                <a:lnTo>
                  <a:pt x="12" y="623"/>
                </a:lnTo>
                <a:lnTo>
                  <a:pt x="862" y="133"/>
                </a:lnTo>
                <a:lnTo>
                  <a:pt x="12" y="625"/>
                </a:lnTo>
                <a:lnTo>
                  <a:pt x="863" y="134"/>
                </a:lnTo>
                <a:lnTo>
                  <a:pt x="12" y="627"/>
                </a:lnTo>
                <a:lnTo>
                  <a:pt x="865" y="136"/>
                </a:lnTo>
                <a:lnTo>
                  <a:pt x="15" y="640"/>
                </a:lnTo>
                <a:lnTo>
                  <a:pt x="873" y="144"/>
                </a:lnTo>
                <a:lnTo>
                  <a:pt x="17" y="647"/>
                </a:lnTo>
                <a:lnTo>
                  <a:pt x="880" y="151"/>
                </a:lnTo>
                <a:lnTo>
                  <a:pt x="17" y="648"/>
                </a:lnTo>
                <a:lnTo>
                  <a:pt x="882" y="151"/>
                </a:lnTo>
                <a:lnTo>
                  <a:pt x="18" y="652"/>
                </a:lnTo>
                <a:lnTo>
                  <a:pt x="883" y="153"/>
                </a:lnTo>
                <a:lnTo>
                  <a:pt x="22" y="663"/>
                </a:lnTo>
                <a:lnTo>
                  <a:pt x="892" y="163"/>
                </a:lnTo>
                <a:lnTo>
                  <a:pt x="25" y="673"/>
                </a:lnTo>
                <a:lnTo>
                  <a:pt x="898" y="171"/>
                </a:lnTo>
                <a:lnTo>
                  <a:pt x="25" y="673"/>
                </a:lnTo>
                <a:lnTo>
                  <a:pt x="898" y="171"/>
                </a:lnTo>
                <a:lnTo>
                  <a:pt x="30" y="687"/>
                </a:lnTo>
                <a:lnTo>
                  <a:pt x="908" y="181"/>
                </a:lnTo>
                <a:lnTo>
                  <a:pt x="32" y="695"/>
                </a:lnTo>
                <a:lnTo>
                  <a:pt x="913" y="188"/>
                </a:lnTo>
                <a:lnTo>
                  <a:pt x="33" y="696"/>
                </a:lnTo>
                <a:lnTo>
                  <a:pt x="915" y="189"/>
                </a:lnTo>
                <a:lnTo>
                  <a:pt x="37" y="703"/>
                </a:lnTo>
                <a:lnTo>
                  <a:pt x="920" y="196"/>
                </a:lnTo>
                <a:lnTo>
                  <a:pt x="37" y="706"/>
                </a:lnTo>
                <a:lnTo>
                  <a:pt x="920" y="198"/>
                </a:lnTo>
                <a:lnTo>
                  <a:pt x="42" y="715"/>
                </a:lnTo>
                <a:lnTo>
                  <a:pt x="927" y="204"/>
                </a:lnTo>
                <a:lnTo>
                  <a:pt x="42" y="715"/>
                </a:lnTo>
                <a:lnTo>
                  <a:pt x="927" y="204"/>
                </a:lnTo>
                <a:lnTo>
                  <a:pt x="47" y="726"/>
                </a:lnTo>
                <a:lnTo>
                  <a:pt x="935" y="214"/>
                </a:lnTo>
                <a:lnTo>
                  <a:pt x="47" y="728"/>
                </a:lnTo>
                <a:lnTo>
                  <a:pt x="937" y="216"/>
                </a:lnTo>
                <a:lnTo>
                  <a:pt x="50" y="735"/>
                </a:lnTo>
                <a:lnTo>
                  <a:pt x="938" y="221"/>
                </a:lnTo>
                <a:lnTo>
                  <a:pt x="53" y="741"/>
                </a:lnTo>
                <a:lnTo>
                  <a:pt x="943" y="229"/>
                </a:lnTo>
                <a:lnTo>
                  <a:pt x="57" y="746"/>
                </a:lnTo>
                <a:lnTo>
                  <a:pt x="947" y="234"/>
                </a:lnTo>
                <a:lnTo>
                  <a:pt x="57" y="750"/>
                </a:lnTo>
                <a:lnTo>
                  <a:pt x="948" y="236"/>
                </a:lnTo>
                <a:lnTo>
                  <a:pt x="60" y="755"/>
                </a:lnTo>
                <a:lnTo>
                  <a:pt x="952" y="241"/>
                </a:lnTo>
                <a:lnTo>
                  <a:pt x="67" y="766"/>
                </a:lnTo>
                <a:lnTo>
                  <a:pt x="958" y="253"/>
                </a:lnTo>
                <a:lnTo>
                  <a:pt x="68" y="770"/>
                </a:lnTo>
                <a:lnTo>
                  <a:pt x="960" y="254"/>
                </a:lnTo>
                <a:lnTo>
                  <a:pt x="75" y="780"/>
                </a:lnTo>
                <a:lnTo>
                  <a:pt x="967" y="266"/>
                </a:lnTo>
                <a:lnTo>
                  <a:pt x="80" y="790"/>
                </a:lnTo>
                <a:lnTo>
                  <a:pt x="972" y="276"/>
                </a:lnTo>
                <a:lnTo>
                  <a:pt x="82" y="793"/>
                </a:lnTo>
                <a:lnTo>
                  <a:pt x="973" y="279"/>
                </a:lnTo>
                <a:lnTo>
                  <a:pt x="82" y="795"/>
                </a:lnTo>
                <a:lnTo>
                  <a:pt x="973" y="281"/>
                </a:lnTo>
                <a:lnTo>
                  <a:pt x="85" y="800"/>
                </a:lnTo>
                <a:lnTo>
                  <a:pt x="977" y="286"/>
                </a:lnTo>
                <a:lnTo>
                  <a:pt x="90" y="808"/>
                </a:lnTo>
                <a:lnTo>
                  <a:pt x="982" y="296"/>
                </a:lnTo>
                <a:lnTo>
                  <a:pt x="97" y="818"/>
                </a:lnTo>
                <a:lnTo>
                  <a:pt x="985" y="306"/>
                </a:lnTo>
                <a:lnTo>
                  <a:pt x="98" y="823"/>
                </a:lnTo>
                <a:lnTo>
                  <a:pt x="988" y="311"/>
                </a:lnTo>
                <a:lnTo>
                  <a:pt x="102" y="830"/>
                </a:lnTo>
                <a:lnTo>
                  <a:pt x="990" y="317"/>
                </a:lnTo>
                <a:lnTo>
                  <a:pt x="107" y="836"/>
                </a:lnTo>
                <a:lnTo>
                  <a:pt x="994" y="324"/>
                </a:lnTo>
                <a:lnTo>
                  <a:pt x="108" y="840"/>
                </a:lnTo>
                <a:lnTo>
                  <a:pt x="995" y="327"/>
                </a:lnTo>
                <a:lnTo>
                  <a:pt x="108" y="840"/>
                </a:lnTo>
                <a:lnTo>
                  <a:pt x="995" y="327"/>
                </a:lnTo>
                <a:lnTo>
                  <a:pt x="108" y="841"/>
                </a:lnTo>
                <a:lnTo>
                  <a:pt x="997" y="329"/>
                </a:lnTo>
                <a:lnTo>
                  <a:pt x="113" y="849"/>
                </a:lnTo>
                <a:lnTo>
                  <a:pt x="1000" y="339"/>
                </a:lnTo>
                <a:lnTo>
                  <a:pt x="117" y="854"/>
                </a:lnTo>
                <a:lnTo>
                  <a:pt x="1002" y="344"/>
                </a:lnTo>
                <a:lnTo>
                  <a:pt x="120" y="861"/>
                </a:lnTo>
                <a:lnTo>
                  <a:pt x="1004" y="352"/>
                </a:lnTo>
                <a:lnTo>
                  <a:pt x="127" y="871"/>
                </a:lnTo>
                <a:lnTo>
                  <a:pt x="1007" y="364"/>
                </a:lnTo>
                <a:lnTo>
                  <a:pt x="127" y="871"/>
                </a:lnTo>
                <a:lnTo>
                  <a:pt x="1007" y="364"/>
                </a:lnTo>
                <a:lnTo>
                  <a:pt x="127" y="871"/>
                </a:lnTo>
                <a:lnTo>
                  <a:pt x="1009" y="364"/>
                </a:lnTo>
                <a:lnTo>
                  <a:pt x="128" y="874"/>
                </a:lnTo>
                <a:lnTo>
                  <a:pt x="1009" y="369"/>
                </a:lnTo>
                <a:lnTo>
                  <a:pt x="133" y="883"/>
                </a:lnTo>
                <a:lnTo>
                  <a:pt x="1012" y="377"/>
                </a:lnTo>
                <a:lnTo>
                  <a:pt x="133" y="884"/>
                </a:lnTo>
                <a:lnTo>
                  <a:pt x="1012" y="377"/>
                </a:lnTo>
                <a:lnTo>
                  <a:pt x="140" y="896"/>
                </a:lnTo>
                <a:lnTo>
                  <a:pt x="1015" y="392"/>
                </a:lnTo>
                <a:lnTo>
                  <a:pt x="143" y="899"/>
                </a:lnTo>
                <a:lnTo>
                  <a:pt x="1017" y="396"/>
                </a:lnTo>
                <a:lnTo>
                  <a:pt x="143" y="899"/>
                </a:lnTo>
                <a:lnTo>
                  <a:pt x="1017" y="397"/>
                </a:lnTo>
                <a:lnTo>
                  <a:pt x="147" y="906"/>
                </a:lnTo>
                <a:lnTo>
                  <a:pt x="1019" y="404"/>
                </a:lnTo>
                <a:lnTo>
                  <a:pt x="153" y="918"/>
                </a:lnTo>
                <a:lnTo>
                  <a:pt x="1020" y="417"/>
                </a:lnTo>
                <a:lnTo>
                  <a:pt x="158" y="926"/>
                </a:lnTo>
                <a:lnTo>
                  <a:pt x="1024" y="429"/>
                </a:lnTo>
                <a:lnTo>
                  <a:pt x="165" y="938"/>
                </a:lnTo>
                <a:lnTo>
                  <a:pt x="1025" y="442"/>
                </a:lnTo>
                <a:lnTo>
                  <a:pt x="168" y="943"/>
                </a:lnTo>
                <a:lnTo>
                  <a:pt x="1025" y="450"/>
                </a:lnTo>
                <a:lnTo>
                  <a:pt x="173" y="953"/>
                </a:lnTo>
                <a:lnTo>
                  <a:pt x="1027" y="460"/>
                </a:lnTo>
                <a:lnTo>
                  <a:pt x="177" y="959"/>
                </a:lnTo>
                <a:lnTo>
                  <a:pt x="1029" y="469"/>
                </a:lnTo>
                <a:lnTo>
                  <a:pt x="180" y="964"/>
                </a:lnTo>
                <a:lnTo>
                  <a:pt x="1029" y="475"/>
                </a:lnTo>
                <a:lnTo>
                  <a:pt x="180" y="964"/>
                </a:lnTo>
                <a:lnTo>
                  <a:pt x="1029" y="477"/>
                </a:lnTo>
                <a:lnTo>
                  <a:pt x="187" y="974"/>
                </a:lnTo>
                <a:lnTo>
                  <a:pt x="1029" y="490"/>
                </a:lnTo>
                <a:lnTo>
                  <a:pt x="190" y="981"/>
                </a:lnTo>
                <a:lnTo>
                  <a:pt x="1029" y="497"/>
                </a:lnTo>
                <a:lnTo>
                  <a:pt x="193" y="988"/>
                </a:lnTo>
                <a:lnTo>
                  <a:pt x="1030" y="505"/>
                </a:lnTo>
                <a:lnTo>
                  <a:pt x="198" y="999"/>
                </a:lnTo>
                <a:lnTo>
                  <a:pt x="1030" y="520"/>
                </a:lnTo>
                <a:lnTo>
                  <a:pt x="202" y="1004"/>
                </a:lnTo>
                <a:lnTo>
                  <a:pt x="1030" y="527"/>
                </a:lnTo>
                <a:lnTo>
                  <a:pt x="205" y="1012"/>
                </a:lnTo>
                <a:lnTo>
                  <a:pt x="1029" y="539"/>
                </a:lnTo>
                <a:lnTo>
                  <a:pt x="205" y="1019"/>
                </a:lnTo>
                <a:lnTo>
                  <a:pt x="1029" y="545"/>
                </a:lnTo>
                <a:lnTo>
                  <a:pt x="207" y="1021"/>
                </a:lnTo>
                <a:lnTo>
                  <a:pt x="1029" y="547"/>
                </a:lnTo>
                <a:lnTo>
                  <a:pt x="208" y="1031"/>
                </a:lnTo>
                <a:lnTo>
                  <a:pt x="1029" y="558"/>
                </a:lnTo>
                <a:lnTo>
                  <a:pt x="208" y="1042"/>
                </a:lnTo>
                <a:lnTo>
                  <a:pt x="1027" y="572"/>
                </a:lnTo>
                <a:lnTo>
                  <a:pt x="210" y="1044"/>
                </a:lnTo>
                <a:lnTo>
                  <a:pt x="1027" y="573"/>
                </a:lnTo>
                <a:lnTo>
                  <a:pt x="210" y="1044"/>
                </a:lnTo>
                <a:lnTo>
                  <a:pt x="1025" y="573"/>
                </a:lnTo>
                <a:lnTo>
                  <a:pt x="210" y="1044"/>
                </a:lnTo>
                <a:lnTo>
                  <a:pt x="1025" y="575"/>
                </a:lnTo>
                <a:lnTo>
                  <a:pt x="210" y="1046"/>
                </a:lnTo>
                <a:lnTo>
                  <a:pt x="1025" y="575"/>
                </a:lnTo>
                <a:lnTo>
                  <a:pt x="210" y="1059"/>
                </a:lnTo>
                <a:lnTo>
                  <a:pt x="1024" y="590"/>
                </a:lnTo>
                <a:lnTo>
                  <a:pt x="210" y="1071"/>
                </a:lnTo>
                <a:lnTo>
                  <a:pt x="1022" y="603"/>
                </a:lnTo>
                <a:lnTo>
                  <a:pt x="210" y="1082"/>
                </a:lnTo>
                <a:lnTo>
                  <a:pt x="1019" y="617"/>
                </a:lnTo>
                <a:lnTo>
                  <a:pt x="210" y="1096"/>
                </a:lnTo>
                <a:lnTo>
                  <a:pt x="1015" y="632"/>
                </a:lnTo>
                <a:lnTo>
                  <a:pt x="210" y="1104"/>
                </a:lnTo>
                <a:lnTo>
                  <a:pt x="1014" y="642"/>
                </a:lnTo>
                <a:lnTo>
                  <a:pt x="210" y="1111"/>
                </a:lnTo>
                <a:lnTo>
                  <a:pt x="1012" y="648"/>
                </a:lnTo>
                <a:lnTo>
                  <a:pt x="210" y="1124"/>
                </a:lnTo>
                <a:lnTo>
                  <a:pt x="1007" y="665"/>
                </a:lnTo>
                <a:lnTo>
                  <a:pt x="210" y="1132"/>
                </a:lnTo>
                <a:lnTo>
                  <a:pt x="1004" y="677"/>
                </a:lnTo>
                <a:lnTo>
                  <a:pt x="210" y="1139"/>
                </a:lnTo>
                <a:lnTo>
                  <a:pt x="1000" y="685"/>
                </a:lnTo>
                <a:lnTo>
                  <a:pt x="212" y="1150"/>
                </a:lnTo>
                <a:lnTo>
                  <a:pt x="995" y="700"/>
                </a:lnTo>
                <a:lnTo>
                  <a:pt x="212" y="1155"/>
                </a:lnTo>
                <a:lnTo>
                  <a:pt x="992" y="706"/>
                </a:lnTo>
                <a:lnTo>
                  <a:pt x="213" y="1160"/>
                </a:lnTo>
                <a:lnTo>
                  <a:pt x="988" y="713"/>
                </a:lnTo>
                <a:lnTo>
                  <a:pt x="218" y="1170"/>
                </a:lnTo>
                <a:lnTo>
                  <a:pt x="982" y="730"/>
                </a:lnTo>
                <a:lnTo>
                  <a:pt x="227" y="1180"/>
                </a:lnTo>
                <a:lnTo>
                  <a:pt x="970" y="751"/>
                </a:lnTo>
                <a:lnTo>
                  <a:pt x="237" y="1189"/>
                </a:lnTo>
                <a:lnTo>
                  <a:pt x="960" y="771"/>
                </a:lnTo>
                <a:lnTo>
                  <a:pt x="250" y="1195"/>
                </a:lnTo>
                <a:lnTo>
                  <a:pt x="947" y="795"/>
                </a:lnTo>
                <a:lnTo>
                  <a:pt x="263" y="1197"/>
                </a:lnTo>
                <a:lnTo>
                  <a:pt x="938" y="808"/>
                </a:lnTo>
                <a:lnTo>
                  <a:pt x="267" y="1197"/>
                </a:lnTo>
                <a:lnTo>
                  <a:pt x="937" y="813"/>
                </a:lnTo>
                <a:lnTo>
                  <a:pt x="293" y="1197"/>
                </a:lnTo>
                <a:lnTo>
                  <a:pt x="923" y="835"/>
                </a:lnTo>
                <a:lnTo>
                  <a:pt x="300" y="1197"/>
                </a:lnTo>
                <a:lnTo>
                  <a:pt x="920" y="841"/>
                </a:lnTo>
                <a:lnTo>
                  <a:pt x="302" y="1197"/>
                </a:lnTo>
                <a:lnTo>
                  <a:pt x="918" y="843"/>
                </a:lnTo>
                <a:lnTo>
                  <a:pt x="323" y="1197"/>
                </a:lnTo>
                <a:lnTo>
                  <a:pt x="908" y="861"/>
                </a:lnTo>
                <a:lnTo>
                  <a:pt x="342" y="1197"/>
                </a:lnTo>
                <a:lnTo>
                  <a:pt x="898" y="878"/>
                </a:lnTo>
                <a:lnTo>
                  <a:pt x="365" y="1197"/>
                </a:lnTo>
                <a:lnTo>
                  <a:pt x="887" y="898"/>
                </a:lnTo>
                <a:lnTo>
                  <a:pt x="392" y="1197"/>
                </a:lnTo>
                <a:lnTo>
                  <a:pt x="875" y="919"/>
                </a:lnTo>
                <a:lnTo>
                  <a:pt x="412" y="1197"/>
                </a:lnTo>
                <a:lnTo>
                  <a:pt x="863" y="938"/>
                </a:lnTo>
                <a:lnTo>
                  <a:pt x="417" y="1197"/>
                </a:lnTo>
                <a:lnTo>
                  <a:pt x="862" y="943"/>
                </a:lnTo>
                <a:lnTo>
                  <a:pt x="423" y="1197"/>
                </a:lnTo>
                <a:lnTo>
                  <a:pt x="858" y="948"/>
                </a:lnTo>
                <a:lnTo>
                  <a:pt x="425" y="1197"/>
                </a:lnTo>
                <a:lnTo>
                  <a:pt x="857" y="949"/>
                </a:lnTo>
                <a:lnTo>
                  <a:pt x="435" y="1197"/>
                </a:lnTo>
                <a:lnTo>
                  <a:pt x="853" y="958"/>
                </a:lnTo>
                <a:lnTo>
                  <a:pt x="455" y="1197"/>
                </a:lnTo>
                <a:lnTo>
                  <a:pt x="842" y="976"/>
                </a:lnTo>
                <a:lnTo>
                  <a:pt x="478" y="1197"/>
                </a:lnTo>
                <a:lnTo>
                  <a:pt x="832" y="994"/>
                </a:lnTo>
                <a:lnTo>
                  <a:pt x="500" y="1197"/>
                </a:lnTo>
                <a:lnTo>
                  <a:pt x="825" y="1011"/>
                </a:lnTo>
                <a:lnTo>
                  <a:pt x="515" y="1197"/>
                </a:lnTo>
                <a:lnTo>
                  <a:pt x="823" y="1021"/>
                </a:lnTo>
                <a:lnTo>
                  <a:pt x="537" y="1197"/>
                </a:lnTo>
                <a:lnTo>
                  <a:pt x="820" y="1034"/>
                </a:lnTo>
                <a:lnTo>
                  <a:pt x="552" y="1197"/>
                </a:lnTo>
                <a:lnTo>
                  <a:pt x="820" y="1042"/>
                </a:lnTo>
                <a:lnTo>
                  <a:pt x="553" y="1197"/>
                </a:lnTo>
                <a:lnTo>
                  <a:pt x="820" y="1044"/>
                </a:lnTo>
                <a:lnTo>
                  <a:pt x="577" y="1197"/>
                </a:lnTo>
                <a:lnTo>
                  <a:pt x="820" y="1059"/>
                </a:lnTo>
                <a:lnTo>
                  <a:pt x="600" y="1197"/>
                </a:lnTo>
                <a:lnTo>
                  <a:pt x="820" y="1072"/>
                </a:lnTo>
                <a:lnTo>
                  <a:pt x="610" y="1197"/>
                </a:lnTo>
                <a:lnTo>
                  <a:pt x="820" y="1077"/>
                </a:lnTo>
                <a:lnTo>
                  <a:pt x="618" y="1197"/>
                </a:lnTo>
                <a:lnTo>
                  <a:pt x="820" y="1082"/>
                </a:lnTo>
                <a:lnTo>
                  <a:pt x="642" y="1197"/>
                </a:lnTo>
                <a:lnTo>
                  <a:pt x="820" y="1096"/>
                </a:lnTo>
                <a:lnTo>
                  <a:pt x="668" y="1197"/>
                </a:lnTo>
                <a:lnTo>
                  <a:pt x="820" y="1111"/>
                </a:lnTo>
                <a:lnTo>
                  <a:pt x="688" y="1197"/>
                </a:lnTo>
                <a:lnTo>
                  <a:pt x="820" y="1122"/>
                </a:lnTo>
                <a:lnTo>
                  <a:pt x="690" y="1197"/>
                </a:lnTo>
                <a:lnTo>
                  <a:pt x="820" y="1124"/>
                </a:lnTo>
                <a:lnTo>
                  <a:pt x="712" y="1197"/>
                </a:lnTo>
                <a:lnTo>
                  <a:pt x="820" y="1135"/>
                </a:lnTo>
                <a:lnTo>
                  <a:pt x="738" y="1197"/>
                </a:lnTo>
                <a:lnTo>
                  <a:pt x="818" y="1152"/>
                </a:lnTo>
                <a:lnTo>
                  <a:pt x="757" y="1197"/>
                </a:lnTo>
                <a:lnTo>
                  <a:pt x="813" y="1165"/>
                </a:lnTo>
                <a:lnTo>
                  <a:pt x="787" y="1192"/>
                </a:lnTo>
                <a:lnTo>
                  <a:pt x="790" y="1190"/>
                </a:lnTo>
              </a:path>
            </a:pathLst>
          </a:custGeom>
          <a:noFill/>
          <a:ln w="0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1" name="9_1"/>
          <p:cNvGrpSpPr/>
          <p:nvPr>
            <p:custDataLst>
              <p:tags r:id="rId6"/>
            </p:custDataLst>
          </p:nvPr>
        </p:nvGrpSpPr>
        <p:grpSpPr>
          <a:xfrm>
            <a:off x="5703888" y="3451797"/>
            <a:ext cx="784225" cy="709613"/>
            <a:chOff x="5703888" y="3316288"/>
            <a:chExt cx="784225" cy="709613"/>
          </a:xfrm>
        </p:grpSpPr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6445251" y="3865563"/>
              <a:ext cx="39688" cy="23813"/>
            </a:xfrm>
            <a:custGeom>
              <a:avLst/>
              <a:gdLst>
                <a:gd name="T0" fmla="*/ 0 w 25"/>
                <a:gd name="T1" fmla="*/ 15 h 15"/>
                <a:gd name="T2" fmla="*/ 25 w 25"/>
                <a:gd name="T3" fmla="*/ 0 h 15"/>
                <a:gd name="T4" fmla="*/ 13 w 25"/>
                <a:gd name="T5" fmla="*/ 11 h 15"/>
                <a:gd name="T6" fmla="*/ 17 w 25"/>
                <a:gd name="T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5">
                  <a:moveTo>
                    <a:pt x="0" y="15"/>
                  </a:moveTo>
                  <a:lnTo>
                    <a:pt x="25" y="0"/>
                  </a:lnTo>
                  <a:lnTo>
                    <a:pt x="13" y="11"/>
                  </a:lnTo>
                  <a:lnTo>
                    <a:pt x="17" y="10"/>
                  </a:lnTo>
                </a:path>
              </a:pathLst>
            </a:custGeom>
            <a:noFill/>
            <a:ln w="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6445251" y="3743325"/>
              <a:ext cx="39688" cy="20638"/>
            </a:xfrm>
            <a:custGeom>
              <a:avLst/>
              <a:gdLst>
                <a:gd name="T0" fmla="*/ 0 w 25"/>
                <a:gd name="T1" fmla="*/ 13 h 13"/>
                <a:gd name="T2" fmla="*/ 25 w 25"/>
                <a:gd name="T3" fmla="*/ 0 h 13"/>
                <a:gd name="T4" fmla="*/ 13 w 25"/>
                <a:gd name="T5" fmla="*/ 12 h 13"/>
                <a:gd name="T6" fmla="*/ 17 w 25"/>
                <a:gd name="T7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3">
                  <a:moveTo>
                    <a:pt x="0" y="13"/>
                  </a:moveTo>
                  <a:lnTo>
                    <a:pt x="25" y="0"/>
                  </a:lnTo>
                  <a:lnTo>
                    <a:pt x="13" y="12"/>
                  </a:lnTo>
                  <a:lnTo>
                    <a:pt x="17" y="10"/>
                  </a:lnTo>
                </a:path>
              </a:pathLst>
            </a:custGeom>
            <a:noFill/>
            <a:ln w="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6445251" y="3619500"/>
              <a:ext cx="39688" cy="20638"/>
            </a:xfrm>
            <a:custGeom>
              <a:avLst/>
              <a:gdLst>
                <a:gd name="T0" fmla="*/ 0 w 25"/>
                <a:gd name="T1" fmla="*/ 13 h 13"/>
                <a:gd name="T2" fmla="*/ 25 w 25"/>
                <a:gd name="T3" fmla="*/ 0 h 13"/>
                <a:gd name="T4" fmla="*/ 12 w 25"/>
                <a:gd name="T5" fmla="*/ 12 h 13"/>
                <a:gd name="T6" fmla="*/ 22 w 25"/>
                <a:gd name="T7" fmla="*/ 7 h 13"/>
                <a:gd name="T8" fmla="*/ 13 w 25"/>
                <a:gd name="T9" fmla="*/ 12 h 13"/>
                <a:gd name="T10" fmla="*/ 17 w 25"/>
                <a:gd name="T11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3">
                  <a:moveTo>
                    <a:pt x="0" y="13"/>
                  </a:moveTo>
                  <a:lnTo>
                    <a:pt x="25" y="0"/>
                  </a:lnTo>
                  <a:lnTo>
                    <a:pt x="12" y="12"/>
                  </a:lnTo>
                  <a:lnTo>
                    <a:pt x="22" y="7"/>
                  </a:lnTo>
                  <a:lnTo>
                    <a:pt x="13" y="12"/>
                  </a:lnTo>
                  <a:lnTo>
                    <a:pt x="17" y="10"/>
                  </a:lnTo>
                </a:path>
              </a:pathLst>
            </a:custGeom>
            <a:noFill/>
            <a:ln w="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>
              <a:off x="6445251" y="3495675"/>
              <a:ext cx="39688" cy="23813"/>
            </a:xfrm>
            <a:custGeom>
              <a:avLst/>
              <a:gdLst>
                <a:gd name="T0" fmla="*/ 0 w 25"/>
                <a:gd name="T1" fmla="*/ 15 h 15"/>
                <a:gd name="T2" fmla="*/ 25 w 25"/>
                <a:gd name="T3" fmla="*/ 0 h 15"/>
                <a:gd name="T4" fmla="*/ 2 w 25"/>
                <a:gd name="T5" fmla="*/ 13 h 15"/>
                <a:gd name="T6" fmla="*/ 25 w 25"/>
                <a:gd name="T7" fmla="*/ 1 h 15"/>
                <a:gd name="T8" fmla="*/ 13 w 25"/>
                <a:gd name="T9" fmla="*/ 11 h 15"/>
                <a:gd name="T10" fmla="*/ 17 w 25"/>
                <a:gd name="T1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5">
                  <a:moveTo>
                    <a:pt x="0" y="15"/>
                  </a:moveTo>
                  <a:lnTo>
                    <a:pt x="25" y="0"/>
                  </a:lnTo>
                  <a:lnTo>
                    <a:pt x="2" y="13"/>
                  </a:lnTo>
                  <a:lnTo>
                    <a:pt x="25" y="1"/>
                  </a:lnTo>
                  <a:lnTo>
                    <a:pt x="13" y="11"/>
                  </a:lnTo>
                  <a:lnTo>
                    <a:pt x="17" y="10"/>
                  </a:lnTo>
                </a:path>
              </a:pathLst>
            </a:custGeom>
            <a:noFill/>
            <a:ln w="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5703888" y="3408363"/>
              <a:ext cx="784225" cy="617538"/>
            </a:xfrm>
            <a:custGeom>
              <a:avLst/>
              <a:gdLst>
                <a:gd name="T0" fmla="*/ 12 w 494"/>
                <a:gd name="T1" fmla="*/ 264 h 389"/>
                <a:gd name="T2" fmla="*/ 494 w 494"/>
                <a:gd name="T3" fmla="*/ 0 h 389"/>
                <a:gd name="T4" fmla="*/ 494 w 494"/>
                <a:gd name="T5" fmla="*/ 7 h 389"/>
                <a:gd name="T6" fmla="*/ 494 w 494"/>
                <a:gd name="T7" fmla="*/ 22 h 389"/>
                <a:gd name="T8" fmla="*/ 494 w 494"/>
                <a:gd name="T9" fmla="*/ 33 h 389"/>
                <a:gd name="T10" fmla="*/ 494 w 494"/>
                <a:gd name="T11" fmla="*/ 46 h 389"/>
                <a:gd name="T12" fmla="*/ 455 w 494"/>
                <a:gd name="T13" fmla="*/ 85 h 389"/>
                <a:gd name="T14" fmla="*/ 455 w 494"/>
                <a:gd name="T15" fmla="*/ 91 h 389"/>
                <a:gd name="T16" fmla="*/ 455 w 494"/>
                <a:gd name="T17" fmla="*/ 91 h 389"/>
                <a:gd name="T18" fmla="*/ 460 w 494"/>
                <a:gd name="T19" fmla="*/ 101 h 389"/>
                <a:gd name="T20" fmla="*/ 470 w 494"/>
                <a:gd name="T21" fmla="*/ 106 h 389"/>
                <a:gd name="T22" fmla="*/ 484 w 494"/>
                <a:gd name="T23" fmla="*/ 110 h 389"/>
                <a:gd name="T24" fmla="*/ 489 w 494"/>
                <a:gd name="T25" fmla="*/ 113 h 389"/>
                <a:gd name="T26" fmla="*/ 490 w 494"/>
                <a:gd name="T27" fmla="*/ 118 h 389"/>
                <a:gd name="T28" fmla="*/ 494 w 494"/>
                <a:gd name="T29" fmla="*/ 128 h 389"/>
                <a:gd name="T30" fmla="*/ 494 w 494"/>
                <a:gd name="T31" fmla="*/ 128 h 389"/>
                <a:gd name="T32" fmla="*/ 455 w 494"/>
                <a:gd name="T33" fmla="*/ 161 h 389"/>
                <a:gd name="T34" fmla="*/ 455 w 494"/>
                <a:gd name="T35" fmla="*/ 171 h 389"/>
                <a:gd name="T36" fmla="*/ 460 w 494"/>
                <a:gd name="T37" fmla="*/ 179 h 389"/>
                <a:gd name="T38" fmla="*/ 462 w 494"/>
                <a:gd name="T39" fmla="*/ 179 h 389"/>
                <a:gd name="T40" fmla="*/ 477 w 494"/>
                <a:gd name="T41" fmla="*/ 186 h 389"/>
                <a:gd name="T42" fmla="*/ 480 w 494"/>
                <a:gd name="T43" fmla="*/ 186 h 389"/>
                <a:gd name="T44" fmla="*/ 485 w 494"/>
                <a:gd name="T45" fmla="*/ 189 h 389"/>
                <a:gd name="T46" fmla="*/ 487 w 494"/>
                <a:gd name="T47" fmla="*/ 189 h 389"/>
                <a:gd name="T48" fmla="*/ 492 w 494"/>
                <a:gd name="T49" fmla="*/ 199 h 389"/>
                <a:gd name="T50" fmla="*/ 494 w 494"/>
                <a:gd name="T51" fmla="*/ 204 h 389"/>
                <a:gd name="T52" fmla="*/ 459 w 494"/>
                <a:gd name="T53" fmla="*/ 231 h 389"/>
                <a:gd name="T54" fmla="*/ 455 w 494"/>
                <a:gd name="T55" fmla="*/ 246 h 389"/>
                <a:gd name="T56" fmla="*/ 459 w 494"/>
                <a:gd name="T57" fmla="*/ 254 h 389"/>
                <a:gd name="T58" fmla="*/ 462 w 494"/>
                <a:gd name="T59" fmla="*/ 259 h 389"/>
                <a:gd name="T60" fmla="*/ 470 w 494"/>
                <a:gd name="T61" fmla="*/ 263 h 389"/>
                <a:gd name="T62" fmla="*/ 487 w 494"/>
                <a:gd name="T63" fmla="*/ 268 h 389"/>
                <a:gd name="T64" fmla="*/ 492 w 494"/>
                <a:gd name="T65" fmla="*/ 278 h 389"/>
                <a:gd name="T66" fmla="*/ 494 w 494"/>
                <a:gd name="T67" fmla="*/ 284 h 389"/>
                <a:gd name="T68" fmla="*/ 442 w 494"/>
                <a:gd name="T69" fmla="*/ 324 h 389"/>
                <a:gd name="T70" fmla="*/ 429 w 494"/>
                <a:gd name="T71" fmla="*/ 337 h 389"/>
                <a:gd name="T72" fmla="*/ 404 w 494"/>
                <a:gd name="T73" fmla="*/ 362 h 389"/>
                <a:gd name="T74" fmla="*/ 397 w 494"/>
                <a:gd name="T75" fmla="*/ 369 h 389"/>
                <a:gd name="T76" fmla="*/ 379 w 494"/>
                <a:gd name="T77" fmla="*/ 38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4" h="389">
                  <a:moveTo>
                    <a:pt x="9" y="266"/>
                  </a:moveTo>
                  <a:lnTo>
                    <a:pt x="12" y="264"/>
                  </a:lnTo>
                  <a:lnTo>
                    <a:pt x="0" y="284"/>
                  </a:lnTo>
                  <a:lnTo>
                    <a:pt x="494" y="0"/>
                  </a:lnTo>
                  <a:lnTo>
                    <a:pt x="2" y="289"/>
                  </a:lnTo>
                  <a:lnTo>
                    <a:pt x="494" y="7"/>
                  </a:lnTo>
                  <a:lnTo>
                    <a:pt x="12" y="299"/>
                  </a:lnTo>
                  <a:lnTo>
                    <a:pt x="494" y="22"/>
                  </a:lnTo>
                  <a:lnTo>
                    <a:pt x="25" y="303"/>
                  </a:lnTo>
                  <a:lnTo>
                    <a:pt x="494" y="33"/>
                  </a:lnTo>
                  <a:lnTo>
                    <a:pt x="35" y="311"/>
                  </a:lnTo>
                  <a:lnTo>
                    <a:pt x="494" y="46"/>
                  </a:lnTo>
                  <a:lnTo>
                    <a:pt x="45" y="319"/>
                  </a:lnTo>
                  <a:lnTo>
                    <a:pt x="455" y="85"/>
                  </a:lnTo>
                  <a:lnTo>
                    <a:pt x="50" y="324"/>
                  </a:lnTo>
                  <a:lnTo>
                    <a:pt x="455" y="91"/>
                  </a:lnTo>
                  <a:lnTo>
                    <a:pt x="50" y="324"/>
                  </a:lnTo>
                  <a:lnTo>
                    <a:pt x="455" y="91"/>
                  </a:lnTo>
                  <a:lnTo>
                    <a:pt x="59" y="332"/>
                  </a:lnTo>
                  <a:lnTo>
                    <a:pt x="460" y="101"/>
                  </a:lnTo>
                  <a:lnTo>
                    <a:pt x="65" y="339"/>
                  </a:lnTo>
                  <a:lnTo>
                    <a:pt x="470" y="106"/>
                  </a:lnTo>
                  <a:lnTo>
                    <a:pt x="74" y="347"/>
                  </a:lnTo>
                  <a:lnTo>
                    <a:pt x="484" y="110"/>
                  </a:lnTo>
                  <a:lnTo>
                    <a:pt x="77" y="351"/>
                  </a:lnTo>
                  <a:lnTo>
                    <a:pt x="489" y="113"/>
                  </a:lnTo>
                  <a:lnTo>
                    <a:pt x="80" y="354"/>
                  </a:lnTo>
                  <a:lnTo>
                    <a:pt x="490" y="118"/>
                  </a:lnTo>
                  <a:lnTo>
                    <a:pt x="87" y="361"/>
                  </a:lnTo>
                  <a:lnTo>
                    <a:pt x="494" y="128"/>
                  </a:lnTo>
                  <a:lnTo>
                    <a:pt x="87" y="362"/>
                  </a:lnTo>
                  <a:lnTo>
                    <a:pt x="494" y="128"/>
                  </a:lnTo>
                  <a:lnTo>
                    <a:pt x="95" y="369"/>
                  </a:lnTo>
                  <a:lnTo>
                    <a:pt x="455" y="161"/>
                  </a:lnTo>
                  <a:lnTo>
                    <a:pt x="100" y="374"/>
                  </a:lnTo>
                  <a:lnTo>
                    <a:pt x="455" y="171"/>
                  </a:lnTo>
                  <a:lnTo>
                    <a:pt x="107" y="381"/>
                  </a:lnTo>
                  <a:lnTo>
                    <a:pt x="460" y="179"/>
                  </a:lnTo>
                  <a:lnTo>
                    <a:pt x="109" y="382"/>
                  </a:lnTo>
                  <a:lnTo>
                    <a:pt x="462" y="179"/>
                  </a:lnTo>
                  <a:lnTo>
                    <a:pt x="125" y="389"/>
                  </a:lnTo>
                  <a:lnTo>
                    <a:pt x="477" y="186"/>
                  </a:lnTo>
                  <a:lnTo>
                    <a:pt x="129" y="389"/>
                  </a:lnTo>
                  <a:lnTo>
                    <a:pt x="480" y="186"/>
                  </a:lnTo>
                  <a:lnTo>
                    <a:pt x="139" y="389"/>
                  </a:lnTo>
                  <a:lnTo>
                    <a:pt x="485" y="189"/>
                  </a:lnTo>
                  <a:lnTo>
                    <a:pt x="142" y="389"/>
                  </a:lnTo>
                  <a:lnTo>
                    <a:pt x="487" y="189"/>
                  </a:lnTo>
                  <a:lnTo>
                    <a:pt x="164" y="389"/>
                  </a:lnTo>
                  <a:lnTo>
                    <a:pt x="492" y="199"/>
                  </a:lnTo>
                  <a:lnTo>
                    <a:pt x="174" y="389"/>
                  </a:lnTo>
                  <a:lnTo>
                    <a:pt x="494" y="204"/>
                  </a:lnTo>
                  <a:lnTo>
                    <a:pt x="185" y="389"/>
                  </a:lnTo>
                  <a:lnTo>
                    <a:pt x="459" y="231"/>
                  </a:lnTo>
                  <a:lnTo>
                    <a:pt x="209" y="389"/>
                  </a:lnTo>
                  <a:lnTo>
                    <a:pt x="455" y="246"/>
                  </a:lnTo>
                  <a:lnTo>
                    <a:pt x="225" y="389"/>
                  </a:lnTo>
                  <a:lnTo>
                    <a:pt x="459" y="254"/>
                  </a:lnTo>
                  <a:lnTo>
                    <a:pt x="237" y="389"/>
                  </a:lnTo>
                  <a:lnTo>
                    <a:pt x="462" y="259"/>
                  </a:lnTo>
                  <a:lnTo>
                    <a:pt x="252" y="389"/>
                  </a:lnTo>
                  <a:lnTo>
                    <a:pt x="470" y="263"/>
                  </a:lnTo>
                  <a:lnTo>
                    <a:pt x="275" y="389"/>
                  </a:lnTo>
                  <a:lnTo>
                    <a:pt x="487" y="268"/>
                  </a:lnTo>
                  <a:lnTo>
                    <a:pt x="299" y="389"/>
                  </a:lnTo>
                  <a:lnTo>
                    <a:pt x="492" y="278"/>
                  </a:lnTo>
                  <a:lnTo>
                    <a:pt x="310" y="389"/>
                  </a:lnTo>
                  <a:lnTo>
                    <a:pt x="494" y="284"/>
                  </a:lnTo>
                  <a:lnTo>
                    <a:pt x="332" y="389"/>
                  </a:lnTo>
                  <a:lnTo>
                    <a:pt x="442" y="324"/>
                  </a:lnTo>
                  <a:lnTo>
                    <a:pt x="340" y="389"/>
                  </a:lnTo>
                  <a:lnTo>
                    <a:pt x="429" y="337"/>
                  </a:lnTo>
                  <a:lnTo>
                    <a:pt x="359" y="389"/>
                  </a:lnTo>
                  <a:lnTo>
                    <a:pt x="404" y="362"/>
                  </a:lnTo>
                  <a:lnTo>
                    <a:pt x="364" y="389"/>
                  </a:lnTo>
                  <a:lnTo>
                    <a:pt x="397" y="369"/>
                  </a:lnTo>
                  <a:lnTo>
                    <a:pt x="379" y="389"/>
                  </a:lnTo>
                  <a:lnTo>
                    <a:pt x="379" y="387"/>
                  </a:lnTo>
                </a:path>
              </a:pathLst>
            </a:custGeom>
            <a:noFill/>
            <a:ln w="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5703888" y="3316288"/>
              <a:ext cx="784225" cy="503238"/>
            </a:xfrm>
            <a:custGeom>
              <a:avLst/>
              <a:gdLst>
                <a:gd name="T0" fmla="*/ 9 w 494"/>
                <a:gd name="T1" fmla="*/ 246 h 317"/>
                <a:gd name="T2" fmla="*/ 12 w 494"/>
                <a:gd name="T3" fmla="*/ 244 h 317"/>
                <a:gd name="T4" fmla="*/ 0 w 494"/>
                <a:gd name="T5" fmla="*/ 261 h 317"/>
                <a:gd name="T6" fmla="*/ 455 w 494"/>
                <a:gd name="T7" fmla="*/ 0 h 317"/>
                <a:gd name="T8" fmla="*/ 0 w 494"/>
                <a:gd name="T9" fmla="*/ 266 h 317"/>
                <a:gd name="T10" fmla="*/ 464 w 494"/>
                <a:gd name="T11" fmla="*/ 0 h 317"/>
                <a:gd name="T12" fmla="*/ 5 w 494"/>
                <a:gd name="T13" fmla="*/ 276 h 317"/>
                <a:gd name="T14" fmla="*/ 485 w 494"/>
                <a:gd name="T15" fmla="*/ 0 h 317"/>
                <a:gd name="T16" fmla="*/ 22 w 494"/>
                <a:gd name="T17" fmla="*/ 282 h 317"/>
                <a:gd name="T18" fmla="*/ 494 w 494"/>
                <a:gd name="T19" fmla="*/ 10 h 317"/>
                <a:gd name="T20" fmla="*/ 29 w 494"/>
                <a:gd name="T21" fmla="*/ 284 h 317"/>
                <a:gd name="T22" fmla="*/ 494 w 494"/>
                <a:gd name="T23" fmla="*/ 16 h 317"/>
                <a:gd name="T24" fmla="*/ 37 w 494"/>
                <a:gd name="T25" fmla="*/ 292 h 317"/>
                <a:gd name="T26" fmla="*/ 494 w 494"/>
                <a:gd name="T27" fmla="*/ 30 h 317"/>
                <a:gd name="T28" fmla="*/ 37 w 494"/>
                <a:gd name="T29" fmla="*/ 294 h 317"/>
                <a:gd name="T30" fmla="*/ 494 w 494"/>
                <a:gd name="T31" fmla="*/ 31 h 317"/>
                <a:gd name="T32" fmla="*/ 37 w 494"/>
                <a:gd name="T33" fmla="*/ 307 h 317"/>
                <a:gd name="T34" fmla="*/ 494 w 494"/>
                <a:gd name="T35" fmla="*/ 45 h 317"/>
                <a:gd name="T36" fmla="*/ 34 w 494"/>
                <a:gd name="T37" fmla="*/ 314 h 317"/>
                <a:gd name="T38" fmla="*/ 494 w 494"/>
                <a:gd name="T39" fmla="*/ 50 h 317"/>
                <a:gd name="T40" fmla="*/ 29 w 494"/>
                <a:gd name="T41" fmla="*/ 317 h 317"/>
                <a:gd name="T42" fmla="*/ 494 w 494"/>
                <a:gd name="T43" fmla="*/ 5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4" h="317">
                  <a:moveTo>
                    <a:pt x="9" y="246"/>
                  </a:moveTo>
                  <a:lnTo>
                    <a:pt x="12" y="244"/>
                  </a:lnTo>
                  <a:lnTo>
                    <a:pt x="0" y="261"/>
                  </a:lnTo>
                  <a:lnTo>
                    <a:pt x="455" y="0"/>
                  </a:lnTo>
                  <a:lnTo>
                    <a:pt x="0" y="266"/>
                  </a:lnTo>
                  <a:lnTo>
                    <a:pt x="464" y="0"/>
                  </a:lnTo>
                  <a:lnTo>
                    <a:pt x="5" y="276"/>
                  </a:lnTo>
                  <a:lnTo>
                    <a:pt x="485" y="0"/>
                  </a:lnTo>
                  <a:lnTo>
                    <a:pt x="22" y="282"/>
                  </a:lnTo>
                  <a:lnTo>
                    <a:pt x="494" y="10"/>
                  </a:lnTo>
                  <a:lnTo>
                    <a:pt x="29" y="284"/>
                  </a:lnTo>
                  <a:lnTo>
                    <a:pt x="494" y="16"/>
                  </a:lnTo>
                  <a:lnTo>
                    <a:pt x="37" y="292"/>
                  </a:lnTo>
                  <a:lnTo>
                    <a:pt x="494" y="30"/>
                  </a:lnTo>
                  <a:lnTo>
                    <a:pt x="37" y="294"/>
                  </a:lnTo>
                  <a:lnTo>
                    <a:pt x="494" y="31"/>
                  </a:lnTo>
                  <a:lnTo>
                    <a:pt x="37" y="307"/>
                  </a:lnTo>
                  <a:lnTo>
                    <a:pt x="494" y="45"/>
                  </a:lnTo>
                  <a:lnTo>
                    <a:pt x="34" y="314"/>
                  </a:lnTo>
                  <a:lnTo>
                    <a:pt x="494" y="50"/>
                  </a:lnTo>
                  <a:lnTo>
                    <a:pt x="29" y="317"/>
                  </a:lnTo>
                  <a:lnTo>
                    <a:pt x="494" y="50"/>
                  </a:lnTo>
                </a:path>
              </a:pathLst>
            </a:custGeom>
            <a:noFill/>
            <a:ln w="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auto">
            <a:xfrm>
              <a:off x="5703888" y="3316288"/>
              <a:ext cx="709613" cy="379413"/>
            </a:xfrm>
            <a:custGeom>
              <a:avLst/>
              <a:gdLst>
                <a:gd name="T0" fmla="*/ 9 w 447"/>
                <a:gd name="T1" fmla="*/ 168 h 239"/>
                <a:gd name="T2" fmla="*/ 12 w 447"/>
                <a:gd name="T3" fmla="*/ 166 h 239"/>
                <a:gd name="T4" fmla="*/ 0 w 447"/>
                <a:gd name="T5" fmla="*/ 179 h 239"/>
                <a:gd name="T6" fmla="*/ 314 w 447"/>
                <a:gd name="T7" fmla="*/ 0 h 239"/>
                <a:gd name="T8" fmla="*/ 0 w 447"/>
                <a:gd name="T9" fmla="*/ 184 h 239"/>
                <a:gd name="T10" fmla="*/ 320 w 447"/>
                <a:gd name="T11" fmla="*/ 0 h 239"/>
                <a:gd name="T12" fmla="*/ 2 w 447"/>
                <a:gd name="T13" fmla="*/ 193 h 239"/>
                <a:gd name="T14" fmla="*/ 337 w 447"/>
                <a:gd name="T15" fmla="*/ 0 h 239"/>
                <a:gd name="T16" fmla="*/ 4 w 447"/>
                <a:gd name="T17" fmla="*/ 196 h 239"/>
                <a:gd name="T18" fmla="*/ 345 w 447"/>
                <a:gd name="T19" fmla="*/ 0 h 239"/>
                <a:gd name="T20" fmla="*/ 15 w 447"/>
                <a:gd name="T21" fmla="*/ 203 h 239"/>
                <a:gd name="T22" fmla="*/ 369 w 447"/>
                <a:gd name="T23" fmla="*/ 0 h 239"/>
                <a:gd name="T24" fmla="*/ 29 w 447"/>
                <a:gd name="T25" fmla="*/ 206 h 239"/>
                <a:gd name="T26" fmla="*/ 387 w 447"/>
                <a:gd name="T27" fmla="*/ 0 h 239"/>
                <a:gd name="T28" fmla="*/ 37 w 447"/>
                <a:gd name="T29" fmla="*/ 216 h 239"/>
                <a:gd name="T30" fmla="*/ 412 w 447"/>
                <a:gd name="T31" fmla="*/ 0 h 239"/>
                <a:gd name="T32" fmla="*/ 39 w 447"/>
                <a:gd name="T33" fmla="*/ 224 h 239"/>
                <a:gd name="T34" fmla="*/ 430 w 447"/>
                <a:gd name="T35" fmla="*/ 0 h 239"/>
                <a:gd name="T36" fmla="*/ 29 w 447"/>
                <a:gd name="T37" fmla="*/ 239 h 239"/>
                <a:gd name="T38" fmla="*/ 447 w 447"/>
                <a:gd name="T39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7" h="239">
                  <a:moveTo>
                    <a:pt x="9" y="168"/>
                  </a:moveTo>
                  <a:lnTo>
                    <a:pt x="12" y="166"/>
                  </a:lnTo>
                  <a:lnTo>
                    <a:pt x="0" y="179"/>
                  </a:lnTo>
                  <a:lnTo>
                    <a:pt x="314" y="0"/>
                  </a:lnTo>
                  <a:lnTo>
                    <a:pt x="0" y="184"/>
                  </a:lnTo>
                  <a:lnTo>
                    <a:pt x="320" y="0"/>
                  </a:lnTo>
                  <a:lnTo>
                    <a:pt x="2" y="193"/>
                  </a:lnTo>
                  <a:lnTo>
                    <a:pt x="337" y="0"/>
                  </a:lnTo>
                  <a:lnTo>
                    <a:pt x="4" y="196"/>
                  </a:lnTo>
                  <a:lnTo>
                    <a:pt x="345" y="0"/>
                  </a:lnTo>
                  <a:lnTo>
                    <a:pt x="15" y="203"/>
                  </a:lnTo>
                  <a:lnTo>
                    <a:pt x="369" y="0"/>
                  </a:lnTo>
                  <a:lnTo>
                    <a:pt x="29" y="206"/>
                  </a:lnTo>
                  <a:lnTo>
                    <a:pt x="387" y="0"/>
                  </a:lnTo>
                  <a:lnTo>
                    <a:pt x="37" y="216"/>
                  </a:lnTo>
                  <a:lnTo>
                    <a:pt x="412" y="0"/>
                  </a:lnTo>
                  <a:lnTo>
                    <a:pt x="39" y="224"/>
                  </a:lnTo>
                  <a:lnTo>
                    <a:pt x="430" y="0"/>
                  </a:lnTo>
                  <a:lnTo>
                    <a:pt x="29" y="239"/>
                  </a:lnTo>
                  <a:lnTo>
                    <a:pt x="447" y="0"/>
                  </a:lnTo>
                </a:path>
              </a:pathLst>
            </a:custGeom>
            <a:noFill/>
            <a:ln w="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5703888" y="3316288"/>
              <a:ext cx="495300" cy="258763"/>
            </a:xfrm>
            <a:custGeom>
              <a:avLst/>
              <a:gdLst>
                <a:gd name="T0" fmla="*/ 0 w 312"/>
                <a:gd name="T1" fmla="*/ 0 h 163"/>
                <a:gd name="T2" fmla="*/ 0 w 312"/>
                <a:gd name="T3" fmla="*/ 0 h 163"/>
                <a:gd name="T4" fmla="*/ 0 w 312"/>
                <a:gd name="T5" fmla="*/ 3 h 163"/>
                <a:gd name="T6" fmla="*/ 5 w 312"/>
                <a:gd name="T7" fmla="*/ 0 h 163"/>
                <a:gd name="T8" fmla="*/ 0 w 312"/>
                <a:gd name="T9" fmla="*/ 6 h 163"/>
                <a:gd name="T10" fmla="*/ 10 w 312"/>
                <a:gd name="T11" fmla="*/ 0 h 163"/>
                <a:gd name="T12" fmla="*/ 0 w 312"/>
                <a:gd name="T13" fmla="*/ 11 h 163"/>
                <a:gd name="T14" fmla="*/ 22 w 312"/>
                <a:gd name="T15" fmla="*/ 0 h 163"/>
                <a:gd name="T16" fmla="*/ 0 w 312"/>
                <a:gd name="T17" fmla="*/ 21 h 163"/>
                <a:gd name="T18" fmla="*/ 39 w 312"/>
                <a:gd name="T19" fmla="*/ 0 h 163"/>
                <a:gd name="T20" fmla="*/ 0 w 312"/>
                <a:gd name="T21" fmla="*/ 26 h 163"/>
                <a:gd name="T22" fmla="*/ 47 w 312"/>
                <a:gd name="T23" fmla="*/ 0 h 163"/>
                <a:gd name="T24" fmla="*/ 0 w 312"/>
                <a:gd name="T25" fmla="*/ 35 h 163"/>
                <a:gd name="T26" fmla="*/ 62 w 312"/>
                <a:gd name="T27" fmla="*/ 0 h 163"/>
                <a:gd name="T28" fmla="*/ 0 w 312"/>
                <a:gd name="T29" fmla="*/ 46 h 163"/>
                <a:gd name="T30" fmla="*/ 82 w 312"/>
                <a:gd name="T31" fmla="*/ 0 h 163"/>
                <a:gd name="T32" fmla="*/ 0 w 312"/>
                <a:gd name="T33" fmla="*/ 53 h 163"/>
                <a:gd name="T34" fmla="*/ 94 w 312"/>
                <a:gd name="T35" fmla="*/ 0 h 163"/>
                <a:gd name="T36" fmla="*/ 0 w 312"/>
                <a:gd name="T37" fmla="*/ 58 h 163"/>
                <a:gd name="T38" fmla="*/ 100 w 312"/>
                <a:gd name="T39" fmla="*/ 0 h 163"/>
                <a:gd name="T40" fmla="*/ 0 w 312"/>
                <a:gd name="T41" fmla="*/ 71 h 163"/>
                <a:gd name="T42" fmla="*/ 125 w 312"/>
                <a:gd name="T43" fmla="*/ 0 h 163"/>
                <a:gd name="T44" fmla="*/ 0 w 312"/>
                <a:gd name="T45" fmla="*/ 86 h 163"/>
                <a:gd name="T46" fmla="*/ 150 w 312"/>
                <a:gd name="T47" fmla="*/ 0 h 163"/>
                <a:gd name="T48" fmla="*/ 0 w 312"/>
                <a:gd name="T49" fmla="*/ 88 h 163"/>
                <a:gd name="T50" fmla="*/ 154 w 312"/>
                <a:gd name="T51" fmla="*/ 0 h 163"/>
                <a:gd name="T52" fmla="*/ 0 w 312"/>
                <a:gd name="T53" fmla="*/ 93 h 163"/>
                <a:gd name="T54" fmla="*/ 162 w 312"/>
                <a:gd name="T55" fmla="*/ 0 h 163"/>
                <a:gd name="T56" fmla="*/ 0 w 312"/>
                <a:gd name="T57" fmla="*/ 104 h 163"/>
                <a:gd name="T58" fmla="*/ 184 w 312"/>
                <a:gd name="T59" fmla="*/ 0 h 163"/>
                <a:gd name="T60" fmla="*/ 2 w 312"/>
                <a:gd name="T61" fmla="*/ 114 h 163"/>
                <a:gd name="T62" fmla="*/ 200 w 312"/>
                <a:gd name="T63" fmla="*/ 0 h 163"/>
                <a:gd name="T64" fmla="*/ 5 w 312"/>
                <a:gd name="T65" fmla="*/ 119 h 163"/>
                <a:gd name="T66" fmla="*/ 212 w 312"/>
                <a:gd name="T67" fmla="*/ 0 h 163"/>
                <a:gd name="T68" fmla="*/ 12 w 312"/>
                <a:gd name="T69" fmla="*/ 124 h 163"/>
                <a:gd name="T70" fmla="*/ 227 w 312"/>
                <a:gd name="T71" fmla="*/ 0 h 163"/>
                <a:gd name="T72" fmla="*/ 19 w 312"/>
                <a:gd name="T73" fmla="*/ 126 h 163"/>
                <a:gd name="T74" fmla="*/ 239 w 312"/>
                <a:gd name="T75" fmla="*/ 0 h 163"/>
                <a:gd name="T76" fmla="*/ 22 w 312"/>
                <a:gd name="T77" fmla="*/ 126 h 163"/>
                <a:gd name="T78" fmla="*/ 242 w 312"/>
                <a:gd name="T79" fmla="*/ 0 h 163"/>
                <a:gd name="T80" fmla="*/ 32 w 312"/>
                <a:gd name="T81" fmla="*/ 131 h 163"/>
                <a:gd name="T82" fmla="*/ 262 w 312"/>
                <a:gd name="T83" fmla="*/ 0 h 163"/>
                <a:gd name="T84" fmla="*/ 39 w 312"/>
                <a:gd name="T85" fmla="*/ 143 h 163"/>
                <a:gd name="T86" fmla="*/ 289 w 312"/>
                <a:gd name="T87" fmla="*/ 0 h 163"/>
                <a:gd name="T88" fmla="*/ 37 w 312"/>
                <a:gd name="T89" fmla="*/ 154 h 163"/>
                <a:gd name="T90" fmla="*/ 305 w 312"/>
                <a:gd name="T91" fmla="*/ 0 h 163"/>
                <a:gd name="T92" fmla="*/ 29 w 312"/>
                <a:gd name="T93" fmla="*/ 163 h 163"/>
                <a:gd name="T94" fmla="*/ 312 w 312"/>
                <a:gd name="T95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2" h="16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5" y="0"/>
                  </a:lnTo>
                  <a:lnTo>
                    <a:pt x="0" y="6"/>
                  </a:lnTo>
                  <a:lnTo>
                    <a:pt x="10" y="0"/>
                  </a:lnTo>
                  <a:lnTo>
                    <a:pt x="0" y="11"/>
                  </a:lnTo>
                  <a:lnTo>
                    <a:pt x="22" y="0"/>
                  </a:lnTo>
                  <a:lnTo>
                    <a:pt x="0" y="21"/>
                  </a:lnTo>
                  <a:lnTo>
                    <a:pt x="39" y="0"/>
                  </a:lnTo>
                  <a:lnTo>
                    <a:pt x="0" y="26"/>
                  </a:lnTo>
                  <a:lnTo>
                    <a:pt x="47" y="0"/>
                  </a:lnTo>
                  <a:lnTo>
                    <a:pt x="0" y="35"/>
                  </a:lnTo>
                  <a:lnTo>
                    <a:pt x="62" y="0"/>
                  </a:lnTo>
                  <a:lnTo>
                    <a:pt x="0" y="46"/>
                  </a:lnTo>
                  <a:lnTo>
                    <a:pt x="82" y="0"/>
                  </a:lnTo>
                  <a:lnTo>
                    <a:pt x="0" y="53"/>
                  </a:lnTo>
                  <a:lnTo>
                    <a:pt x="94" y="0"/>
                  </a:lnTo>
                  <a:lnTo>
                    <a:pt x="0" y="58"/>
                  </a:lnTo>
                  <a:lnTo>
                    <a:pt x="100" y="0"/>
                  </a:lnTo>
                  <a:lnTo>
                    <a:pt x="0" y="71"/>
                  </a:lnTo>
                  <a:lnTo>
                    <a:pt x="125" y="0"/>
                  </a:lnTo>
                  <a:lnTo>
                    <a:pt x="0" y="86"/>
                  </a:lnTo>
                  <a:lnTo>
                    <a:pt x="150" y="0"/>
                  </a:lnTo>
                  <a:lnTo>
                    <a:pt x="0" y="88"/>
                  </a:lnTo>
                  <a:lnTo>
                    <a:pt x="154" y="0"/>
                  </a:lnTo>
                  <a:lnTo>
                    <a:pt x="0" y="93"/>
                  </a:lnTo>
                  <a:lnTo>
                    <a:pt x="162" y="0"/>
                  </a:lnTo>
                  <a:lnTo>
                    <a:pt x="0" y="104"/>
                  </a:lnTo>
                  <a:lnTo>
                    <a:pt x="184" y="0"/>
                  </a:lnTo>
                  <a:lnTo>
                    <a:pt x="2" y="114"/>
                  </a:lnTo>
                  <a:lnTo>
                    <a:pt x="200" y="0"/>
                  </a:lnTo>
                  <a:lnTo>
                    <a:pt x="5" y="119"/>
                  </a:lnTo>
                  <a:lnTo>
                    <a:pt x="212" y="0"/>
                  </a:lnTo>
                  <a:lnTo>
                    <a:pt x="12" y="124"/>
                  </a:lnTo>
                  <a:lnTo>
                    <a:pt x="227" y="0"/>
                  </a:lnTo>
                  <a:lnTo>
                    <a:pt x="19" y="126"/>
                  </a:lnTo>
                  <a:lnTo>
                    <a:pt x="239" y="0"/>
                  </a:lnTo>
                  <a:lnTo>
                    <a:pt x="22" y="126"/>
                  </a:lnTo>
                  <a:lnTo>
                    <a:pt x="242" y="0"/>
                  </a:lnTo>
                  <a:lnTo>
                    <a:pt x="32" y="131"/>
                  </a:lnTo>
                  <a:lnTo>
                    <a:pt x="262" y="0"/>
                  </a:lnTo>
                  <a:lnTo>
                    <a:pt x="39" y="143"/>
                  </a:lnTo>
                  <a:lnTo>
                    <a:pt x="289" y="0"/>
                  </a:lnTo>
                  <a:lnTo>
                    <a:pt x="37" y="154"/>
                  </a:lnTo>
                  <a:lnTo>
                    <a:pt x="305" y="0"/>
                  </a:lnTo>
                  <a:lnTo>
                    <a:pt x="29" y="163"/>
                  </a:lnTo>
                  <a:lnTo>
                    <a:pt x="312" y="0"/>
                  </a:lnTo>
                </a:path>
              </a:pathLst>
            </a:custGeom>
            <a:noFill/>
            <a:ln w="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0" name="PA_任意多边形 14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6000751" y="4206023"/>
            <a:ext cx="187325" cy="92075"/>
          </a:xfrm>
          <a:custGeom>
            <a:avLst/>
            <a:gdLst>
              <a:gd name="T0" fmla="*/ 0 w 118"/>
              <a:gd name="T1" fmla="*/ 0 h 58"/>
              <a:gd name="T2" fmla="*/ 0 w 118"/>
              <a:gd name="T3" fmla="*/ 0 h 58"/>
              <a:gd name="T4" fmla="*/ 2 w 118"/>
              <a:gd name="T5" fmla="*/ 8 h 58"/>
              <a:gd name="T6" fmla="*/ 17 w 118"/>
              <a:gd name="T7" fmla="*/ 0 h 58"/>
              <a:gd name="T8" fmla="*/ 3 w 118"/>
              <a:gd name="T9" fmla="*/ 18 h 58"/>
              <a:gd name="T10" fmla="*/ 33 w 118"/>
              <a:gd name="T11" fmla="*/ 0 h 58"/>
              <a:gd name="T12" fmla="*/ 5 w 118"/>
              <a:gd name="T13" fmla="*/ 23 h 58"/>
              <a:gd name="T14" fmla="*/ 45 w 118"/>
              <a:gd name="T15" fmla="*/ 0 h 58"/>
              <a:gd name="T16" fmla="*/ 5 w 118"/>
              <a:gd name="T17" fmla="*/ 23 h 58"/>
              <a:gd name="T18" fmla="*/ 47 w 118"/>
              <a:gd name="T19" fmla="*/ 0 h 58"/>
              <a:gd name="T20" fmla="*/ 8 w 118"/>
              <a:gd name="T21" fmla="*/ 31 h 58"/>
              <a:gd name="T22" fmla="*/ 62 w 118"/>
              <a:gd name="T23" fmla="*/ 0 h 58"/>
              <a:gd name="T24" fmla="*/ 13 w 118"/>
              <a:gd name="T25" fmla="*/ 38 h 58"/>
              <a:gd name="T26" fmla="*/ 80 w 118"/>
              <a:gd name="T27" fmla="*/ 0 h 58"/>
              <a:gd name="T28" fmla="*/ 23 w 118"/>
              <a:gd name="T29" fmla="*/ 46 h 58"/>
              <a:gd name="T30" fmla="*/ 105 w 118"/>
              <a:gd name="T31" fmla="*/ 0 h 58"/>
              <a:gd name="T32" fmla="*/ 35 w 118"/>
              <a:gd name="T33" fmla="*/ 55 h 58"/>
              <a:gd name="T34" fmla="*/ 118 w 118"/>
              <a:gd name="T35" fmla="*/ 6 h 58"/>
              <a:gd name="T36" fmla="*/ 37 w 118"/>
              <a:gd name="T37" fmla="*/ 55 h 58"/>
              <a:gd name="T38" fmla="*/ 118 w 118"/>
              <a:gd name="T39" fmla="*/ 6 h 58"/>
              <a:gd name="T40" fmla="*/ 43 w 118"/>
              <a:gd name="T41" fmla="*/ 56 h 58"/>
              <a:gd name="T42" fmla="*/ 117 w 118"/>
              <a:gd name="T43" fmla="*/ 13 h 58"/>
              <a:gd name="T44" fmla="*/ 47 w 118"/>
              <a:gd name="T45" fmla="*/ 58 h 58"/>
              <a:gd name="T46" fmla="*/ 117 w 118"/>
              <a:gd name="T47" fmla="*/ 18 h 58"/>
              <a:gd name="T48" fmla="*/ 48 w 118"/>
              <a:gd name="T49" fmla="*/ 58 h 58"/>
              <a:gd name="T50" fmla="*/ 115 w 118"/>
              <a:gd name="T51" fmla="*/ 20 h 58"/>
              <a:gd name="T52" fmla="*/ 68 w 118"/>
              <a:gd name="T53" fmla="*/ 58 h 58"/>
              <a:gd name="T54" fmla="*/ 107 w 118"/>
              <a:gd name="T55" fmla="*/ 36 h 58"/>
              <a:gd name="T56" fmla="*/ 77 w 118"/>
              <a:gd name="T57" fmla="*/ 56 h 58"/>
              <a:gd name="T58" fmla="*/ 100 w 118"/>
              <a:gd name="T59" fmla="*/ 43 h 58"/>
              <a:gd name="T60" fmla="*/ 85 w 118"/>
              <a:gd name="T61" fmla="*/ 53 h 58"/>
              <a:gd name="T62" fmla="*/ 90 w 118"/>
              <a:gd name="T63" fmla="*/ 5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8" h="58">
                <a:moveTo>
                  <a:pt x="0" y="0"/>
                </a:moveTo>
                <a:lnTo>
                  <a:pt x="0" y="0"/>
                </a:lnTo>
                <a:lnTo>
                  <a:pt x="2" y="8"/>
                </a:lnTo>
                <a:lnTo>
                  <a:pt x="17" y="0"/>
                </a:lnTo>
                <a:lnTo>
                  <a:pt x="3" y="18"/>
                </a:lnTo>
                <a:lnTo>
                  <a:pt x="33" y="0"/>
                </a:lnTo>
                <a:lnTo>
                  <a:pt x="5" y="23"/>
                </a:lnTo>
                <a:lnTo>
                  <a:pt x="45" y="0"/>
                </a:lnTo>
                <a:lnTo>
                  <a:pt x="5" y="23"/>
                </a:lnTo>
                <a:lnTo>
                  <a:pt x="47" y="0"/>
                </a:lnTo>
                <a:lnTo>
                  <a:pt x="8" y="31"/>
                </a:lnTo>
                <a:lnTo>
                  <a:pt x="62" y="0"/>
                </a:lnTo>
                <a:lnTo>
                  <a:pt x="13" y="38"/>
                </a:lnTo>
                <a:lnTo>
                  <a:pt x="80" y="0"/>
                </a:lnTo>
                <a:lnTo>
                  <a:pt x="23" y="46"/>
                </a:lnTo>
                <a:lnTo>
                  <a:pt x="105" y="0"/>
                </a:lnTo>
                <a:lnTo>
                  <a:pt x="35" y="55"/>
                </a:lnTo>
                <a:lnTo>
                  <a:pt x="118" y="6"/>
                </a:lnTo>
                <a:lnTo>
                  <a:pt x="37" y="55"/>
                </a:lnTo>
                <a:lnTo>
                  <a:pt x="118" y="6"/>
                </a:lnTo>
                <a:lnTo>
                  <a:pt x="43" y="56"/>
                </a:lnTo>
                <a:lnTo>
                  <a:pt x="117" y="13"/>
                </a:lnTo>
                <a:lnTo>
                  <a:pt x="47" y="58"/>
                </a:lnTo>
                <a:lnTo>
                  <a:pt x="117" y="18"/>
                </a:lnTo>
                <a:lnTo>
                  <a:pt x="48" y="58"/>
                </a:lnTo>
                <a:lnTo>
                  <a:pt x="115" y="20"/>
                </a:lnTo>
                <a:lnTo>
                  <a:pt x="68" y="58"/>
                </a:lnTo>
                <a:lnTo>
                  <a:pt x="107" y="36"/>
                </a:lnTo>
                <a:lnTo>
                  <a:pt x="77" y="56"/>
                </a:lnTo>
                <a:lnTo>
                  <a:pt x="100" y="43"/>
                </a:lnTo>
                <a:lnTo>
                  <a:pt x="85" y="53"/>
                </a:lnTo>
                <a:lnTo>
                  <a:pt x="90" y="51"/>
                </a:lnTo>
              </a:path>
            </a:pathLst>
          </a:custGeom>
          <a:noFill/>
          <a:ln w="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68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13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41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44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55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73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9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PicturePlaceholder 1"/>
          <p:cNvSpPr>
            <a:spLocks noGrp="1"/>
          </p:cNvSpPr>
          <p:nvPr>
            <p:ph type="pic" sz="quarter" idx="13"/>
            <p:custDataLst>
              <p:tags r:id="rId1"/>
            </p:custDataLst>
          </p:nvPr>
        </p:nvSpPr>
        <p:spPr/>
      </p:sp>
      <p:sp>
        <p:nvSpPr>
          <p:cNvPr id="3" name="PA_PicturePlaceholder 2"/>
          <p:cNvSpPr>
            <a:spLocks noGrp="1"/>
          </p:cNvSpPr>
          <p:nvPr>
            <p:ph type="pic" sz="quarter" idx="14"/>
            <p:custDataLst>
              <p:tags r:id="rId2"/>
            </p:custDataLst>
          </p:nvPr>
        </p:nvSpPr>
        <p:spPr/>
      </p:sp>
      <p:sp>
        <p:nvSpPr>
          <p:cNvPr id="4" name="PA_PicturePlaceholder 3"/>
          <p:cNvSpPr>
            <a:spLocks noGrp="1"/>
          </p:cNvSpPr>
          <p:nvPr>
            <p:ph type="pic" sz="quarter" idx="15"/>
            <p:custDataLst>
              <p:tags r:id="rId3"/>
            </p:custDataLst>
          </p:nvPr>
        </p:nvSpPr>
        <p:spPr/>
      </p:sp>
      <p:pic>
        <p:nvPicPr>
          <p:cNvPr id="45" name="PA_图片 4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" t="17486" r="3751" b="6639"/>
          <a:stretch>
            <a:fillRect/>
          </a:stretch>
        </p:blipFill>
        <p:spPr>
          <a:xfrm>
            <a:off x="8101425" y="2429405"/>
            <a:ext cx="2586871" cy="1410722"/>
          </a:xfrm>
          <a:custGeom>
            <a:avLst/>
            <a:gdLst>
              <a:gd name="connsiteX0" fmla="*/ 2525702 w 2586871"/>
              <a:gd name="connsiteY0" fmla="*/ 0 h 1410722"/>
              <a:gd name="connsiteX1" fmla="*/ 2525702 w 2586871"/>
              <a:gd name="connsiteY1" fmla="*/ 431696 h 1410722"/>
              <a:gd name="connsiteX2" fmla="*/ 2563933 w 2586871"/>
              <a:gd name="connsiteY2" fmla="*/ 886519 h 1410722"/>
              <a:gd name="connsiteX3" fmla="*/ 2586871 w 2586871"/>
              <a:gd name="connsiteY3" fmla="*/ 1379887 h 1410722"/>
              <a:gd name="connsiteX4" fmla="*/ 1485818 w 2586871"/>
              <a:gd name="connsiteY4" fmla="*/ 1395304 h 1410722"/>
              <a:gd name="connsiteX5" fmla="*/ 2455 w 2586871"/>
              <a:gd name="connsiteY5" fmla="*/ 1410722 h 1410722"/>
              <a:gd name="connsiteX6" fmla="*/ 48333 w 2586871"/>
              <a:gd name="connsiteY6" fmla="*/ 1356760 h 1410722"/>
              <a:gd name="connsiteX7" fmla="*/ 2455 w 2586871"/>
              <a:gd name="connsiteY7" fmla="*/ 1302798 h 1410722"/>
              <a:gd name="connsiteX8" fmla="*/ 25394 w 2586871"/>
              <a:gd name="connsiteY8" fmla="*/ 647545 h 1410722"/>
              <a:gd name="connsiteX9" fmla="*/ 86564 w 2586871"/>
              <a:gd name="connsiteY9" fmla="*/ 38544 h 1410722"/>
              <a:gd name="connsiteX10" fmla="*/ 1592865 w 2586871"/>
              <a:gd name="connsiteY10" fmla="*/ 23127 h 1410722"/>
              <a:gd name="connsiteX11" fmla="*/ 2525702 w 2586871"/>
              <a:gd name="connsiteY11" fmla="*/ 0 h 141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86871" h="1410722">
                <a:moveTo>
                  <a:pt x="2525702" y="0"/>
                </a:moveTo>
                <a:cubicBezTo>
                  <a:pt x="2563933" y="138760"/>
                  <a:pt x="2525702" y="285228"/>
                  <a:pt x="2525702" y="431696"/>
                </a:cubicBezTo>
                <a:cubicBezTo>
                  <a:pt x="2518055" y="585874"/>
                  <a:pt x="2548640" y="732342"/>
                  <a:pt x="2563933" y="886519"/>
                </a:cubicBezTo>
                <a:cubicBezTo>
                  <a:pt x="2579225" y="1040697"/>
                  <a:pt x="2579225" y="1202583"/>
                  <a:pt x="2586871" y="1379887"/>
                </a:cubicBezTo>
                <a:cubicBezTo>
                  <a:pt x="2258085" y="1295089"/>
                  <a:pt x="1883421" y="1403013"/>
                  <a:pt x="1485818" y="1395304"/>
                </a:cubicBezTo>
                <a:cubicBezTo>
                  <a:pt x="981169" y="1379887"/>
                  <a:pt x="461227" y="1356760"/>
                  <a:pt x="2455" y="1410722"/>
                </a:cubicBezTo>
                <a:cubicBezTo>
                  <a:pt x="2455" y="1379887"/>
                  <a:pt x="33040" y="1379887"/>
                  <a:pt x="48333" y="1356760"/>
                </a:cubicBezTo>
                <a:cubicBezTo>
                  <a:pt x="48333" y="1325925"/>
                  <a:pt x="-12837" y="1356760"/>
                  <a:pt x="2455" y="1302798"/>
                </a:cubicBezTo>
                <a:cubicBezTo>
                  <a:pt x="10102" y="1079241"/>
                  <a:pt x="25394" y="878811"/>
                  <a:pt x="25394" y="647545"/>
                </a:cubicBezTo>
                <a:cubicBezTo>
                  <a:pt x="25394" y="423988"/>
                  <a:pt x="10102" y="215848"/>
                  <a:pt x="86564" y="38544"/>
                </a:cubicBezTo>
                <a:cubicBezTo>
                  <a:pt x="660029" y="46253"/>
                  <a:pt x="1034693" y="30836"/>
                  <a:pt x="1592865" y="23127"/>
                </a:cubicBezTo>
                <a:cubicBezTo>
                  <a:pt x="1898713" y="15418"/>
                  <a:pt x="2204561" y="7709"/>
                  <a:pt x="2525702" y="0"/>
                </a:cubicBezTo>
                <a:close/>
              </a:path>
            </a:pathLst>
          </a:custGeom>
        </p:spPr>
      </p:pic>
      <p:pic>
        <p:nvPicPr>
          <p:cNvPr id="43" name="PA_图片 4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6" t="15709" r="7776" b="15211"/>
          <a:stretch>
            <a:fillRect/>
          </a:stretch>
        </p:blipFill>
        <p:spPr>
          <a:xfrm>
            <a:off x="4802566" y="2429405"/>
            <a:ext cx="2586871" cy="1410722"/>
          </a:xfrm>
          <a:custGeom>
            <a:avLst/>
            <a:gdLst>
              <a:gd name="connsiteX0" fmla="*/ 2525702 w 2586871"/>
              <a:gd name="connsiteY0" fmla="*/ 0 h 1410722"/>
              <a:gd name="connsiteX1" fmla="*/ 2525702 w 2586871"/>
              <a:gd name="connsiteY1" fmla="*/ 431696 h 1410722"/>
              <a:gd name="connsiteX2" fmla="*/ 2563933 w 2586871"/>
              <a:gd name="connsiteY2" fmla="*/ 886519 h 1410722"/>
              <a:gd name="connsiteX3" fmla="*/ 2586871 w 2586871"/>
              <a:gd name="connsiteY3" fmla="*/ 1379887 h 1410722"/>
              <a:gd name="connsiteX4" fmla="*/ 1485818 w 2586871"/>
              <a:gd name="connsiteY4" fmla="*/ 1395304 h 1410722"/>
              <a:gd name="connsiteX5" fmla="*/ 2455 w 2586871"/>
              <a:gd name="connsiteY5" fmla="*/ 1410722 h 1410722"/>
              <a:gd name="connsiteX6" fmla="*/ 48333 w 2586871"/>
              <a:gd name="connsiteY6" fmla="*/ 1356760 h 1410722"/>
              <a:gd name="connsiteX7" fmla="*/ 2455 w 2586871"/>
              <a:gd name="connsiteY7" fmla="*/ 1302798 h 1410722"/>
              <a:gd name="connsiteX8" fmla="*/ 25394 w 2586871"/>
              <a:gd name="connsiteY8" fmla="*/ 647545 h 1410722"/>
              <a:gd name="connsiteX9" fmla="*/ 86564 w 2586871"/>
              <a:gd name="connsiteY9" fmla="*/ 38544 h 1410722"/>
              <a:gd name="connsiteX10" fmla="*/ 1592865 w 2586871"/>
              <a:gd name="connsiteY10" fmla="*/ 23127 h 1410722"/>
              <a:gd name="connsiteX11" fmla="*/ 2525702 w 2586871"/>
              <a:gd name="connsiteY11" fmla="*/ 0 h 141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86871" h="1410722">
                <a:moveTo>
                  <a:pt x="2525702" y="0"/>
                </a:moveTo>
                <a:cubicBezTo>
                  <a:pt x="2563933" y="138760"/>
                  <a:pt x="2525702" y="285228"/>
                  <a:pt x="2525702" y="431696"/>
                </a:cubicBezTo>
                <a:cubicBezTo>
                  <a:pt x="2518055" y="585874"/>
                  <a:pt x="2548640" y="732342"/>
                  <a:pt x="2563933" y="886519"/>
                </a:cubicBezTo>
                <a:cubicBezTo>
                  <a:pt x="2579225" y="1040697"/>
                  <a:pt x="2579225" y="1202583"/>
                  <a:pt x="2586871" y="1379887"/>
                </a:cubicBezTo>
                <a:cubicBezTo>
                  <a:pt x="2258085" y="1295089"/>
                  <a:pt x="1883421" y="1403013"/>
                  <a:pt x="1485818" y="1395304"/>
                </a:cubicBezTo>
                <a:cubicBezTo>
                  <a:pt x="981169" y="1379887"/>
                  <a:pt x="461227" y="1356760"/>
                  <a:pt x="2455" y="1410722"/>
                </a:cubicBezTo>
                <a:cubicBezTo>
                  <a:pt x="2455" y="1379887"/>
                  <a:pt x="33040" y="1379887"/>
                  <a:pt x="48333" y="1356760"/>
                </a:cubicBezTo>
                <a:cubicBezTo>
                  <a:pt x="48333" y="1325925"/>
                  <a:pt x="-12837" y="1356760"/>
                  <a:pt x="2455" y="1302798"/>
                </a:cubicBezTo>
                <a:cubicBezTo>
                  <a:pt x="10102" y="1079241"/>
                  <a:pt x="25394" y="878811"/>
                  <a:pt x="25394" y="647545"/>
                </a:cubicBezTo>
                <a:cubicBezTo>
                  <a:pt x="25394" y="423988"/>
                  <a:pt x="10102" y="215848"/>
                  <a:pt x="86564" y="38544"/>
                </a:cubicBezTo>
                <a:cubicBezTo>
                  <a:pt x="660029" y="46253"/>
                  <a:pt x="1034693" y="30836"/>
                  <a:pt x="1592865" y="23127"/>
                </a:cubicBezTo>
                <a:cubicBezTo>
                  <a:pt x="1898713" y="15418"/>
                  <a:pt x="2204561" y="7709"/>
                  <a:pt x="2525702" y="0"/>
                </a:cubicBezTo>
                <a:close/>
              </a:path>
            </a:pathLst>
          </a:custGeom>
        </p:spPr>
      </p:pic>
      <p:grpSp>
        <p:nvGrpSpPr>
          <p:cNvPr id="15" name="10_5"/>
          <p:cNvGrpSpPr/>
          <p:nvPr>
            <p:custDataLst>
              <p:tags r:id="rId6"/>
            </p:custDataLst>
          </p:nvPr>
        </p:nvGrpSpPr>
        <p:grpSpPr>
          <a:xfrm>
            <a:off x="1287295" y="494675"/>
            <a:ext cx="648510" cy="752868"/>
            <a:chOff x="5957888" y="3260725"/>
            <a:chExt cx="276225" cy="320675"/>
          </a:xfrm>
          <a:solidFill>
            <a:schemeClr val="accent5"/>
          </a:solidFill>
        </p:grpSpPr>
        <p:sp>
          <p:nvSpPr>
            <p:cNvPr id="6" name="Freeform 40217"/>
            <p:cNvSpPr>
              <a:spLocks noEditPoints="1"/>
            </p:cNvSpPr>
            <p:nvPr/>
          </p:nvSpPr>
          <p:spPr bwMode="auto">
            <a:xfrm>
              <a:off x="5989638" y="3260725"/>
              <a:ext cx="244475" cy="258763"/>
            </a:xfrm>
            <a:custGeom>
              <a:avLst/>
              <a:gdLst>
                <a:gd name="T0" fmla="*/ 33 w 62"/>
                <a:gd name="T1" fmla="*/ 54 h 66"/>
                <a:gd name="T2" fmla="*/ 41 w 62"/>
                <a:gd name="T3" fmla="*/ 26 h 66"/>
                <a:gd name="T4" fmla="*/ 19 w 62"/>
                <a:gd name="T5" fmla="*/ 48 h 66"/>
                <a:gd name="T6" fmla="*/ 17 w 62"/>
                <a:gd name="T7" fmla="*/ 54 h 66"/>
                <a:gd name="T8" fmla="*/ 0 w 62"/>
                <a:gd name="T9" fmla="*/ 48 h 66"/>
                <a:gd name="T10" fmla="*/ 10 w 62"/>
                <a:gd name="T11" fmla="*/ 27 h 66"/>
                <a:gd name="T12" fmla="*/ 57 w 62"/>
                <a:gd name="T13" fmla="*/ 9 h 66"/>
                <a:gd name="T14" fmla="*/ 58 w 62"/>
                <a:gd name="T15" fmla="*/ 48 h 66"/>
                <a:gd name="T16" fmla="*/ 51 w 62"/>
                <a:gd name="T17" fmla="*/ 63 h 66"/>
                <a:gd name="T18" fmla="*/ 42 w 62"/>
                <a:gd name="T19" fmla="*/ 65 h 66"/>
                <a:gd name="T20" fmla="*/ 30 w 62"/>
                <a:gd name="T21" fmla="*/ 60 h 66"/>
                <a:gd name="T22" fmla="*/ 53 w 62"/>
                <a:gd name="T23" fmla="*/ 37 h 66"/>
                <a:gd name="T24" fmla="*/ 50 w 62"/>
                <a:gd name="T25" fmla="*/ 7 h 66"/>
                <a:gd name="T26" fmla="*/ 12 w 62"/>
                <a:gd name="T27" fmla="*/ 26 h 66"/>
                <a:gd name="T28" fmla="*/ 13 w 62"/>
                <a:gd name="T29" fmla="*/ 38 h 66"/>
                <a:gd name="T30" fmla="*/ 31 w 62"/>
                <a:gd name="T31" fmla="*/ 20 h 66"/>
                <a:gd name="T32" fmla="*/ 42 w 62"/>
                <a:gd name="T33" fmla="*/ 36 h 66"/>
                <a:gd name="T34" fmla="*/ 49 w 62"/>
                <a:gd name="T35" fmla="*/ 51 h 66"/>
                <a:gd name="T36" fmla="*/ 57 w 62"/>
                <a:gd name="T37" fmla="*/ 19 h 66"/>
                <a:gd name="T38" fmla="*/ 51 w 62"/>
                <a:gd name="T39" fmla="*/ 51 h 66"/>
                <a:gd name="T40" fmla="*/ 61 w 62"/>
                <a:gd name="T41" fmla="*/ 24 h 66"/>
                <a:gd name="T42" fmla="*/ 43 w 62"/>
                <a:gd name="T43" fmla="*/ 63 h 66"/>
                <a:gd name="T44" fmla="*/ 45 w 62"/>
                <a:gd name="T45" fmla="*/ 51 h 66"/>
                <a:gd name="T46" fmla="*/ 38 w 62"/>
                <a:gd name="T47" fmla="*/ 49 h 66"/>
                <a:gd name="T48" fmla="*/ 43 w 62"/>
                <a:gd name="T49" fmla="*/ 63 h 66"/>
                <a:gd name="T50" fmla="*/ 11 w 62"/>
                <a:gd name="T51" fmla="*/ 50 h 66"/>
                <a:gd name="T52" fmla="*/ 13 w 62"/>
                <a:gd name="T53" fmla="*/ 39 h 66"/>
                <a:gd name="T54" fmla="*/ 5 w 62"/>
                <a:gd name="T55" fmla="*/ 39 h 66"/>
                <a:gd name="T56" fmla="*/ 35 w 62"/>
                <a:gd name="T57" fmla="*/ 21 h 66"/>
                <a:gd name="T58" fmla="*/ 23 w 62"/>
                <a:gd name="T59" fmla="*/ 36 h 66"/>
                <a:gd name="T60" fmla="*/ 45 w 62"/>
                <a:gd name="T61" fmla="*/ 63 h 66"/>
                <a:gd name="T62" fmla="*/ 55 w 62"/>
                <a:gd name="T63" fmla="*/ 53 h 66"/>
                <a:gd name="T64" fmla="*/ 45 w 62"/>
                <a:gd name="T65" fmla="*/ 63 h 66"/>
                <a:gd name="T66" fmla="*/ 21 w 62"/>
                <a:gd name="T67" fmla="*/ 40 h 66"/>
                <a:gd name="T68" fmla="*/ 12 w 62"/>
                <a:gd name="T6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" h="66">
                  <a:moveTo>
                    <a:pt x="30" y="60"/>
                  </a:moveTo>
                  <a:cubicBezTo>
                    <a:pt x="31" y="58"/>
                    <a:pt x="32" y="56"/>
                    <a:pt x="33" y="54"/>
                  </a:cubicBezTo>
                  <a:cubicBezTo>
                    <a:pt x="38" y="47"/>
                    <a:pt x="41" y="39"/>
                    <a:pt x="42" y="31"/>
                  </a:cubicBezTo>
                  <a:cubicBezTo>
                    <a:pt x="42" y="29"/>
                    <a:pt x="42" y="28"/>
                    <a:pt x="41" y="26"/>
                  </a:cubicBezTo>
                  <a:cubicBezTo>
                    <a:pt x="40" y="21"/>
                    <a:pt x="36" y="21"/>
                    <a:pt x="33" y="25"/>
                  </a:cubicBezTo>
                  <a:cubicBezTo>
                    <a:pt x="27" y="31"/>
                    <a:pt x="22" y="39"/>
                    <a:pt x="19" y="48"/>
                  </a:cubicBezTo>
                  <a:cubicBezTo>
                    <a:pt x="18" y="49"/>
                    <a:pt x="18" y="50"/>
                    <a:pt x="18" y="51"/>
                  </a:cubicBezTo>
                  <a:cubicBezTo>
                    <a:pt x="18" y="52"/>
                    <a:pt x="17" y="53"/>
                    <a:pt x="17" y="54"/>
                  </a:cubicBezTo>
                  <a:cubicBezTo>
                    <a:pt x="15" y="52"/>
                    <a:pt x="13" y="52"/>
                    <a:pt x="11" y="53"/>
                  </a:cubicBezTo>
                  <a:cubicBezTo>
                    <a:pt x="9" y="50"/>
                    <a:pt x="4" y="50"/>
                    <a:pt x="0" y="48"/>
                  </a:cubicBezTo>
                  <a:cubicBezTo>
                    <a:pt x="1" y="45"/>
                    <a:pt x="3" y="41"/>
                    <a:pt x="4" y="38"/>
                  </a:cubicBezTo>
                  <a:cubicBezTo>
                    <a:pt x="6" y="34"/>
                    <a:pt x="8" y="30"/>
                    <a:pt x="10" y="27"/>
                  </a:cubicBezTo>
                  <a:cubicBezTo>
                    <a:pt x="13" y="19"/>
                    <a:pt x="19" y="13"/>
                    <a:pt x="25" y="8"/>
                  </a:cubicBezTo>
                  <a:cubicBezTo>
                    <a:pt x="35" y="0"/>
                    <a:pt x="50" y="2"/>
                    <a:pt x="57" y="9"/>
                  </a:cubicBezTo>
                  <a:cubicBezTo>
                    <a:pt x="61" y="14"/>
                    <a:pt x="62" y="20"/>
                    <a:pt x="62" y="27"/>
                  </a:cubicBezTo>
                  <a:cubicBezTo>
                    <a:pt x="62" y="34"/>
                    <a:pt x="60" y="41"/>
                    <a:pt x="58" y="48"/>
                  </a:cubicBezTo>
                  <a:cubicBezTo>
                    <a:pt x="56" y="53"/>
                    <a:pt x="53" y="57"/>
                    <a:pt x="51" y="62"/>
                  </a:cubicBezTo>
                  <a:cubicBezTo>
                    <a:pt x="51" y="62"/>
                    <a:pt x="51" y="63"/>
                    <a:pt x="51" y="63"/>
                  </a:cubicBezTo>
                  <a:cubicBezTo>
                    <a:pt x="51" y="64"/>
                    <a:pt x="50" y="65"/>
                    <a:pt x="50" y="66"/>
                  </a:cubicBezTo>
                  <a:cubicBezTo>
                    <a:pt x="47" y="66"/>
                    <a:pt x="44" y="66"/>
                    <a:pt x="42" y="65"/>
                  </a:cubicBezTo>
                  <a:cubicBezTo>
                    <a:pt x="40" y="63"/>
                    <a:pt x="37" y="62"/>
                    <a:pt x="35" y="61"/>
                  </a:cubicBezTo>
                  <a:cubicBezTo>
                    <a:pt x="33" y="61"/>
                    <a:pt x="32" y="60"/>
                    <a:pt x="30" y="60"/>
                  </a:cubicBezTo>
                  <a:close/>
                  <a:moveTo>
                    <a:pt x="49" y="51"/>
                  </a:moveTo>
                  <a:cubicBezTo>
                    <a:pt x="50" y="46"/>
                    <a:pt x="52" y="41"/>
                    <a:pt x="53" y="37"/>
                  </a:cubicBezTo>
                  <a:cubicBezTo>
                    <a:pt x="55" y="30"/>
                    <a:pt x="56" y="24"/>
                    <a:pt x="55" y="17"/>
                  </a:cubicBezTo>
                  <a:cubicBezTo>
                    <a:pt x="55" y="13"/>
                    <a:pt x="53" y="9"/>
                    <a:pt x="50" y="7"/>
                  </a:cubicBezTo>
                  <a:cubicBezTo>
                    <a:pt x="43" y="4"/>
                    <a:pt x="33" y="3"/>
                    <a:pt x="26" y="9"/>
                  </a:cubicBezTo>
                  <a:cubicBezTo>
                    <a:pt x="20" y="14"/>
                    <a:pt x="16" y="19"/>
                    <a:pt x="12" y="26"/>
                  </a:cubicBezTo>
                  <a:cubicBezTo>
                    <a:pt x="10" y="29"/>
                    <a:pt x="9" y="32"/>
                    <a:pt x="7" y="36"/>
                  </a:cubicBezTo>
                  <a:cubicBezTo>
                    <a:pt x="9" y="36"/>
                    <a:pt x="11" y="37"/>
                    <a:pt x="13" y="38"/>
                  </a:cubicBezTo>
                  <a:cubicBezTo>
                    <a:pt x="15" y="39"/>
                    <a:pt x="15" y="37"/>
                    <a:pt x="16" y="36"/>
                  </a:cubicBezTo>
                  <a:cubicBezTo>
                    <a:pt x="19" y="29"/>
                    <a:pt x="24" y="24"/>
                    <a:pt x="31" y="20"/>
                  </a:cubicBezTo>
                  <a:cubicBezTo>
                    <a:pt x="36" y="18"/>
                    <a:pt x="41" y="19"/>
                    <a:pt x="42" y="25"/>
                  </a:cubicBezTo>
                  <a:cubicBezTo>
                    <a:pt x="43" y="29"/>
                    <a:pt x="43" y="33"/>
                    <a:pt x="42" y="36"/>
                  </a:cubicBezTo>
                  <a:cubicBezTo>
                    <a:pt x="42" y="40"/>
                    <a:pt x="41" y="43"/>
                    <a:pt x="40" y="47"/>
                  </a:cubicBezTo>
                  <a:cubicBezTo>
                    <a:pt x="43" y="48"/>
                    <a:pt x="46" y="50"/>
                    <a:pt x="49" y="51"/>
                  </a:cubicBezTo>
                  <a:close/>
                  <a:moveTo>
                    <a:pt x="55" y="10"/>
                  </a:moveTo>
                  <a:cubicBezTo>
                    <a:pt x="55" y="13"/>
                    <a:pt x="57" y="16"/>
                    <a:pt x="57" y="19"/>
                  </a:cubicBezTo>
                  <a:cubicBezTo>
                    <a:pt x="58" y="27"/>
                    <a:pt x="56" y="34"/>
                    <a:pt x="54" y="41"/>
                  </a:cubicBezTo>
                  <a:cubicBezTo>
                    <a:pt x="53" y="44"/>
                    <a:pt x="52" y="48"/>
                    <a:pt x="51" y="51"/>
                  </a:cubicBezTo>
                  <a:cubicBezTo>
                    <a:pt x="55" y="52"/>
                    <a:pt x="56" y="50"/>
                    <a:pt x="57" y="46"/>
                  </a:cubicBezTo>
                  <a:cubicBezTo>
                    <a:pt x="59" y="39"/>
                    <a:pt x="61" y="32"/>
                    <a:pt x="61" y="24"/>
                  </a:cubicBezTo>
                  <a:cubicBezTo>
                    <a:pt x="60" y="18"/>
                    <a:pt x="59" y="13"/>
                    <a:pt x="55" y="10"/>
                  </a:cubicBezTo>
                  <a:close/>
                  <a:moveTo>
                    <a:pt x="43" y="63"/>
                  </a:moveTo>
                  <a:cubicBezTo>
                    <a:pt x="45" y="60"/>
                    <a:pt x="46" y="57"/>
                    <a:pt x="47" y="55"/>
                  </a:cubicBezTo>
                  <a:cubicBezTo>
                    <a:pt x="47" y="54"/>
                    <a:pt x="47" y="51"/>
                    <a:pt x="45" y="51"/>
                  </a:cubicBezTo>
                  <a:cubicBezTo>
                    <a:pt x="44" y="50"/>
                    <a:pt x="42" y="49"/>
                    <a:pt x="41" y="49"/>
                  </a:cubicBezTo>
                  <a:cubicBezTo>
                    <a:pt x="40" y="49"/>
                    <a:pt x="39" y="48"/>
                    <a:pt x="38" y="49"/>
                  </a:cubicBezTo>
                  <a:cubicBezTo>
                    <a:pt x="36" y="53"/>
                    <a:pt x="35" y="56"/>
                    <a:pt x="33" y="59"/>
                  </a:cubicBezTo>
                  <a:cubicBezTo>
                    <a:pt x="36" y="60"/>
                    <a:pt x="40" y="61"/>
                    <a:pt x="43" y="63"/>
                  </a:cubicBezTo>
                  <a:close/>
                  <a:moveTo>
                    <a:pt x="2" y="48"/>
                  </a:moveTo>
                  <a:cubicBezTo>
                    <a:pt x="5" y="48"/>
                    <a:pt x="8" y="49"/>
                    <a:pt x="11" y="50"/>
                  </a:cubicBezTo>
                  <a:cubicBezTo>
                    <a:pt x="12" y="47"/>
                    <a:pt x="13" y="44"/>
                    <a:pt x="14" y="41"/>
                  </a:cubicBezTo>
                  <a:cubicBezTo>
                    <a:pt x="14" y="41"/>
                    <a:pt x="13" y="40"/>
                    <a:pt x="13" y="39"/>
                  </a:cubicBezTo>
                  <a:cubicBezTo>
                    <a:pt x="11" y="39"/>
                    <a:pt x="9" y="39"/>
                    <a:pt x="6" y="38"/>
                  </a:cubicBezTo>
                  <a:cubicBezTo>
                    <a:pt x="6" y="38"/>
                    <a:pt x="6" y="39"/>
                    <a:pt x="5" y="39"/>
                  </a:cubicBezTo>
                  <a:cubicBezTo>
                    <a:pt x="4" y="42"/>
                    <a:pt x="3" y="44"/>
                    <a:pt x="2" y="48"/>
                  </a:cubicBezTo>
                  <a:close/>
                  <a:moveTo>
                    <a:pt x="35" y="21"/>
                  </a:moveTo>
                  <a:cubicBezTo>
                    <a:pt x="30" y="21"/>
                    <a:pt x="18" y="31"/>
                    <a:pt x="17" y="39"/>
                  </a:cubicBezTo>
                  <a:cubicBezTo>
                    <a:pt x="20" y="39"/>
                    <a:pt x="21" y="39"/>
                    <a:pt x="23" y="36"/>
                  </a:cubicBezTo>
                  <a:cubicBezTo>
                    <a:pt x="26" y="30"/>
                    <a:pt x="30" y="25"/>
                    <a:pt x="35" y="21"/>
                  </a:cubicBezTo>
                  <a:close/>
                  <a:moveTo>
                    <a:pt x="45" y="63"/>
                  </a:moveTo>
                  <a:cubicBezTo>
                    <a:pt x="48" y="65"/>
                    <a:pt x="49" y="64"/>
                    <a:pt x="50" y="62"/>
                  </a:cubicBezTo>
                  <a:cubicBezTo>
                    <a:pt x="52" y="59"/>
                    <a:pt x="53" y="56"/>
                    <a:pt x="55" y="53"/>
                  </a:cubicBezTo>
                  <a:cubicBezTo>
                    <a:pt x="51" y="52"/>
                    <a:pt x="49" y="53"/>
                    <a:pt x="48" y="56"/>
                  </a:cubicBezTo>
                  <a:cubicBezTo>
                    <a:pt x="47" y="59"/>
                    <a:pt x="46" y="61"/>
                    <a:pt x="45" y="63"/>
                  </a:cubicBezTo>
                  <a:close/>
                  <a:moveTo>
                    <a:pt x="16" y="51"/>
                  </a:moveTo>
                  <a:cubicBezTo>
                    <a:pt x="18" y="47"/>
                    <a:pt x="19" y="44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4" y="44"/>
                    <a:pt x="13" y="47"/>
                    <a:pt x="12" y="50"/>
                  </a:cubicBezTo>
                  <a:cubicBezTo>
                    <a:pt x="14" y="50"/>
                    <a:pt x="15" y="50"/>
                    <a:pt x="16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40218"/>
            <p:cNvSpPr>
              <a:spLocks/>
            </p:cNvSpPr>
            <p:nvPr/>
          </p:nvSpPr>
          <p:spPr bwMode="auto">
            <a:xfrm>
              <a:off x="5957888" y="3479800"/>
              <a:ext cx="28575" cy="31750"/>
            </a:xfrm>
            <a:custGeom>
              <a:avLst/>
              <a:gdLst>
                <a:gd name="T0" fmla="*/ 7 w 7"/>
                <a:gd name="T1" fmla="*/ 0 h 8"/>
                <a:gd name="T2" fmla="*/ 0 w 7"/>
                <a:gd name="T3" fmla="*/ 8 h 8"/>
                <a:gd name="T4" fmla="*/ 7 w 7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4"/>
                    <a:pt x="3" y="8"/>
                    <a:pt x="0" y="8"/>
                  </a:cubicBezTo>
                  <a:cubicBezTo>
                    <a:pt x="2" y="6"/>
                    <a:pt x="4" y="3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40219"/>
            <p:cNvSpPr>
              <a:spLocks/>
            </p:cNvSpPr>
            <p:nvPr/>
          </p:nvSpPr>
          <p:spPr bwMode="auto">
            <a:xfrm>
              <a:off x="6167438" y="3533775"/>
              <a:ext cx="11113" cy="47625"/>
            </a:xfrm>
            <a:custGeom>
              <a:avLst/>
              <a:gdLst>
                <a:gd name="T0" fmla="*/ 1 w 3"/>
                <a:gd name="T1" fmla="*/ 0 h 12"/>
                <a:gd name="T2" fmla="*/ 3 w 3"/>
                <a:gd name="T3" fmla="*/ 12 h 12"/>
                <a:gd name="T4" fmla="*/ 0 w 3"/>
                <a:gd name="T5" fmla="*/ 0 h 12"/>
                <a:gd name="T6" fmla="*/ 1 w 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2">
                  <a:moveTo>
                    <a:pt x="1" y="0"/>
                  </a:moveTo>
                  <a:cubicBezTo>
                    <a:pt x="2" y="4"/>
                    <a:pt x="2" y="8"/>
                    <a:pt x="3" y="12"/>
                  </a:cubicBezTo>
                  <a:cubicBezTo>
                    <a:pt x="1" y="11"/>
                    <a:pt x="1" y="1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40220"/>
            <p:cNvSpPr>
              <a:spLocks/>
            </p:cNvSpPr>
            <p:nvPr/>
          </p:nvSpPr>
          <p:spPr bwMode="auto">
            <a:xfrm>
              <a:off x="5986463" y="3498850"/>
              <a:ext cx="11113" cy="39688"/>
            </a:xfrm>
            <a:custGeom>
              <a:avLst/>
              <a:gdLst>
                <a:gd name="T0" fmla="*/ 3 w 3"/>
                <a:gd name="T1" fmla="*/ 0 h 10"/>
                <a:gd name="T2" fmla="*/ 1 w 3"/>
                <a:gd name="T3" fmla="*/ 10 h 10"/>
                <a:gd name="T4" fmla="*/ 3 w 3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0">
                  <a:moveTo>
                    <a:pt x="3" y="0"/>
                  </a:moveTo>
                  <a:cubicBezTo>
                    <a:pt x="3" y="3"/>
                    <a:pt x="2" y="6"/>
                    <a:pt x="1" y="10"/>
                  </a:cubicBezTo>
                  <a:cubicBezTo>
                    <a:pt x="0" y="8"/>
                    <a:pt x="1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221"/>
            <p:cNvSpPr>
              <a:spLocks/>
            </p:cNvSpPr>
            <p:nvPr/>
          </p:nvSpPr>
          <p:spPr bwMode="auto">
            <a:xfrm>
              <a:off x="6092826" y="3538538"/>
              <a:ext cx="19050" cy="34925"/>
            </a:xfrm>
            <a:custGeom>
              <a:avLst/>
              <a:gdLst>
                <a:gd name="T0" fmla="*/ 0 w 5"/>
                <a:gd name="T1" fmla="*/ 9 h 9"/>
                <a:gd name="T2" fmla="*/ 0 w 5"/>
                <a:gd name="T3" fmla="*/ 7 h 9"/>
                <a:gd name="T4" fmla="*/ 2 w 5"/>
                <a:gd name="T5" fmla="*/ 3 h 9"/>
                <a:gd name="T6" fmla="*/ 5 w 5"/>
                <a:gd name="T7" fmla="*/ 0 h 9"/>
                <a:gd name="T8" fmla="*/ 5 w 5"/>
                <a:gd name="T9" fmla="*/ 0 h 9"/>
                <a:gd name="T10" fmla="*/ 0 w 5"/>
                <a:gd name="T11" fmla="*/ 9 h 9"/>
                <a:gd name="T12" fmla="*/ 0 w 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">
                  <a:moveTo>
                    <a:pt x="0" y="9"/>
                  </a:moveTo>
                  <a:cubicBezTo>
                    <a:pt x="0" y="8"/>
                    <a:pt x="0" y="7"/>
                    <a:pt x="0" y="7"/>
                  </a:cubicBezTo>
                  <a:cubicBezTo>
                    <a:pt x="1" y="6"/>
                    <a:pt x="1" y="4"/>
                    <a:pt x="2" y="3"/>
                  </a:cubicBezTo>
                  <a:cubicBezTo>
                    <a:pt x="3" y="2"/>
                    <a:pt x="4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3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222"/>
            <p:cNvSpPr>
              <a:spLocks/>
            </p:cNvSpPr>
            <p:nvPr/>
          </p:nvSpPr>
          <p:spPr bwMode="auto">
            <a:xfrm>
              <a:off x="6021388" y="3498850"/>
              <a:ext cx="7938" cy="39688"/>
            </a:xfrm>
            <a:custGeom>
              <a:avLst/>
              <a:gdLst>
                <a:gd name="T0" fmla="*/ 1 w 2"/>
                <a:gd name="T1" fmla="*/ 0 h 10"/>
                <a:gd name="T2" fmla="*/ 2 w 2"/>
                <a:gd name="T3" fmla="*/ 10 h 10"/>
                <a:gd name="T4" fmla="*/ 1 w 2"/>
                <a:gd name="T5" fmla="*/ 10 h 10"/>
                <a:gd name="T6" fmla="*/ 1 w 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0">
                  <a:moveTo>
                    <a:pt x="1" y="0"/>
                  </a:moveTo>
                  <a:cubicBezTo>
                    <a:pt x="1" y="4"/>
                    <a:pt x="1" y="7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7"/>
                    <a:pt x="0" y="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223"/>
            <p:cNvSpPr>
              <a:spLocks/>
            </p:cNvSpPr>
            <p:nvPr/>
          </p:nvSpPr>
          <p:spPr bwMode="auto">
            <a:xfrm>
              <a:off x="6061076" y="3525838"/>
              <a:ext cx="26988" cy="23813"/>
            </a:xfrm>
            <a:custGeom>
              <a:avLst/>
              <a:gdLst>
                <a:gd name="T0" fmla="*/ 0 w 7"/>
                <a:gd name="T1" fmla="*/ 5 h 6"/>
                <a:gd name="T2" fmla="*/ 6 w 7"/>
                <a:gd name="T3" fmla="*/ 0 h 6"/>
                <a:gd name="T4" fmla="*/ 7 w 7"/>
                <a:gd name="T5" fmla="*/ 1 h 6"/>
                <a:gd name="T6" fmla="*/ 2 w 7"/>
                <a:gd name="T7" fmla="*/ 6 h 6"/>
                <a:gd name="T8" fmla="*/ 0 w 7"/>
                <a:gd name="T9" fmla="*/ 5 h 6"/>
                <a:gd name="T10" fmla="*/ 0 w 7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0" y="5"/>
                  </a:moveTo>
                  <a:cubicBezTo>
                    <a:pt x="2" y="3"/>
                    <a:pt x="4" y="2"/>
                    <a:pt x="6" y="0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5" y="3"/>
                    <a:pt x="3" y="4"/>
                    <a:pt x="2" y="6"/>
                  </a:cubicBezTo>
                  <a:cubicBezTo>
                    <a:pt x="1" y="6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40224"/>
            <p:cNvSpPr>
              <a:spLocks/>
            </p:cNvSpPr>
            <p:nvPr/>
          </p:nvSpPr>
          <p:spPr bwMode="auto">
            <a:xfrm>
              <a:off x="6127751" y="3541713"/>
              <a:ext cx="11113" cy="31750"/>
            </a:xfrm>
            <a:custGeom>
              <a:avLst/>
              <a:gdLst>
                <a:gd name="T0" fmla="*/ 2 w 3"/>
                <a:gd name="T1" fmla="*/ 8 h 8"/>
                <a:gd name="T2" fmla="*/ 2 w 3"/>
                <a:gd name="T3" fmla="*/ 0 h 8"/>
                <a:gd name="T4" fmla="*/ 3 w 3"/>
                <a:gd name="T5" fmla="*/ 0 h 8"/>
                <a:gd name="T6" fmla="*/ 2 w 3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2" y="8"/>
                  </a:moveTo>
                  <a:cubicBezTo>
                    <a:pt x="0" y="7"/>
                    <a:pt x="0" y="7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2"/>
                    <a:pt x="2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40225"/>
            <p:cNvSpPr>
              <a:spLocks/>
            </p:cNvSpPr>
            <p:nvPr/>
          </p:nvSpPr>
          <p:spPr bwMode="auto">
            <a:xfrm>
              <a:off x="6048376" y="3487738"/>
              <a:ext cx="7938" cy="34925"/>
            </a:xfrm>
            <a:custGeom>
              <a:avLst/>
              <a:gdLst>
                <a:gd name="T0" fmla="*/ 1 w 2"/>
                <a:gd name="T1" fmla="*/ 9 h 9"/>
                <a:gd name="T2" fmla="*/ 0 w 2"/>
                <a:gd name="T3" fmla="*/ 0 h 9"/>
                <a:gd name="T4" fmla="*/ 1 w 2"/>
                <a:gd name="T5" fmla="*/ 0 h 9"/>
                <a:gd name="T6" fmla="*/ 2 w 2"/>
                <a:gd name="T7" fmla="*/ 8 h 9"/>
                <a:gd name="T8" fmla="*/ 1 w 2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9">
                  <a:moveTo>
                    <a:pt x="1" y="9"/>
                  </a:moveTo>
                  <a:cubicBezTo>
                    <a:pt x="1" y="6"/>
                    <a:pt x="1" y="3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"/>
                    <a:pt x="2" y="6"/>
                    <a:pt x="2" y="8"/>
                  </a:cubicBezTo>
                  <a:cubicBezTo>
                    <a:pt x="2" y="8"/>
                    <a:pt x="1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" name="10_4"/>
          <p:cNvGrpSpPr/>
          <p:nvPr>
            <p:custDataLst>
              <p:tags r:id="rId7"/>
            </p:custDataLst>
          </p:nvPr>
        </p:nvGrpSpPr>
        <p:grpSpPr>
          <a:xfrm>
            <a:off x="2159350" y="436221"/>
            <a:ext cx="5078028" cy="869776"/>
            <a:chOff x="1488142" y="329217"/>
            <a:chExt cx="5078028" cy="869776"/>
          </a:xfrm>
        </p:grpSpPr>
        <p:sp>
          <p:nvSpPr>
            <p:cNvPr id="17" name="文本框 16"/>
            <p:cNvSpPr txBox="1"/>
            <p:nvPr/>
          </p:nvSpPr>
          <p:spPr>
            <a:xfrm>
              <a:off x="1488142" y="329217"/>
              <a:ext cx="50780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5"/>
                  </a:solidFill>
                  <a:latin typeface="+mj-ea"/>
                  <a:ea typeface="+mj-ea"/>
                </a:rPr>
                <a:t>BIG YOUR POWERPOINT</a:t>
              </a:r>
              <a:endParaRPr lang="zh-CN" altLang="en-US" sz="32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88142" y="798883"/>
              <a:ext cx="50435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Romt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stosut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soutste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kosot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shet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otsot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somt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 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32" name="PA_图片 3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" t="49486" r="2143" b="15532"/>
          <a:stretch>
            <a:fillRect/>
          </a:stretch>
        </p:blipFill>
        <p:spPr>
          <a:xfrm>
            <a:off x="1503706" y="2429405"/>
            <a:ext cx="2586871" cy="1410722"/>
          </a:xfrm>
          <a:custGeom>
            <a:avLst/>
            <a:gdLst>
              <a:gd name="connsiteX0" fmla="*/ 2525702 w 2586871"/>
              <a:gd name="connsiteY0" fmla="*/ 0 h 1410722"/>
              <a:gd name="connsiteX1" fmla="*/ 2525702 w 2586871"/>
              <a:gd name="connsiteY1" fmla="*/ 431696 h 1410722"/>
              <a:gd name="connsiteX2" fmla="*/ 2563933 w 2586871"/>
              <a:gd name="connsiteY2" fmla="*/ 886519 h 1410722"/>
              <a:gd name="connsiteX3" fmla="*/ 2586871 w 2586871"/>
              <a:gd name="connsiteY3" fmla="*/ 1379887 h 1410722"/>
              <a:gd name="connsiteX4" fmla="*/ 1485818 w 2586871"/>
              <a:gd name="connsiteY4" fmla="*/ 1395304 h 1410722"/>
              <a:gd name="connsiteX5" fmla="*/ 2455 w 2586871"/>
              <a:gd name="connsiteY5" fmla="*/ 1410722 h 1410722"/>
              <a:gd name="connsiteX6" fmla="*/ 48333 w 2586871"/>
              <a:gd name="connsiteY6" fmla="*/ 1356760 h 1410722"/>
              <a:gd name="connsiteX7" fmla="*/ 2455 w 2586871"/>
              <a:gd name="connsiteY7" fmla="*/ 1302798 h 1410722"/>
              <a:gd name="connsiteX8" fmla="*/ 25394 w 2586871"/>
              <a:gd name="connsiteY8" fmla="*/ 647545 h 1410722"/>
              <a:gd name="connsiteX9" fmla="*/ 86564 w 2586871"/>
              <a:gd name="connsiteY9" fmla="*/ 38544 h 1410722"/>
              <a:gd name="connsiteX10" fmla="*/ 1592865 w 2586871"/>
              <a:gd name="connsiteY10" fmla="*/ 23127 h 1410722"/>
              <a:gd name="connsiteX11" fmla="*/ 2525702 w 2586871"/>
              <a:gd name="connsiteY11" fmla="*/ 0 h 141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86871" h="1410722">
                <a:moveTo>
                  <a:pt x="2525702" y="0"/>
                </a:moveTo>
                <a:cubicBezTo>
                  <a:pt x="2563933" y="138760"/>
                  <a:pt x="2525702" y="285228"/>
                  <a:pt x="2525702" y="431696"/>
                </a:cubicBezTo>
                <a:cubicBezTo>
                  <a:pt x="2518055" y="585874"/>
                  <a:pt x="2548640" y="732342"/>
                  <a:pt x="2563933" y="886519"/>
                </a:cubicBezTo>
                <a:cubicBezTo>
                  <a:pt x="2579225" y="1040697"/>
                  <a:pt x="2579225" y="1202583"/>
                  <a:pt x="2586871" y="1379887"/>
                </a:cubicBezTo>
                <a:cubicBezTo>
                  <a:pt x="2258085" y="1295089"/>
                  <a:pt x="1883421" y="1403013"/>
                  <a:pt x="1485818" y="1395304"/>
                </a:cubicBezTo>
                <a:cubicBezTo>
                  <a:pt x="981169" y="1379887"/>
                  <a:pt x="461227" y="1356760"/>
                  <a:pt x="2455" y="1410722"/>
                </a:cubicBezTo>
                <a:cubicBezTo>
                  <a:pt x="2455" y="1379887"/>
                  <a:pt x="33040" y="1379887"/>
                  <a:pt x="48333" y="1356760"/>
                </a:cubicBezTo>
                <a:cubicBezTo>
                  <a:pt x="48333" y="1325925"/>
                  <a:pt x="-12837" y="1356760"/>
                  <a:pt x="2455" y="1302798"/>
                </a:cubicBezTo>
                <a:cubicBezTo>
                  <a:pt x="10102" y="1079241"/>
                  <a:pt x="25394" y="878811"/>
                  <a:pt x="25394" y="647545"/>
                </a:cubicBezTo>
                <a:cubicBezTo>
                  <a:pt x="25394" y="423988"/>
                  <a:pt x="10102" y="215848"/>
                  <a:pt x="86564" y="38544"/>
                </a:cubicBezTo>
                <a:cubicBezTo>
                  <a:pt x="660029" y="46253"/>
                  <a:pt x="1034693" y="30836"/>
                  <a:pt x="1592865" y="23127"/>
                </a:cubicBezTo>
                <a:cubicBezTo>
                  <a:pt x="1898713" y="15418"/>
                  <a:pt x="2204561" y="7709"/>
                  <a:pt x="2525702" y="0"/>
                </a:cubicBezTo>
                <a:close/>
              </a:path>
            </a:pathLst>
          </a:custGeom>
        </p:spPr>
      </p:pic>
      <p:sp>
        <p:nvSpPr>
          <p:cNvPr id="25" name="PA_任意多边形 24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1340384" y="2295807"/>
            <a:ext cx="2913515" cy="1667758"/>
          </a:xfrm>
          <a:custGeom>
            <a:avLst/>
            <a:gdLst>
              <a:gd name="connsiteX0" fmla="*/ 1283421 w 1346183"/>
              <a:gd name="connsiteY0" fmla="*/ 29333 h 751264"/>
              <a:gd name="connsiteX1" fmla="*/ 822588 w 1346183"/>
              <a:gd name="connsiteY1" fmla="*/ 40758 h 751264"/>
              <a:gd name="connsiteX2" fmla="*/ 78456 w 1346183"/>
              <a:gd name="connsiteY2" fmla="*/ 48374 h 751264"/>
              <a:gd name="connsiteX3" fmla="*/ 48238 w 1346183"/>
              <a:gd name="connsiteY3" fmla="*/ 349228 h 751264"/>
              <a:gd name="connsiteX4" fmla="*/ 36906 w 1346183"/>
              <a:gd name="connsiteY4" fmla="*/ 672930 h 751264"/>
              <a:gd name="connsiteX5" fmla="*/ 59570 w 1346183"/>
              <a:gd name="connsiteY5" fmla="*/ 699588 h 751264"/>
              <a:gd name="connsiteX6" fmla="*/ 36906 w 1346183"/>
              <a:gd name="connsiteY6" fmla="*/ 726246 h 751264"/>
              <a:gd name="connsiteX7" fmla="*/ 769705 w 1346183"/>
              <a:gd name="connsiteY7" fmla="*/ 718630 h 751264"/>
              <a:gd name="connsiteX8" fmla="*/ 1313639 w 1346183"/>
              <a:gd name="connsiteY8" fmla="*/ 711013 h 751264"/>
              <a:gd name="connsiteX9" fmla="*/ 1302307 w 1346183"/>
              <a:gd name="connsiteY9" fmla="*/ 467284 h 751264"/>
              <a:gd name="connsiteX10" fmla="*/ 1283421 w 1346183"/>
              <a:gd name="connsiteY10" fmla="*/ 242596 h 751264"/>
              <a:gd name="connsiteX11" fmla="*/ 1283421 w 1346183"/>
              <a:gd name="connsiteY11" fmla="*/ 29333 h 751264"/>
              <a:gd name="connsiteX12" fmla="*/ 1319725 w 1346183"/>
              <a:gd name="connsiteY12" fmla="*/ 1222 h 751264"/>
              <a:gd name="connsiteX13" fmla="*/ 1346183 w 1346183"/>
              <a:gd name="connsiteY13" fmla="*/ 716320 h 751264"/>
              <a:gd name="connsiteX14" fmla="*/ 1251689 w 1346183"/>
              <a:gd name="connsiteY14" fmla="*/ 716320 h 751264"/>
              <a:gd name="connsiteX15" fmla="*/ 1092939 w 1346183"/>
              <a:gd name="connsiteY15" fmla="*/ 716320 h 751264"/>
              <a:gd name="connsiteX16" fmla="*/ 654487 w 1346183"/>
              <a:gd name="connsiteY16" fmla="*/ 739142 h 751264"/>
              <a:gd name="connsiteX17" fmla="*/ 129100 w 1346183"/>
              <a:gd name="connsiteY17" fmla="*/ 739142 h 751264"/>
              <a:gd name="connsiteX18" fmla="*/ 588 w 1346183"/>
              <a:gd name="connsiteY18" fmla="*/ 742946 h 751264"/>
              <a:gd name="connsiteX19" fmla="*/ 27046 w 1346183"/>
              <a:gd name="connsiteY19" fmla="*/ 720123 h 751264"/>
              <a:gd name="connsiteX20" fmla="*/ 23266 w 1346183"/>
              <a:gd name="connsiteY20" fmla="*/ 567975 h 751264"/>
              <a:gd name="connsiteX21" fmla="*/ 34606 w 1346183"/>
              <a:gd name="connsiteY21" fmla="*/ 149566 h 751264"/>
              <a:gd name="connsiteX22" fmla="*/ 45945 w 1346183"/>
              <a:gd name="connsiteY22" fmla="*/ 24044 h 751264"/>
              <a:gd name="connsiteX23" fmla="*/ 325647 w 1346183"/>
              <a:gd name="connsiteY23" fmla="*/ 24044 h 751264"/>
              <a:gd name="connsiteX24" fmla="*/ 1319725 w 1346183"/>
              <a:gd name="connsiteY24" fmla="*/ 1222 h 75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183" h="751264">
                <a:moveTo>
                  <a:pt x="1283421" y="29333"/>
                </a:moveTo>
                <a:cubicBezTo>
                  <a:pt x="1124773" y="33141"/>
                  <a:pt x="973681" y="36950"/>
                  <a:pt x="822588" y="40758"/>
                </a:cubicBezTo>
                <a:cubicBezTo>
                  <a:pt x="546844" y="44566"/>
                  <a:pt x="361755" y="52183"/>
                  <a:pt x="78456" y="48374"/>
                </a:cubicBezTo>
                <a:cubicBezTo>
                  <a:pt x="40683" y="135965"/>
                  <a:pt x="48238" y="238788"/>
                  <a:pt x="48238" y="349228"/>
                </a:cubicBezTo>
                <a:cubicBezTo>
                  <a:pt x="48238" y="463476"/>
                  <a:pt x="40683" y="562491"/>
                  <a:pt x="36906" y="672930"/>
                </a:cubicBezTo>
                <a:cubicBezTo>
                  <a:pt x="29351" y="699588"/>
                  <a:pt x="59570" y="684355"/>
                  <a:pt x="59570" y="699588"/>
                </a:cubicBezTo>
                <a:cubicBezTo>
                  <a:pt x="52015" y="711013"/>
                  <a:pt x="36906" y="711013"/>
                  <a:pt x="36906" y="726246"/>
                </a:cubicBezTo>
                <a:cubicBezTo>
                  <a:pt x="263545" y="699588"/>
                  <a:pt x="520402" y="711013"/>
                  <a:pt x="769705" y="718630"/>
                </a:cubicBezTo>
                <a:cubicBezTo>
                  <a:pt x="966126" y="722438"/>
                  <a:pt x="1151215" y="669122"/>
                  <a:pt x="1313639" y="711013"/>
                </a:cubicBezTo>
                <a:cubicBezTo>
                  <a:pt x="1309862" y="623423"/>
                  <a:pt x="1309862" y="543449"/>
                  <a:pt x="1302307" y="467284"/>
                </a:cubicBezTo>
                <a:cubicBezTo>
                  <a:pt x="1294753" y="391119"/>
                  <a:pt x="1279643" y="318761"/>
                  <a:pt x="1283421" y="242596"/>
                </a:cubicBezTo>
                <a:cubicBezTo>
                  <a:pt x="1283421" y="170239"/>
                  <a:pt x="1302307" y="97882"/>
                  <a:pt x="1283421" y="29333"/>
                </a:cubicBezTo>
                <a:close/>
                <a:moveTo>
                  <a:pt x="1319725" y="1222"/>
                </a:moveTo>
                <a:cubicBezTo>
                  <a:pt x="1293267" y="233248"/>
                  <a:pt x="1331064" y="480489"/>
                  <a:pt x="1346183" y="716320"/>
                </a:cubicBezTo>
                <a:cubicBezTo>
                  <a:pt x="1323505" y="750553"/>
                  <a:pt x="1289487" y="720123"/>
                  <a:pt x="1251689" y="716320"/>
                </a:cubicBezTo>
                <a:cubicBezTo>
                  <a:pt x="1202552" y="712516"/>
                  <a:pt x="1145856" y="712516"/>
                  <a:pt x="1092939" y="716320"/>
                </a:cubicBezTo>
                <a:cubicBezTo>
                  <a:pt x="949308" y="723927"/>
                  <a:pt x="801897" y="746749"/>
                  <a:pt x="654487" y="739142"/>
                </a:cubicBezTo>
                <a:cubicBezTo>
                  <a:pt x="469278" y="727731"/>
                  <a:pt x="302969" y="723927"/>
                  <a:pt x="129100" y="739142"/>
                </a:cubicBezTo>
                <a:cubicBezTo>
                  <a:pt x="83743" y="742946"/>
                  <a:pt x="45945" y="761964"/>
                  <a:pt x="588" y="742946"/>
                </a:cubicBezTo>
                <a:cubicBezTo>
                  <a:pt x="-3192" y="723927"/>
                  <a:pt x="11927" y="720123"/>
                  <a:pt x="27046" y="720123"/>
                </a:cubicBezTo>
                <a:cubicBezTo>
                  <a:pt x="-3192" y="685890"/>
                  <a:pt x="19487" y="621227"/>
                  <a:pt x="23266" y="567975"/>
                </a:cubicBezTo>
                <a:cubicBezTo>
                  <a:pt x="30826" y="427237"/>
                  <a:pt x="19487" y="301715"/>
                  <a:pt x="34606" y="149566"/>
                </a:cubicBezTo>
                <a:cubicBezTo>
                  <a:pt x="38385" y="107726"/>
                  <a:pt x="45945" y="65885"/>
                  <a:pt x="45945" y="24044"/>
                </a:cubicBezTo>
                <a:cubicBezTo>
                  <a:pt x="113981" y="5025"/>
                  <a:pt x="234933" y="24044"/>
                  <a:pt x="325647" y="24044"/>
                </a:cubicBezTo>
                <a:cubicBezTo>
                  <a:pt x="654487" y="24044"/>
                  <a:pt x="1021124" y="-6386"/>
                  <a:pt x="1319725" y="122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6" name="PA_任意多边形 35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4639243" y="2295807"/>
            <a:ext cx="2913515" cy="1667758"/>
          </a:xfrm>
          <a:custGeom>
            <a:avLst/>
            <a:gdLst>
              <a:gd name="connsiteX0" fmla="*/ 1283421 w 1346183"/>
              <a:gd name="connsiteY0" fmla="*/ 29333 h 751264"/>
              <a:gd name="connsiteX1" fmla="*/ 822588 w 1346183"/>
              <a:gd name="connsiteY1" fmla="*/ 40758 h 751264"/>
              <a:gd name="connsiteX2" fmla="*/ 78456 w 1346183"/>
              <a:gd name="connsiteY2" fmla="*/ 48374 h 751264"/>
              <a:gd name="connsiteX3" fmla="*/ 48238 w 1346183"/>
              <a:gd name="connsiteY3" fmla="*/ 349228 h 751264"/>
              <a:gd name="connsiteX4" fmla="*/ 36906 w 1346183"/>
              <a:gd name="connsiteY4" fmla="*/ 672930 h 751264"/>
              <a:gd name="connsiteX5" fmla="*/ 59570 w 1346183"/>
              <a:gd name="connsiteY5" fmla="*/ 699588 h 751264"/>
              <a:gd name="connsiteX6" fmla="*/ 36906 w 1346183"/>
              <a:gd name="connsiteY6" fmla="*/ 726246 h 751264"/>
              <a:gd name="connsiteX7" fmla="*/ 769705 w 1346183"/>
              <a:gd name="connsiteY7" fmla="*/ 718630 h 751264"/>
              <a:gd name="connsiteX8" fmla="*/ 1313639 w 1346183"/>
              <a:gd name="connsiteY8" fmla="*/ 711013 h 751264"/>
              <a:gd name="connsiteX9" fmla="*/ 1302307 w 1346183"/>
              <a:gd name="connsiteY9" fmla="*/ 467284 h 751264"/>
              <a:gd name="connsiteX10" fmla="*/ 1283421 w 1346183"/>
              <a:gd name="connsiteY10" fmla="*/ 242596 h 751264"/>
              <a:gd name="connsiteX11" fmla="*/ 1283421 w 1346183"/>
              <a:gd name="connsiteY11" fmla="*/ 29333 h 751264"/>
              <a:gd name="connsiteX12" fmla="*/ 1319725 w 1346183"/>
              <a:gd name="connsiteY12" fmla="*/ 1222 h 751264"/>
              <a:gd name="connsiteX13" fmla="*/ 1346183 w 1346183"/>
              <a:gd name="connsiteY13" fmla="*/ 716320 h 751264"/>
              <a:gd name="connsiteX14" fmla="*/ 1251689 w 1346183"/>
              <a:gd name="connsiteY14" fmla="*/ 716320 h 751264"/>
              <a:gd name="connsiteX15" fmla="*/ 1092939 w 1346183"/>
              <a:gd name="connsiteY15" fmla="*/ 716320 h 751264"/>
              <a:gd name="connsiteX16" fmla="*/ 654487 w 1346183"/>
              <a:gd name="connsiteY16" fmla="*/ 739142 h 751264"/>
              <a:gd name="connsiteX17" fmla="*/ 129100 w 1346183"/>
              <a:gd name="connsiteY17" fmla="*/ 739142 h 751264"/>
              <a:gd name="connsiteX18" fmla="*/ 588 w 1346183"/>
              <a:gd name="connsiteY18" fmla="*/ 742946 h 751264"/>
              <a:gd name="connsiteX19" fmla="*/ 27046 w 1346183"/>
              <a:gd name="connsiteY19" fmla="*/ 720123 h 751264"/>
              <a:gd name="connsiteX20" fmla="*/ 23266 w 1346183"/>
              <a:gd name="connsiteY20" fmla="*/ 567975 h 751264"/>
              <a:gd name="connsiteX21" fmla="*/ 34606 w 1346183"/>
              <a:gd name="connsiteY21" fmla="*/ 149566 h 751264"/>
              <a:gd name="connsiteX22" fmla="*/ 45945 w 1346183"/>
              <a:gd name="connsiteY22" fmla="*/ 24044 h 751264"/>
              <a:gd name="connsiteX23" fmla="*/ 325647 w 1346183"/>
              <a:gd name="connsiteY23" fmla="*/ 24044 h 751264"/>
              <a:gd name="connsiteX24" fmla="*/ 1319725 w 1346183"/>
              <a:gd name="connsiteY24" fmla="*/ 1222 h 75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183" h="751264">
                <a:moveTo>
                  <a:pt x="1283421" y="29333"/>
                </a:moveTo>
                <a:cubicBezTo>
                  <a:pt x="1124773" y="33141"/>
                  <a:pt x="973681" y="36950"/>
                  <a:pt x="822588" y="40758"/>
                </a:cubicBezTo>
                <a:cubicBezTo>
                  <a:pt x="546844" y="44566"/>
                  <a:pt x="361755" y="52183"/>
                  <a:pt x="78456" y="48374"/>
                </a:cubicBezTo>
                <a:cubicBezTo>
                  <a:pt x="40683" y="135965"/>
                  <a:pt x="48238" y="238788"/>
                  <a:pt x="48238" y="349228"/>
                </a:cubicBezTo>
                <a:cubicBezTo>
                  <a:pt x="48238" y="463476"/>
                  <a:pt x="40683" y="562491"/>
                  <a:pt x="36906" y="672930"/>
                </a:cubicBezTo>
                <a:cubicBezTo>
                  <a:pt x="29351" y="699588"/>
                  <a:pt x="59570" y="684355"/>
                  <a:pt x="59570" y="699588"/>
                </a:cubicBezTo>
                <a:cubicBezTo>
                  <a:pt x="52015" y="711013"/>
                  <a:pt x="36906" y="711013"/>
                  <a:pt x="36906" y="726246"/>
                </a:cubicBezTo>
                <a:cubicBezTo>
                  <a:pt x="263545" y="699588"/>
                  <a:pt x="520402" y="711013"/>
                  <a:pt x="769705" y="718630"/>
                </a:cubicBezTo>
                <a:cubicBezTo>
                  <a:pt x="966126" y="722438"/>
                  <a:pt x="1151215" y="669122"/>
                  <a:pt x="1313639" y="711013"/>
                </a:cubicBezTo>
                <a:cubicBezTo>
                  <a:pt x="1309862" y="623423"/>
                  <a:pt x="1309862" y="543449"/>
                  <a:pt x="1302307" y="467284"/>
                </a:cubicBezTo>
                <a:cubicBezTo>
                  <a:pt x="1294753" y="391119"/>
                  <a:pt x="1279643" y="318761"/>
                  <a:pt x="1283421" y="242596"/>
                </a:cubicBezTo>
                <a:cubicBezTo>
                  <a:pt x="1283421" y="170239"/>
                  <a:pt x="1302307" y="97882"/>
                  <a:pt x="1283421" y="29333"/>
                </a:cubicBezTo>
                <a:close/>
                <a:moveTo>
                  <a:pt x="1319725" y="1222"/>
                </a:moveTo>
                <a:cubicBezTo>
                  <a:pt x="1293267" y="233248"/>
                  <a:pt x="1331064" y="480489"/>
                  <a:pt x="1346183" y="716320"/>
                </a:cubicBezTo>
                <a:cubicBezTo>
                  <a:pt x="1323505" y="750553"/>
                  <a:pt x="1289487" y="720123"/>
                  <a:pt x="1251689" y="716320"/>
                </a:cubicBezTo>
                <a:cubicBezTo>
                  <a:pt x="1202552" y="712516"/>
                  <a:pt x="1145856" y="712516"/>
                  <a:pt x="1092939" y="716320"/>
                </a:cubicBezTo>
                <a:cubicBezTo>
                  <a:pt x="949308" y="723927"/>
                  <a:pt x="801897" y="746749"/>
                  <a:pt x="654487" y="739142"/>
                </a:cubicBezTo>
                <a:cubicBezTo>
                  <a:pt x="469278" y="727731"/>
                  <a:pt x="302969" y="723927"/>
                  <a:pt x="129100" y="739142"/>
                </a:cubicBezTo>
                <a:cubicBezTo>
                  <a:pt x="83743" y="742946"/>
                  <a:pt x="45945" y="761964"/>
                  <a:pt x="588" y="742946"/>
                </a:cubicBezTo>
                <a:cubicBezTo>
                  <a:pt x="-3192" y="723927"/>
                  <a:pt x="11927" y="720123"/>
                  <a:pt x="27046" y="720123"/>
                </a:cubicBezTo>
                <a:cubicBezTo>
                  <a:pt x="-3192" y="685890"/>
                  <a:pt x="19487" y="621227"/>
                  <a:pt x="23266" y="567975"/>
                </a:cubicBezTo>
                <a:cubicBezTo>
                  <a:pt x="30826" y="427237"/>
                  <a:pt x="19487" y="301715"/>
                  <a:pt x="34606" y="149566"/>
                </a:cubicBezTo>
                <a:cubicBezTo>
                  <a:pt x="38385" y="107726"/>
                  <a:pt x="45945" y="65885"/>
                  <a:pt x="45945" y="24044"/>
                </a:cubicBezTo>
                <a:cubicBezTo>
                  <a:pt x="113981" y="5025"/>
                  <a:pt x="234933" y="24044"/>
                  <a:pt x="325647" y="24044"/>
                </a:cubicBezTo>
                <a:cubicBezTo>
                  <a:pt x="654487" y="24044"/>
                  <a:pt x="1021124" y="-6386"/>
                  <a:pt x="1319725" y="122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9" name="PA_任意多边形 38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7938102" y="2295807"/>
            <a:ext cx="2913515" cy="1667758"/>
          </a:xfrm>
          <a:custGeom>
            <a:avLst/>
            <a:gdLst>
              <a:gd name="connsiteX0" fmla="*/ 1283421 w 1346183"/>
              <a:gd name="connsiteY0" fmla="*/ 29333 h 751264"/>
              <a:gd name="connsiteX1" fmla="*/ 822588 w 1346183"/>
              <a:gd name="connsiteY1" fmla="*/ 40758 h 751264"/>
              <a:gd name="connsiteX2" fmla="*/ 78456 w 1346183"/>
              <a:gd name="connsiteY2" fmla="*/ 48374 h 751264"/>
              <a:gd name="connsiteX3" fmla="*/ 48238 w 1346183"/>
              <a:gd name="connsiteY3" fmla="*/ 349228 h 751264"/>
              <a:gd name="connsiteX4" fmla="*/ 36906 w 1346183"/>
              <a:gd name="connsiteY4" fmla="*/ 672930 h 751264"/>
              <a:gd name="connsiteX5" fmla="*/ 59570 w 1346183"/>
              <a:gd name="connsiteY5" fmla="*/ 699588 h 751264"/>
              <a:gd name="connsiteX6" fmla="*/ 36906 w 1346183"/>
              <a:gd name="connsiteY6" fmla="*/ 726246 h 751264"/>
              <a:gd name="connsiteX7" fmla="*/ 769705 w 1346183"/>
              <a:gd name="connsiteY7" fmla="*/ 718630 h 751264"/>
              <a:gd name="connsiteX8" fmla="*/ 1313639 w 1346183"/>
              <a:gd name="connsiteY8" fmla="*/ 711013 h 751264"/>
              <a:gd name="connsiteX9" fmla="*/ 1302307 w 1346183"/>
              <a:gd name="connsiteY9" fmla="*/ 467284 h 751264"/>
              <a:gd name="connsiteX10" fmla="*/ 1283421 w 1346183"/>
              <a:gd name="connsiteY10" fmla="*/ 242596 h 751264"/>
              <a:gd name="connsiteX11" fmla="*/ 1283421 w 1346183"/>
              <a:gd name="connsiteY11" fmla="*/ 29333 h 751264"/>
              <a:gd name="connsiteX12" fmla="*/ 1319725 w 1346183"/>
              <a:gd name="connsiteY12" fmla="*/ 1222 h 751264"/>
              <a:gd name="connsiteX13" fmla="*/ 1346183 w 1346183"/>
              <a:gd name="connsiteY13" fmla="*/ 716320 h 751264"/>
              <a:gd name="connsiteX14" fmla="*/ 1251689 w 1346183"/>
              <a:gd name="connsiteY14" fmla="*/ 716320 h 751264"/>
              <a:gd name="connsiteX15" fmla="*/ 1092939 w 1346183"/>
              <a:gd name="connsiteY15" fmla="*/ 716320 h 751264"/>
              <a:gd name="connsiteX16" fmla="*/ 654487 w 1346183"/>
              <a:gd name="connsiteY16" fmla="*/ 739142 h 751264"/>
              <a:gd name="connsiteX17" fmla="*/ 129100 w 1346183"/>
              <a:gd name="connsiteY17" fmla="*/ 739142 h 751264"/>
              <a:gd name="connsiteX18" fmla="*/ 588 w 1346183"/>
              <a:gd name="connsiteY18" fmla="*/ 742946 h 751264"/>
              <a:gd name="connsiteX19" fmla="*/ 27046 w 1346183"/>
              <a:gd name="connsiteY19" fmla="*/ 720123 h 751264"/>
              <a:gd name="connsiteX20" fmla="*/ 23266 w 1346183"/>
              <a:gd name="connsiteY20" fmla="*/ 567975 h 751264"/>
              <a:gd name="connsiteX21" fmla="*/ 34606 w 1346183"/>
              <a:gd name="connsiteY21" fmla="*/ 149566 h 751264"/>
              <a:gd name="connsiteX22" fmla="*/ 45945 w 1346183"/>
              <a:gd name="connsiteY22" fmla="*/ 24044 h 751264"/>
              <a:gd name="connsiteX23" fmla="*/ 325647 w 1346183"/>
              <a:gd name="connsiteY23" fmla="*/ 24044 h 751264"/>
              <a:gd name="connsiteX24" fmla="*/ 1319725 w 1346183"/>
              <a:gd name="connsiteY24" fmla="*/ 1222 h 75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183" h="751264">
                <a:moveTo>
                  <a:pt x="1283421" y="29333"/>
                </a:moveTo>
                <a:cubicBezTo>
                  <a:pt x="1124773" y="33141"/>
                  <a:pt x="973681" y="36950"/>
                  <a:pt x="822588" y="40758"/>
                </a:cubicBezTo>
                <a:cubicBezTo>
                  <a:pt x="546844" y="44566"/>
                  <a:pt x="361755" y="52183"/>
                  <a:pt x="78456" y="48374"/>
                </a:cubicBezTo>
                <a:cubicBezTo>
                  <a:pt x="40683" y="135965"/>
                  <a:pt x="48238" y="238788"/>
                  <a:pt x="48238" y="349228"/>
                </a:cubicBezTo>
                <a:cubicBezTo>
                  <a:pt x="48238" y="463476"/>
                  <a:pt x="40683" y="562491"/>
                  <a:pt x="36906" y="672930"/>
                </a:cubicBezTo>
                <a:cubicBezTo>
                  <a:pt x="29351" y="699588"/>
                  <a:pt x="59570" y="684355"/>
                  <a:pt x="59570" y="699588"/>
                </a:cubicBezTo>
                <a:cubicBezTo>
                  <a:pt x="52015" y="711013"/>
                  <a:pt x="36906" y="711013"/>
                  <a:pt x="36906" y="726246"/>
                </a:cubicBezTo>
                <a:cubicBezTo>
                  <a:pt x="263545" y="699588"/>
                  <a:pt x="520402" y="711013"/>
                  <a:pt x="769705" y="718630"/>
                </a:cubicBezTo>
                <a:cubicBezTo>
                  <a:pt x="966126" y="722438"/>
                  <a:pt x="1151215" y="669122"/>
                  <a:pt x="1313639" y="711013"/>
                </a:cubicBezTo>
                <a:cubicBezTo>
                  <a:pt x="1309862" y="623423"/>
                  <a:pt x="1309862" y="543449"/>
                  <a:pt x="1302307" y="467284"/>
                </a:cubicBezTo>
                <a:cubicBezTo>
                  <a:pt x="1294753" y="391119"/>
                  <a:pt x="1279643" y="318761"/>
                  <a:pt x="1283421" y="242596"/>
                </a:cubicBezTo>
                <a:cubicBezTo>
                  <a:pt x="1283421" y="170239"/>
                  <a:pt x="1302307" y="97882"/>
                  <a:pt x="1283421" y="29333"/>
                </a:cubicBezTo>
                <a:close/>
                <a:moveTo>
                  <a:pt x="1319725" y="1222"/>
                </a:moveTo>
                <a:cubicBezTo>
                  <a:pt x="1293267" y="233248"/>
                  <a:pt x="1331064" y="480489"/>
                  <a:pt x="1346183" y="716320"/>
                </a:cubicBezTo>
                <a:cubicBezTo>
                  <a:pt x="1323505" y="750553"/>
                  <a:pt x="1289487" y="720123"/>
                  <a:pt x="1251689" y="716320"/>
                </a:cubicBezTo>
                <a:cubicBezTo>
                  <a:pt x="1202552" y="712516"/>
                  <a:pt x="1145856" y="712516"/>
                  <a:pt x="1092939" y="716320"/>
                </a:cubicBezTo>
                <a:cubicBezTo>
                  <a:pt x="949308" y="723927"/>
                  <a:pt x="801897" y="746749"/>
                  <a:pt x="654487" y="739142"/>
                </a:cubicBezTo>
                <a:cubicBezTo>
                  <a:pt x="469278" y="727731"/>
                  <a:pt x="302969" y="723927"/>
                  <a:pt x="129100" y="739142"/>
                </a:cubicBezTo>
                <a:cubicBezTo>
                  <a:pt x="83743" y="742946"/>
                  <a:pt x="45945" y="761964"/>
                  <a:pt x="588" y="742946"/>
                </a:cubicBezTo>
                <a:cubicBezTo>
                  <a:pt x="-3192" y="723927"/>
                  <a:pt x="11927" y="720123"/>
                  <a:pt x="27046" y="720123"/>
                </a:cubicBezTo>
                <a:cubicBezTo>
                  <a:pt x="-3192" y="685890"/>
                  <a:pt x="19487" y="621227"/>
                  <a:pt x="23266" y="567975"/>
                </a:cubicBezTo>
                <a:cubicBezTo>
                  <a:pt x="30826" y="427237"/>
                  <a:pt x="19487" y="301715"/>
                  <a:pt x="34606" y="149566"/>
                </a:cubicBezTo>
                <a:cubicBezTo>
                  <a:pt x="38385" y="107726"/>
                  <a:pt x="45945" y="65885"/>
                  <a:pt x="45945" y="24044"/>
                </a:cubicBezTo>
                <a:cubicBezTo>
                  <a:pt x="113981" y="5025"/>
                  <a:pt x="234933" y="24044"/>
                  <a:pt x="325647" y="24044"/>
                </a:cubicBezTo>
                <a:cubicBezTo>
                  <a:pt x="654487" y="24044"/>
                  <a:pt x="1021124" y="-6386"/>
                  <a:pt x="1319725" y="122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46" name="10_3"/>
          <p:cNvGrpSpPr/>
          <p:nvPr>
            <p:custDataLst>
              <p:tags r:id="rId12"/>
            </p:custDataLst>
          </p:nvPr>
        </p:nvGrpSpPr>
        <p:grpSpPr>
          <a:xfrm>
            <a:off x="1112646" y="4534998"/>
            <a:ext cx="3368990" cy="953662"/>
            <a:chOff x="8666088" y="1736314"/>
            <a:chExt cx="3368990" cy="953662"/>
          </a:xfrm>
        </p:grpSpPr>
        <p:sp>
          <p:nvSpPr>
            <p:cNvPr id="47" name="文本框 46"/>
            <p:cNvSpPr txBox="1"/>
            <p:nvPr/>
          </p:nvSpPr>
          <p:spPr>
            <a:xfrm>
              <a:off x="9400964" y="1736314"/>
              <a:ext cx="18992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5"/>
                  </a:solidFill>
                  <a:latin typeface="+mj-ea"/>
                  <a:ea typeface="+mj-ea"/>
                </a:rPr>
                <a:t>YOUR TITLE</a:t>
              </a:r>
              <a:endParaRPr lang="zh-CN" altLang="en-US" sz="20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666088" y="2043645"/>
              <a:ext cx="33689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I am the long for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thant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somts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dmxtout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cadstot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comta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.</a:t>
              </a:r>
              <a:endParaRPr lang="zh-CN" altLang="en-US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49" name="10_2"/>
          <p:cNvGrpSpPr/>
          <p:nvPr>
            <p:custDataLst>
              <p:tags r:id="rId13"/>
            </p:custDataLst>
          </p:nvPr>
        </p:nvGrpSpPr>
        <p:grpSpPr>
          <a:xfrm>
            <a:off x="4411505" y="4534998"/>
            <a:ext cx="3368990" cy="953662"/>
            <a:chOff x="8666088" y="1736314"/>
            <a:chExt cx="3368990" cy="953662"/>
          </a:xfrm>
        </p:grpSpPr>
        <p:sp>
          <p:nvSpPr>
            <p:cNvPr id="50" name="文本框 49"/>
            <p:cNvSpPr txBox="1"/>
            <p:nvPr/>
          </p:nvSpPr>
          <p:spPr>
            <a:xfrm>
              <a:off x="9400964" y="1736314"/>
              <a:ext cx="18992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5"/>
                  </a:solidFill>
                  <a:latin typeface="+mj-ea"/>
                  <a:ea typeface="+mj-ea"/>
                </a:rPr>
                <a:t>YOUR TITLE</a:t>
              </a:r>
              <a:endParaRPr lang="zh-CN" altLang="en-US" sz="20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8666088" y="2043645"/>
              <a:ext cx="33689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I am the long for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thant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somts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dmxtout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cadstot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comta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.</a:t>
              </a:r>
              <a:endParaRPr lang="zh-CN" altLang="en-US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52" name="10_1"/>
          <p:cNvGrpSpPr/>
          <p:nvPr>
            <p:custDataLst>
              <p:tags r:id="rId14"/>
            </p:custDataLst>
          </p:nvPr>
        </p:nvGrpSpPr>
        <p:grpSpPr>
          <a:xfrm>
            <a:off x="7710364" y="4534998"/>
            <a:ext cx="3368990" cy="953662"/>
            <a:chOff x="8666088" y="1736314"/>
            <a:chExt cx="3368990" cy="953662"/>
          </a:xfrm>
        </p:grpSpPr>
        <p:sp>
          <p:nvSpPr>
            <p:cNvPr id="53" name="文本框 52"/>
            <p:cNvSpPr txBox="1"/>
            <p:nvPr/>
          </p:nvSpPr>
          <p:spPr>
            <a:xfrm>
              <a:off x="9400964" y="1736314"/>
              <a:ext cx="18992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5"/>
                  </a:solidFill>
                  <a:latin typeface="+mj-ea"/>
                  <a:ea typeface="+mj-ea"/>
                </a:rPr>
                <a:t>YOUR TITLE</a:t>
              </a:r>
              <a:endParaRPr lang="zh-CN" altLang="en-US" sz="20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8666088" y="2043645"/>
              <a:ext cx="33689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I am the long for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thant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somts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dmxtout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cadstot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comta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.</a:t>
              </a:r>
              <a:endParaRPr lang="zh-CN" altLang="en-US" dirty="0">
                <a:solidFill>
                  <a:schemeClr val="accent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02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13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41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44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55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273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3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71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916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142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347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555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2756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 autoUpdateAnimBg="0"/>
      <p:bldP spid="36" grpId="0" animBg="1" autoUpdateAnimBg="0"/>
      <p:bldP spid="3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5_7"/>
          <p:cNvGrpSpPr/>
          <p:nvPr>
            <p:custDataLst>
              <p:tags r:id="rId1"/>
            </p:custDataLst>
          </p:nvPr>
        </p:nvGrpSpPr>
        <p:grpSpPr>
          <a:xfrm>
            <a:off x="2159350" y="436221"/>
            <a:ext cx="5078028" cy="869776"/>
            <a:chOff x="1488142" y="329217"/>
            <a:chExt cx="5078028" cy="869776"/>
          </a:xfrm>
        </p:grpSpPr>
        <p:sp>
          <p:nvSpPr>
            <p:cNvPr id="3" name="文本框 2"/>
            <p:cNvSpPr txBox="1"/>
            <p:nvPr/>
          </p:nvSpPr>
          <p:spPr>
            <a:xfrm>
              <a:off x="1488142" y="329217"/>
              <a:ext cx="50780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5"/>
                  </a:solidFill>
                  <a:latin typeface="+mj-ea"/>
                  <a:ea typeface="+mj-ea"/>
                </a:rPr>
                <a:t>BIG YOUR POWERPOINT</a:t>
              </a:r>
              <a:endParaRPr lang="zh-CN" altLang="en-US" sz="32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488142" y="798883"/>
              <a:ext cx="50435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Romt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stosut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soutste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kosot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shet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otsot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somt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 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5" name="15_6"/>
          <p:cNvGrpSpPr/>
          <p:nvPr>
            <p:custDataLst>
              <p:tags r:id="rId2"/>
            </p:custDataLst>
          </p:nvPr>
        </p:nvGrpSpPr>
        <p:grpSpPr>
          <a:xfrm>
            <a:off x="1045380" y="272435"/>
            <a:ext cx="954814" cy="1033562"/>
            <a:chOff x="5156201" y="2438401"/>
            <a:chExt cx="1847850" cy="2000250"/>
          </a:xfrm>
        </p:grpSpPr>
        <p:sp>
          <p:nvSpPr>
            <p:cNvPr id="146" name="Freeform 5"/>
            <p:cNvSpPr>
              <a:spLocks/>
            </p:cNvSpPr>
            <p:nvPr/>
          </p:nvSpPr>
          <p:spPr bwMode="auto">
            <a:xfrm>
              <a:off x="5156201" y="2438401"/>
              <a:ext cx="1847850" cy="2000250"/>
            </a:xfrm>
            <a:custGeom>
              <a:avLst/>
              <a:gdLst>
                <a:gd name="T0" fmla="*/ 85 w 490"/>
                <a:gd name="T1" fmla="*/ 225 h 530"/>
                <a:gd name="T2" fmla="*/ 258 w 490"/>
                <a:gd name="T3" fmla="*/ 46 h 530"/>
                <a:gd name="T4" fmla="*/ 290 w 490"/>
                <a:gd name="T5" fmla="*/ 35 h 530"/>
                <a:gd name="T6" fmla="*/ 255 w 490"/>
                <a:gd name="T7" fmla="*/ 4 h 530"/>
                <a:gd name="T8" fmla="*/ 47 w 490"/>
                <a:gd name="T9" fmla="*/ 208 h 530"/>
                <a:gd name="T10" fmla="*/ 21 w 490"/>
                <a:gd name="T11" fmla="*/ 320 h 530"/>
                <a:gd name="T12" fmla="*/ 58 w 490"/>
                <a:gd name="T13" fmla="*/ 316 h 530"/>
                <a:gd name="T14" fmla="*/ 228 w 490"/>
                <a:gd name="T15" fmla="*/ 150 h 530"/>
                <a:gd name="T16" fmla="*/ 131 w 490"/>
                <a:gd name="T17" fmla="*/ 266 h 530"/>
                <a:gd name="T18" fmla="*/ 107 w 490"/>
                <a:gd name="T19" fmla="*/ 401 h 530"/>
                <a:gd name="T20" fmla="*/ 145 w 490"/>
                <a:gd name="T21" fmla="*/ 414 h 530"/>
                <a:gd name="T22" fmla="*/ 288 w 490"/>
                <a:gd name="T23" fmla="*/ 255 h 530"/>
                <a:gd name="T24" fmla="*/ 179 w 490"/>
                <a:gd name="T25" fmla="*/ 395 h 530"/>
                <a:gd name="T26" fmla="*/ 172 w 490"/>
                <a:gd name="T27" fmla="*/ 487 h 530"/>
                <a:gd name="T28" fmla="*/ 271 w 490"/>
                <a:gd name="T29" fmla="*/ 393 h 530"/>
                <a:gd name="T30" fmla="*/ 214 w 490"/>
                <a:gd name="T31" fmla="*/ 502 h 530"/>
                <a:gd name="T32" fmla="*/ 245 w 490"/>
                <a:gd name="T33" fmla="*/ 513 h 530"/>
                <a:gd name="T34" fmla="*/ 353 w 490"/>
                <a:gd name="T35" fmla="*/ 358 h 530"/>
                <a:gd name="T36" fmla="*/ 467 w 490"/>
                <a:gd name="T37" fmla="*/ 229 h 530"/>
                <a:gd name="T38" fmla="*/ 482 w 490"/>
                <a:gd name="T39" fmla="*/ 188 h 530"/>
                <a:gd name="T40" fmla="*/ 462 w 490"/>
                <a:gd name="T41" fmla="*/ 176 h 530"/>
                <a:gd name="T42" fmla="*/ 313 w 490"/>
                <a:gd name="T43" fmla="*/ 295 h 530"/>
                <a:gd name="T44" fmla="*/ 392 w 490"/>
                <a:gd name="T45" fmla="*/ 202 h 530"/>
                <a:gd name="T46" fmla="*/ 431 w 490"/>
                <a:gd name="T47" fmla="*/ 122 h 530"/>
                <a:gd name="T48" fmla="*/ 397 w 490"/>
                <a:gd name="T49" fmla="*/ 115 h 530"/>
                <a:gd name="T50" fmla="*/ 412 w 490"/>
                <a:gd name="T51" fmla="*/ 95 h 530"/>
                <a:gd name="T52" fmla="*/ 420 w 490"/>
                <a:gd name="T53" fmla="*/ 48 h 530"/>
                <a:gd name="T54" fmla="*/ 345 w 490"/>
                <a:gd name="T55" fmla="*/ 83 h 530"/>
                <a:gd name="T56" fmla="*/ 361 w 490"/>
                <a:gd name="T57" fmla="*/ 65 h 530"/>
                <a:gd name="T58" fmla="*/ 381 w 490"/>
                <a:gd name="T59" fmla="*/ 29 h 530"/>
                <a:gd name="T60" fmla="*/ 352 w 490"/>
                <a:gd name="T61" fmla="*/ 21 h 530"/>
                <a:gd name="T62" fmla="*/ 85 w 490"/>
                <a:gd name="T63" fmla="*/ 22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0" h="530">
                  <a:moveTo>
                    <a:pt x="85" y="225"/>
                  </a:moveTo>
                  <a:cubicBezTo>
                    <a:pt x="85" y="225"/>
                    <a:pt x="192" y="78"/>
                    <a:pt x="258" y="46"/>
                  </a:cubicBezTo>
                  <a:cubicBezTo>
                    <a:pt x="258" y="46"/>
                    <a:pt x="284" y="56"/>
                    <a:pt x="290" y="35"/>
                  </a:cubicBezTo>
                  <a:cubicBezTo>
                    <a:pt x="296" y="14"/>
                    <a:pt x="267" y="0"/>
                    <a:pt x="255" y="4"/>
                  </a:cubicBezTo>
                  <a:cubicBezTo>
                    <a:pt x="242" y="8"/>
                    <a:pt x="155" y="47"/>
                    <a:pt x="47" y="208"/>
                  </a:cubicBezTo>
                  <a:cubicBezTo>
                    <a:pt x="0" y="288"/>
                    <a:pt x="11" y="310"/>
                    <a:pt x="21" y="320"/>
                  </a:cubicBezTo>
                  <a:cubicBezTo>
                    <a:pt x="31" y="331"/>
                    <a:pt x="42" y="335"/>
                    <a:pt x="58" y="316"/>
                  </a:cubicBezTo>
                  <a:cubicBezTo>
                    <a:pt x="75" y="298"/>
                    <a:pt x="190" y="166"/>
                    <a:pt x="228" y="150"/>
                  </a:cubicBezTo>
                  <a:cubicBezTo>
                    <a:pt x="228" y="150"/>
                    <a:pt x="153" y="235"/>
                    <a:pt x="131" y="266"/>
                  </a:cubicBezTo>
                  <a:cubicBezTo>
                    <a:pt x="109" y="298"/>
                    <a:pt x="31" y="431"/>
                    <a:pt x="107" y="401"/>
                  </a:cubicBezTo>
                  <a:cubicBezTo>
                    <a:pt x="107" y="401"/>
                    <a:pt x="113" y="442"/>
                    <a:pt x="145" y="414"/>
                  </a:cubicBezTo>
                  <a:cubicBezTo>
                    <a:pt x="177" y="385"/>
                    <a:pt x="227" y="302"/>
                    <a:pt x="288" y="255"/>
                  </a:cubicBezTo>
                  <a:cubicBezTo>
                    <a:pt x="288" y="255"/>
                    <a:pt x="215" y="337"/>
                    <a:pt x="179" y="395"/>
                  </a:cubicBezTo>
                  <a:cubicBezTo>
                    <a:pt x="143" y="454"/>
                    <a:pt x="147" y="480"/>
                    <a:pt x="172" y="487"/>
                  </a:cubicBezTo>
                  <a:cubicBezTo>
                    <a:pt x="197" y="494"/>
                    <a:pt x="229" y="423"/>
                    <a:pt x="271" y="393"/>
                  </a:cubicBezTo>
                  <a:cubicBezTo>
                    <a:pt x="271" y="393"/>
                    <a:pt x="205" y="485"/>
                    <a:pt x="214" y="502"/>
                  </a:cubicBezTo>
                  <a:cubicBezTo>
                    <a:pt x="222" y="520"/>
                    <a:pt x="234" y="530"/>
                    <a:pt x="245" y="513"/>
                  </a:cubicBezTo>
                  <a:cubicBezTo>
                    <a:pt x="255" y="495"/>
                    <a:pt x="311" y="411"/>
                    <a:pt x="353" y="358"/>
                  </a:cubicBezTo>
                  <a:cubicBezTo>
                    <a:pt x="395" y="305"/>
                    <a:pt x="453" y="243"/>
                    <a:pt x="467" y="229"/>
                  </a:cubicBezTo>
                  <a:cubicBezTo>
                    <a:pt x="480" y="215"/>
                    <a:pt x="490" y="200"/>
                    <a:pt x="482" y="188"/>
                  </a:cubicBezTo>
                  <a:cubicBezTo>
                    <a:pt x="475" y="175"/>
                    <a:pt x="474" y="167"/>
                    <a:pt x="462" y="176"/>
                  </a:cubicBezTo>
                  <a:cubicBezTo>
                    <a:pt x="450" y="185"/>
                    <a:pt x="334" y="268"/>
                    <a:pt x="313" y="295"/>
                  </a:cubicBezTo>
                  <a:cubicBezTo>
                    <a:pt x="313" y="295"/>
                    <a:pt x="361" y="236"/>
                    <a:pt x="392" y="202"/>
                  </a:cubicBezTo>
                  <a:cubicBezTo>
                    <a:pt x="423" y="168"/>
                    <a:pt x="443" y="138"/>
                    <a:pt x="431" y="122"/>
                  </a:cubicBezTo>
                  <a:cubicBezTo>
                    <a:pt x="419" y="106"/>
                    <a:pt x="407" y="110"/>
                    <a:pt x="397" y="115"/>
                  </a:cubicBezTo>
                  <a:cubicBezTo>
                    <a:pt x="397" y="115"/>
                    <a:pt x="395" y="112"/>
                    <a:pt x="412" y="95"/>
                  </a:cubicBezTo>
                  <a:cubicBezTo>
                    <a:pt x="430" y="77"/>
                    <a:pt x="428" y="58"/>
                    <a:pt x="420" y="48"/>
                  </a:cubicBezTo>
                  <a:cubicBezTo>
                    <a:pt x="412" y="39"/>
                    <a:pt x="391" y="48"/>
                    <a:pt x="345" y="83"/>
                  </a:cubicBezTo>
                  <a:cubicBezTo>
                    <a:pt x="345" y="83"/>
                    <a:pt x="349" y="72"/>
                    <a:pt x="361" y="65"/>
                  </a:cubicBezTo>
                  <a:cubicBezTo>
                    <a:pt x="374" y="57"/>
                    <a:pt x="384" y="46"/>
                    <a:pt x="381" y="29"/>
                  </a:cubicBezTo>
                  <a:cubicBezTo>
                    <a:pt x="377" y="12"/>
                    <a:pt x="366" y="12"/>
                    <a:pt x="352" y="21"/>
                  </a:cubicBezTo>
                  <a:cubicBezTo>
                    <a:pt x="337" y="30"/>
                    <a:pt x="216" y="94"/>
                    <a:pt x="85" y="2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7" name="Freeform 6"/>
            <p:cNvSpPr>
              <a:spLocks noEditPoints="1"/>
            </p:cNvSpPr>
            <p:nvPr/>
          </p:nvSpPr>
          <p:spPr bwMode="auto">
            <a:xfrm>
              <a:off x="6103938" y="3109913"/>
              <a:ext cx="346075" cy="679450"/>
            </a:xfrm>
            <a:custGeom>
              <a:avLst/>
              <a:gdLst>
                <a:gd name="T0" fmla="*/ 67 w 92"/>
                <a:gd name="T1" fmla="*/ 39 h 180"/>
                <a:gd name="T2" fmla="*/ 51 w 92"/>
                <a:gd name="T3" fmla="*/ 11 h 180"/>
                <a:gd name="T4" fmla="*/ 12 w 92"/>
                <a:gd name="T5" fmla="*/ 13 h 180"/>
                <a:gd name="T6" fmla="*/ 52 w 92"/>
                <a:gd name="T7" fmla="*/ 35 h 180"/>
                <a:gd name="T8" fmla="*/ 18 w 92"/>
                <a:gd name="T9" fmla="*/ 57 h 180"/>
                <a:gd name="T10" fmla="*/ 66 w 92"/>
                <a:gd name="T11" fmla="*/ 59 h 180"/>
                <a:gd name="T12" fmla="*/ 63 w 92"/>
                <a:gd name="T13" fmla="*/ 75 h 180"/>
                <a:gd name="T14" fmla="*/ 47 w 92"/>
                <a:gd name="T15" fmla="*/ 180 h 180"/>
                <a:gd name="T16" fmla="*/ 38 w 92"/>
                <a:gd name="T17" fmla="*/ 129 h 180"/>
                <a:gd name="T18" fmla="*/ 73 w 92"/>
                <a:gd name="T19" fmla="*/ 86 h 180"/>
                <a:gd name="T20" fmla="*/ 67 w 92"/>
                <a:gd name="T21" fmla="*/ 39 h 180"/>
                <a:gd name="T22" fmla="*/ 45 w 92"/>
                <a:gd name="T23" fmla="*/ 60 h 180"/>
                <a:gd name="T24" fmla="*/ 33 w 92"/>
                <a:gd name="T25" fmla="*/ 56 h 180"/>
                <a:gd name="T26" fmla="*/ 43 w 92"/>
                <a:gd name="T27" fmla="*/ 54 h 180"/>
                <a:gd name="T28" fmla="*/ 45 w 92"/>
                <a:gd name="T29" fmla="*/ 6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180">
                  <a:moveTo>
                    <a:pt x="67" y="39"/>
                  </a:moveTo>
                  <a:cubicBezTo>
                    <a:pt x="67" y="39"/>
                    <a:pt x="70" y="16"/>
                    <a:pt x="51" y="11"/>
                  </a:cubicBezTo>
                  <a:cubicBezTo>
                    <a:pt x="33" y="6"/>
                    <a:pt x="18" y="0"/>
                    <a:pt x="12" y="13"/>
                  </a:cubicBezTo>
                  <a:cubicBezTo>
                    <a:pt x="7" y="25"/>
                    <a:pt x="54" y="14"/>
                    <a:pt x="52" y="35"/>
                  </a:cubicBezTo>
                  <a:cubicBezTo>
                    <a:pt x="52" y="35"/>
                    <a:pt x="25" y="33"/>
                    <a:pt x="18" y="57"/>
                  </a:cubicBezTo>
                  <a:cubicBezTo>
                    <a:pt x="10" y="80"/>
                    <a:pt x="44" y="84"/>
                    <a:pt x="66" y="59"/>
                  </a:cubicBezTo>
                  <a:cubicBezTo>
                    <a:pt x="66" y="59"/>
                    <a:pt x="75" y="66"/>
                    <a:pt x="63" y="75"/>
                  </a:cubicBezTo>
                  <a:cubicBezTo>
                    <a:pt x="51" y="84"/>
                    <a:pt x="0" y="129"/>
                    <a:pt x="47" y="180"/>
                  </a:cubicBezTo>
                  <a:cubicBezTo>
                    <a:pt x="47" y="180"/>
                    <a:pt x="29" y="155"/>
                    <a:pt x="38" y="129"/>
                  </a:cubicBezTo>
                  <a:cubicBezTo>
                    <a:pt x="47" y="102"/>
                    <a:pt x="62" y="98"/>
                    <a:pt x="73" y="86"/>
                  </a:cubicBezTo>
                  <a:cubicBezTo>
                    <a:pt x="84" y="74"/>
                    <a:pt x="92" y="56"/>
                    <a:pt x="67" y="39"/>
                  </a:cubicBezTo>
                  <a:close/>
                  <a:moveTo>
                    <a:pt x="45" y="60"/>
                  </a:moveTo>
                  <a:cubicBezTo>
                    <a:pt x="40" y="61"/>
                    <a:pt x="34" y="60"/>
                    <a:pt x="33" y="56"/>
                  </a:cubicBezTo>
                  <a:cubicBezTo>
                    <a:pt x="33" y="52"/>
                    <a:pt x="39" y="54"/>
                    <a:pt x="43" y="54"/>
                  </a:cubicBezTo>
                  <a:cubicBezTo>
                    <a:pt x="48" y="54"/>
                    <a:pt x="45" y="60"/>
                    <a:pt x="45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8" name="Freeform 7"/>
            <p:cNvSpPr>
              <a:spLocks noEditPoints="1"/>
            </p:cNvSpPr>
            <p:nvPr/>
          </p:nvSpPr>
          <p:spPr bwMode="auto">
            <a:xfrm>
              <a:off x="5707063" y="2743201"/>
              <a:ext cx="939800" cy="1431925"/>
            </a:xfrm>
            <a:custGeom>
              <a:avLst/>
              <a:gdLst>
                <a:gd name="T0" fmla="*/ 215 w 249"/>
                <a:gd name="T1" fmla="*/ 328 h 379"/>
                <a:gd name="T2" fmla="*/ 183 w 249"/>
                <a:gd name="T3" fmla="*/ 285 h 379"/>
                <a:gd name="T4" fmla="*/ 204 w 249"/>
                <a:gd name="T5" fmla="*/ 206 h 379"/>
                <a:gd name="T6" fmla="*/ 239 w 249"/>
                <a:gd name="T7" fmla="*/ 106 h 379"/>
                <a:gd name="T8" fmla="*/ 180 w 249"/>
                <a:gd name="T9" fmla="*/ 46 h 379"/>
                <a:gd name="T10" fmla="*/ 189 w 249"/>
                <a:gd name="T11" fmla="*/ 33 h 379"/>
                <a:gd name="T12" fmla="*/ 55 w 249"/>
                <a:gd name="T13" fmla="*/ 68 h 379"/>
                <a:gd name="T14" fmla="*/ 70 w 249"/>
                <a:gd name="T15" fmla="*/ 217 h 379"/>
                <a:gd name="T16" fmla="*/ 119 w 249"/>
                <a:gd name="T17" fmla="*/ 315 h 379"/>
                <a:gd name="T18" fmla="*/ 103 w 249"/>
                <a:gd name="T19" fmla="*/ 324 h 379"/>
                <a:gd name="T20" fmla="*/ 160 w 249"/>
                <a:gd name="T21" fmla="*/ 326 h 379"/>
                <a:gd name="T22" fmla="*/ 153 w 249"/>
                <a:gd name="T23" fmla="*/ 331 h 379"/>
                <a:gd name="T24" fmla="*/ 127 w 249"/>
                <a:gd name="T25" fmla="*/ 340 h 379"/>
                <a:gd name="T26" fmla="*/ 114 w 249"/>
                <a:gd name="T27" fmla="*/ 358 h 379"/>
                <a:gd name="T28" fmla="*/ 165 w 249"/>
                <a:gd name="T29" fmla="*/ 352 h 379"/>
                <a:gd name="T30" fmla="*/ 149 w 249"/>
                <a:gd name="T31" fmla="*/ 362 h 379"/>
                <a:gd name="T32" fmla="*/ 154 w 249"/>
                <a:gd name="T33" fmla="*/ 379 h 379"/>
                <a:gd name="T34" fmla="*/ 171 w 249"/>
                <a:gd name="T35" fmla="*/ 367 h 379"/>
                <a:gd name="T36" fmla="*/ 187 w 249"/>
                <a:gd name="T37" fmla="*/ 355 h 379"/>
                <a:gd name="T38" fmla="*/ 187 w 249"/>
                <a:gd name="T39" fmla="*/ 341 h 379"/>
                <a:gd name="T40" fmla="*/ 177 w 249"/>
                <a:gd name="T41" fmla="*/ 340 h 379"/>
                <a:gd name="T42" fmla="*/ 177 w 249"/>
                <a:gd name="T43" fmla="*/ 336 h 379"/>
                <a:gd name="T44" fmla="*/ 191 w 249"/>
                <a:gd name="T45" fmla="*/ 327 h 379"/>
                <a:gd name="T46" fmla="*/ 215 w 249"/>
                <a:gd name="T47" fmla="*/ 338 h 379"/>
                <a:gd name="T48" fmla="*/ 215 w 249"/>
                <a:gd name="T49" fmla="*/ 328 h 379"/>
                <a:gd name="T50" fmla="*/ 131 w 249"/>
                <a:gd name="T51" fmla="*/ 42 h 379"/>
                <a:gd name="T52" fmla="*/ 145 w 249"/>
                <a:gd name="T53" fmla="*/ 42 h 379"/>
                <a:gd name="T54" fmla="*/ 131 w 249"/>
                <a:gd name="T55" fmla="*/ 42 h 379"/>
                <a:gd name="T56" fmla="*/ 178 w 249"/>
                <a:gd name="T57" fmla="*/ 315 h 379"/>
                <a:gd name="T58" fmla="*/ 139 w 249"/>
                <a:gd name="T59" fmla="*/ 310 h 379"/>
                <a:gd name="T60" fmla="*/ 132 w 249"/>
                <a:gd name="T61" fmla="*/ 269 h 379"/>
                <a:gd name="T62" fmla="*/ 73 w 249"/>
                <a:gd name="T63" fmla="*/ 193 h 379"/>
                <a:gd name="T64" fmla="*/ 56 w 249"/>
                <a:gd name="T65" fmla="*/ 98 h 379"/>
                <a:gd name="T66" fmla="*/ 119 w 249"/>
                <a:gd name="T67" fmla="*/ 44 h 379"/>
                <a:gd name="T68" fmla="*/ 117 w 249"/>
                <a:gd name="T69" fmla="*/ 61 h 379"/>
                <a:gd name="T70" fmla="*/ 172 w 249"/>
                <a:gd name="T71" fmla="*/ 57 h 379"/>
                <a:gd name="T72" fmla="*/ 206 w 249"/>
                <a:gd name="T73" fmla="*/ 173 h 379"/>
                <a:gd name="T74" fmla="*/ 180 w 249"/>
                <a:gd name="T75" fmla="*/ 312 h 379"/>
                <a:gd name="T76" fmla="*/ 178 w 249"/>
                <a:gd name="T77" fmla="*/ 315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9" h="379">
                  <a:moveTo>
                    <a:pt x="215" y="328"/>
                  </a:moveTo>
                  <a:cubicBezTo>
                    <a:pt x="208" y="325"/>
                    <a:pt x="184" y="311"/>
                    <a:pt x="183" y="285"/>
                  </a:cubicBezTo>
                  <a:cubicBezTo>
                    <a:pt x="182" y="259"/>
                    <a:pt x="181" y="232"/>
                    <a:pt x="204" y="206"/>
                  </a:cubicBezTo>
                  <a:cubicBezTo>
                    <a:pt x="226" y="179"/>
                    <a:pt x="249" y="160"/>
                    <a:pt x="239" y="106"/>
                  </a:cubicBezTo>
                  <a:cubicBezTo>
                    <a:pt x="229" y="52"/>
                    <a:pt x="180" y="46"/>
                    <a:pt x="180" y="46"/>
                  </a:cubicBezTo>
                  <a:cubicBezTo>
                    <a:pt x="180" y="46"/>
                    <a:pt x="199" y="39"/>
                    <a:pt x="189" y="33"/>
                  </a:cubicBezTo>
                  <a:cubicBezTo>
                    <a:pt x="179" y="27"/>
                    <a:pt x="110" y="0"/>
                    <a:pt x="55" y="68"/>
                  </a:cubicBezTo>
                  <a:cubicBezTo>
                    <a:pt x="0" y="136"/>
                    <a:pt x="53" y="201"/>
                    <a:pt x="70" y="217"/>
                  </a:cubicBezTo>
                  <a:cubicBezTo>
                    <a:pt x="87" y="233"/>
                    <a:pt x="140" y="290"/>
                    <a:pt x="119" y="315"/>
                  </a:cubicBezTo>
                  <a:cubicBezTo>
                    <a:pt x="119" y="315"/>
                    <a:pt x="106" y="314"/>
                    <a:pt x="103" y="324"/>
                  </a:cubicBezTo>
                  <a:cubicBezTo>
                    <a:pt x="100" y="334"/>
                    <a:pt x="127" y="336"/>
                    <a:pt x="160" y="326"/>
                  </a:cubicBezTo>
                  <a:cubicBezTo>
                    <a:pt x="160" y="326"/>
                    <a:pt x="159" y="329"/>
                    <a:pt x="153" y="331"/>
                  </a:cubicBezTo>
                  <a:cubicBezTo>
                    <a:pt x="147" y="333"/>
                    <a:pt x="134" y="337"/>
                    <a:pt x="127" y="340"/>
                  </a:cubicBezTo>
                  <a:cubicBezTo>
                    <a:pt x="119" y="343"/>
                    <a:pt x="111" y="350"/>
                    <a:pt x="114" y="358"/>
                  </a:cubicBezTo>
                  <a:cubicBezTo>
                    <a:pt x="118" y="367"/>
                    <a:pt x="158" y="352"/>
                    <a:pt x="165" y="352"/>
                  </a:cubicBezTo>
                  <a:cubicBezTo>
                    <a:pt x="172" y="352"/>
                    <a:pt x="169" y="355"/>
                    <a:pt x="149" y="362"/>
                  </a:cubicBezTo>
                  <a:cubicBezTo>
                    <a:pt x="130" y="370"/>
                    <a:pt x="112" y="379"/>
                    <a:pt x="154" y="379"/>
                  </a:cubicBezTo>
                  <a:cubicBezTo>
                    <a:pt x="196" y="379"/>
                    <a:pt x="192" y="365"/>
                    <a:pt x="171" y="367"/>
                  </a:cubicBezTo>
                  <a:cubicBezTo>
                    <a:pt x="171" y="367"/>
                    <a:pt x="174" y="359"/>
                    <a:pt x="187" y="355"/>
                  </a:cubicBezTo>
                  <a:cubicBezTo>
                    <a:pt x="200" y="350"/>
                    <a:pt x="195" y="340"/>
                    <a:pt x="187" y="341"/>
                  </a:cubicBezTo>
                  <a:cubicBezTo>
                    <a:pt x="187" y="341"/>
                    <a:pt x="181" y="338"/>
                    <a:pt x="177" y="340"/>
                  </a:cubicBezTo>
                  <a:cubicBezTo>
                    <a:pt x="177" y="336"/>
                    <a:pt x="177" y="336"/>
                    <a:pt x="177" y="336"/>
                  </a:cubicBezTo>
                  <a:cubicBezTo>
                    <a:pt x="177" y="336"/>
                    <a:pt x="190" y="330"/>
                    <a:pt x="191" y="327"/>
                  </a:cubicBezTo>
                  <a:cubicBezTo>
                    <a:pt x="191" y="327"/>
                    <a:pt x="203" y="344"/>
                    <a:pt x="215" y="338"/>
                  </a:cubicBezTo>
                  <a:cubicBezTo>
                    <a:pt x="228" y="333"/>
                    <a:pt x="222" y="331"/>
                    <a:pt x="215" y="328"/>
                  </a:cubicBezTo>
                  <a:close/>
                  <a:moveTo>
                    <a:pt x="131" y="42"/>
                  </a:moveTo>
                  <a:cubicBezTo>
                    <a:pt x="134" y="40"/>
                    <a:pt x="145" y="42"/>
                    <a:pt x="145" y="42"/>
                  </a:cubicBezTo>
                  <a:cubicBezTo>
                    <a:pt x="141" y="44"/>
                    <a:pt x="128" y="44"/>
                    <a:pt x="131" y="42"/>
                  </a:cubicBezTo>
                  <a:close/>
                  <a:moveTo>
                    <a:pt x="178" y="315"/>
                  </a:moveTo>
                  <a:cubicBezTo>
                    <a:pt x="178" y="315"/>
                    <a:pt x="178" y="299"/>
                    <a:pt x="139" y="310"/>
                  </a:cubicBezTo>
                  <a:cubicBezTo>
                    <a:pt x="139" y="310"/>
                    <a:pt x="147" y="288"/>
                    <a:pt x="132" y="269"/>
                  </a:cubicBezTo>
                  <a:cubicBezTo>
                    <a:pt x="117" y="250"/>
                    <a:pt x="92" y="216"/>
                    <a:pt x="73" y="193"/>
                  </a:cubicBezTo>
                  <a:cubicBezTo>
                    <a:pt x="55" y="171"/>
                    <a:pt x="33" y="140"/>
                    <a:pt x="56" y="98"/>
                  </a:cubicBezTo>
                  <a:cubicBezTo>
                    <a:pt x="78" y="55"/>
                    <a:pt x="113" y="45"/>
                    <a:pt x="119" y="44"/>
                  </a:cubicBezTo>
                  <a:cubicBezTo>
                    <a:pt x="119" y="44"/>
                    <a:pt x="108" y="54"/>
                    <a:pt x="117" y="61"/>
                  </a:cubicBezTo>
                  <a:cubicBezTo>
                    <a:pt x="126" y="69"/>
                    <a:pt x="147" y="50"/>
                    <a:pt x="172" y="57"/>
                  </a:cubicBezTo>
                  <a:cubicBezTo>
                    <a:pt x="196" y="65"/>
                    <a:pt x="249" y="102"/>
                    <a:pt x="206" y="173"/>
                  </a:cubicBezTo>
                  <a:cubicBezTo>
                    <a:pt x="162" y="244"/>
                    <a:pt x="167" y="264"/>
                    <a:pt x="180" y="312"/>
                  </a:cubicBezTo>
                  <a:cubicBezTo>
                    <a:pt x="180" y="312"/>
                    <a:pt x="180" y="314"/>
                    <a:pt x="178" y="3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375" name="15_5"/>
          <p:cNvGrpSpPr/>
          <p:nvPr>
            <p:custDataLst>
              <p:tags r:id="rId3"/>
            </p:custDataLst>
          </p:nvPr>
        </p:nvGrpSpPr>
        <p:grpSpPr>
          <a:xfrm>
            <a:off x="7683528" y="2031968"/>
            <a:ext cx="3628047" cy="953662"/>
            <a:chOff x="8397180" y="1736314"/>
            <a:chExt cx="3628047" cy="953662"/>
          </a:xfrm>
        </p:grpSpPr>
        <p:sp>
          <p:nvSpPr>
            <p:cNvPr id="1376" name="文本框 1375"/>
            <p:cNvSpPr txBox="1"/>
            <p:nvPr/>
          </p:nvSpPr>
          <p:spPr>
            <a:xfrm>
              <a:off x="8402965" y="1736314"/>
              <a:ext cx="18992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5"/>
                  </a:solidFill>
                  <a:latin typeface="+mj-ea"/>
                  <a:ea typeface="+mj-ea"/>
                </a:rPr>
                <a:t>YOUR TITLE</a:t>
              </a:r>
              <a:endParaRPr lang="zh-CN" altLang="en-US" sz="20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1377" name="文本框 1376"/>
            <p:cNvSpPr txBox="1"/>
            <p:nvPr/>
          </p:nvSpPr>
          <p:spPr>
            <a:xfrm>
              <a:off x="8397180" y="2043645"/>
              <a:ext cx="36280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I am the long for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thant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somts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dmxtout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cadstot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comta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.</a:t>
              </a:r>
              <a:endParaRPr lang="zh-CN" altLang="en-US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1378" name="15_4"/>
          <p:cNvGrpSpPr/>
          <p:nvPr>
            <p:custDataLst>
              <p:tags r:id="rId4"/>
            </p:custDataLst>
          </p:nvPr>
        </p:nvGrpSpPr>
        <p:grpSpPr>
          <a:xfrm>
            <a:off x="880425" y="2031968"/>
            <a:ext cx="3628047" cy="953662"/>
            <a:chOff x="8397180" y="1736314"/>
            <a:chExt cx="3628047" cy="953662"/>
          </a:xfrm>
        </p:grpSpPr>
        <p:sp>
          <p:nvSpPr>
            <p:cNvPr id="1379" name="文本框 1378"/>
            <p:cNvSpPr txBox="1"/>
            <p:nvPr/>
          </p:nvSpPr>
          <p:spPr>
            <a:xfrm>
              <a:off x="10125988" y="1736314"/>
              <a:ext cx="18992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000" dirty="0">
                  <a:solidFill>
                    <a:schemeClr val="accent5"/>
                  </a:solidFill>
                  <a:latin typeface="+mj-ea"/>
                  <a:ea typeface="+mj-ea"/>
                </a:rPr>
                <a:t>YOUR TITLE</a:t>
              </a:r>
              <a:endParaRPr lang="zh-CN" altLang="en-US" sz="20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1380" name="文本框 1379"/>
            <p:cNvSpPr txBox="1"/>
            <p:nvPr/>
          </p:nvSpPr>
          <p:spPr>
            <a:xfrm>
              <a:off x="8397180" y="2043645"/>
              <a:ext cx="36280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I am the long for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thant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somts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dmxtout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cadstot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comta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.</a:t>
              </a:r>
              <a:endParaRPr lang="zh-CN" altLang="en-US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1382" name="15_3"/>
          <p:cNvGrpSpPr/>
          <p:nvPr>
            <p:custDataLst>
              <p:tags r:id="rId5"/>
            </p:custDataLst>
          </p:nvPr>
        </p:nvGrpSpPr>
        <p:grpSpPr>
          <a:xfrm>
            <a:off x="7683528" y="3731184"/>
            <a:ext cx="3628047" cy="953662"/>
            <a:chOff x="8397180" y="1736314"/>
            <a:chExt cx="3628047" cy="953662"/>
          </a:xfrm>
        </p:grpSpPr>
        <p:sp>
          <p:nvSpPr>
            <p:cNvPr id="1383" name="文本框 1382"/>
            <p:cNvSpPr txBox="1"/>
            <p:nvPr/>
          </p:nvSpPr>
          <p:spPr>
            <a:xfrm>
              <a:off x="8402965" y="1736314"/>
              <a:ext cx="18992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5"/>
                  </a:solidFill>
                  <a:latin typeface="+mj-ea"/>
                  <a:ea typeface="+mj-ea"/>
                </a:rPr>
                <a:t>YOUR TITLE</a:t>
              </a:r>
              <a:endParaRPr lang="zh-CN" altLang="en-US" sz="20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1384" name="文本框 1383"/>
            <p:cNvSpPr txBox="1"/>
            <p:nvPr/>
          </p:nvSpPr>
          <p:spPr>
            <a:xfrm>
              <a:off x="8397180" y="2043645"/>
              <a:ext cx="36280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I am the long for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thant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somts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dmxtout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cadstot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comta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.</a:t>
              </a:r>
              <a:endParaRPr lang="zh-CN" altLang="en-US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1385" name="15_2"/>
          <p:cNvGrpSpPr/>
          <p:nvPr>
            <p:custDataLst>
              <p:tags r:id="rId6"/>
            </p:custDataLst>
          </p:nvPr>
        </p:nvGrpSpPr>
        <p:grpSpPr>
          <a:xfrm>
            <a:off x="880425" y="3731184"/>
            <a:ext cx="3628047" cy="953662"/>
            <a:chOff x="8397180" y="1736314"/>
            <a:chExt cx="3628047" cy="953662"/>
          </a:xfrm>
        </p:grpSpPr>
        <p:sp>
          <p:nvSpPr>
            <p:cNvPr id="1386" name="文本框 1385"/>
            <p:cNvSpPr txBox="1"/>
            <p:nvPr/>
          </p:nvSpPr>
          <p:spPr>
            <a:xfrm>
              <a:off x="10125988" y="1736314"/>
              <a:ext cx="18992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000" dirty="0">
                  <a:solidFill>
                    <a:schemeClr val="accent5"/>
                  </a:solidFill>
                  <a:latin typeface="+mj-ea"/>
                  <a:ea typeface="+mj-ea"/>
                </a:rPr>
                <a:t>YOUR TITLE</a:t>
              </a:r>
              <a:endParaRPr lang="zh-CN" altLang="en-US" sz="20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1387" name="文本框 1386"/>
            <p:cNvSpPr txBox="1"/>
            <p:nvPr/>
          </p:nvSpPr>
          <p:spPr>
            <a:xfrm>
              <a:off x="8397180" y="2043645"/>
              <a:ext cx="36280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I am the long for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thant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somts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dmxtout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cadstot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comta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.</a:t>
              </a:r>
              <a:endParaRPr lang="zh-CN" altLang="en-US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47" name="15_1"/>
          <p:cNvGrpSpPr/>
          <p:nvPr>
            <p:custDataLst>
              <p:tags r:id="rId7"/>
            </p:custDataLst>
          </p:nvPr>
        </p:nvGrpSpPr>
        <p:grpSpPr>
          <a:xfrm>
            <a:off x="4569542" y="2184400"/>
            <a:ext cx="3052916" cy="3660466"/>
            <a:chOff x="1960883" y="2097088"/>
            <a:chExt cx="2426329" cy="2909184"/>
          </a:xfrm>
        </p:grpSpPr>
        <p:sp>
          <p:nvSpPr>
            <p:cNvPr id="48" name="Freeform 5"/>
            <p:cNvSpPr>
              <a:spLocks/>
            </p:cNvSpPr>
            <p:nvPr/>
          </p:nvSpPr>
          <p:spPr bwMode="auto">
            <a:xfrm>
              <a:off x="4079396" y="2356619"/>
              <a:ext cx="102608" cy="126751"/>
            </a:xfrm>
            <a:custGeom>
              <a:avLst/>
              <a:gdLst>
                <a:gd name="T0" fmla="*/ 4 w 7"/>
                <a:gd name="T1" fmla="*/ 8 h 9"/>
                <a:gd name="T2" fmla="*/ 2 w 7"/>
                <a:gd name="T3" fmla="*/ 8 h 9"/>
                <a:gd name="T4" fmla="*/ 1 w 7"/>
                <a:gd name="T5" fmla="*/ 9 h 9"/>
                <a:gd name="T6" fmla="*/ 2 w 7"/>
                <a:gd name="T7" fmla="*/ 3 h 9"/>
                <a:gd name="T8" fmla="*/ 4 w 7"/>
                <a:gd name="T9" fmla="*/ 8 h 9"/>
                <a:gd name="T10" fmla="*/ 4 w 7"/>
                <a:gd name="T1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4" y="8"/>
                  </a:moveTo>
                  <a:cubicBezTo>
                    <a:pt x="3" y="8"/>
                    <a:pt x="3" y="8"/>
                    <a:pt x="2" y="8"/>
                  </a:cubicBezTo>
                  <a:cubicBezTo>
                    <a:pt x="2" y="8"/>
                    <a:pt x="2" y="9"/>
                    <a:pt x="1" y="9"/>
                  </a:cubicBezTo>
                  <a:cubicBezTo>
                    <a:pt x="0" y="8"/>
                    <a:pt x="0" y="4"/>
                    <a:pt x="2" y="3"/>
                  </a:cubicBezTo>
                  <a:cubicBezTo>
                    <a:pt x="5" y="0"/>
                    <a:pt x="7" y="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6"/>
            <p:cNvSpPr>
              <a:spLocks/>
            </p:cNvSpPr>
            <p:nvPr/>
          </p:nvSpPr>
          <p:spPr bwMode="auto">
            <a:xfrm>
              <a:off x="2147990" y="2459227"/>
              <a:ext cx="162964" cy="144856"/>
            </a:xfrm>
            <a:custGeom>
              <a:avLst/>
              <a:gdLst>
                <a:gd name="T0" fmla="*/ 11 w 11"/>
                <a:gd name="T1" fmla="*/ 4 h 10"/>
                <a:gd name="T2" fmla="*/ 6 w 11"/>
                <a:gd name="T3" fmla="*/ 10 h 10"/>
                <a:gd name="T4" fmla="*/ 11 w 11"/>
                <a:gd name="T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0">
                  <a:moveTo>
                    <a:pt x="11" y="4"/>
                  </a:moveTo>
                  <a:cubicBezTo>
                    <a:pt x="11" y="6"/>
                    <a:pt x="9" y="10"/>
                    <a:pt x="6" y="10"/>
                  </a:cubicBezTo>
                  <a:cubicBezTo>
                    <a:pt x="0" y="10"/>
                    <a:pt x="5" y="0"/>
                    <a:pt x="11" y="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7"/>
            <p:cNvSpPr>
              <a:spLocks/>
            </p:cNvSpPr>
            <p:nvPr/>
          </p:nvSpPr>
          <p:spPr bwMode="auto">
            <a:xfrm>
              <a:off x="4121644" y="3111077"/>
              <a:ext cx="132784" cy="126751"/>
            </a:xfrm>
            <a:custGeom>
              <a:avLst/>
              <a:gdLst>
                <a:gd name="T0" fmla="*/ 7 w 9"/>
                <a:gd name="T1" fmla="*/ 1 h 9"/>
                <a:gd name="T2" fmla="*/ 4 w 9"/>
                <a:gd name="T3" fmla="*/ 8 h 9"/>
                <a:gd name="T4" fmla="*/ 7 w 9"/>
                <a:gd name="T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9" y="3"/>
                    <a:pt x="8" y="8"/>
                    <a:pt x="4" y="8"/>
                  </a:cubicBezTo>
                  <a:cubicBezTo>
                    <a:pt x="0" y="9"/>
                    <a:pt x="2" y="0"/>
                    <a:pt x="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>
              <a:off x="2238523" y="3237824"/>
              <a:ext cx="114679" cy="132784"/>
            </a:xfrm>
            <a:custGeom>
              <a:avLst/>
              <a:gdLst>
                <a:gd name="T0" fmla="*/ 8 w 8"/>
                <a:gd name="T1" fmla="*/ 3 h 9"/>
                <a:gd name="T2" fmla="*/ 1 w 8"/>
                <a:gd name="T3" fmla="*/ 5 h 9"/>
                <a:gd name="T4" fmla="*/ 8 w 8"/>
                <a:gd name="T5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9">
                  <a:moveTo>
                    <a:pt x="8" y="3"/>
                  </a:moveTo>
                  <a:cubicBezTo>
                    <a:pt x="8" y="7"/>
                    <a:pt x="3" y="9"/>
                    <a:pt x="1" y="5"/>
                  </a:cubicBezTo>
                  <a:cubicBezTo>
                    <a:pt x="0" y="0"/>
                    <a:pt x="6" y="0"/>
                    <a:pt x="8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9"/>
            <p:cNvSpPr>
              <a:spLocks noEditPoints="1"/>
            </p:cNvSpPr>
            <p:nvPr/>
          </p:nvSpPr>
          <p:spPr bwMode="auto">
            <a:xfrm>
              <a:off x="1960883" y="2097088"/>
              <a:ext cx="2426329" cy="2909184"/>
            </a:xfrm>
            <a:custGeom>
              <a:avLst/>
              <a:gdLst>
                <a:gd name="T0" fmla="*/ 3 w 167"/>
                <a:gd name="T1" fmla="*/ 20 h 201"/>
                <a:gd name="T2" fmla="*/ 10 w 167"/>
                <a:gd name="T3" fmla="*/ 16 h 201"/>
                <a:gd name="T4" fmla="*/ 158 w 167"/>
                <a:gd name="T5" fmla="*/ 9 h 201"/>
                <a:gd name="T6" fmla="*/ 167 w 167"/>
                <a:gd name="T7" fmla="*/ 14 h 201"/>
                <a:gd name="T8" fmla="*/ 161 w 167"/>
                <a:gd name="T9" fmla="*/ 86 h 201"/>
                <a:gd name="T10" fmla="*/ 149 w 167"/>
                <a:gd name="T11" fmla="*/ 91 h 201"/>
                <a:gd name="T12" fmla="*/ 134 w 167"/>
                <a:gd name="T13" fmla="*/ 94 h 201"/>
                <a:gd name="T14" fmla="*/ 99 w 167"/>
                <a:gd name="T15" fmla="*/ 175 h 201"/>
                <a:gd name="T16" fmla="*/ 129 w 167"/>
                <a:gd name="T17" fmla="*/ 181 h 201"/>
                <a:gd name="T18" fmla="*/ 129 w 167"/>
                <a:gd name="T19" fmla="*/ 188 h 201"/>
                <a:gd name="T20" fmla="*/ 48 w 167"/>
                <a:gd name="T21" fmla="*/ 193 h 201"/>
                <a:gd name="T22" fmla="*/ 37 w 167"/>
                <a:gd name="T23" fmla="*/ 184 h 201"/>
                <a:gd name="T24" fmla="*/ 66 w 167"/>
                <a:gd name="T25" fmla="*/ 94 h 201"/>
                <a:gd name="T26" fmla="*/ 14 w 167"/>
                <a:gd name="T27" fmla="*/ 99 h 201"/>
                <a:gd name="T28" fmla="*/ 1 w 167"/>
                <a:gd name="T29" fmla="*/ 92 h 201"/>
                <a:gd name="T30" fmla="*/ 89 w 167"/>
                <a:gd name="T31" fmla="*/ 11 h 201"/>
                <a:gd name="T32" fmla="*/ 156 w 167"/>
                <a:gd name="T33" fmla="*/ 10 h 201"/>
                <a:gd name="T34" fmla="*/ 133 w 167"/>
                <a:gd name="T35" fmla="*/ 12 h 201"/>
                <a:gd name="T36" fmla="*/ 137 w 167"/>
                <a:gd name="T37" fmla="*/ 13 h 201"/>
                <a:gd name="T38" fmla="*/ 139 w 167"/>
                <a:gd name="T39" fmla="*/ 14 h 201"/>
                <a:gd name="T40" fmla="*/ 100 w 167"/>
                <a:gd name="T41" fmla="*/ 14 h 201"/>
                <a:gd name="T42" fmla="*/ 46 w 167"/>
                <a:gd name="T43" fmla="*/ 15 h 201"/>
                <a:gd name="T44" fmla="*/ 90 w 167"/>
                <a:gd name="T45" fmla="*/ 19 h 201"/>
                <a:gd name="T46" fmla="*/ 14 w 167"/>
                <a:gd name="T47" fmla="*/ 59 h 201"/>
                <a:gd name="T48" fmla="*/ 16 w 167"/>
                <a:gd name="T49" fmla="*/ 90 h 201"/>
                <a:gd name="T50" fmla="*/ 158 w 167"/>
                <a:gd name="T51" fmla="*/ 16 h 201"/>
                <a:gd name="T52" fmla="*/ 25 w 167"/>
                <a:gd name="T53" fmla="*/ 18 h 201"/>
                <a:gd name="T54" fmla="*/ 47 w 167"/>
                <a:gd name="T55" fmla="*/ 20 h 201"/>
                <a:gd name="T56" fmla="*/ 6 w 167"/>
                <a:gd name="T57" fmla="*/ 34 h 201"/>
                <a:gd name="T58" fmla="*/ 8 w 167"/>
                <a:gd name="T59" fmla="*/ 29 h 201"/>
                <a:gd name="T60" fmla="*/ 6 w 167"/>
                <a:gd name="T61" fmla="*/ 39 h 201"/>
                <a:gd name="T62" fmla="*/ 11 w 167"/>
                <a:gd name="T63" fmla="*/ 63 h 201"/>
                <a:gd name="T64" fmla="*/ 159 w 167"/>
                <a:gd name="T65" fmla="*/ 62 h 201"/>
                <a:gd name="T66" fmla="*/ 153 w 167"/>
                <a:gd name="T67" fmla="*/ 87 h 201"/>
                <a:gd name="T68" fmla="*/ 12 w 167"/>
                <a:gd name="T69" fmla="*/ 85 h 201"/>
                <a:gd name="T70" fmla="*/ 116 w 167"/>
                <a:gd name="T71" fmla="*/ 86 h 201"/>
                <a:gd name="T72" fmla="*/ 89 w 167"/>
                <a:gd name="T73" fmla="*/ 91 h 201"/>
                <a:gd name="T74" fmla="*/ 72 w 167"/>
                <a:gd name="T75" fmla="*/ 92 h 201"/>
                <a:gd name="T76" fmla="*/ 86 w 167"/>
                <a:gd name="T77" fmla="*/ 91 h 201"/>
                <a:gd name="T78" fmla="*/ 107 w 167"/>
                <a:gd name="T79" fmla="*/ 92 h 201"/>
                <a:gd name="T80" fmla="*/ 96 w 167"/>
                <a:gd name="T81" fmla="*/ 103 h 201"/>
                <a:gd name="T82" fmla="*/ 46 w 167"/>
                <a:gd name="T83" fmla="*/ 94 h 201"/>
                <a:gd name="T84" fmla="*/ 92 w 167"/>
                <a:gd name="T85" fmla="*/ 108 h 201"/>
                <a:gd name="T86" fmla="*/ 13 w 167"/>
                <a:gd name="T87" fmla="*/ 95 h 201"/>
                <a:gd name="T88" fmla="*/ 16 w 167"/>
                <a:gd name="T89" fmla="*/ 97 h 201"/>
                <a:gd name="T90" fmla="*/ 83 w 167"/>
                <a:gd name="T91" fmla="*/ 97 h 201"/>
                <a:gd name="T92" fmla="*/ 96 w 167"/>
                <a:gd name="T93" fmla="*/ 138 h 201"/>
                <a:gd name="T94" fmla="*/ 84 w 167"/>
                <a:gd name="T95" fmla="*/ 141 h 201"/>
                <a:gd name="T96" fmla="*/ 90 w 167"/>
                <a:gd name="T97" fmla="*/ 133 h 201"/>
                <a:gd name="T98" fmla="*/ 94 w 167"/>
                <a:gd name="T99" fmla="*/ 162 h 201"/>
                <a:gd name="T100" fmla="*/ 92 w 167"/>
                <a:gd name="T101" fmla="*/ 177 h 201"/>
                <a:gd name="T102" fmla="*/ 95 w 167"/>
                <a:gd name="T103" fmla="*/ 181 h 201"/>
                <a:gd name="T104" fmla="*/ 55 w 167"/>
                <a:gd name="T105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7" h="201">
                  <a:moveTo>
                    <a:pt x="4" y="69"/>
                  </a:moveTo>
                  <a:cubicBezTo>
                    <a:pt x="4" y="55"/>
                    <a:pt x="6" y="38"/>
                    <a:pt x="0" y="26"/>
                  </a:cubicBezTo>
                  <a:cubicBezTo>
                    <a:pt x="0" y="26"/>
                    <a:pt x="1" y="26"/>
                    <a:pt x="1" y="25"/>
                  </a:cubicBezTo>
                  <a:cubicBezTo>
                    <a:pt x="3" y="26"/>
                    <a:pt x="3" y="29"/>
                    <a:pt x="4" y="30"/>
                  </a:cubicBezTo>
                  <a:cubicBezTo>
                    <a:pt x="4" y="28"/>
                    <a:pt x="3" y="23"/>
                    <a:pt x="3" y="20"/>
                  </a:cubicBezTo>
                  <a:cubicBezTo>
                    <a:pt x="3" y="19"/>
                    <a:pt x="4" y="20"/>
                    <a:pt x="5" y="20"/>
                  </a:cubicBezTo>
                  <a:cubicBezTo>
                    <a:pt x="5" y="19"/>
                    <a:pt x="4" y="20"/>
                    <a:pt x="4" y="18"/>
                  </a:cubicBezTo>
                  <a:cubicBezTo>
                    <a:pt x="5" y="18"/>
                    <a:pt x="6" y="18"/>
                    <a:pt x="7" y="18"/>
                  </a:cubicBezTo>
                  <a:cubicBezTo>
                    <a:pt x="7" y="17"/>
                    <a:pt x="7" y="15"/>
                    <a:pt x="8" y="15"/>
                  </a:cubicBezTo>
                  <a:cubicBezTo>
                    <a:pt x="9" y="15"/>
                    <a:pt x="10" y="16"/>
                    <a:pt x="10" y="16"/>
                  </a:cubicBezTo>
                  <a:cubicBezTo>
                    <a:pt x="32" y="12"/>
                    <a:pt x="55" y="11"/>
                    <a:pt x="80" y="11"/>
                  </a:cubicBezTo>
                  <a:cubicBezTo>
                    <a:pt x="79" y="10"/>
                    <a:pt x="81" y="8"/>
                    <a:pt x="80" y="8"/>
                  </a:cubicBezTo>
                  <a:cubicBezTo>
                    <a:pt x="83" y="0"/>
                    <a:pt x="95" y="3"/>
                    <a:pt x="99" y="8"/>
                  </a:cubicBezTo>
                  <a:cubicBezTo>
                    <a:pt x="98" y="9"/>
                    <a:pt x="97" y="9"/>
                    <a:pt x="97" y="11"/>
                  </a:cubicBezTo>
                  <a:cubicBezTo>
                    <a:pt x="117" y="11"/>
                    <a:pt x="137" y="9"/>
                    <a:pt x="158" y="9"/>
                  </a:cubicBezTo>
                  <a:cubicBezTo>
                    <a:pt x="158" y="8"/>
                    <a:pt x="157" y="7"/>
                    <a:pt x="158" y="6"/>
                  </a:cubicBezTo>
                  <a:cubicBezTo>
                    <a:pt x="160" y="6"/>
                    <a:pt x="160" y="9"/>
                    <a:pt x="161" y="9"/>
                  </a:cubicBezTo>
                  <a:cubicBezTo>
                    <a:pt x="162" y="9"/>
                    <a:pt x="162" y="8"/>
                    <a:pt x="164" y="9"/>
                  </a:cubicBezTo>
                  <a:cubicBezTo>
                    <a:pt x="164" y="10"/>
                    <a:pt x="164" y="11"/>
                    <a:pt x="164" y="13"/>
                  </a:cubicBezTo>
                  <a:cubicBezTo>
                    <a:pt x="164" y="14"/>
                    <a:pt x="166" y="13"/>
                    <a:pt x="167" y="14"/>
                  </a:cubicBezTo>
                  <a:cubicBezTo>
                    <a:pt x="166" y="15"/>
                    <a:pt x="166" y="16"/>
                    <a:pt x="164" y="16"/>
                  </a:cubicBezTo>
                  <a:cubicBezTo>
                    <a:pt x="167" y="37"/>
                    <a:pt x="163" y="61"/>
                    <a:pt x="167" y="84"/>
                  </a:cubicBezTo>
                  <a:cubicBezTo>
                    <a:pt x="166" y="85"/>
                    <a:pt x="165" y="85"/>
                    <a:pt x="164" y="86"/>
                  </a:cubicBezTo>
                  <a:cubicBezTo>
                    <a:pt x="163" y="86"/>
                    <a:pt x="162" y="85"/>
                    <a:pt x="161" y="84"/>
                  </a:cubicBezTo>
                  <a:cubicBezTo>
                    <a:pt x="161" y="84"/>
                    <a:pt x="161" y="86"/>
                    <a:pt x="161" y="86"/>
                  </a:cubicBezTo>
                  <a:cubicBezTo>
                    <a:pt x="163" y="86"/>
                    <a:pt x="164" y="86"/>
                    <a:pt x="165" y="87"/>
                  </a:cubicBezTo>
                  <a:cubicBezTo>
                    <a:pt x="165" y="88"/>
                    <a:pt x="164" y="88"/>
                    <a:pt x="164" y="88"/>
                  </a:cubicBezTo>
                  <a:cubicBezTo>
                    <a:pt x="164" y="89"/>
                    <a:pt x="166" y="88"/>
                    <a:pt x="166" y="89"/>
                  </a:cubicBezTo>
                  <a:cubicBezTo>
                    <a:pt x="164" y="92"/>
                    <a:pt x="158" y="89"/>
                    <a:pt x="154" y="90"/>
                  </a:cubicBezTo>
                  <a:cubicBezTo>
                    <a:pt x="153" y="90"/>
                    <a:pt x="151" y="91"/>
                    <a:pt x="149" y="91"/>
                  </a:cubicBezTo>
                  <a:cubicBezTo>
                    <a:pt x="149" y="90"/>
                    <a:pt x="151" y="91"/>
                    <a:pt x="151" y="90"/>
                  </a:cubicBezTo>
                  <a:cubicBezTo>
                    <a:pt x="148" y="89"/>
                    <a:pt x="149" y="92"/>
                    <a:pt x="147" y="92"/>
                  </a:cubicBezTo>
                  <a:cubicBezTo>
                    <a:pt x="146" y="92"/>
                    <a:pt x="148" y="91"/>
                    <a:pt x="148" y="91"/>
                  </a:cubicBezTo>
                  <a:cubicBezTo>
                    <a:pt x="141" y="91"/>
                    <a:pt x="135" y="92"/>
                    <a:pt x="130" y="94"/>
                  </a:cubicBezTo>
                  <a:cubicBezTo>
                    <a:pt x="131" y="95"/>
                    <a:pt x="132" y="94"/>
                    <a:pt x="134" y="94"/>
                  </a:cubicBezTo>
                  <a:cubicBezTo>
                    <a:pt x="132" y="95"/>
                    <a:pt x="127" y="96"/>
                    <a:pt x="126" y="94"/>
                  </a:cubicBezTo>
                  <a:cubicBezTo>
                    <a:pt x="129" y="93"/>
                    <a:pt x="132" y="92"/>
                    <a:pt x="135" y="92"/>
                  </a:cubicBezTo>
                  <a:cubicBezTo>
                    <a:pt x="123" y="91"/>
                    <a:pt x="112" y="94"/>
                    <a:pt x="99" y="94"/>
                  </a:cubicBezTo>
                  <a:cubicBezTo>
                    <a:pt x="97" y="112"/>
                    <a:pt x="97" y="133"/>
                    <a:pt x="99" y="151"/>
                  </a:cubicBezTo>
                  <a:cubicBezTo>
                    <a:pt x="98" y="159"/>
                    <a:pt x="99" y="167"/>
                    <a:pt x="99" y="175"/>
                  </a:cubicBezTo>
                  <a:cubicBezTo>
                    <a:pt x="98" y="176"/>
                    <a:pt x="97" y="176"/>
                    <a:pt x="96" y="175"/>
                  </a:cubicBezTo>
                  <a:cubicBezTo>
                    <a:pt x="96" y="176"/>
                    <a:pt x="97" y="177"/>
                    <a:pt x="97" y="177"/>
                  </a:cubicBezTo>
                  <a:cubicBezTo>
                    <a:pt x="109" y="176"/>
                    <a:pt x="121" y="175"/>
                    <a:pt x="132" y="175"/>
                  </a:cubicBezTo>
                  <a:cubicBezTo>
                    <a:pt x="133" y="178"/>
                    <a:pt x="128" y="177"/>
                    <a:pt x="128" y="178"/>
                  </a:cubicBezTo>
                  <a:cubicBezTo>
                    <a:pt x="127" y="180"/>
                    <a:pt x="130" y="179"/>
                    <a:pt x="129" y="181"/>
                  </a:cubicBezTo>
                  <a:cubicBezTo>
                    <a:pt x="132" y="181"/>
                    <a:pt x="136" y="181"/>
                    <a:pt x="139" y="182"/>
                  </a:cubicBezTo>
                  <a:cubicBezTo>
                    <a:pt x="139" y="183"/>
                    <a:pt x="138" y="184"/>
                    <a:pt x="136" y="184"/>
                  </a:cubicBezTo>
                  <a:cubicBezTo>
                    <a:pt x="142" y="185"/>
                    <a:pt x="148" y="183"/>
                    <a:pt x="153" y="184"/>
                  </a:cubicBezTo>
                  <a:cubicBezTo>
                    <a:pt x="152" y="187"/>
                    <a:pt x="150" y="186"/>
                    <a:pt x="148" y="186"/>
                  </a:cubicBezTo>
                  <a:cubicBezTo>
                    <a:pt x="142" y="186"/>
                    <a:pt x="135" y="187"/>
                    <a:pt x="129" y="188"/>
                  </a:cubicBezTo>
                  <a:cubicBezTo>
                    <a:pt x="104" y="191"/>
                    <a:pt x="77" y="194"/>
                    <a:pt x="53" y="197"/>
                  </a:cubicBezTo>
                  <a:cubicBezTo>
                    <a:pt x="48" y="198"/>
                    <a:pt x="41" y="201"/>
                    <a:pt x="37" y="199"/>
                  </a:cubicBezTo>
                  <a:cubicBezTo>
                    <a:pt x="39" y="196"/>
                    <a:pt x="44" y="197"/>
                    <a:pt x="47" y="197"/>
                  </a:cubicBezTo>
                  <a:cubicBezTo>
                    <a:pt x="47" y="196"/>
                    <a:pt x="45" y="196"/>
                    <a:pt x="45" y="195"/>
                  </a:cubicBezTo>
                  <a:cubicBezTo>
                    <a:pt x="46" y="194"/>
                    <a:pt x="48" y="194"/>
                    <a:pt x="48" y="193"/>
                  </a:cubicBezTo>
                  <a:cubicBezTo>
                    <a:pt x="59" y="193"/>
                    <a:pt x="65" y="190"/>
                    <a:pt x="75" y="188"/>
                  </a:cubicBezTo>
                  <a:cubicBezTo>
                    <a:pt x="71" y="187"/>
                    <a:pt x="67" y="190"/>
                    <a:pt x="64" y="188"/>
                  </a:cubicBezTo>
                  <a:cubicBezTo>
                    <a:pt x="62" y="188"/>
                    <a:pt x="58" y="189"/>
                    <a:pt x="57" y="187"/>
                  </a:cubicBezTo>
                  <a:cubicBezTo>
                    <a:pt x="50" y="187"/>
                    <a:pt x="45" y="186"/>
                    <a:pt x="38" y="186"/>
                  </a:cubicBezTo>
                  <a:cubicBezTo>
                    <a:pt x="38" y="185"/>
                    <a:pt x="37" y="185"/>
                    <a:pt x="37" y="184"/>
                  </a:cubicBezTo>
                  <a:cubicBezTo>
                    <a:pt x="54" y="184"/>
                    <a:pt x="69" y="180"/>
                    <a:pt x="85" y="179"/>
                  </a:cubicBezTo>
                  <a:cubicBezTo>
                    <a:pt x="83" y="150"/>
                    <a:pt x="81" y="123"/>
                    <a:pt x="80" y="95"/>
                  </a:cubicBezTo>
                  <a:cubicBezTo>
                    <a:pt x="67" y="96"/>
                    <a:pt x="54" y="100"/>
                    <a:pt x="41" y="98"/>
                  </a:cubicBezTo>
                  <a:cubicBezTo>
                    <a:pt x="41" y="96"/>
                    <a:pt x="44" y="96"/>
                    <a:pt x="46" y="96"/>
                  </a:cubicBezTo>
                  <a:cubicBezTo>
                    <a:pt x="52" y="95"/>
                    <a:pt x="59" y="95"/>
                    <a:pt x="66" y="94"/>
                  </a:cubicBezTo>
                  <a:cubicBezTo>
                    <a:pt x="67" y="94"/>
                    <a:pt x="69" y="95"/>
                    <a:pt x="70" y="93"/>
                  </a:cubicBezTo>
                  <a:cubicBezTo>
                    <a:pt x="53" y="93"/>
                    <a:pt x="36" y="97"/>
                    <a:pt x="17" y="99"/>
                  </a:cubicBezTo>
                  <a:cubicBezTo>
                    <a:pt x="16" y="101"/>
                    <a:pt x="17" y="102"/>
                    <a:pt x="17" y="103"/>
                  </a:cubicBezTo>
                  <a:cubicBezTo>
                    <a:pt x="17" y="103"/>
                    <a:pt x="17" y="104"/>
                    <a:pt x="16" y="104"/>
                  </a:cubicBezTo>
                  <a:cubicBezTo>
                    <a:pt x="14" y="103"/>
                    <a:pt x="15" y="101"/>
                    <a:pt x="14" y="99"/>
                  </a:cubicBezTo>
                  <a:cubicBezTo>
                    <a:pt x="12" y="99"/>
                    <a:pt x="12" y="99"/>
                    <a:pt x="10" y="99"/>
                  </a:cubicBezTo>
                  <a:cubicBezTo>
                    <a:pt x="10" y="98"/>
                    <a:pt x="9" y="98"/>
                    <a:pt x="9" y="96"/>
                  </a:cubicBezTo>
                  <a:cubicBezTo>
                    <a:pt x="8" y="98"/>
                    <a:pt x="7" y="95"/>
                    <a:pt x="7" y="94"/>
                  </a:cubicBezTo>
                  <a:cubicBezTo>
                    <a:pt x="4" y="94"/>
                    <a:pt x="2" y="94"/>
                    <a:pt x="1" y="93"/>
                  </a:cubicBezTo>
                  <a:cubicBezTo>
                    <a:pt x="0" y="93"/>
                    <a:pt x="1" y="93"/>
                    <a:pt x="1" y="92"/>
                  </a:cubicBezTo>
                  <a:cubicBezTo>
                    <a:pt x="2" y="91"/>
                    <a:pt x="4" y="92"/>
                    <a:pt x="6" y="92"/>
                  </a:cubicBezTo>
                  <a:cubicBezTo>
                    <a:pt x="6" y="84"/>
                    <a:pt x="3" y="75"/>
                    <a:pt x="4" y="67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lose/>
                  <a:moveTo>
                    <a:pt x="89" y="11"/>
                  </a:moveTo>
                  <a:cubicBezTo>
                    <a:pt x="90" y="11"/>
                    <a:pt x="92" y="11"/>
                    <a:pt x="94" y="11"/>
                  </a:cubicBezTo>
                  <a:cubicBezTo>
                    <a:pt x="93" y="7"/>
                    <a:pt x="83" y="11"/>
                    <a:pt x="89" y="11"/>
                  </a:cubicBezTo>
                  <a:close/>
                  <a:moveTo>
                    <a:pt x="144" y="12"/>
                  </a:moveTo>
                  <a:cubicBezTo>
                    <a:pt x="149" y="12"/>
                    <a:pt x="153" y="13"/>
                    <a:pt x="157" y="13"/>
                  </a:cubicBezTo>
                  <a:cubicBezTo>
                    <a:pt x="157" y="12"/>
                    <a:pt x="157" y="10"/>
                    <a:pt x="156" y="10"/>
                  </a:cubicBezTo>
                  <a:cubicBezTo>
                    <a:pt x="152" y="10"/>
                    <a:pt x="148" y="10"/>
                    <a:pt x="144" y="12"/>
                  </a:cubicBezTo>
                  <a:cubicBezTo>
                    <a:pt x="144" y="12"/>
                    <a:pt x="144" y="12"/>
                    <a:pt x="144" y="12"/>
                  </a:cubicBezTo>
                  <a:close/>
                  <a:moveTo>
                    <a:pt x="133" y="12"/>
                  </a:moveTo>
                  <a:cubicBezTo>
                    <a:pt x="136" y="11"/>
                    <a:pt x="141" y="13"/>
                    <a:pt x="142" y="11"/>
                  </a:cubicBezTo>
                  <a:cubicBezTo>
                    <a:pt x="139" y="11"/>
                    <a:pt x="135" y="11"/>
                    <a:pt x="133" y="12"/>
                  </a:cubicBezTo>
                  <a:close/>
                  <a:moveTo>
                    <a:pt x="47" y="14"/>
                  </a:moveTo>
                  <a:cubicBezTo>
                    <a:pt x="56" y="14"/>
                    <a:pt x="64" y="14"/>
                    <a:pt x="71" y="13"/>
                  </a:cubicBezTo>
                  <a:cubicBezTo>
                    <a:pt x="63" y="13"/>
                    <a:pt x="55" y="13"/>
                    <a:pt x="47" y="14"/>
                  </a:cubicBezTo>
                  <a:close/>
                  <a:moveTo>
                    <a:pt x="116" y="15"/>
                  </a:moveTo>
                  <a:cubicBezTo>
                    <a:pt x="123" y="15"/>
                    <a:pt x="130" y="15"/>
                    <a:pt x="137" y="13"/>
                  </a:cubicBezTo>
                  <a:cubicBezTo>
                    <a:pt x="130" y="12"/>
                    <a:pt x="122" y="13"/>
                    <a:pt x="116" y="15"/>
                  </a:cubicBezTo>
                  <a:close/>
                  <a:moveTo>
                    <a:pt x="114" y="14"/>
                  </a:moveTo>
                  <a:cubicBezTo>
                    <a:pt x="115" y="14"/>
                    <a:pt x="116" y="14"/>
                    <a:pt x="117" y="13"/>
                  </a:cubicBezTo>
                  <a:cubicBezTo>
                    <a:pt x="115" y="13"/>
                    <a:pt x="115" y="13"/>
                    <a:pt x="114" y="14"/>
                  </a:cubicBezTo>
                  <a:close/>
                  <a:moveTo>
                    <a:pt x="139" y="14"/>
                  </a:moveTo>
                  <a:cubicBezTo>
                    <a:pt x="140" y="14"/>
                    <a:pt x="141" y="14"/>
                    <a:pt x="141" y="14"/>
                  </a:cubicBezTo>
                  <a:cubicBezTo>
                    <a:pt x="140" y="14"/>
                    <a:pt x="139" y="13"/>
                    <a:pt x="139" y="14"/>
                  </a:cubicBezTo>
                  <a:close/>
                  <a:moveTo>
                    <a:pt x="67" y="15"/>
                  </a:moveTo>
                  <a:cubicBezTo>
                    <a:pt x="64" y="15"/>
                    <a:pt x="68" y="15"/>
                    <a:pt x="68" y="15"/>
                  </a:cubicBezTo>
                  <a:cubicBezTo>
                    <a:pt x="80" y="16"/>
                    <a:pt x="90" y="16"/>
                    <a:pt x="100" y="14"/>
                  </a:cubicBezTo>
                  <a:cubicBezTo>
                    <a:pt x="90" y="14"/>
                    <a:pt x="77" y="14"/>
                    <a:pt x="67" y="15"/>
                  </a:cubicBezTo>
                  <a:close/>
                  <a:moveTo>
                    <a:pt x="29" y="16"/>
                  </a:moveTo>
                  <a:cubicBezTo>
                    <a:pt x="34" y="17"/>
                    <a:pt x="40" y="17"/>
                    <a:pt x="44" y="15"/>
                  </a:cubicBezTo>
                  <a:cubicBezTo>
                    <a:pt x="41" y="16"/>
                    <a:pt x="34" y="15"/>
                    <a:pt x="29" y="16"/>
                  </a:cubicBezTo>
                  <a:close/>
                  <a:moveTo>
                    <a:pt x="46" y="15"/>
                  </a:moveTo>
                  <a:cubicBezTo>
                    <a:pt x="47" y="15"/>
                    <a:pt x="48" y="16"/>
                    <a:pt x="48" y="15"/>
                  </a:cubicBezTo>
                  <a:cubicBezTo>
                    <a:pt x="48" y="15"/>
                    <a:pt x="46" y="15"/>
                    <a:pt x="46" y="15"/>
                  </a:cubicBezTo>
                  <a:close/>
                  <a:moveTo>
                    <a:pt x="118" y="18"/>
                  </a:moveTo>
                  <a:cubicBezTo>
                    <a:pt x="119" y="18"/>
                    <a:pt x="121" y="18"/>
                    <a:pt x="121" y="17"/>
                  </a:cubicBezTo>
                  <a:cubicBezTo>
                    <a:pt x="110" y="18"/>
                    <a:pt x="99" y="18"/>
                    <a:pt x="90" y="19"/>
                  </a:cubicBezTo>
                  <a:cubicBezTo>
                    <a:pt x="93" y="20"/>
                    <a:pt x="95" y="20"/>
                    <a:pt x="97" y="21"/>
                  </a:cubicBezTo>
                  <a:cubicBezTo>
                    <a:pt x="70" y="19"/>
                    <a:pt x="40" y="21"/>
                    <a:pt x="12" y="24"/>
                  </a:cubicBezTo>
                  <a:cubicBezTo>
                    <a:pt x="13" y="33"/>
                    <a:pt x="13" y="45"/>
                    <a:pt x="13" y="55"/>
                  </a:cubicBezTo>
                  <a:cubicBezTo>
                    <a:pt x="16" y="56"/>
                    <a:pt x="15" y="61"/>
                    <a:pt x="15" y="62"/>
                  </a:cubicBezTo>
                  <a:cubicBezTo>
                    <a:pt x="14" y="62"/>
                    <a:pt x="15" y="60"/>
                    <a:pt x="14" y="59"/>
                  </a:cubicBezTo>
                  <a:cubicBezTo>
                    <a:pt x="12" y="61"/>
                    <a:pt x="14" y="67"/>
                    <a:pt x="14" y="70"/>
                  </a:cubicBezTo>
                  <a:cubicBezTo>
                    <a:pt x="15" y="68"/>
                    <a:pt x="15" y="65"/>
                    <a:pt x="15" y="64"/>
                  </a:cubicBezTo>
                  <a:cubicBezTo>
                    <a:pt x="14" y="66"/>
                    <a:pt x="17" y="67"/>
                    <a:pt x="17" y="69"/>
                  </a:cubicBezTo>
                  <a:cubicBezTo>
                    <a:pt x="18" y="72"/>
                    <a:pt x="15" y="76"/>
                    <a:pt x="15" y="80"/>
                  </a:cubicBezTo>
                  <a:cubicBezTo>
                    <a:pt x="15" y="84"/>
                    <a:pt x="16" y="87"/>
                    <a:pt x="16" y="90"/>
                  </a:cubicBezTo>
                  <a:cubicBezTo>
                    <a:pt x="18" y="90"/>
                    <a:pt x="17" y="91"/>
                    <a:pt x="18" y="91"/>
                  </a:cubicBezTo>
                  <a:cubicBezTo>
                    <a:pt x="42" y="86"/>
                    <a:pt x="65" y="85"/>
                    <a:pt x="91" y="85"/>
                  </a:cubicBezTo>
                  <a:cubicBezTo>
                    <a:pt x="113" y="85"/>
                    <a:pt x="136" y="82"/>
                    <a:pt x="158" y="79"/>
                  </a:cubicBezTo>
                  <a:cubicBezTo>
                    <a:pt x="157" y="80"/>
                    <a:pt x="157" y="81"/>
                    <a:pt x="159" y="81"/>
                  </a:cubicBezTo>
                  <a:cubicBezTo>
                    <a:pt x="157" y="58"/>
                    <a:pt x="158" y="40"/>
                    <a:pt x="158" y="16"/>
                  </a:cubicBezTo>
                  <a:cubicBezTo>
                    <a:pt x="145" y="17"/>
                    <a:pt x="130" y="16"/>
                    <a:pt x="118" y="18"/>
                  </a:cubicBezTo>
                  <a:cubicBezTo>
                    <a:pt x="118" y="18"/>
                    <a:pt x="118" y="18"/>
                    <a:pt x="118" y="18"/>
                  </a:cubicBezTo>
                  <a:close/>
                  <a:moveTo>
                    <a:pt x="25" y="18"/>
                  </a:moveTo>
                  <a:cubicBezTo>
                    <a:pt x="21" y="19"/>
                    <a:pt x="17" y="18"/>
                    <a:pt x="13" y="18"/>
                  </a:cubicBezTo>
                  <a:cubicBezTo>
                    <a:pt x="15" y="21"/>
                    <a:pt x="21" y="19"/>
                    <a:pt x="25" y="18"/>
                  </a:cubicBezTo>
                  <a:close/>
                  <a:moveTo>
                    <a:pt x="70" y="19"/>
                  </a:moveTo>
                  <a:cubicBezTo>
                    <a:pt x="70" y="19"/>
                    <a:pt x="71" y="19"/>
                    <a:pt x="72" y="19"/>
                  </a:cubicBezTo>
                  <a:cubicBezTo>
                    <a:pt x="71" y="18"/>
                    <a:pt x="70" y="18"/>
                    <a:pt x="70" y="19"/>
                  </a:cubicBezTo>
                  <a:close/>
                  <a:moveTo>
                    <a:pt x="23" y="22"/>
                  </a:moveTo>
                  <a:cubicBezTo>
                    <a:pt x="31" y="22"/>
                    <a:pt x="38" y="21"/>
                    <a:pt x="47" y="20"/>
                  </a:cubicBezTo>
                  <a:cubicBezTo>
                    <a:pt x="40" y="17"/>
                    <a:pt x="30" y="19"/>
                    <a:pt x="23" y="22"/>
                  </a:cubicBezTo>
                  <a:close/>
                  <a:moveTo>
                    <a:pt x="12" y="22"/>
                  </a:moveTo>
                  <a:cubicBezTo>
                    <a:pt x="15" y="22"/>
                    <a:pt x="18" y="22"/>
                    <a:pt x="19" y="21"/>
                  </a:cubicBezTo>
                  <a:cubicBezTo>
                    <a:pt x="16" y="20"/>
                    <a:pt x="15" y="21"/>
                    <a:pt x="12" y="22"/>
                  </a:cubicBezTo>
                  <a:close/>
                  <a:moveTo>
                    <a:pt x="6" y="34"/>
                  </a:moveTo>
                  <a:cubicBezTo>
                    <a:pt x="8" y="31"/>
                    <a:pt x="7" y="27"/>
                    <a:pt x="7" y="22"/>
                  </a:cubicBezTo>
                  <a:cubicBezTo>
                    <a:pt x="5" y="22"/>
                    <a:pt x="5" y="21"/>
                    <a:pt x="5" y="21"/>
                  </a:cubicBezTo>
                  <a:cubicBezTo>
                    <a:pt x="6" y="25"/>
                    <a:pt x="5" y="31"/>
                    <a:pt x="6" y="34"/>
                  </a:cubicBezTo>
                  <a:close/>
                  <a:moveTo>
                    <a:pt x="9" y="30"/>
                  </a:moveTo>
                  <a:cubicBezTo>
                    <a:pt x="9" y="30"/>
                    <a:pt x="9" y="29"/>
                    <a:pt x="8" y="29"/>
                  </a:cubicBezTo>
                  <a:cubicBezTo>
                    <a:pt x="9" y="29"/>
                    <a:pt x="8" y="30"/>
                    <a:pt x="9" y="30"/>
                  </a:cubicBezTo>
                  <a:close/>
                  <a:moveTo>
                    <a:pt x="164" y="39"/>
                  </a:moveTo>
                  <a:cubicBezTo>
                    <a:pt x="165" y="37"/>
                    <a:pt x="164" y="33"/>
                    <a:pt x="164" y="30"/>
                  </a:cubicBezTo>
                  <a:cubicBezTo>
                    <a:pt x="163" y="34"/>
                    <a:pt x="164" y="35"/>
                    <a:pt x="164" y="39"/>
                  </a:cubicBezTo>
                  <a:close/>
                  <a:moveTo>
                    <a:pt x="6" y="39"/>
                  </a:moveTo>
                  <a:cubicBezTo>
                    <a:pt x="6" y="38"/>
                    <a:pt x="7" y="35"/>
                    <a:pt x="6" y="35"/>
                  </a:cubicBezTo>
                  <a:cubicBezTo>
                    <a:pt x="5" y="36"/>
                    <a:pt x="5" y="38"/>
                    <a:pt x="6" y="39"/>
                  </a:cubicBezTo>
                  <a:close/>
                  <a:moveTo>
                    <a:pt x="11" y="63"/>
                  </a:moveTo>
                  <a:cubicBezTo>
                    <a:pt x="12" y="58"/>
                    <a:pt x="12" y="51"/>
                    <a:pt x="11" y="46"/>
                  </a:cubicBezTo>
                  <a:cubicBezTo>
                    <a:pt x="11" y="52"/>
                    <a:pt x="10" y="57"/>
                    <a:pt x="11" y="63"/>
                  </a:cubicBezTo>
                  <a:close/>
                  <a:moveTo>
                    <a:pt x="159" y="62"/>
                  </a:moveTo>
                  <a:cubicBezTo>
                    <a:pt x="159" y="61"/>
                    <a:pt x="160" y="60"/>
                    <a:pt x="159" y="60"/>
                  </a:cubicBezTo>
                  <a:cubicBezTo>
                    <a:pt x="159" y="60"/>
                    <a:pt x="159" y="62"/>
                    <a:pt x="159" y="62"/>
                  </a:cubicBezTo>
                  <a:close/>
                  <a:moveTo>
                    <a:pt x="160" y="64"/>
                  </a:moveTo>
                  <a:cubicBezTo>
                    <a:pt x="160" y="63"/>
                    <a:pt x="160" y="62"/>
                    <a:pt x="159" y="62"/>
                  </a:cubicBezTo>
                  <a:cubicBezTo>
                    <a:pt x="159" y="63"/>
                    <a:pt x="159" y="64"/>
                    <a:pt x="160" y="64"/>
                  </a:cubicBezTo>
                  <a:close/>
                  <a:moveTo>
                    <a:pt x="123" y="86"/>
                  </a:moveTo>
                  <a:cubicBezTo>
                    <a:pt x="124" y="86"/>
                    <a:pt x="124" y="86"/>
                    <a:pt x="125" y="85"/>
                  </a:cubicBezTo>
                  <a:cubicBezTo>
                    <a:pt x="124" y="85"/>
                    <a:pt x="123" y="85"/>
                    <a:pt x="123" y="86"/>
                  </a:cubicBezTo>
                  <a:close/>
                  <a:moveTo>
                    <a:pt x="153" y="87"/>
                  </a:moveTo>
                  <a:cubicBezTo>
                    <a:pt x="156" y="87"/>
                    <a:pt x="157" y="86"/>
                    <a:pt x="160" y="87"/>
                  </a:cubicBezTo>
                  <a:cubicBezTo>
                    <a:pt x="160" y="86"/>
                    <a:pt x="160" y="86"/>
                    <a:pt x="160" y="85"/>
                  </a:cubicBezTo>
                  <a:cubicBezTo>
                    <a:pt x="158" y="85"/>
                    <a:pt x="155" y="85"/>
                    <a:pt x="153" y="87"/>
                  </a:cubicBezTo>
                  <a:close/>
                  <a:moveTo>
                    <a:pt x="13" y="92"/>
                  </a:moveTo>
                  <a:cubicBezTo>
                    <a:pt x="13" y="90"/>
                    <a:pt x="12" y="87"/>
                    <a:pt x="12" y="85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2" y="87"/>
                    <a:pt x="11" y="91"/>
                    <a:pt x="13" y="92"/>
                  </a:cubicBezTo>
                  <a:cubicBezTo>
                    <a:pt x="13" y="92"/>
                    <a:pt x="13" y="92"/>
                    <a:pt x="13" y="92"/>
                  </a:cubicBezTo>
                  <a:close/>
                  <a:moveTo>
                    <a:pt x="114" y="86"/>
                  </a:moveTo>
                  <a:cubicBezTo>
                    <a:pt x="115" y="86"/>
                    <a:pt x="115" y="87"/>
                    <a:pt x="116" y="86"/>
                  </a:cubicBezTo>
                  <a:cubicBezTo>
                    <a:pt x="115" y="86"/>
                    <a:pt x="115" y="86"/>
                    <a:pt x="114" y="86"/>
                  </a:cubicBezTo>
                  <a:close/>
                  <a:moveTo>
                    <a:pt x="55" y="88"/>
                  </a:moveTo>
                  <a:cubicBezTo>
                    <a:pt x="58" y="88"/>
                    <a:pt x="61" y="88"/>
                    <a:pt x="63" y="87"/>
                  </a:cubicBezTo>
                  <a:cubicBezTo>
                    <a:pt x="59" y="87"/>
                    <a:pt x="57" y="87"/>
                    <a:pt x="55" y="88"/>
                  </a:cubicBezTo>
                  <a:close/>
                  <a:moveTo>
                    <a:pt x="89" y="91"/>
                  </a:moveTo>
                  <a:cubicBezTo>
                    <a:pt x="89" y="91"/>
                    <a:pt x="89" y="91"/>
                    <a:pt x="89" y="92"/>
                  </a:cubicBezTo>
                  <a:cubicBezTo>
                    <a:pt x="91" y="92"/>
                    <a:pt x="92" y="91"/>
                    <a:pt x="94" y="92"/>
                  </a:cubicBezTo>
                  <a:cubicBezTo>
                    <a:pt x="93" y="89"/>
                    <a:pt x="90" y="90"/>
                    <a:pt x="89" y="91"/>
                  </a:cubicBezTo>
                  <a:close/>
                  <a:moveTo>
                    <a:pt x="86" y="91"/>
                  </a:moveTo>
                  <a:cubicBezTo>
                    <a:pt x="81" y="91"/>
                    <a:pt x="76" y="91"/>
                    <a:pt x="72" y="92"/>
                  </a:cubicBezTo>
                  <a:cubicBezTo>
                    <a:pt x="72" y="93"/>
                    <a:pt x="72" y="93"/>
                    <a:pt x="72" y="94"/>
                  </a:cubicBezTo>
                  <a:cubicBezTo>
                    <a:pt x="75" y="93"/>
                    <a:pt x="81" y="94"/>
                    <a:pt x="82" y="92"/>
                  </a:cubicBezTo>
                  <a:cubicBezTo>
                    <a:pt x="83" y="93"/>
                    <a:pt x="86" y="92"/>
                    <a:pt x="87" y="92"/>
                  </a:cubicBezTo>
                  <a:cubicBezTo>
                    <a:pt x="87" y="91"/>
                    <a:pt x="87" y="91"/>
                    <a:pt x="86" y="91"/>
                  </a:cubicBezTo>
                  <a:cubicBezTo>
                    <a:pt x="86" y="91"/>
                    <a:pt x="86" y="91"/>
                    <a:pt x="86" y="91"/>
                  </a:cubicBezTo>
                  <a:close/>
                  <a:moveTo>
                    <a:pt x="111" y="92"/>
                  </a:moveTo>
                  <a:cubicBezTo>
                    <a:pt x="115" y="92"/>
                    <a:pt x="121" y="92"/>
                    <a:pt x="124" y="91"/>
                  </a:cubicBezTo>
                  <a:cubicBezTo>
                    <a:pt x="119" y="91"/>
                    <a:pt x="115" y="90"/>
                    <a:pt x="111" y="92"/>
                  </a:cubicBezTo>
                  <a:close/>
                  <a:moveTo>
                    <a:pt x="101" y="93"/>
                  </a:moveTo>
                  <a:cubicBezTo>
                    <a:pt x="103" y="92"/>
                    <a:pt x="105" y="92"/>
                    <a:pt x="107" y="92"/>
                  </a:cubicBezTo>
                  <a:cubicBezTo>
                    <a:pt x="106" y="92"/>
                    <a:pt x="102" y="92"/>
                    <a:pt x="101" y="93"/>
                  </a:cubicBezTo>
                  <a:close/>
                  <a:moveTo>
                    <a:pt x="25" y="93"/>
                  </a:moveTo>
                  <a:cubicBezTo>
                    <a:pt x="27" y="93"/>
                    <a:pt x="28" y="94"/>
                    <a:pt x="29" y="93"/>
                  </a:cubicBezTo>
                  <a:cubicBezTo>
                    <a:pt x="28" y="93"/>
                    <a:pt x="26" y="92"/>
                    <a:pt x="25" y="93"/>
                  </a:cubicBezTo>
                  <a:close/>
                  <a:moveTo>
                    <a:pt x="96" y="103"/>
                  </a:moveTo>
                  <a:cubicBezTo>
                    <a:pt x="96" y="101"/>
                    <a:pt x="96" y="97"/>
                    <a:pt x="96" y="94"/>
                  </a:cubicBezTo>
                  <a:cubicBezTo>
                    <a:pt x="95" y="94"/>
                    <a:pt x="94" y="94"/>
                    <a:pt x="93" y="94"/>
                  </a:cubicBezTo>
                  <a:cubicBezTo>
                    <a:pt x="94" y="97"/>
                    <a:pt x="96" y="99"/>
                    <a:pt x="96" y="103"/>
                  </a:cubicBezTo>
                  <a:close/>
                  <a:moveTo>
                    <a:pt x="37" y="95"/>
                  </a:moveTo>
                  <a:cubicBezTo>
                    <a:pt x="41" y="95"/>
                    <a:pt x="43" y="95"/>
                    <a:pt x="46" y="94"/>
                  </a:cubicBezTo>
                  <a:cubicBezTo>
                    <a:pt x="44" y="94"/>
                    <a:pt x="40" y="95"/>
                    <a:pt x="37" y="95"/>
                  </a:cubicBezTo>
                  <a:close/>
                  <a:moveTo>
                    <a:pt x="92" y="108"/>
                  </a:moveTo>
                  <a:cubicBezTo>
                    <a:pt x="92" y="103"/>
                    <a:pt x="92" y="99"/>
                    <a:pt x="91" y="94"/>
                  </a:cubicBezTo>
                  <a:cubicBezTo>
                    <a:pt x="91" y="94"/>
                    <a:pt x="90" y="94"/>
                    <a:pt x="89" y="94"/>
                  </a:cubicBezTo>
                  <a:cubicBezTo>
                    <a:pt x="90" y="99"/>
                    <a:pt x="91" y="104"/>
                    <a:pt x="92" y="108"/>
                  </a:cubicBezTo>
                  <a:close/>
                  <a:moveTo>
                    <a:pt x="86" y="97"/>
                  </a:moveTo>
                  <a:cubicBezTo>
                    <a:pt x="86" y="96"/>
                    <a:pt x="86" y="95"/>
                    <a:pt x="86" y="94"/>
                  </a:cubicBezTo>
                  <a:cubicBezTo>
                    <a:pt x="86" y="95"/>
                    <a:pt x="85" y="97"/>
                    <a:pt x="86" y="97"/>
                  </a:cubicBezTo>
                  <a:close/>
                  <a:moveTo>
                    <a:pt x="14" y="97"/>
                  </a:moveTo>
                  <a:cubicBezTo>
                    <a:pt x="14" y="96"/>
                    <a:pt x="14" y="95"/>
                    <a:pt x="13" y="95"/>
                  </a:cubicBezTo>
                  <a:cubicBezTo>
                    <a:pt x="13" y="96"/>
                    <a:pt x="13" y="97"/>
                    <a:pt x="14" y="97"/>
                  </a:cubicBezTo>
                  <a:close/>
                  <a:moveTo>
                    <a:pt x="16" y="97"/>
                  </a:moveTo>
                  <a:cubicBezTo>
                    <a:pt x="18" y="96"/>
                    <a:pt x="20" y="97"/>
                    <a:pt x="21" y="96"/>
                  </a:cubicBezTo>
                  <a:cubicBezTo>
                    <a:pt x="19" y="96"/>
                    <a:pt x="18" y="96"/>
                    <a:pt x="16" y="95"/>
                  </a:cubicBezTo>
                  <a:cubicBezTo>
                    <a:pt x="16" y="96"/>
                    <a:pt x="16" y="96"/>
                    <a:pt x="16" y="97"/>
                  </a:cubicBezTo>
                  <a:close/>
                  <a:moveTo>
                    <a:pt x="56" y="96"/>
                  </a:moveTo>
                  <a:cubicBezTo>
                    <a:pt x="58" y="96"/>
                    <a:pt x="59" y="97"/>
                    <a:pt x="60" y="96"/>
                  </a:cubicBezTo>
                  <a:cubicBezTo>
                    <a:pt x="58" y="96"/>
                    <a:pt x="57" y="96"/>
                    <a:pt x="56" y="96"/>
                  </a:cubicBezTo>
                  <a:close/>
                  <a:moveTo>
                    <a:pt x="84" y="111"/>
                  </a:moveTo>
                  <a:cubicBezTo>
                    <a:pt x="84" y="107"/>
                    <a:pt x="84" y="101"/>
                    <a:pt x="83" y="97"/>
                  </a:cubicBezTo>
                  <a:cubicBezTo>
                    <a:pt x="83" y="102"/>
                    <a:pt x="82" y="108"/>
                    <a:pt x="84" y="111"/>
                  </a:cubicBezTo>
                  <a:close/>
                  <a:moveTo>
                    <a:pt x="96" y="105"/>
                  </a:moveTo>
                  <a:cubicBezTo>
                    <a:pt x="95" y="109"/>
                    <a:pt x="97" y="106"/>
                    <a:pt x="96" y="105"/>
                  </a:cubicBezTo>
                  <a:cubicBezTo>
                    <a:pt x="96" y="105"/>
                    <a:pt x="96" y="105"/>
                    <a:pt x="96" y="105"/>
                  </a:cubicBezTo>
                  <a:close/>
                  <a:moveTo>
                    <a:pt x="96" y="138"/>
                  </a:moveTo>
                  <a:cubicBezTo>
                    <a:pt x="95" y="129"/>
                    <a:pt x="96" y="118"/>
                    <a:pt x="94" y="111"/>
                  </a:cubicBezTo>
                  <a:cubicBezTo>
                    <a:pt x="93" y="120"/>
                    <a:pt x="94" y="128"/>
                    <a:pt x="96" y="138"/>
                  </a:cubicBezTo>
                  <a:close/>
                  <a:moveTo>
                    <a:pt x="84" y="141"/>
                  </a:moveTo>
                  <a:cubicBezTo>
                    <a:pt x="85" y="133"/>
                    <a:pt x="83" y="123"/>
                    <a:pt x="82" y="115"/>
                  </a:cubicBezTo>
                  <a:cubicBezTo>
                    <a:pt x="82" y="124"/>
                    <a:pt x="83" y="133"/>
                    <a:pt x="84" y="141"/>
                  </a:cubicBezTo>
                  <a:close/>
                  <a:moveTo>
                    <a:pt x="85" y="124"/>
                  </a:moveTo>
                  <a:cubicBezTo>
                    <a:pt x="85" y="123"/>
                    <a:pt x="85" y="122"/>
                    <a:pt x="85" y="122"/>
                  </a:cubicBezTo>
                  <a:cubicBezTo>
                    <a:pt x="85" y="123"/>
                    <a:pt x="85" y="124"/>
                    <a:pt x="85" y="124"/>
                  </a:cubicBezTo>
                  <a:close/>
                  <a:moveTo>
                    <a:pt x="91" y="146"/>
                  </a:moveTo>
                  <a:cubicBezTo>
                    <a:pt x="91" y="141"/>
                    <a:pt x="91" y="136"/>
                    <a:pt x="90" y="133"/>
                  </a:cubicBezTo>
                  <a:cubicBezTo>
                    <a:pt x="90" y="136"/>
                    <a:pt x="90" y="142"/>
                    <a:pt x="91" y="146"/>
                  </a:cubicBezTo>
                  <a:close/>
                  <a:moveTo>
                    <a:pt x="95" y="151"/>
                  </a:moveTo>
                  <a:cubicBezTo>
                    <a:pt x="95" y="150"/>
                    <a:pt x="95" y="150"/>
                    <a:pt x="95" y="149"/>
                  </a:cubicBezTo>
                  <a:cubicBezTo>
                    <a:pt x="94" y="149"/>
                    <a:pt x="94" y="151"/>
                    <a:pt x="95" y="151"/>
                  </a:cubicBezTo>
                  <a:close/>
                  <a:moveTo>
                    <a:pt x="94" y="162"/>
                  </a:moveTo>
                  <a:cubicBezTo>
                    <a:pt x="96" y="160"/>
                    <a:pt x="93" y="158"/>
                    <a:pt x="93" y="156"/>
                  </a:cubicBezTo>
                  <a:cubicBezTo>
                    <a:pt x="93" y="156"/>
                    <a:pt x="93" y="156"/>
                    <a:pt x="92" y="156"/>
                  </a:cubicBezTo>
                  <a:cubicBezTo>
                    <a:pt x="93" y="158"/>
                    <a:pt x="92" y="161"/>
                    <a:pt x="94" y="162"/>
                  </a:cubicBezTo>
                  <a:cubicBezTo>
                    <a:pt x="94" y="162"/>
                    <a:pt x="94" y="162"/>
                    <a:pt x="94" y="162"/>
                  </a:cubicBezTo>
                  <a:close/>
                  <a:moveTo>
                    <a:pt x="92" y="177"/>
                  </a:moveTo>
                  <a:cubicBezTo>
                    <a:pt x="92" y="178"/>
                    <a:pt x="94" y="178"/>
                    <a:pt x="94" y="177"/>
                  </a:cubicBezTo>
                  <a:cubicBezTo>
                    <a:pt x="93" y="177"/>
                    <a:pt x="92" y="177"/>
                    <a:pt x="92" y="176"/>
                  </a:cubicBezTo>
                  <a:cubicBezTo>
                    <a:pt x="92" y="177"/>
                    <a:pt x="92" y="177"/>
                    <a:pt x="92" y="177"/>
                  </a:cubicBezTo>
                  <a:close/>
                  <a:moveTo>
                    <a:pt x="68" y="185"/>
                  </a:moveTo>
                  <a:cubicBezTo>
                    <a:pt x="76" y="184"/>
                    <a:pt x="87" y="183"/>
                    <a:pt x="95" y="181"/>
                  </a:cubicBezTo>
                  <a:cubicBezTo>
                    <a:pt x="86" y="182"/>
                    <a:pt x="75" y="182"/>
                    <a:pt x="68" y="185"/>
                  </a:cubicBezTo>
                  <a:close/>
                  <a:moveTo>
                    <a:pt x="91" y="188"/>
                  </a:moveTo>
                  <a:cubicBezTo>
                    <a:pt x="103" y="187"/>
                    <a:pt x="117" y="186"/>
                    <a:pt x="128" y="183"/>
                  </a:cubicBezTo>
                  <a:cubicBezTo>
                    <a:pt x="115" y="183"/>
                    <a:pt x="102" y="185"/>
                    <a:pt x="91" y="188"/>
                  </a:cubicBezTo>
                  <a:close/>
                  <a:moveTo>
                    <a:pt x="55" y="186"/>
                  </a:moveTo>
                  <a:cubicBezTo>
                    <a:pt x="58" y="185"/>
                    <a:pt x="61" y="186"/>
                    <a:pt x="63" y="185"/>
                  </a:cubicBezTo>
                  <a:cubicBezTo>
                    <a:pt x="61" y="184"/>
                    <a:pt x="57" y="184"/>
                    <a:pt x="55" y="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0"/>
            <p:cNvSpPr>
              <a:spLocks noEditPoints="1"/>
            </p:cNvSpPr>
            <p:nvPr/>
          </p:nvSpPr>
          <p:spPr bwMode="auto">
            <a:xfrm rot="195669">
              <a:off x="2365273" y="2814139"/>
              <a:ext cx="1714123" cy="199178"/>
            </a:xfrm>
            <a:custGeom>
              <a:avLst/>
              <a:gdLst>
                <a:gd name="T0" fmla="*/ 118 w 118"/>
                <a:gd name="T1" fmla="*/ 1 h 14"/>
                <a:gd name="T2" fmla="*/ 115 w 118"/>
                <a:gd name="T3" fmla="*/ 2 h 14"/>
                <a:gd name="T4" fmla="*/ 86 w 118"/>
                <a:gd name="T5" fmla="*/ 4 h 14"/>
                <a:gd name="T6" fmla="*/ 73 w 118"/>
                <a:gd name="T7" fmla="*/ 6 h 14"/>
                <a:gd name="T8" fmla="*/ 72 w 118"/>
                <a:gd name="T9" fmla="*/ 7 h 14"/>
                <a:gd name="T10" fmla="*/ 74 w 118"/>
                <a:gd name="T11" fmla="*/ 8 h 14"/>
                <a:gd name="T12" fmla="*/ 0 w 118"/>
                <a:gd name="T13" fmla="*/ 14 h 14"/>
                <a:gd name="T14" fmla="*/ 30 w 118"/>
                <a:gd name="T15" fmla="*/ 10 h 14"/>
                <a:gd name="T16" fmla="*/ 23 w 118"/>
                <a:gd name="T17" fmla="*/ 10 h 14"/>
                <a:gd name="T18" fmla="*/ 55 w 118"/>
                <a:gd name="T19" fmla="*/ 8 h 14"/>
                <a:gd name="T20" fmla="*/ 70 w 118"/>
                <a:gd name="T21" fmla="*/ 5 h 14"/>
                <a:gd name="T22" fmla="*/ 118 w 118"/>
                <a:gd name="T23" fmla="*/ 1 h 14"/>
                <a:gd name="T24" fmla="*/ 118 w 118"/>
                <a:gd name="T25" fmla="*/ 1 h 14"/>
                <a:gd name="T26" fmla="*/ 59 w 118"/>
                <a:gd name="T27" fmla="*/ 8 h 14"/>
                <a:gd name="T28" fmla="*/ 66 w 118"/>
                <a:gd name="T29" fmla="*/ 7 h 14"/>
                <a:gd name="T30" fmla="*/ 59 w 118"/>
                <a:gd name="T31" fmla="*/ 8 h 14"/>
                <a:gd name="T32" fmla="*/ 47 w 118"/>
                <a:gd name="T33" fmla="*/ 9 h 14"/>
                <a:gd name="T34" fmla="*/ 50 w 118"/>
                <a:gd name="T35" fmla="*/ 8 h 14"/>
                <a:gd name="T36" fmla="*/ 47 w 118"/>
                <a:gd name="T37" fmla="*/ 9 h 14"/>
                <a:gd name="T38" fmla="*/ 43 w 118"/>
                <a:gd name="T39" fmla="*/ 9 h 14"/>
                <a:gd name="T40" fmla="*/ 47 w 118"/>
                <a:gd name="T41" fmla="*/ 9 h 14"/>
                <a:gd name="T42" fmla="*/ 43 w 118"/>
                <a:gd name="T43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" h="14">
                  <a:moveTo>
                    <a:pt x="118" y="1"/>
                  </a:moveTo>
                  <a:cubicBezTo>
                    <a:pt x="118" y="3"/>
                    <a:pt x="116" y="2"/>
                    <a:pt x="115" y="2"/>
                  </a:cubicBezTo>
                  <a:cubicBezTo>
                    <a:pt x="105" y="1"/>
                    <a:pt x="95" y="4"/>
                    <a:pt x="86" y="4"/>
                  </a:cubicBezTo>
                  <a:cubicBezTo>
                    <a:pt x="84" y="6"/>
                    <a:pt x="77" y="5"/>
                    <a:pt x="73" y="6"/>
                  </a:cubicBezTo>
                  <a:cubicBezTo>
                    <a:pt x="73" y="6"/>
                    <a:pt x="73" y="7"/>
                    <a:pt x="72" y="7"/>
                  </a:cubicBezTo>
                  <a:cubicBezTo>
                    <a:pt x="72" y="8"/>
                    <a:pt x="74" y="6"/>
                    <a:pt x="74" y="8"/>
                  </a:cubicBezTo>
                  <a:cubicBezTo>
                    <a:pt x="50" y="9"/>
                    <a:pt x="25" y="12"/>
                    <a:pt x="0" y="14"/>
                  </a:cubicBezTo>
                  <a:cubicBezTo>
                    <a:pt x="8" y="11"/>
                    <a:pt x="20" y="12"/>
                    <a:pt x="30" y="10"/>
                  </a:cubicBezTo>
                  <a:cubicBezTo>
                    <a:pt x="28" y="9"/>
                    <a:pt x="26" y="11"/>
                    <a:pt x="23" y="10"/>
                  </a:cubicBezTo>
                  <a:cubicBezTo>
                    <a:pt x="33" y="9"/>
                    <a:pt x="45" y="9"/>
                    <a:pt x="55" y="8"/>
                  </a:cubicBezTo>
                  <a:cubicBezTo>
                    <a:pt x="58" y="5"/>
                    <a:pt x="68" y="7"/>
                    <a:pt x="70" y="5"/>
                  </a:cubicBezTo>
                  <a:cubicBezTo>
                    <a:pt x="85" y="5"/>
                    <a:pt x="103" y="0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lose/>
                  <a:moveTo>
                    <a:pt x="59" y="8"/>
                  </a:moveTo>
                  <a:cubicBezTo>
                    <a:pt x="62" y="8"/>
                    <a:pt x="64" y="8"/>
                    <a:pt x="66" y="7"/>
                  </a:cubicBezTo>
                  <a:cubicBezTo>
                    <a:pt x="63" y="7"/>
                    <a:pt x="61" y="7"/>
                    <a:pt x="59" y="8"/>
                  </a:cubicBezTo>
                  <a:close/>
                  <a:moveTo>
                    <a:pt x="47" y="9"/>
                  </a:moveTo>
                  <a:cubicBezTo>
                    <a:pt x="48" y="9"/>
                    <a:pt x="49" y="9"/>
                    <a:pt x="50" y="8"/>
                  </a:cubicBezTo>
                  <a:cubicBezTo>
                    <a:pt x="49" y="9"/>
                    <a:pt x="47" y="8"/>
                    <a:pt x="47" y="9"/>
                  </a:cubicBezTo>
                  <a:close/>
                  <a:moveTo>
                    <a:pt x="43" y="9"/>
                  </a:moveTo>
                  <a:cubicBezTo>
                    <a:pt x="45" y="9"/>
                    <a:pt x="45" y="10"/>
                    <a:pt x="47" y="9"/>
                  </a:cubicBezTo>
                  <a:cubicBezTo>
                    <a:pt x="45" y="9"/>
                    <a:pt x="43" y="8"/>
                    <a:pt x="43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0"/>
            <p:cNvSpPr>
              <a:spLocks noEditPoints="1"/>
            </p:cNvSpPr>
            <p:nvPr/>
          </p:nvSpPr>
          <p:spPr bwMode="auto">
            <a:xfrm rot="6310103">
              <a:off x="2796912" y="2765477"/>
              <a:ext cx="850847" cy="203125"/>
            </a:xfrm>
            <a:custGeom>
              <a:avLst/>
              <a:gdLst>
                <a:gd name="T0" fmla="*/ 118 w 118"/>
                <a:gd name="T1" fmla="*/ 1 h 14"/>
                <a:gd name="T2" fmla="*/ 115 w 118"/>
                <a:gd name="T3" fmla="*/ 2 h 14"/>
                <a:gd name="T4" fmla="*/ 86 w 118"/>
                <a:gd name="T5" fmla="*/ 4 h 14"/>
                <a:gd name="T6" fmla="*/ 73 w 118"/>
                <a:gd name="T7" fmla="*/ 6 h 14"/>
                <a:gd name="T8" fmla="*/ 72 w 118"/>
                <a:gd name="T9" fmla="*/ 7 h 14"/>
                <a:gd name="T10" fmla="*/ 74 w 118"/>
                <a:gd name="T11" fmla="*/ 8 h 14"/>
                <a:gd name="T12" fmla="*/ 0 w 118"/>
                <a:gd name="T13" fmla="*/ 14 h 14"/>
                <a:gd name="T14" fmla="*/ 30 w 118"/>
                <a:gd name="T15" fmla="*/ 10 h 14"/>
                <a:gd name="T16" fmla="*/ 23 w 118"/>
                <a:gd name="T17" fmla="*/ 10 h 14"/>
                <a:gd name="T18" fmla="*/ 55 w 118"/>
                <a:gd name="T19" fmla="*/ 8 h 14"/>
                <a:gd name="T20" fmla="*/ 70 w 118"/>
                <a:gd name="T21" fmla="*/ 5 h 14"/>
                <a:gd name="T22" fmla="*/ 118 w 118"/>
                <a:gd name="T23" fmla="*/ 1 h 14"/>
                <a:gd name="T24" fmla="*/ 118 w 118"/>
                <a:gd name="T25" fmla="*/ 1 h 14"/>
                <a:gd name="T26" fmla="*/ 59 w 118"/>
                <a:gd name="T27" fmla="*/ 8 h 14"/>
                <a:gd name="T28" fmla="*/ 66 w 118"/>
                <a:gd name="T29" fmla="*/ 7 h 14"/>
                <a:gd name="T30" fmla="*/ 59 w 118"/>
                <a:gd name="T31" fmla="*/ 8 h 14"/>
                <a:gd name="T32" fmla="*/ 47 w 118"/>
                <a:gd name="T33" fmla="*/ 9 h 14"/>
                <a:gd name="T34" fmla="*/ 50 w 118"/>
                <a:gd name="T35" fmla="*/ 8 h 14"/>
                <a:gd name="T36" fmla="*/ 47 w 118"/>
                <a:gd name="T37" fmla="*/ 9 h 14"/>
                <a:gd name="T38" fmla="*/ 43 w 118"/>
                <a:gd name="T39" fmla="*/ 9 h 14"/>
                <a:gd name="T40" fmla="*/ 47 w 118"/>
                <a:gd name="T41" fmla="*/ 9 h 14"/>
                <a:gd name="T42" fmla="*/ 43 w 118"/>
                <a:gd name="T43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" h="14">
                  <a:moveTo>
                    <a:pt x="118" y="1"/>
                  </a:moveTo>
                  <a:cubicBezTo>
                    <a:pt x="118" y="3"/>
                    <a:pt x="116" y="2"/>
                    <a:pt x="115" y="2"/>
                  </a:cubicBezTo>
                  <a:cubicBezTo>
                    <a:pt x="105" y="1"/>
                    <a:pt x="95" y="4"/>
                    <a:pt x="86" y="4"/>
                  </a:cubicBezTo>
                  <a:cubicBezTo>
                    <a:pt x="84" y="6"/>
                    <a:pt x="77" y="5"/>
                    <a:pt x="73" y="6"/>
                  </a:cubicBezTo>
                  <a:cubicBezTo>
                    <a:pt x="73" y="6"/>
                    <a:pt x="73" y="7"/>
                    <a:pt x="72" y="7"/>
                  </a:cubicBezTo>
                  <a:cubicBezTo>
                    <a:pt x="72" y="8"/>
                    <a:pt x="74" y="6"/>
                    <a:pt x="74" y="8"/>
                  </a:cubicBezTo>
                  <a:cubicBezTo>
                    <a:pt x="50" y="9"/>
                    <a:pt x="25" y="12"/>
                    <a:pt x="0" y="14"/>
                  </a:cubicBezTo>
                  <a:cubicBezTo>
                    <a:pt x="8" y="11"/>
                    <a:pt x="20" y="12"/>
                    <a:pt x="30" y="10"/>
                  </a:cubicBezTo>
                  <a:cubicBezTo>
                    <a:pt x="28" y="9"/>
                    <a:pt x="26" y="11"/>
                    <a:pt x="23" y="10"/>
                  </a:cubicBezTo>
                  <a:cubicBezTo>
                    <a:pt x="33" y="9"/>
                    <a:pt x="45" y="9"/>
                    <a:pt x="55" y="8"/>
                  </a:cubicBezTo>
                  <a:cubicBezTo>
                    <a:pt x="58" y="5"/>
                    <a:pt x="68" y="7"/>
                    <a:pt x="70" y="5"/>
                  </a:cubicBezTo>
                  <a:cubicBezTo>
                    <a:pt x="85" y="5"/>
                    <a:pt x="103" y="0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lose/>
                  <a:moveTo>
                    <a:pt x="59" y="8"/>
                  </a:moveTo>
                  <a:cubicBezTo>
                    <a:pt x="62" y="8"/>
                    <a:pt x="64" y="8"/>
                    <a:pt x="66" y="7"/>
                  </a:cubicBezTo>
                  <a:cubicBezTo>
                    <a:pt x="63" y="7"/>
                    <a:pt x="61" y="7"/>
                    <a:pt x="59" y="8"/>
                  </a:cubicBezTo>
                  <a:close/>
                  <a:moveTo>
                    <a:pt x="47" y="9"/>
                  </a:moveTo>
                  <a:cubicBezTo>
                    <a:pt x="48" y="9"/>
                    <a:pt x="49" y="9"/>
                    <a:pt x="50" y="8"/>
                  </a:cubicBezTo>
                  <a:cubicBezTo>
                    <a:pt x="49" y="9"/>
                    <a:pt x="47" y="8"/>
                    <a:pt x="47" y="9"/>
                  </a:cubicBezTo>
                  <a:close/>
                  <a:moveTo>
                    <a:pt x="43" y="9"/>
                  </a:moveTo>
                  <a:cubicBezTo>
                    <a:pt x="45" y="9"/>
                    <a:pt x="45" y="10"/>
                    <a:pt x="47" y="9"/>
                  </a:cubicBezTo>
                  <a:cubicBezTo>
                    <a:pt x="45" y="9"/>
                    <a:pt x="43" y="8"/>
                    <a:pt x="43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4" name="PA_文本框 53"/>
          <p:cNvSpPr txBox="1"/>
          <p:nvPr>
            <p:custDataLst>
              <p:tags r:id="rId8"/>
            </p:custDataLst>
          </p:nvPr>
        </p:nvSpPr>
        <p:spPr>
          <a:xfrm>
            <a:off x="5505459" y="2540096"/>
            <a:ext cx="443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5"/>
                </a:solidFill>
                <a:latin typeface="+mj-ea"/>
                <a:ea typeface="+mj-ea"/>
              </a:rPr>
              <a:t>S</a:t>
            </a:r>
            <a:endParaRPr lang="zh-CN" altLang="en-US" sz="40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55" name="PA_文本框 54"/>
          <p:cNvSpPr txBox="1"/>
          <p:nvPr>
            <p:custDataLst>
              <p:tags r:id="rId9"/>
            </p:custDataLst>
          </p:nvPr>
        </p:nvSpPr>
        <p:spPr>
          <a:xfrm>
            <a:off x="5505459" y="3133075"/>
            <a:ext cx="443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5"/>
                </a:solidFill>
                <a:latin typeface="+mj-ea"/>
                <a:ea typeface="+mj-ea"/>
              </a:rPr>
              <a:t>T</a:t>
            </a:r>
            <a:endParaRPr lang="zh-CN" altLang="en-US" sz="40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56" name="PA_文本框 55"/>
          <p:cNvSpPr txBox="1"/>
          <p:nvPr>
            <p:custDataLst>
              <p:tags r:id="rId10"/>
            </p:custDataLst>
          </p:nvPr>
        </p:nvSpPr>
        <p:spPr>
          <a:xfrm>
            <a:off x="6386701" y="3133075"/>
            <a:ext cx="443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5"/>
                </a:solidFill>
                <a:latin typeface="+mj-ea"/>
                <a:ea typeface="+mj-ea"/>
              </a:rPr>
              <a:t>O</a:t>
            </a:r>
            <a:endParaRPr lang="zh-CN" altLang="en-US" sz="40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57" name="PA_文本框 56"/>
          <p:cNvSpPr txBox="1"/>
          <p:nvPr>
            <p:custDataLst>
              <p:tags r:id="rId11"/>
            </p:custDataLst>
          </p:nvPr>
        </p:nvSpPr>
        <p:spPr>
          <a:xfrm>
            <a:off x="6386701" y="2540096"/>
            <a:ext cx="443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5"/>
                </a:solidFill>
                <a:latin typeface="+mj-ea"/>
                <a:ea typeface="+mj-ea"/>
              </a:rPr>
              <a:t>W</a:t>
            </a:r>
            <a:endParaRPr lang="zh-CN" altLang="en-US" sz="40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0512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13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41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44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55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273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3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71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916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142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animBg="1" autoUpdateAnimBg="0"/>
      <p:bldP spid="56" grpId="0" animBg="1" autoUpdateAnimBg="0"/>
      <p:bldP spid="57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6_5"/>
          <p:cNvGrpSpPr/>
          <p:nvPr>
            <p:custDataLst>
              <p:tags r:id="rId1"/>
            </p:custDataLst>
          </p:nvPr>
        </p:nvGrpSpPr>
        <p:grpSpPr>
          <a:xfrm>
            <a:off x="2159350" y="436221"/>
            <a:ext cx="5078028" cy="869776"/>
            <a:chOff x="1488142" y="329217"/>
            <a:chExt cx="5078028" cy="869776"/>
          </a:xfrm>
        </p:grpSpPr>
        <p:sp>
          <p:nvSpPr>
            <p:cNvPr id="3" name="文本框 2"/>
            <p:cNvSpPr txBox="1"/>
            <p:nvPr/>
          </p:nvSpPr>
          <p:spPr>
            <a:xfrm>
              <a:off x="1488142" y="329217"/>
              <a:ext cx="50780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5"/>
                  </a:solidFill>
                  <a:latin typeface="+mj-ea"/>
                  <a:ea typeface="+mj-ea"/>
                </a:rPr>
                <a:t>BIG YOUR POWERPOINT</a:t>
              </a:r>
              <a:endParaRPr lang="zh-CN" altLang="en-US" sz="32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488142" y="798883"/>
              <a:ext cx="50435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Romt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stosut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soutste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kosot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shet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otsot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somt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 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5" name="16_4"/>
          <p:cNvGrpSpPr/>
          <p:nvPr>
            <p:custDataLst>
              <p:tags r:id="rId2"/>
            </p:custDataLst>
          </p:nvPr>
        </p:nvGrpSpPr>
        <p:grpSpPr>
          <a:xfrm>
            <a:off x="1045380" y="272435"/>
            <a:ext cx="954814" cy="1033562"/>
            <a:chOff x="5156201" y="2438401"/>
            <a:chExt cx="1847850" cy="2000250"/>
          </a:xfrm>
        </p:grpSpPr>
        <p:sp>
          <p:nvSpPr>
            <p:cNvPr id="146" name="Freeform 5"/>
            <p:cNvSpPr>
              <a:spLocks/>
            </p:cNvSpPr>
            <p:nvPr/>
          </p:nvSpPr>
          <p:spPr bwMode="auto">
            <a:xfrm>
              <a:off x="5156201" y="2438401"/>
              <a:ext cx="1847850" cy="2000250"/>
            </a:xfrm>
            <a:custGeom>
              <a:avLst/>
              <a:gdLst>
                <a:gd name="T0" fmla="*/ 85 w 490"/>
                <a:gd name="T1" fmla="*/ 225 h 530"/>
                <a:gd name="T2" fmla="*/ 258 w 490"/>
                <a:gd name="T3" fmla="*/ 46 h 530"/>
                <a:gd name="T4" fmla="*/ 290 w 490"/>
                <a:gd name="T5" fmla="*/ 35 h 530"/>
                <a:gd name="T6" fmla="*/ 255 w 490"/>
                <a:gd name="T7" fmla="*/ 4 h 530"/>
                <a:gd name="T8" fmla="*/ 47 w 490"/>
                <a:gd name="T9" fmla="*/ 208 h 530"/>
                <a:gd name="T10" fmla="*/ 21 w 490"/>
                <a:gd name="T11" fmla="*/ 320 h 530"/>
                <a:gd name="T12" fmla="*/ 58 w 490"/>
                <a:gd name="T13" fmla="*/ 316 h 530"/>
                <a:gd name="T14" fmla="*/ 228 w 490"/>
                <a:gd name="T15" fmla="*/ 150 h 530"/>
                <a:gd name="T16" fmla="*/ 131 w 490"/>
                <a:gd name="T17" fmla="*/ 266 h 530"/>
                <a:gd name="T18" fmla="*/ 107 w 490"/>
                <a:gd name="T19" fmla="*/ 401 h 530"/>
                <a:gd name="T20" fmla="*/ 145 w 490"/>
                <a:gd name="T21" fmla="*/ 414 h 530"/>
                <a:gd name="T22" fmla="*/ 288 w 490"/>
                <a:gd name="T23" fmla="*/ 255 h 530"/>
                <a:gd name="T24" fmla="*/ 179 w 490"/>
                <a:gd name="T25" fmla="*/ 395 h 530"/>
                <a:gd name="T26" fmla="*/ 172 w 490"/>
                <a:gd name="T27" fmla="*/ 487 h 530"/>
                <a:gd name="T28" fmla="*/ 271 w 490"/>
                <a:gd name="T29" fmla="*/ 393 h 530"/>
                <a:gd name="T30" fmla="*/ 214 w 490"/>
                <a:gd name="T31" fmla="*/ 502 h 530"/>
                <a:gd name="T32" fmla="*/ 245 w 490"/>
                <a:gd name="T33" fmla="*/ 513 h 530"/>
                <a:gd name="T34" fmla="*/ 353 w 490"/>
                <a:gd name="T35" fmla="*/ 358 h 530"/>
                <a:gd name="T36" fmla="*/ 467 w 490"/>
                <a:gd name="T37" fmla="*/ 229 h 530"/>
                <a:gd name="T38" fmla="*/ 482 w 490"/>
                <a:gd name="T39" fmla="*/ 188 h 530"/>
                <a:gd name="T40" fmla="*/ 462 w 490"/>
                <a:gd name="T41" fmla="*/ 176 h 530"/>
                <a:gd name="T42" fmla="*/ 313 w 490"/>
                <a:gd name="T43" fmla="*/ 295 h 530"/>
                <a:gd name="T44" fmla="*/ 392 w 490"/>
                <a:gd name="T45" fmla="*/ 202 h 530"/>
                <a:gd name="T46" fmla="*/ 431 w 490"/>
                <a:gd name="T47" fmla="*/ 122 h 530"/>
                <a:gd name="T48" fmla="*/ 397 w 490"/>
                <a:gd name="T49" fmla="*/ 115 h 530"/>
                <a:gd name="T50" fmla="*/ 412 w 490"/>
                <a:gd name="T51" fmla="*/ 95 h 530"/>
                <a:gd name="T52" fmla="*/ 420 w 490"/>
                <a:gd name="T53" fmla="*/ 48 h 530"/>
                <a:gd name="T54" fmla="*/ 345 w 490"/>
                <a:gd name="T55" fmla="*/ 83 h 530"/>
                <a:gd name="T56" fmla="*/ 361 w 490"/>
                <a:gd name="T57" fmla="*/ 65 h 530"/>
                <a:gd name="T58" fmla="*/ 381 w 490"/>
                <a:gd name="T59" fmla="*/ 29 h 530"/>
                <a:gd name="T60" fmla="*/ 352 w 490"/>
                <a:gd name="T61" fmla="*/ 21 h 530"/>
                <a:gd name="T62" fmla="*/ 85 w 490"/>
                <a:gd name="T63" fmla="*/ 22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0" h="530">
                  <a:moveTo>
                    <a:pt x="85" y="225"/>
                  </a:moveTo>
                  <a:cubicBezTo>
                    <a:pt x="85" y="225"/>
                    <a:pt x="192" y="78"/>
                    <a:pt x="258" y="46"/>
                  </a:cubicBezTo>
                  <a:cubicBezTo>
                    <a:pt x="258" y="46"/>
                    <a:pt x="284" y="56"/>
                    <a:pt x="290" y="35"/>
                  </a:cubicBezTo>
                  <a:cubicBezTo>
                    <a:pt x="296" y="14"/>
                    <a:pt x="267" y="0"/>
                    <a:pt x="255" y="4"/>
                  </a:cubicBezTo>
                  <a:cubicBezTo>
                    <a:pt x="242" y="8"/>
                    <a:pt x="155" y="47"/>
                    <a:pt x="47" y="208"/>
                  </a:cubicBezTo>
                  <a:cubicBezTo>
                    <a:pt x="0" y="288"/>
                    <a:pt x="11" y="310"/>
                    <a:pt x="21" y="320"/>
                  </a:cubicBezTo>
                  <a:cubicBezTo>
                    <a:pt x="31" y="331"/>
                    <a:pt x="42" y="335"/>
                    <a:pt x="58" y="316"/>
                  </a:cubicBezTo>
                  <a:cubicBezTo>
                    <a:pt x="75" y="298"/>
                    <a:pt x="190" y="166"/>
                    <a:pt x="228" y="150"/>
                  </a:cubicBezTo>
                  <a:cubicBezTo>
                    <a:pt x="228" y="150"/>
                    <a:pt x="153" y="235"/>
                    <a:pt x="131" y="266"/>
                  </a:cubicBezTo>
                  <a:cubicBezTo>
                    <a:pt x="109" y="298"/>
                    <a:pt x="31" y="431"/>
                    <a:pt x="107" y="401"/>
                  </a:cubicBezTo>
                  <a:cubicBezTo>
                    <a:pt x="107" y="401"/>
                    <a:pt x="113" y="442"/>
                    <a:pt x="145" y="414"/>
                  </a:cubicBezTo>
                  <a:cubicBezTo>
                    <a:pt x="177" y="385"/>
                    <a:pt x="227" y="302"/>
                    <a:pt x="288" y="255"/>
                  </a:cubicBezTo>
                  <a:cubicBezTo>
                    <a:pt x="288" y="255"/>
                    <a:pt x="215" y="337"/>
                    <a:pt x="179" y="395"/>
                  </a:cubicBezTo>
                  <a:cubicBezTo>
                    <a:pt x="143" y="454"/>
                    <a:pt x="147" y="480"/>
                    <a:pt x="172" y="487"/>
                  </a:cubicBezTo>
                  <a:cubicBezTo>
                    <a:pt x="197" y="494"/>
                    <a:pt x="229" y="423"/>
                    <a:pt x="271" y="393"/>
                  </a:cubicBezTo>
                  <a:cubicBezTo>
                    <a:pt x="271" y="393"/>
                    <a:pt x="205" y="485"/>
                    <a:pt x="214" y="502"/>
                  </a:cubicBezTo>
                  <a:cubicBezTo>
                    <a:pt x="222" y="520"/>
                    <a:pt x="234" y="530"/>
                    <a:pt x="245" y="513"/>
                  </a:cubicBezTo>
                  <a:cubicBezTo>
                    <a:pt x="255" y="495"/>
                    <a:pt x="311" y="411"/>
                    <a:pt x="353" y="358"/>
                  </a:cubicBezTo>
                  <a:cubicBezTo>
                    <a:pt x="395" y="305"/>
                    <a:pt x="453" y="243"/>
                    <a:pt x="467" y="229"/>
                  </a:cubicBezTo>
                  <a:cubicBezTo>
                    <a:pt x="480" y="215"/>
                    <a:pt x="490" y="200"/>
                    <a:pt x="482" y="188"/>
                  </a:cubicBezTo>
                  <a:cubicBezTo>
                    <a:pt x="475" y="175"/>
                    <a:pt x="474" y="167"/>
                    <a:pt x="462" y="176"/>
                  </a:cubicBezTo>
                  <a:cubicBezTo>
                    <a:pt x="450" y="185"/>
                    <a:pt x="334" y="268"/>
                    <a:pt x="313" y="295"/>
                  </a:cubicBezTo>
                  <a:cubicBezTo>
                    <a:pt x="313" y="295"/>
                    <a:pt x="361" y="236"/>
                    <a:pt x="392" y="202"/>
                  </a:cubicBezTo>
                  <a:cubicBezTo>
                    <a:pt x="423" y="168"/>
                    <a:pt x="443" y="138"/>
                    <a:pt x="431" y="122"/>
                  </a:cubicBezTo>
                  <a:cubicBezTo>
                    <a:pt x="419" y="106"/>
                    <a:pt x="407" y="110"/>
                    <a:pt x="397" y="115"/>
                  </a:cubicBezTo>
                  <a:cubicBezTo>
                    <a:pt x="397" y="115"/>
                    <a:pt x="395" y="112"/>
                    <a:pt x="412" y="95"/>
                  </a:cubicBezTo>
                  <a:cubicBezTo>
                    <a:pt x="430" y="77"/>
                    <a:pt x="428" y="58"/>
                    <a:pt x="420" y="48"/>
                  </a:cubicBezTo>
                  <a:cubicBezTo>
                    <a:pt x="412" y="39"/>
                    <a:pt x="391" y="48"/>
                    <a:pt x="345" y="83"/>
                  </a:cubicBezTo>
                  <a:cubicBezTo>
                    <a:pt x="345" y="83"/>
                    <a:pt x="349" y="72"/>
                    <a:pt x="361" y="65"/>
                  </a:cubicBezTo>
                  <a:cubicBezTo>
                    <a:pt x="374" y="57"/>
                    <a:pt x="384" y="46"/>
                    <a:pt x="381" y="29"/>
                  </a:cubicBezTo>
                  <a:cubicBezTo>
                    <a:pt x="377" y="12"/>
                    <a:pt x="366" y="12"/>
                    <a:pt x="352" y="21"/>
                  </a:cubicBezTo>
                  <a:cubicBezTo>
                    <a:pt x="337" y="30"/>
                    <a:pt x="216" y="94"/>
                    <a:pt x="85" y="2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7" name="Freeform 6"/>
            <p:cNvSpPr>
              <a:spLocks noEditPoints="1"/>
            </p:cNvSpPr>
            <p:nvPr/>
          </p:nvSpPr>
          <p:spPr bwMode="auto">
            <a:xfrm>
              <a:off x="6103938" y="3109913"/>
              <a:ext cx="346075" cy="679450"/>
            </a:xfrm>
            <a:custGeom>
              <a:avLst/>
              <a:gdLst>
                <a:gd name="T0" fmla="*/ 67 w 92"/>
                <a:gd name="T1" fmla="*/ 39 h 180"/>
                <a:gd name="T2" fmla="*/ 51 w 92"/>
                <a:gd name="T3" fmla="*/ 11 h 180"/>
                <a:gd name="T4" fmla="*/ 12 w 92"/>
                <a:gd name="T5" fmla="*/ 13 h 180"/>
                <a:gd name="T6" fmla="*/ 52 w 92"/>
                <a:gd name="T7" fmla="*/ 35 h 180"/>
                <a:gd name="T8" fmla="*/ 18 w 92"/>
                <a:gd name="T9" fmla="*/ 57 h 180"/>
                <a:gd name="T10" fmla="*/ 66 w 92"/>
                <a:gd name="T11" fmla="*/ 59 h 180"/>
                <a:gd name="T12" fmla="*/ 63 w 92"/>
                <a:gd name="T13" fmla="*/ 75 h 180"/>
                <a:gd name="T14" fmla="*/ 47 w 92"/>
                <a:gd name="T15" fmla="*/ 180 h 180"/>
                <a:gd name="T16" fmla="*/ 38 w 92"/>
                <a:gd name="T17" fmla="*/ 129 h 180"/>
                <a:gd name="T18" fmla="*/ 73 w 92"/>
                <a:gd name="T19" fmla="*/ 86 h 180"/>
                <a:gd name="T20" fmla="*/ 67 w 92"/>
                <a:gd name="T21" fmla="*/ 39 h 180"/>
                <a:gd name="T22" fmla="*/ 45 w 92"/>
                <a:gd name="T23" fmla="*/ 60 h 180"/>
                <a:gd name="T24" fmla="*/ 33 w 92"/>
                <a:gd name="T25" fmla="*/ 56 h 180"/>
                <a:gd name="T26" fmla="*/ 43 w 92"/>
                <a:gd name="T27" fmla="*/ 54 h 180"/>
                <a:gd name="T28" fmla="*/ 45 w 92"/>
                <a:gd name="T29" fmla="*/ 6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180">
                  <a:moveTo>
                    <a:pt x="67" y="39"/>
                  </a:moveTo>
                  <a:cubicBezTo>
                    <a:pt x="67" y="39"/>
                    <a:pt x="70" y="16"/>
                    <a:pt x="51" y="11"/>
                  </a:cubicBezTo>
                  <a:cubicBezTo>
                    <a:pt x="33" y="6"/>
                    <a:pt x="18" y="0"/>
                    <a:pt x="12" y="13"/>
                  </a:cubicBezTo>
                  <a:cubicBezTo>
                    <a:pt x="7" y="25"/>
                    <a:pt x="54" y="14"/>
                    <a:pt x="52" y="35"/>
                  </a:cubicBezTo>
                  <a:cubicBezTo>
                    <a:pt x="52" y="35"/>
                    <a:pt x="25" y="33"/>
                    <a:pt x="18" y="57"/>
                  </a:cubicBezTo>
                  <a:cubicBezTo>
                    <a:pt x="10" y="80"/>
                    <a:pt x="44" y="84"/>
                    <a:pt x="66" y="59"/>
                  </a:cubicBezTo>
                  <a:cubicBezTo>
                    <a:pt x="66" y="59"/>
                    <a:pt x="75" y="66"/>
                    <a:pt x="63" y="75"/>
                  </a:cubicBezTo>
                  <a:cubicBezTo>
                    <a:pt x="51" y="84"/>
                    <a:pt x="0" y="129"/>
                    <a:pt x="47" y="180"/>
                  </a:cubicBezTo>
                  <a:cubicBezTo>
                    <a:pt x="47" y="180"/>
                    <a:pt x="29" y="155"/>
                    <a:pt x="38" y="129"/>
                  </a:cubicBezTo>
                  <a:cubicBezTo>
                    <a:pt x="47" y="102"/>
                    <a:pt x="62" y="98"/>
                    <a:pt x="73" y="86"/>
                  </a:cubicBezTo>
                  <a:cubicBezTo>
                    <a:pt x="84" y="74"/>
                    <a:pt x="92" y="56"/>
                    <a:pt x="67" y="39"/>
                  </a:cubicBezTo>
                  <a:close/>
                  <a:moveTo>
                    <a:pt x="45" y="60"/>
                  </a:moveTo>
                  <a:cubicBezTo>
                    <a:pt x="40" y="61"/>
                    <a:pt x="34" y="60"/>
                    <a:pt x="33" y="56"/>
                  </a:cubicBezTo>
                  <a:cubicBezTo>
                    <a:pt x="33" y="52"/>
                    <a:pt x="39" y="54"/>
                    <a:pt x="43" y="54"/>
                  </a:cubicBezTo>
                  <a:cubicBezTo>
                    <a:pt x="48" y="54"/>
                    <a:pt x="45" y="60"/>
                    <a:pt x="45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8" name="Freeform 7"/>
            <p:cNvSpPr>
              <a:spLocks noEditPoints="1"/>
            </p:cNvSpPr>
            <p:nvPr/>
          </p:nvSpPr>
          <p:spPr bwMode="auto">
            <a:xfrm>
              <a:off x="5707063" y="2743201"/>
              <a:ext cx="939800" cy="1431925"/>
            </a:xfrm>
            <a:custGeom>
              <a:avLst/>
              <a:gdLst>
                <a:gd name="T0" fmla="*/ 215 w 249"/>
                <a:gd name="T1" fmla="*/ 328 h 379"/>
                <a:gd name="T2" fmla="*/ 183 w 249"/>
                <a:gd name="T3" fmla="*/ 285 h 379"/>
                <a:gd name="T4" fmla="*/ 204 w 249"/>
                <a:gd name="T5" fmla="*/ 206 h 379"/>
                <a:gd name="T6" fmla="*/ 239 w 249"/>
                <a:gd name="T7" fmla="*/ 106 h 379"/>
                <a:gd name="T8" fmla="*/ 180 w 249"/>
                <a:gd name="T9" fmla="*/ 46 h 379"/>
                <a:gd name="T10" fmla="*/ 189 w 249"/>
                <a:gd name="T11" fmla="*/ 33 h 379"/>
                <a:gd name="T12" fmla="*/ 55 w 249"/>
                <a:gd name="T13" fmla="*/ 68 h 379"/>
                <a:gd name="T14" fmla="*/ 70 w 249"/>
                <a:gd name="T15" fmla="*/ 217 h 379"/>
                <a:gd name="T16" fmla="*/ 119 w 249"/>
                <a:gd name="T17" fmla="*/ 315 h 379"/>
                <a:gd name="T18" fmla="*/ 103 w 249"/>
                <a:gd name="T19" fmla="*/ 324 h 379"/>
                <a:gd name="T20" fmla="*/ 160 w 249"/>
                <a:gd name="T21" fmla="*/ 326 h 379"/>
                <a:gd name="T22" fmla="*/ 153 w 249"/>
                <a:gd name="T23" fmla="*/ 331 h 379"/>
                <a:gd name="T24" fmla="*/ 127 w 249"/>
                <a:gd name="T25" fmla="*/ 340 h 379"/>
                <a:gd name="T26" fmla="*/ 114 w 249"/>
                <a:gd name="T27" fmla="*/ 358 h 379"/>
                <a:gd name="T28" fmla="*/ 165 w 249"/>
                <a:gd name="T29" fmla="*/ 352 h 379"/>
                <a:gd name="T30" fmla="*/ 149 w 249"/>
                <a:gd name="T31" fmla="*/ 362 h 379"/>
                <a:gd name="T32" fmla="*/ 154 w 249"/>
                <a:gd name="T33" fmla="*/ 379 h 379"/>
                <a:gd name="T34" fmla="*/ 171 w 249"/>
                <a:gd name="T35" fmla="*/ 367 h 379"/>
                <a:gd name="T36" fmla="*/ 187 w 249"/>
                <a:gd name="T37" fmla="*/ 355 h 379"/>
                <a:gd name="T38" fmla="*/ 187 w 249"/>
                <a:gd name="T39" fmla="*/ 341 h 379"/>
                <a:gd name="T40" fmla="*/ 177 w 249"/>
                <a:gd name="T41" fmla="*/ 340 h 379"/>
                <a:gd name="T42" fmla="*/ 177 w 249"/>
                <a:gd name="T43" fmla="*/ 336 h 379"/>
                <a:gd name="T44" fmla="*/ 191 w 249"/>
                <a:gd name="T45" fmla="*/ 327 h 379"/>
                <a:gd name="T46" fmla="*/ 215 w 249"/>
                <a:gd name="T47" fmla="*/ 338 h 379"/>
                <a:gd name="T48" fmla="*/ 215 w 249"/>
                <a:gd name="T49" fmla="*/ 328 h 379"/>
                <a:gd name="T50" fmla="*/ 131 w 249"/>
                <a:gd name="T51" fmla="*/ 42 h 379"/>
                <a:gd name="T52" fmla="*/ 145 w 249"/>
                <a:gd name="T53" fmla="*/ 42 h 379"/>
                <a:gd name="T54" fmla="*/ 131 w 249"/>
                <a:gd name="T55" fmla="*/ 42 h 379"/>
                <a:gd name="T56" fmla="*/ 178 w 249"/>
                <a:gd name="T57" fmla="*/ 315 h 379"/>
                <a:gd name="T58" fmla="*/ 139 w 249"/>
                <a:gd name="T59" fmla="*/ 310 h 379"/>
                <a:gd name="T60" fmla="*/ 132 w 249"/>
                <a:gd name="T61" fmla="*/ 269 h 379"/>
                <a:gd name="T62" fmla="*/ 73 w 249"/>
                <a:gd name="T63" fmla="*/ 193 h 379"/>
                <a:gd name="T64" fmla="*/ 56 w 249"/>
                <a:gd name="T65" fmla="*/ 98 h 379"/>
                <a:gd name="T66" fmla="*/ 119 w 249"/>
                <a:gd name="T67" fmla="*/ 44 h 379"/>
                <a:gd name="T68" fmla="*/ 117 w 249"/>
                <a:gd name="T69" fmla="*/ 61 h 379"/>
                <a:gd name="T70" fmla="*/ 172 w 249"/>
                <a:gd name="T71" fmla="*/ 57 h 379"/>
                <a:gd name="T72" fmla="*/ 206 w 249"/>
                <a:gd name="T73" fmla="*/ 173 h 379"/>
                <a:gd name="T74" fmla="*/ 180 w 249"/>
                <a:gd name="T75" fmla="*/ 312 h 379"/>
                <a:gd name="T76" fmla="*/ 178 w 249"/>
                <a:gd name="T77" fmla="*/ 315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9" h="379">
                  <a:moveTo>
                    <a:pt x="215" y="328"/>
                  </a:moveTo>
                  <a:cubicBezTo>
                    <a:pt x="208" y="325"/>
                    <a:pt x="184" y="311"/>
                    <a:pt x="183" y="285"/>
                  </a:cubicBezTo>
                  <a:cubicBezTo>
                    <a:pt x="182" y="259"/>
                    <a:pt x="181" y="232"/>
                    <a:pt x="204" y="206"/>
                  </a:cubicBezTo>
                  <a:cubicBezTo>
                    <a:pt x="226" y="179"/>
                    <a:pt x="249" y="160"/>
                    <a:pt x="239" y="106"/>
                  </a:cubicBezTo>
                  <a:cubicBezTo>
                    <a:pt x="229" y="52"/>
                    <a:pt x="180" y="46"/>
                    <a:pt x="180" y="46"/>
                  </a:cubicBezTo>
                  <a:cubicBezTo>
                    <a:pt x="180" y="46"/>
                    <a:pt x="199" y="39"/>
                    <a:pt x="189" y="33"/>
                  </a:cubicBezTo>
                  <a:cubicBezTo>
                    <a:pt x="179" y="27"/>
                    <a:pt x="110" y="0"/>
                    <a:pt x="55" y="68"/>
                  </a:cubicBezTo>
                  <a:cubicBezTo>
                    <a:pt x="0" y="136"/>
                    <a:pt x="53" y="201"/>
                    <a:pt x="70" y="217"/>
                  </a:cubicBezTo>
                  <a:cubicBezTo>
                    <a:pt x="87" y="233"/>
                    <a:pt x="140" y="290"/>
                    <a:pt x="119" y="315"/>
                  </a:cubicBezTo>
                  <a:cubicBezTo>
                    <a:pt x="119" y="315"/>
                    <a:pt x="106" y="314"/>
                    <a:pt x="103" y="324"/>
                  </a:cubicBezTo>
                  <a:cubicBezTo>
                    <a:pt x="100" y="334"/>
                    <a:pt x="127" y="336"/>
                    <a:pt x="160" y="326"/>
                  </a:cubicBezTo>
                  <a:cubicBezTo>
                    <a:pt x="160" y="326"/>
                    <a:pt x="159" y="329"/>
                    <a:pt x="153" y="331"/>
                  </a:cubicBezTo>
                  <a:cubicBezTo>
                    <a:pt x="147" y="333"/>
                    <a:pt x="134" y="337"/>
                    <a:pt x="127" y="340"/>
                  </a:cubicBezTo>
                  <a:cubicBezTo>
                    <a:pt x="119" y="343"/>
                    <a:pt x="111" y="350"/>
                    <a:pt x="114" y="358"/>
                  </a:cubicBezTo>
                  <a:cubicBezTo>
                    <a:pt x="118" y="367"/>
                    <a:pt x="158" y="352"/>
                    <a:pt x="165" y="352"/>
                  </a:cubicBezTo>
                  <a:cubicBezTo>
                    <a:pt x="172" y="352"/>
                    <a:pt x="169" y="355"/>
                    <a:pt x="149" y="362"/>
                  </a:cubicBezTo>
                  <a:cubicBezTo>
                    <a:pt x="130" y="370"/>
                    <a:pt x="112" y="379"/>
                    <a:pt x="154" y="379"/>
                  </a:cubicBezTo>
                  <a:cubicBezTo>
                    <a:pt x="196" y="379"/>
                    <a:pt x="192" y="365"/>
                    <a:pt x="171" y="367"/>
                  </a:cubicBezTo>
                  <a:cubicBezTo>
                    <a:pt x="171" y="367"/>
                    <a:pt x="174" y="359"/>
                    <a:pt x="187" y="355"/>
                  </a:cubicBezTo>
                  <a:cubicBezTo>
                    <a:pt x="200" y="350"/>
                    <a:pt x="195" y="340"/>
                    <a:pt x="187" y="341"/>
                  </a:cubicBezTo>
                  <a:cubicBezTo>
                    <a:pt x="187" y="341"/>
                    <a:pt x="181" y="338"/>
                    <a:pt x="177" y="340"/>
                  </a:cubicBezTo>
                  <a:cubicBezTo>
                    <a:pt x="177" y="336"/>
                    <a:pt x="177" y="336"/>
                    <a:pt x="177" y="336"/>
                  </a:cubicBezTo>
                  <a:cubicBezTo>
                    <a:pt x="177" y="336"/>
                    <a:pt x="190" y="330"/>
                    <a:pt x="191" y="327"/>
                  </a:cubicBezTo>
                  <a:cubicBezTo>
                    <a:pt x="191" y="327"/>
                    <a:pt x="203" y="344"/>
                    <a:pt x="215" y="338"/>
                  </a:cubicBezTo>
                  <a:cubicBezTo>
                    <a:pt x="228" y="333"/>
                    <a:pt x="222" y="331"/>
                    <a:pt x="215" y="328"/>
                  </a:cubicBezTo>
                  <a:close/>
                  <a:moveTo>
                    <a:pt x="131" y="42"/>
                  </a:moveTo>
                  <a:cubicBezTo>
                    <a:pt x="134" y="40"/>
                    <a:pt x="145" y="42"/>
                    <a:pt x="145" y="42"/>
                  </a:cubicBezTo>
                  <a:cubicBezTo>
                    <a:pt x="141" y="44"/>
                    <a:pt x="128" y="44"/>
                    <a:pt x="131" y="42"/>
                  </a:cubicBezTo>
                  <a:close/>
                  <a:moveTo>
                    <a:pt x="178" y="315"/>
                  </a:moveTo>
                  <a:cubicBezTo>
                    <a:pt x="178" y="315"/>
                    <a:pt x="178" y="299"/>
                    <a:pt x="139" y="310"/>
                  </a:cubicBezTo>
                  <a:cubicBezTo>
                    <a:pt x="139" y="310"/>
                    <a:pt x="147" y="288"/>
                    <a:pt x="132" y="269"/>
                  </a:cubicBezTo>
                  <a:cubicBezTo>
                    <a:pt x="117" y="250"/>
                    <a:pt x="92" y="216"/>
                    <a:pt x="73" y="193"/>
                  </a:cubicBezTo>
                  <a:cubicBezTo>
                    <a:pt x="55" y="171"/>
                    <a:pt x="33" y="140"/>
                    <a:pt x="56" y="98"/>
                  </a:cubicBezTo>
                  <a:cubicBezTo>
                    <a:pt x="78" y="55"/>
                    <a:pt x="113" y="45"/>
                    <a:pt x="119" y="44"/>
                  </a:cubicBezTo>
                  <a:cubicBezTo>
                    <a:pt x="119" y="44"/>
                    <a:pt x="108" y="54"/>
                    <a:pt x="117" y="61"/>
                  </a:cubicBezTo>
                  <a:cubicBezTo>
                    <a:pt x="126" y="69"/>
                    <a:pt x="147" y="50"/>
                    <a:pt x="172" y="57"/>
                  </a:cubicBezTo>
                  <a:cubicBezTo>
                    <a:pt x="196" y="65"/>
                    <a:pt x="249" y="102"/>
                    <a:pt x="206" y="173"/>
                  </a:cubicBezTo>
                  <a:cubicBezTo>
                    <a:pt x="162" y="244"/>
                    <a:pt x="167" y="264"/>
                    <a:pt x="180" y="312"/>
                  </a:cubicBezTo>
                  <a:cubicBezTo>
                    <a:pt x="180" y="312"/>
                    <a:pt x="180" y="314"/>
                    <a:pt x="178" y="3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367" name="16_3"/>
          <p:cNvGrpSpPr/>
          <p:nvPr>
            <p:custDataLst>
              <p:tags r:id="rId3"/>
            </p:custDataLst>
          </p:nvPr>
        </p:nvGrpSpPr>
        <p:grpSpPr>
          <a:xfrm>
            <a:off x="2712076" y="2432394"/>
            <a:ext cx="2444750" cy="2443163"/>
            <a:chOff x="1814836" y="2213885"/>
            <a:chExt cx="2444750" cy="2443163"/>
          </a:xfrm>
        </p:grpSpPr>
        <p:sp>
          <p:nvSpPr>
            <p:cNvPr id="86" name="任意多边形 85"/>
            <p:cNvSpPr>
              <a:spLocks/>
            </p:cNvSpPr>
            <p:nvPr/>
          </p:nvSpPr>
          <p:spPr bwMode="auto">
            <a:xfrm rot="18077857">
              <a:off x="1815629" y="2213092"/>
              <a:ext cx="2443163" cy="2444750"/>
            </a:xfrm>
            <a:custGeom>
              <a:avLst/>
              <a:gdLst>
                <a:gd name="connsiteX0" fmla="*/ 1401372 w 2443163"/>
                <a:gd name="connsiteY0" fmla="*/ 2358486 h 2444750"/>
                <a:gd name="connsiteX1" fmla="*/ 1368787 w 2443163"/>
                <a:gd name="connsiteY1" fmla="*/ 2377997 h 2444750"/>
                <a:gd name="connsiteX2" fmla="*/ 1260475 w 2443163"/>
                <a:gd name="connsiteY2" fmla="*/ 2439988 h 2444750"/>
                <a:gd name="connsiteX3" fmla="*/ 1839660 w 2443163"/>
                <a:gd name="connsiteY3" fmla="*/ 2263253 h 2444750"/>
                <a:gd name="connsiteX4" fmla="*/ 1840102 w 2443163"/>
                <a:gd name="connsiteY4" fmla="*/ 2263998 h 2444750"/>
                <a:gd name="connsiteX5" fmla="*/ 1690688 w 2443163"/>
                <a:gd name="connsiteY5" fmla="*/ 2349500 h 2444750"/>
                <a:gd name="connsiteX6" fmla="*/ 1853565 w 2443163"/>
                <a:gd name="connsiteY6" fmla="*/ 2255203 h 2444750"/>
                <a:gd name="connsiteX7" fmla="*/ 1839660 w 2443163"/>
                <a:gd name="connsiteY7" fmla="*/ 2263253 h 2444750"/>
                <a:gd name="connsiteX8" fmla="*/ 1839558 w 2443163"/>
                <a:gd name="connsiteY8" fmla="*/ 2263082 h 2444750"/>
                <a:gd name="connsiteX9" fmla="*/ 1583778 w 2443163"/>
                <a:gd name="connsiteY9" fmla="*/ 2254950 h 2444750"/>
                <a:gd name="connsiteX10" fmla="*/ 1257300 w 2443163"/>
                <a:gd name="connsiteY10" fmla="*/ 2444750 h 2444750"/>
                <a:gd name="connsiteX11" fmla="*/ 1368787 w 2443163"/>
                <a:gd name="connsiteY11" fmla="*/ 2377997 h 2444750"/>
                <a:gd name="connsiteX12" fmla="*/ 1833690 w 2443163"/>
                <a:gd name="connsiteY12" fmla="*/ 2253184 h 2444750"/>
                <a:gd name="connsiteX13" fmla="*/ 1839558 w 2443163"/>
                <a:gd name="connsiteY13" fmla="*/ 2263082 h 2444750"/>
                <a:gd name="connsiteX14" fmla="*/ 1685926 w 2443163"/>
                <a:gd name="connsiteY14" fmla="*/ 2349500 h 2444750"/>
                <a:gd name="connsiteX15" fmla="*/ 1821913 w 2443163"/>
                <a:gd name="connsiteY15" fmla="*/ 2233321 h 2444750"/>
                <a:gd name="connsiteX16" fmla="*/ 1825374 w 2443163"/>
                <a:gd name="connsiteY16" fmla="*/ 2239157 h 2444750"/>
                <a:gd name="connsiteX17" fmla="*/ 1547813 w 2443163"/>
                <a:gd name="connsiteY17" fmla="*/ 2398713 h 2444750"/>
                <a:gd name="connsiteX18" fmla="*/ 1813385 w 2443163"/>
                <a:gd name="connsiteY18" fmla="*/ 2218936 h 2444750"/>
                <a:gd name="connsiteX19" fmla="*/ 1818436 w 2443163"/>
                <a:gd name="connsiteY19" fmla="*/ 2227455 h 2444750"/>
                <a:gd name="connsiteX20" fmla="*/ 1501775 w 2443163"/>
                <a:gd name="connsiteY20" fmla="*/ 2409825 h 2444750"/>
                <a:gd name="connsiteX21" fmla="*/ 1805415 w 2443163"/>
                <a:gd name="connsiteY21" fmla="*/ 2205494 h 2444750"/>
                <a:gd name="connsiteX22" fmla="*/ 1807548 w 2443163"/>
                <a:gd name="connsiteY22" fmla="*/ 2209093 h 2444750"/>
                <a:gd name="connsiteX23" fmla="*/ 1430338 w 2443163"/>
                <a:gd name="connsiteY23" fmla="*/ 2425700 h 2444750"/>
                <a:gd name="connsiteX24" fmla="*/ 1946282 w 2443163"/>
                <a:gd name="connsiteY24" fmla="*/ 2203236 h 2444750"/>
                <a:gd name="connsiteX25" fmla="*/ 1830388 w 2443163"/>
                <a:gd name="connsiteY25" fmla="*/ 2282825 h 2444750"/>
                <a:gd name="connsiteX26" fmla="*/ 1844676 w 2443163"/>
                <a:gd name="connsiteY26" fmla="*/ 2271713 h 2444750"/>
                <a:gd name="connsiteX27" fmla="*/ 1840102 w 2443163"/>
                <a:gd name="connsiteY27" fmla="*/ 2263998 h 2444750"/>
                <a:gd name="connsiteX28" fmla="*/ 1801840 w 2443163"/>
                <a:gd name="connsiteY28" fmla="*/ 2199465 h 2444750"/>
                <a:gd name="connsiteX29" fmla="*/ 1804305 w 2443163"/>
                <a:gd name="connsiteY29" fmla="*/ 2203622 h 2444750"/>
                <a:gd name="connsiteX30" fmla="*/ 1416050 w 2443163"/>
                <a:gd name="connsiteY30" fmla="*/ 2428875 h 2444750"/>
                <a:gd name="connsiteX31" fmla="*/ 1965326 w 2443163"/>
                <a:gd name="connsiteY31" fmla="*/ 2192338 h 2444750"/>
                <a:gd name="connsiteX32" fmla="*/ 1946282 w 2443163"/>
                <a:gd name="connsiteY32" fmla="*/ 2203236 h 2444750"/>
                <a:gd name="connsiteX33" fmla="*/ 1947777 w 2443163"/>
                <a:gd name="connsiteY33" fmla="*/ 2202209 h 2444750"/>
                <a:gd name="connsiteX34" fmla="*/ 1962151 w 2443163"/>
                <a:gd name="connsiteY34" fmla="*/ 2192338 h 2444750"/>
                <a:gd name="connsiteX35" fmla="*/ 1947777 w 2443163"/>
                <a:gd name="connsiteY35" fmla="*/ 2202209 h 2444750"/>
                <a:gd name="connsiteX36" fmla="*/ 1853565 w 2443163"/>
                <a:gd name="connsiteY36" fmla="*/ 2255203 h 2444750"/>
                <a:gd name="connsiteX37" fmla="*/ 1793277 w 2443163"/>
                <a:gd name="connsiteY37" fmla="*/ 2185022 h 2444750"/>
                <a:gd name="connsiteX38" fmla="*/ 1799042 w 2443163"/>
                <a:gd name="connsiteY38" fmla="*/ 2194745 h 2444750"/>
                <a:gd name="connsiteX39" fmla="*/ 1385888 w 2443163"/>
                <a:gd name="connsiteY39" fmla="*/ 2433638 h 2444750"/>
                <a:gd name="connsiteX40" fmla="*/ 1784350 w 2443163"/>
                <a:gd name="connsiteY40" fmla="*/ 2169966 h 2444750"/>
                <a:gd name="connsiteX41" fmla="*/ 1787240 w 2443163"/>
                <a:gd name="connsiteY41" fmla="*/ 2174840 h 2444750"/>
                <a:gd name="connsiteX42" fmla="*/ 1328738 w 2443163"/>
                <a:gd name="connsiteY42" fmla="*/ 2439988 h 2444750"/>
                <a:gd name="connsiteX43" fmla="*/ 1777055 w 2443163"/>
                <a:gd name="connsiteY43" fmla="*/ 2157663 h 2444750"/>
                <a:gd name="connsiteX44" fmla="*/ 1781522 w 2443163"/>
                <a:gd name="connsiteY44" fmla="*/ 2165196 h 2444750"/>
                <a:gd name="connsiteX45" fmla="*/ 1306513 w 2443163"/>
                <a:gd name="connsiteY45" fmla="*/ 2439988 h 2444750"/>
                <a:gd name="connsiteX46" fmla="*/ 1770408 w 2443163"/>
                <a:gd name="connsiteY46" fmla="*/ 2146451 h 2444750"/>
                <a:gd name="connsiteX47" fmla="*/ 1771153 w 2443163"/>
                <a:gd name="connsiteY47" fmla="*/ 2147708 h 2444750"/>
                <a:gd name="connsiteX48" fmla="*/ 1583778 w 2443163"/>
                <a:gd name="connsiteY48" fmla="*/ 2254950 h 2444750"/>
                <a:gd name="connsiteX49" fmla="*/ 1766502 w 2443163"/>
                <a:gd name="connsiteY49" fmla="*/ 2139863 h 2444750"/>
                <a:gd name="connsiteX50" fmla="*/ 1769776 w 2443163"/>
                <a:gd name="connsiteY50" fmla="*/ 2145385 h 2444750"/>
                <a:gd name="connsiteX51" fmla="*/ 1401372 w 2443163"/>
                <a:gd name="connsiteY51" fmla="*/ 2358486 h 2444750"/>
                <a:gd name="connsiteX52" fmla="*/ 1760776 w 2443163"/>
                <a:gd name="connsiteY52" fmla="*/ 2130205 h 2444750"/>
                <a:gd name="connsiteX53" fmla="*/ 1762228 w 2443163"/>
                <a:gd name="connsiteY53" fmla="*/ 2132654 h 2444750"/>
                <a:gd name="connsiteX54" fmla="*/ 1223963 w 2443163"/>
                <a:gd name="connsiteY54" fmla="*/ 2444750 h 2444750"/>
                <a:gd name="connsiteX55" fmla="*/ 1752556 w 2443163"/>
                <a:gd name="connsiteY55" fmla="*/ 2116341 h 2444750"/>
                <a:gd name="connsiteX56" fmla="*/ 1758774 w 2443163"/>
                <a:gd name="connsiteY56" fmla="*/ 2126829 h 2444750"/>
                <a:gd name="connsiteX57" fmla="*/ 1208088 w 2443163"/>
                <a:gd name="connsiteY57" fmla="*/ 2444750 h 2444750"/>
                <a:gd name="connsiteX58" fmla="*/ 1198718 w 2443163"/>
                <a:gd name="connsiteY58" fmla="*/ 2113914 h 2444750"/>
                <a:gd name="connsiteX59" fmla="*/ 1212029 w 2443163"/>
                <a:gd name="connsiteY59" fmla="*/ 2114586 h 2444750"/>
                <a:gd name="connsiteX60" fmla="*/ 782638 w 2443163"/>
                <a:gd name="connsiteY60" fmla="*/ 2362200 h 2444750"/>
                <a:gd name="connsiteX61" fmla="*/ 1267988 w 2443163"/>
                <a:gd name="connsiteY61" fmla="*/ 2112725 h 2444750"/>
                <a:gd name="connsiteX62" fmla="*/ 815975 w 2443163"/>
                <a:gd name="connsiteY62" fmla="*/ 2373313 h 2444750"/>
                <a:gd name="connsiteX63" fmla="*/ 1252257 w 2443163"/>
                <a:gd name="connsiteY63" fmla="*/ 2113519 h 2444750"/>
                <a:gd name="connsiteX64" fmla="*/ 1159437 w 2443163"/>
                <a:gd name="connsiteY64" fmla="*/ 2111930 h 2444750"/>
                <a:gd name="connsiteX65" fmla="*/ 1160670 w 2443163"/>
                <a:gd name="connsiteY65" fmla="*/ 2111993 h 2444750"/>
                <a:gd name="connsiteX66" fmla="*/ 749300 w 2443163"/>
                <a:gd name="connsiteY66" fmla="*/ 2349500 h 2444750"/>
                <a:gd name="connsiteX67" fmla="*/ 1297396 w 2443163"/>
                <a:gd name="connsiteY67" fmla="*/ 2111240 h 2444750"/>
                <a:gd name="connsiteX68" fmla="*/ 831850 w 2443163"/>
                <a:gd name="connsiteY68" fmla="*/ 2379663 h 2444750"/>
                <a:gd name="connsiteX69" fmla="*/ 1288998 w 2443163"/>
                <a:gd name="connsiteY69" fmla="*/ 2111664 h 2444750"/>
                <a:gd name="connsiteX70" fmla="*/ 1144212 w 2443163"/>
                <a:gd name="connsiteY70" fmla="*/ 2111161 h 2444750"/>
                <a:gd name="connsiteX71" fmla="*/ 1155613 w 2443163"/>
                <a:gd name="connsiteY71" fmla="*/ 2111737 h 2444750"/>
                <a:gd name="connsiteX72" fmla="*/ 749300 w 2443163"/>
                <a:gd name="connsiteY72" fmla="*/ 2346325 h 2444750"/>
                <a:gd name="connsiteX73" fmla="*/ 1317721 w 2443163"/>
                <a:gd name="connsiteY73" fmla="*/ 2109717 h 2444750"/>
                <a:gd name="connsiteX74" fmla="*/ 842963 w 2443163"/>
                <a:gd name="connsiteY74" fmla="*/ 2384425 h 2444750"/>
                <a:gd name="connsiteX75" fmla="*/ 1312300 w 2443163"/>
                <a:gd name="connsiteY75" fmla="*/ 2110487 h 2444750"/>
                <a:gd name="connsiteX76" fmla="*/ 1312854 w 2443163"/>
                <a:gd name="connsiteY76" fmla="*/ 2110459 h 2444750"/>
                <a:gd name="connsiteX77" fmla="*/ 1111435 w 2443163"/>
                <a:gd name="connsiteY77" fmla="*/ 2107579 h 2444750"/>
                <a:gd name="connsiteX78" fmla="*/ 1112347 w 2443163"/>
                <a:gd name="connsiteY78" fmla="*/ 2107718 h 2444750"/>
                <a:gd name="connsiteX79" fmla="*/ 719138 w 2443163"/>
                <a:gd name="connsiteY79" fmla="*/ 2335213 h 2444750"/>
                <a:gd name="connsiteX80" fmla="*/ 1104113 w 2443163"/>
                <a:gd name="connsiteY80" fmla="*/ 2106461 h 2444750"/>
                <a:gd name="connsiteX81" fmla="*/ 1108526 w 2443163"/>
                <a:gd name="connsiteY81" fmla="*/ 2107135 h 2444750"/>
                <a:gd name="connsiteX82" fmla="*/ 714375 w 2443163"/>
                <a:gd name="connsiteY82" fmla="*/ 2335213 h 2444750"/>
                <a:gd name="connsiteX83" fmla="*/ 1085504 w 2443163"/>
                <a:gd name="connsiteY83" fmla="*/ 2103621 h 2444750"/>
                <a:gd name="connsiteX84" fmla="*/ 1086949 w 2443163"/>
                <a:gd name="connsiteY84" fmla="*/ 2103842 h 2444750"/>
                <a:gd name="connsiteX85" fmla="*/ 700088 w 2443163"/>
                <a:gd name="connsiteY85" fmla="*/ 2327275 h 2444750"/>
                <a:gd name="connsiteX86" fmla="*/ 1076000 w 2443163"/>
                <a:gd name="connsiteY86" fmla="*/ 2102171 h 2444750"/>
                <a:gd name="connsiteX87" fmla="*/ 1083548 w 2443163"/>
                <a:gd name="connsiteY87" fmla="*/ 2103323 h 2444750"/>
                <a:gd name="connsiteX88" fmla="*/ 696913 w 2443163"/>
                <a:gd name="connsiteY88" fmla="*/ 2327275 h 2444750"/>
                <a:gd name="connsiteX89" fmla="*/ 1387788 w 2443163"/>
                <a:gd name="connsiteY89" fmla="*/ 2099023 h 2444750"/>
                <a:gd name="connsiteX90" fmla="*/ 876300 w 2443163"/>
                <a:gd name="connsiteY90" fmla="*/ 2395538 h 2444750"/>
                <a:gd name="connsiteX91" fmla="*/ 1366396 w 2443163"/>
                <a:gd name="connsiteY91" fmla="*/ 2102288 h 2444750"/>
                <a:gd name="connsiteX92" fmla="*/ 1038413 w 2443163"/>
                <a:gd name="connsiteY92" fmla="*/ 2096094 h 2444750"/>
                <a:gd name="connsiteX93" fmla="*/ 1041672 w 2443163"/>
                <a:gd name="connsiteY93" fmla="*/ 2096932 h 2444750"/>
                <a:gd name="connsiteX94" fmla="*/ 1045951 w 2443163"/>
                <a:gd name="connsiteY94" fmla="*/ 2097585 h 2444750"/>
                <a:gd name="connsiteX95" fmla="*/ 673100 w 2443163"/>
                <a:gd name="connsiteY95" fmla="*/ 2312988 h 2444750"/>
                <a:gd name="connsiteX96" fmla="*/ 2078038 w 2443163"/>
                <a:gd name="connsiteY96" fmla="*/ 2093913 h 2444750"/>
                <a:gd name="connsiteX97" fmla="*/ 1833690 w 2443163"/>
                <a:gd name="connsiteY97" fmla="*/ 2253184 h 2444750"/>
                <a:gd name="connsiteX98" fmla="*/ 1825374 w 2443163"/>
                <a:gd name="connsiteY98" fmla="*/ 2239157 h 2444750"/>
                <a:gd name="connsiteX99" fmla="*/ 1739154 w 2443163"/>
                <a:gd name="connsiteY99" fmla="*/ 2093737 h 2444750"/>
                <a:gd name="connsiteX100" fmla="*/ 1745780 w 2443163"/>
                <a:gd name="connsiteY100" fmla="*/ 2104913 h 2444750"/>
                <a:gd name="connsiteX101" fmla="*/ 1163638 w 2443163"/>
                <a:gd name="connsiteY101" fmla="*/ 2439988 h 2444750"/>
                <a:gd name="connsiteX102" fmla="*/ 1011217 w 2443163"/>
                <a:gd name="connsiteY102" fmla="*/ 2089101 h 2444750"/>
                <a:gd name="connsiteX103" fmla="*/ 1013907 w 2443163"/>
                <a:gd name="connsiteY103" fmla="*/ 2089793 h 2444750"/>
                <a:gd name="connsiteX104" fmla="*/ 647700 w 2443163"/>
                <a:gd name="connsiteY104" fmla="*/ 2301875 h 2444750"/>
                <a:gd name="connsiteX105" fmla="*/ 995608 w 2443163"/>
                <a:gd name="connsiteY105" fmla="*/ 2085088 h 2444750"/>
                <a:gd name="connsiteX106" fmla="*/ 997499 w 2443163"/>
                <a:gd name="connsiteY106" fmla="*/ 2085574 h 2444750"/>
                <a:gd name="connsiteX107" fmla="*/ 636588 w 2443163"/>
                <a:gd name="connsiteY107" fmla="*/ 2293938 h 2444750"/>
                <a:gd name="connsiteX108" fmla="*/ 1458727 w 2443163"/>
                <a:gd name="connsiteY108" fmla="*/ 2082215 h 2444750"/>
                <a:gd name="connsiteX109" fmla="*/ 903288 w 2443163"/>
                <a:gd name="connsiteY109" fmla="*/ 2403475 h 2444750"/>
                <a:gd name="connsiteX110" fmla="*/ 1430854 w 2443163"/>
                <a:gd name="connsiteY110" fmla="*/ 2089382 h 2444750"/>
                <a:gd name="connsiteX111" fmla="*/ 979634 w 2443163"/>
                <a:gd name="connsiteY111" fmla="*/ 2080980 h 2444750"/>
                <a:gd name="connsiteX112" fmla="*/ 986632 w 2443163"/>
                <a:gd name="connsiteY112" fmla="*/ 2082780 h 2444750"/>
                <a:gd name="connsiteX113" fmla="*/ 628650 w 2443163"/>
                <a:gd name="connsiteY113" fmla="*/ 2289175 h 2444750"/>
                <a:gd name="connsiteX114" fmla="*/ 1729713 w 2443163"/>
                <a:gd name="connsiteY114" fmla="*/ 2077814 h 2444750"/>
                <a:gd name="connsiteX115" fmla="*/ 1733209 w 2443163"/>
                <a:gd name="connsiteY115" fmla="*/ 2083710 h 2444750"/>
                <a:gd name="connsiteX116" fmla="*/ 1117600 w 2443163"/>
                <a:gd name="connsiteY116" fmla="*/ 2439988 h 2444750"/>
                <a:gd name="connsiteX117" fmla="*/ 949787 w 2443163"/>
                <a:gd name="connsiteY117" fmla="*/ 2072616 h 2444750"/>
                <a:gd name="connsiteX118" fmla="*/ 951378 w 2443163"/>
                <a:gd name="connsiteY118" fmla="*/ 2073198 h 2444750"/>
                <a:gd name="connsiteX119" fmla="*/ 601663 w 2443163"/>
                <a:gd name="connsiteY119" fmla="*/ 2274888 h 2444750"/>
                <a:gd name="connsiteX120" fmla="*/ 939342 w 2443163"/>
                <a:gd name="connsiteY120" fmla="*/ 2068793 h 2444750"/>
                <a:gd name="connsiteX121" fmla="*/ 943117 w 2443163"/>
                <a:gd name="connsiteY121" fmla="*/ 2070175 h 2444750"/>
                <a:gd name="connsiteX122" fmla="*/ 593725 w 2443163"/>
                <a:gd name="connsiteY122" fmla="*/ 2271713 h 2444750"/>
                <a:gd name="connsiteX123" fmla="*/ 1720956 w 2443163"/>
                <a:gd name="connsiteY123" fmla="*/ 2063044 h 2444750"/>
                <a:gd name="connsiteX124" fmla="*/ 1725786 w 2443163"/>
                <a:gd name="connsiteY124" fmla="*/ 2071190 h 2444750"/>
                <a:gd name="connsiteX125" fmla="*/ 1092200 w 2443163"/>
                <a:gd name="connsiteY125" fmla="*/ 2436813 h 2444750"/>
                <a:gd name="connsiteX126" fmla="*/ 918006 w 2443163"/>
                <a:gd name="connsiteY126" fmla="*/ 2060984 h 2444750"/>
                <a:gd name="connsiteX127" fmla="*/ 922649 w 2443163"/>
                <a:gd name="connsiteY127" fmla="*/ 2062684 h 2444750"/>
                <a:gd name="connsiteX128" fmla="*/ 579438 w 2443163"/>
                <a:gd name="connsiteY128" fmla="*/ 2260600 h 2444750"/>
                <a:gd name="connsiteX129" fmla="*/ 2108200 w 2443163"/>
                <a:gd name="connsiteY129" fmla="*/ 2060575 h 2444750"/>
                <a:gd name="connsiteX130" fmla="*/ 1821913 w 2443163"/>
                <a:gd name="connsiteY130" fmla="*/ 2233321 h 2444750"/>
                <a:gd name="connsiteX131" fmla="*/ 1818436 w 2443163"/>
                <a:gd name="connsiteY131" fmla="*/ 2227455 h 2444750"/>
                <a:gd name="connsiteX132" fmla="*/ 894757 w 2443163"/>
                <a:gd name="connsiteY132" fmla="*/ 2052475 h 2444750"/>
                <a:gd name="connsiteX133" fmla="*/ 897453 w 2443163"/>
                <a:gd name="connsiteY133" fmla="*/ 2053462 h 2444750"/>
                <a:gd name="connsiteX134" fmla="*/ 560388 w 2443163"/>
                <a:gd name="connsiteY134" fmla="*/ 2247900 h 2444750"/>
                <a:gd name="connsiteX135" fmla="*/ 1712579 w 2443163"/>
                <a:gd name="connsiteY135" fmla="*/ 2048916 h 2444750"/>
                <a:gd name="connsiteX136" fmla="*/ 1715797 w 2443163"/>
                <a:gd name="connsiteY136" fmla="*/ 2054343 h 2444750"/>
                <a:gd name="connsiteX137" fmla="*/ 1057275 w 2443163"/>
                <a:gd name="connsiteY137" fmla="*/ 2433638 h 2444750"/>
                <a:gd name="connsiteX138" fmla="*/ 880684 w 2443163"/>
                <a:gd name="connsiteY138" fmla="*/ 2047324 h 2444750"/>
                <a:gd name="connsiteX139" fmla="*/ 883633 w 2443163"/>
                <a:gd name="connsiteY139" fmla="*/ 2048403 h 2444750"/>
                <a:gd name="connsiteX140" fmla="*/ 549275 w 2443163"/>
                <a:gd name="connsiteY140" fmla="*/ 2241550 h 2444750"/>
                <a:gd name="connsiteX141" fmla="*/ 1707348 w 2443163"/>
                <a:gd name="connsiteY141" fmla="*/ 2040093 h 2444750"/>
                <a:gd name="connsiteX142" fmla="*/ 1709124 w 2443163"/>
                <a:gd name="connsiteY142" fmla="*/ 2043088 h 2444750"/>
                <a:gd name="connsiteX143" fmla="*/ 1038225 w 2443163"/>
                <a:gd name="connsiteY143" fmla="*/ 2428875 h 2444750"/>
                <a:gd name="connsiteX144" fmla="*/ 863740 w 2443163"/>
                <a:gd name="connsiteY144" fmla="*/ 2039923 h 2444750"/>
                <a:gd name="connsiteX145" fmla="*/ 867361 w 2443163"/>
                <a:gd name="connsiteY145" fmla="*/ 2041667 h 2444750"/>
                <a:gd name="connsiteX146" fmla="*/ 534988 w 2443163"/>
                <a:gd name="connsiteY146" fmla="*/ 2233613 h 2444750"/>
                <a:gd name="connsiteX147" fmla="*/ 1702355 w 2443163"/>
                <a:gd name="connsiteY147" fmla="*/ 2031672 h 2444750"/>
                <a:gd name="connsiteX148" fmla="*/ 1706547 w 2443163"/>
                <a:gd name="connsiteY148" fmla="*/ 2038742 h 2444750"/>
                <a:gd name="connsiteX149" fmla="*/ 1031875 w 2443163"/>
                <a:gd name="connsiteY149" fmla="*/ 2428875 h 2444750"/>
                <a:gd name="connsiteX150" fmla="*/ 844376 w 2443163"/>
                <a:gd name="connsiteY150" fmla="*/ 2030595 h 2444750"/>
                <a:gd name="connsiteX151" fmla="*/ 846465 w 2443163"/>
                <a:gd name="connsiteY151" fmla="*/ 2031601 h 2444750"/>
                <a:gd name="connsiteX152" fmla="*/ 515938 w 2443163"/>
                <a:gd name="connsiteY152" fmla="*/ 2222500 h 2444750"/>
                <a:gd name="connsiteX153" fmla="*/ 832810 w 2443163"/>
                <a:gd name="connsiteY153" fmla="*/ 2025023 h 2444750"/>
                <a:gd name="connsiteX154" fmla="*/ 834577 w 2443163"/>
                <a:gd name="connsiteY154" fmla="*/ 2025874 h 2444750"/>
                <a:gd name="connsiteX155" fmla="*/ 508000 w 2443163"/>
                <a:gd name="connsiteY155" fmla="*/ 2214563 h 2444750"/>
                <a:gd name="connsiteX156" fmla="*/ 820065 w 2443163"/>
                <a:gd name="connsiteY156" fmla="*/ 2018884 h 2444750"/>
                <a:gd name="connsiteX157" fmla="*/ 822978 w 2443163"/>
                <a:gd name="connsiteY157" fmla="*/ 2020287 h 2444750"/>
                <a:gd name="connsiteX158" fmla="*/ 500063 w 2443163"/>
                <a:gd name="connsiteY158" fmla="*/ 2206625 h 2444750"/>
                <a:gd name="connsiteX159" fmla="*/ 1693261 w 2443163"/>
                <a:gd name="connsiteY159" fmla="*/ 2016333 h 2444750"/>
                <a:gd name="connsiteX160" fmla="*/ 1698212 w 2443163"/>
                <a:gd name="connsiteY160" fmla="*/ 2024684 h 2444750"/>
                <a:gd name="connsiteX161" fmla="*/ 1004888 w 2443163"/>
                <a:gd name="connsiteY161" fmla="*/ 2425700 h 2444750"/>
                <a:gd name="connsiteX162" fmla="*/ 1630094 w 2443163"/>
                <a:gd name="connsiteY162" fmla="*/ 2015513 h 2444750"/>
                <a:gd name="connsiteX163" fmla="*/ 944563 w 2443163"/>
                <a:gd name="connsiteY163" fmla="*/ 2409825 h 2444750"/>
                <a:gd name="connsiteX164" fmla="*/ 1529407 w 2443163"/>
                <a:gd name="connsiteY164" fmla="*/ 2059428 h 2444750"/>
                <a:gd name="connsiteX165" fmla="*/ 1569058 w 2443163"/>
                <a:gd name="connsiteY165" fmla="*/ 2044916 h 2444750"/>
                <a:gd name="connsiteX166" fmla="*/ 800640 w 2443163"/>
                <a:gd name="connsiteY166" fmla="*/ 2009526 h 2444750"/>
                <a:gd name="connsiteX167" fmla="*/ 804809 w 2443163"/>
                <a:gd name="connsiteY167" fmla="*/ 2011535 h 2444750"/>
                <a:gd name="connsiteX168" fmla="*/ 485775 w 2443163"/>
                <a:gd name="connsiteY168" fmla="*/ 2195513 h 2444750"/>
                <a:gd name="connsiteX169" fmla="*/ 2157413 w 2443163"/>
                <a:gd name="connsiteY169" fmla="*/ 2008188 h 2444750"/>
                <a:gd name="connsiteX170" fmla="*/ 1813385 w 2443163"/>
                <a:gd name="connsiteY170" fmla="*/ 2218936 h 2444750"/>
                <a:gd name="connsiteX171" fmla="*/ 1807548 w 2443163"/>
                <a:gd name="connsiteY171" fmla="*/ 2209093 h 2444750"/>
                <a:gd name="connsiteX172" fmla="*/ 1685604 w 2443163"/>
                <a:gd name="connsiteY172" fmla="*/ 2003418 h 2444750"/>
                <a:gd name="connsiteX173" fmla="*/ 1687675 w 2443163"/>
                <a:gd name="connsiteY173" fmla="*/ 2006911 h 2444750"/>
                <a:gd name="connsiteX174" fmla="*/ 974725 w 2443163"/>
                <a:gd name="connsiteY174" fmla="*/ 2417763 h 2444750"/>
                <a:gd name="connsiteX175" fmla="*/ 777859 w 2443163"/>
                <a:gd name="connsiteY175" fmla="*/ 1996261 h 2444750"/>
                <a:gd name="connsiteX176" fmla="*/ 782273 w 2443163"/>
                <a:gd name="connsiteY176" fmla="*/ 1998943 h 2444750"/>
                <a:gd name="connsiteX177" fmla="*/ 466725 w 2443163"/>
                <a:gd name="connsiteY177" fmla="*/ 2181225 h 2444750"/>
                <a:gd name="connsiteX178" fmla="*/ 1680295 w 2443163"/>
                <a:gd name="connsiteY178" fmla="*/ 1994464 h 2444750"/>
                <a:gd name="connsiteX179" fmla="*/ 1683508 w 2443163"/>
                <a:gd name="connsiteY179" fmla="*/ 1999883 h 2444750"/>
                <a:gd name="connsiteX180" fmla="*/ 963613 w 2443163"/>
                <a:gd name="connsiteY180" fmla="*/ 2414588 h 2444750"/>
                <a:gd name="connsiteX181" fmla="*/ 2168526 w 2443163"/>
                <a:gd name="connsiteY181" fmla="*/ 1992313 h 2444750"/>
                <a:gd name="connsiteX182" fmla="*/ 1805415 w 2443163"/>
                <a:gd name="connsiteY182" fmla="*/ 2205494 h 2444750"/>
                <a:gd name="connsiteX183" fmla="*/ 1804305 w 2443163"/>
                <a:gd name="connsiteY183" fmla="*/ 2203622 h 2444750"/>
                <a:gd name="connsiteX184" fmla="*/ 749886 w 2443163"/>
                <a:gd name="connsiteY184" fmla="*/ 1979267 h 2444750"/>
                <a:gd name="connsiteX185" fmla="*/ 753276 w 2443163"/>
                <a:gd name="connsiteY185" fmla="*/ 1981327 h 2444750"/>
                <a:gd name="connsiteX186" fmla="*/ 439738 w 2443163"/>
                <a:gd name="connsiteY186" fmla="*/ 2162175 h 2444750"/>
                <a:gd name="connsiteX187" fmla="*/ 2187576 w 2443163"/>
                <a:gd name="connsiteY187" fmla="*/ 1970088 h 2444750"/>
                <a:gd name="connsiteX188" fmla="*/ 1801840 w 2443163"/>
                <a:gd name="connsiteY188" fmla="*/ 2199465 h 2444750"/>
                <a:gd name="connsiteX189" fmla="*/ 1799042 w 2443163"/>
                <a:gd name="connsiteY189" fmla="*/ 2194745 h 2444750"/>
                <a:gd name="connsiteX190" fmla="*/ 732302 w 2443163"/>
                <a:gd name="connsiteY190" fmla="*/ 1968585 h 2444750"/>
                <a:gd name="connsiteX191" fmla="*/ 732714 w 2443163"/>
                <a:gd name="connsiteY191" fmla="*/ 1968835 h 2444750"/>
                <a:gd name="connsiteX192" fmla="*/ 425450 w 2443163"/>
                <a:gd name="connsiteY192" fmla="*/ 2146300 h 2444750"/>
                <a:gd name="connsiteX193" fmla="*/ 726635 w 2443163"/>
                <a:gd name="connsiteY193" fmla="*/ 1965142 h 2444750"/>
                <a:gd name="connsiteX194" fmla="*/ 728071 w 2443163"/>
                <a:gd name="connsiteY194" fmla="*/ 1966014 h 2444750"/>
                <a:gd name="connsiteX195" fmla="*/ 420688 w 2443163"/>
                <a:gd name="connsiteY195" fmla="*/ 2143125 h 2444750"/>
                <a:gd name="connsiteX196" fmla="*/ 721136 w 2443163"/>
                <a:gd name="connsiteY196" fmla="*/ 1961511 h 2444750"/>
                <a:gd name="connsiteX197" fmla="*/ 721856 w 2443163"/>
                <a:gd name="connsiteY197" fmla="*/ 1962105 h 2444750"/>
                <a:gd name="connsiteX198" fmla="*/ 414338 w 2443163"/>
                <a:gd name="connsiteY198" fmla="*/ 2139950 h 2444750"/>
                <a:gd name="connsiteX199" fmla="*/ 713555 w 2443163"/>
                <a:gd name="connsiteY199" fmla="*/ 1955257 h 2444750"/>
                <a:gd name="connsiteX200" fmla="*/ 716600 w 2443163"/>
                <a:gd name="connsiteY200" fmla="*/ 1957769 h 2444750"/>
                <a:gd name="connsiteX201" fmla="*/ 409575 w 2443163"/>
                <a:gd name="connsiteY201" fmla="*/ 2135188 h 2444750"/>
                <a:gd name="connsiteX202" fmla="*/ 692613 w 2443163"/>
                <a:gd name="connsiteY202" fmla="*/ 1937977 h 2444750"/>
                <a:gd name="connsiteX203" fmla="*/ 695380 w 2443163"/>
                <a:gd name="connsiteY203" fmla="*/ 1940260 h 2444750"/>
                <a:gd name="connsiteX204" fmla="*/ 390525 w 2443163"/>
                <a:gd name="connsiteY204" fmla="*/ 2116138 h 2444750"/>
                <a:gd name="connsiteX205" fmla="*/ 676982 w 2443163"/>
                <a:gd name="connsiteY205" fmla="*/ 1925081 h 2444750"/>
                <a:gd name="connsiteX206" fmla="*/ 678952 w 2443163"/>
                <a:gd name="connsiteY206" fmla="*/ 1926706 h 2444750"/>
                <a:gd name="connsiteX207" fmla="*/ 376238 w 2443163"/>
                <a:gd name="connsiteY207" fmla="*/ 2101850 h 2444750"/>
                <a:gd name="connsiteX208" fmla="*/ 2220913 w 2443163"/>
                <a:gd name="connsiteY208" fmla="*/ 1924050 h 2444750"/>
                <a:gd name="connsiteX209" fmla="*/ 1793277 w 2443163"/>
                <a:gd name="connsiteY209" fmla="*/ 2185022 h 2444750"/>
                <a:gd name="connsiteX210" fmla="*/ 1787240 w 2443163"/>
                <a:gd name="connsiteY210" fmla="*/ 2174840 h 2444750"/>
                <a:gd name="connsiteX211" fmla="*/ 662963 w 2443163"/>
                <a:gd name="connsiteY211" fmla="*/ 1913514 h 2444750"/>
                <a:gd name="connsiteX212" fmla="*/ 664669 w 2443163"/>
                <a:gd name="connsiteY212" fmla="*/ 1914922 h 2444750"/>
                <a:gd name="connsiteX213" fmla="*/ 360363 w 2443163"/>
                <a:gd name="connsiteY213" fmla="*/ 2090738 h 2444750"/>
                <a:gd name="connsiteX214" fmla="*/ 651485 w 2443163"/>
                <a:gd name="connsiteY214" fmla="*/ 1904044 h 2444750"/>
                <a:gd name="connsiteX215" fmla="*/ 652319 w 2443163"/>
                <a:gd name="connsiteY215" fmla="*/ 1904732 h 2444750"/>
                <a:gd name="connsiteX216" fmla="*/ 349250 w 2443163"/>
                <a:gd name="connsiteY216" fmla="*/ 2079625 h 2444750"/>
                <a:gd name="connsiteX217" fmla="*/ 2236788 w 2443163"/>
                <a:gd name="connsiteY217" fmla="*/ 1901825 h 2444750"/>
                <a:gd name="connsiteX218" fmla="*/ 1784350 w 2443163"/>
                <a:gd name="connsiteY218" fmla="*/ 2169966 h 2444750"/>
                <a:gd name="connsiteX219" fmla="*/ 1781522 w 2443163"/>
                <a:gd name="connsiteY219" fmla="*/ 2165196 h 2444750"/>
                <a:gd name="connsiteX220" fmla="*/ 644103 w 2443163"/>
                <a:gd name="connsiteY220" fmla="*/ 1897953 h 2444750"/>
                <a:gd name="connsiteX221" fmla="*/ 645542 w 2443163"/>
                <a:gd name="connsiteY221" fmla="*/ 1899141 h 2444750"/>
                <a:gd name="connsiteX222" fmla="*/ 346075 w 2443163"/>
                <a:gd name="connsiteY222" fmla="*/ 2071688 h 2444750"/>
                <a:gd name="connsiteX223" fmla="*/ 633524 w 2443163"/>
                <a:gd name="connsiteY223" fmla="*/ 1889225 h 2444750"/>
                <a:gd name="connsiteX224" fmla="*/ 635359 w 2443163"/>
                <a:gd name="connsiteY224" fmla="*/ 1890739 h 2444750"/>
                <a:gd name="connsiteX225" fmla="*/ 334963 w 2443163"/>
                <a:gd name="connsiteY225" fmla="*/ 2063750 h 2444750"/>
                <a:gd name="connsiteX226" fmla="*/ 623443 w 2443163"/>
                <a:gd name="connsiteY226" fmla="*/ 1880907 h 2444750"/>
                <a:gd name="connsiteX227" fmla="*/ 623957 w 2443163"/>
                <a:gd name="connsiteY227" fmla="*/ 1881331 h 2444750"/>
                <a:gd name="connsiteX228" fmla="*/ 327025 w 2443163"/>
                <a:gd name="connsiteY228" fmla="*/ 2052638 h 2444750"/>
                <a:gd name="connsiteX229" fmla="*/ 619292 w 2443163"/>
                <a:gd name="connsiteY229" fmla="*/ 1877482 h 2444750"/>
                <a:gd name="connsiteX230" fmla="*/ 620386 w 2443163"/>
                <a:gd name="connsiteY230" fmla="*/ 1878385 h 2444750"/>
                <a:gd name="connsiteX231" fmla="*/ 323850 w 2443163"/>
                <a:gd name="connsiteY231" fmla="*/ 2049463 h 2444750"/>
                <a:gd name="connsiteX232" fmla="*/ 611758 w 2443163"/>
                <a:gd name="connsiteY232" fmla="*/ 1871266 h 2444750"/>
                <a:gd name="connsiteX233" fmla="*/ 614705 w 2443163"/>
                <a:gd name="connsiteY233" fmla="*/ 1873697 h 2444750"/>
                <a:gd name="connsiteX234" fmla="*/ 319088 w 2443163"/>
                <a:gd name="connsiteY234" fmla="*/ 2044700 h 2444750"/>
                <a:gd name="connsiteX235" fmla="*/ 2259013 w 2443163"/>
                <a:gd name="connsiteY235" fmla="*/ 1868488 h 2444750"/>
                <a:gd name="connsiteX236" fmla="*/ 1777055 w 2443163"/>
                <a:gd name="connsiteY236" fmla="*/ 2157663 h 2444750"/>
                <a:gd name="connsiteX237" fmla="*/ 1771153 w 2443163"/>
                <a:gd name="connsiteY237" fmla="*/ 2147708 h 2444750"/>
                <a:gd name="connsiteX238" fmla="*/ 2262188 w 2443163"/>
                <a:gd name="connsiteY238" fmla="*/ 1860550 h 2444750"/>
                <a:gd name="connsiteX239" fmla="*/ 1770408 w 2443163"/>
                <a:gd name="connsiteY239" fmla="*/ 2146451 h 2444750"/>
                <a:gd name="connsiteX240" fmla="*/ 1769776 w 2443163"/>
                <a:gd name="connsiteY240" fmla="*/ 2145385 h 2444750"/>
                <a:gd name="connsiteX241" fmla="*/ 589745 w 2443163"/>
                <a:gd name="connsiteY241" fmla="*/ 1852869 h 2444750"/>
                <a:gd name="connsiteX242" fmla="*/ 590352 w 2443163"/>
                <a:gd name="connsiteY242" fmla="*/ 1853604 h 2444750"/>
                <a:gd name="connsiteX243" fmla="*/ 591435 w 2443163"/>
                <a:gd name="connsiteY243" fmla="*/ 1854498 h 2444750"/>
                <a:gd name="connsiteX244" fmla="*/ 300038 w 2443163"/>
                <a:gd name="connsiteY244" fmla="*/ 2022475 h 2444750"/>
                <a:gd name="connsiteX245" fmla="*/ 580305 w 2443163"/>
                <a:gd name="connsiteY245" fmla="*/ 1841428 h 2444750"/>
                <a:gd name="connsiteX246" fmla="*/ 581319 w 2443163"/>
                <a:gd name="connsiteY246" fmla="*/ 1842657 h 2444750"/>
                <a:gd name="connsiteX247" fmla="*/ 288925 w 2443163"/>
                <a:gd name="connsiteY247" fmla="*/ 2011363 h 2444750"/>
                <a:gd name="connsiteX248" fmla="*/ 2278063 w 2443163"/>
                <a:gd name="connsiteY248" fmla="*/ 1833563 h 2444750"/>
                <a:gd name="connsiteX249" fmla="*/ 1766502 w 2443163"/>
                <a:gd name="connsiteY249" fmla="*/ 2139863 h 2444750"/>
                <a:gd name="connsiteX250" fmla="*/ 1762228 w 2443163"/>
                <a:gd name="connsiteY250" fmla="*/ 2132654 h 2444750"/>
                <a:gd name="connsiteX251" fmla="*/ 572124 w 2443163"/>
                <a:gd name="connsiteY251" fmla="*/ 1831512 h 2444750"/>
                <a:gd name="connsiteX252" fmla="*/ 574729 w 2443163"/>
                <a:gd name="connsiteY252" fmla="*/ 1834670 h 2444750"/>
                <a:gd name="connsiteX253" fmla="*/ 282575 w 2443163"/>
                <a:gd name="connsiteY253" fmla="*/ 2003425 h 2444750"/>
                <a:gd name="connsiteX254" fmla="*/ 2286000 w 2443163"/>
                <a:gd name="connsiteY254" fmla="*/ 1822450 h 2444750"/>
                <a:gd name="connsiteX255" fmla="*/ 1760776 w 2443163"/>
                <a:gd name="connsiteY255" fmla="*/ 2130205 h 2444750"/>
                <a:gd name="connsiteX256" fmla="*/ 1758774 w 2443163"/>
                <a:gd name="connsiteY256" fmla="*/ 2126829 h 2444750"/>
                <a:gd name="connsiteX257" fmla="*/ 555067 w 2443163"/>
                <a:gd name="connsiteY257" fmla="*/ 1810839 h 2444750"/>
                <a:gd name="connsiteX258" fmla="*/ 556148 w 2443163"/>
                <a:gd name="connsiteY258" fmla="*/ 1812149 h 2444750"/>
                <a:gd name="connsiteX259" fmla="*/ 263525 w 2443163"/>
                <a:gd name="connsiteY259" fmla="*/ 1981200 h 2444750"/>
                <a:gd name="connsiteX260" fmla="*/ 547130 w 2443163"/>
                <a:gd name="connsiteY260" fmla="*/ 1801219 h 2444750"/>
                <a:gd name="connsiteX261" fmla="*/ 547519 w 2443163"/>
                <a:gd name="connsiteY261" fmla="*/ 1801691 h 2444750"/>
                <a:gd name="connsiteX262" fmla="*/ 255588 w 2443163"/>
                <a:gd name="connsiteY262" fmla="*/ 1970088 h 2444750"/>
                <a:gd name="connsiteX263" fmla="*/ 542412 w 2443163"/>
                <a:gd name="connsiteY263" fmla="*/ 1795501 h 2444750"/>
                <a:gd name="connsiteX264" fmla="*/ 544838 w 2443163"/>
                <a:gd name="connsiteY264" fmla="*/ 1798441 h 2444750"/>
                <a:gd name="connsiteX265" fmla="*/ 255588 w 2443163"/>
                <a:gd name="connsiteY265" fmla="*/ 1965325 h 2444750"/>
                <a:gd name="connsiteX266" fmla="*/ 2308226 w 2443163"/>
                <a:gd name="connsiteY266" fmla="*/ 1781175 h 2444750"/>
                <a:gd name="connsiteX267" fmla="*/ 1752556 w 2443163"/>
                <a:gd name="connsiteY267" fmla="*/ 2116341 h 2444750"/>
                <a:gd name="connsiteX268" fmla="*/ 1745780 w 2443163"/>
                <a:gd name="connsiteY268" fmla="*/ 2104913 h 2444750"/>
                <a:gd name="connsiteX269" fmla="*/ 528303 w 2443163"/>
                <a:gd name="connsiteY269" fmla="*/ 1778401 h 2444750"/>
                <a:gd name="connsiteX270" fmla="*/ 528692 w 2443163"/>
                <a:gd name="connsiteY270" fmla="*/ 1778872 h 2444750"/>
                <a:gd name="connsiteX271" fmla="*/ 236538 w 2443163"/>
                <a:gd name="connsiteY271" fmla="*/ 1947863 h 2444750"/>
                <a:gd name="connsiteX272" fmla="*/ 522776 w 2443163"/>
                <a:gd name="connsiteY272" fmla="*/ 1771702 h 2444750"/>
                <a:gd name="connsiteX273" fmla="*/ 523599 w 2443163"/>
                <a:gd name="connsiteY273" fmla="*/ 1772700 h 2444750"/>
                <a:gd name="connsiteX274" fmla="*/ 233363 w 2443163"/>
                <a:gd name="connsiteY274" fmla="*/ 1939925 h 2444750"/>
                <a:gd name="connsiteX275" fmla="*/ 515888 w 2443163"/>
                <a:gd name="connsiteY275" fmla="*/ 1763353 h 2444750"/>
                <a:gd name="connsiteX276" fmla="*/ 517626 w 2443163"/>
                <a:gd name="connsiteY276" fmla="*/ 1765460 h 2444750"/>
                <a:gd name="connsiteX277" fmla="*/ 228600 w 2443163"/>
                <a:gd name="connsiteY277" fmla="*/ 1931988 h 2444750"/>
                <a:gd name="connsiteX278" fmla="*/ 503718 w 2443163"/>
                <a:gd name="connsiteY278" fmla="*/ 1748603 h 2444750"/>
                <a:gd name="connsiteX279" fmla="*/ 505901 w 2443163"/>
                <a:gd name="connsiteY279" fmla="*/ 1751249 h 2444750"/>
                <a:gd name="connsiteX280" fmla="*/ 217488 w 2443163"/>
                <a:gd name="connsiteY280" fmla="*/ 1917700 h 2444750"/>
                <a:gd name="connsiteX281" fmla="*/ 2327276 w 2443163"/>
                <a:gd name="connsiteY281" fmla="*/ 1739900 h 2444750"/>
                <a:gd name="connsiteX282" fmla="*/ 1739154 w 2443163"/>
                <a:gd name="connsiteY282" fmla="*/ 2093737 h 2444750"/>
                <a:gd name="connsiteX283" fmla="*/ 1733209 w 2443163"/>
                <a:gd name="connsiteY283" fmla="*/ 2083710 h 2444750"/>
                <a:gd name="connsiteX284" fmla="*/ 489351 w 2443163"/>
                <a:gd name="connsiteY284" fmla="*/ 1731190 h 2444750"/>
                <a:gd name="connsiteX285" fmla="*/ 490543 w 2443163"/>
                <a:gd name="connsiteY285" fmla="*/ 1732635 h 2444750"/>
                <a:gd name="connsiteX286" fmla="*/ 203200 w 2443163"/>
                <a:gd name="connsiteY286" fmla="*/ 1898650 h 2444750"/>
                <a:gd name="connsiteX287" fmla="*/ 2338388 w 2443163"/>
                <a:gd name="connsiteY287" fmla="*/ 1717675 h 2444750"/>
                <a:gd name="connsiteX288" fmla="*/ 1729713 w 2443163"/>
                <a:gd name="connsiteY288" fmla="*/ 2077814 h 2444750"/>
                <a:gd name="connsiteX289" fmla="*/ 1725786 w 2443163"/>
                <a:gd name="connsiteY289" fmla="*/ 2071190 h 2444750"/>
                <a:gd name="connsiteX290" fmla="*/ 478214 w 2443163"/>
                <a:gd name="connsiteY290" fmla="*/ 1716333 h 2444750"/>
                <a:gd name="connsiteX291" fmla="*/ 479835 w 2443163"/>
                <a:gd name="connsiteY291" fmla="*/ 1719002 h 2444750"/>
                <a:gd name="connsiteX292" fmla="*/ 195263 w 2443163"/>
                <a:gd name="connsiteY292" fmla="*/ 1882775 h 2444750"/>
                <a:gd name="connsiteX293" fmla="*/ 468798 w 2443163"/>
                <a:gd name="connsiteY293" fmla="*/ 1700833 h 2444750"/>
                <a:gd name="connsiteX294" fmla="*/ 470154 w 2443163"/>
                <a:gd name="connsiteY294" fmla="*/ 1703065 h 2444750"/>
                <a:gd name="connsiteX295" fmla="*/ 184150 w 2443163"/>
                <a:gd name="connsiteY295" fmla="*/ 1868488 h 2444750"/>
                <a:gd name="connsiteX296" fmla="*/ 2352676 w 2443163"/>
                <a:gd name="connsiteY296" fmla="*/ 1687513 h 2444750"/>
                <a:gd name="connsiteX297" fmla="*/ 1720956 w 2443163"/>
                <a:gd name="connsiteY297" fmla="*/ 2063044 h 2444750"/>
                <a:gd name="connsiteX298" fmla="*/ 1715797 w 2443163"/>
                <a:gd name="connsiteY298" fmla="*/ 2054343 h 2444750"/>
                <a:gd name="connsiteX299" fmla="*/ 458976 w 2443163"/>
                <a:gd name="connsiteY299" fmla="*/ 1684667 h 2444750"/>
                <a:gd name="connsiteX300" fmla="*/ 460128 w 2443163"/>
                <a:gd name="connsiteY300" fmla="*/ 1686562 h 2444750"/>
                <a:gd name="connsiteX301" fmla="*/ 173038 w 2443163"/>
                <a:gd name="connsiteY301" fmla="*/ 1852613 h 2444750"/>
                <a:gd name="connsiteX302" fmla="*/ 449688 w 2443163"/>
                <a:gd name="connsiteY302" fmla="*/ 1669378 h 2444750"/>
                <a:gd name="connsiteX303" fmla="*/ 451641 w 2443163"/>
                <a:gd name="connsiteY303" fmla="*/ 1672592 h 2444750"/>
                <a:gd name="connsiteX304" fmla="*/ 165100 w 2443163"/>
                <a:gd name="connsiteY304" fmla="*/ 1838325 h 2444750"/>
                <a:gd name="connsiteX305" fmla="*/ 2360613 w 2443163"/>
                <a:gd name="connsiteY305" fmla="*/ 1668463 h 2444750"/>
                <a:gd name="connsiteX306" fmla="*/ 1712579 w 2443163"/>
                <a:gd name="connsiteY306" fmla="*/ 2048916 h 2444750"/>
                <a:gd name="connsiteX307" fmla="*/ 1709124 w 2443163"/>
                <a:gd name="connsiteY307" fmla="*/ 2043088 h 2444750"/>
                <a:gd name="connsiteX308" fmla="*/ 2360613 w 2443163"/>
                <a:gd name="connsiteY308" fmla="*/ 1660525 h 2444750"/>
                <a:gd name="connsiteX309" fmla="*/ 1707348 w 2443163"/>
                <a:gd name="connsiteY309" fmla="*/ 2040093 h 2444750"/>
                <a:gd name="connsiteX310" fmla="*/ 1706547 w 2443163"/>
                <a:gd name="connsiteY310" fmla="*/ 2038742 h 2444750"/>
                <a:gd name="connsiteX311" fmla="*/ 435483 w 2443163"/>
                <a:gd name="connsiteY311" fmla="*/ 1645502 h 2444750"/>
                <a:gd name="connsiteX312" fmla="*/ 436631 w 2443163"/>
                <a:gd name="connsiteY312" fmla="*/ 1647886 h 2444750"/>
                <a:gd name="connsiteX313" fmla="*/ 436700 w 2443163"/>
                <a:gd name="connsiteY313" fmla="*/ 1647998 h 2444750"/>
                <a:gd name="connsiteX314" fmla="*/ 153988 w 2443163"/>
                <a:gd name="connsiteY314" fmla="*/ 1811338 h 2444750"/>
                <a:gd name="connsiteX315" fmla="*/ 2371726 w 2443163"/>
                <a:gd name="connsiteY315" fmla="*/ 1635125 h 2444750"/>
                <a:gd name="connsiteX316" fmla="*/ 1702355 w 2443163"/>
                <a:gd name="connsiteY316" fmla="*/ 2031672 h 2444750"/>
                <a:gd name="connsiteX317" fmla="*/ 1698212 w 2443163"/>
                <a:gd name="connsiteY317" fmla="*/ 2024684 h 2444750"/>
                <a:gd name="connsiteX318" fmla="*/ 425878 w 2443163"/>
                <a:gd name="connsiteY318" fmla="*/ 1625564 h 2444750"/>
                <a:gd name="connsiteX319" fmla="*/ 427171 w 2443163"/>
                <a:gd name="connsiteY319" fmla="*/ 1628246 h 2444750"/>
                <a:gd name="connsiteX320" fmla="*/ 142875 w 2443163"/>
                <a:gd name="connsiteY320" fmla="*/ 1792288 h 2444750"/>
                <a:gd name="connsiteX321" fmla="*/ 2379663 w 2443163"/>
                <a:gd name="connsiteY321" fmla="*/ 1608138 h 2444750"/>
                <a:gd name="connsiteX322" fmla="*/ 1693261 w 2443163"/>
                <a:gd name="connsiteY322" fmla="*/ 2016333 h 2444750"/>
                <a:gd name="connsiteX323" fmla="*/ 1687675 w 2443163"/>
                <a:gd name="connsiteY323" fmla="*/ 2006911 h 2444750"/>
                <a:gd name="connsiteX324" fmla="*/ 415739 w 2443163"/>
                <a:gd name="connsiteY324" fmla="*/ 1604517 h 2444750"/>
                <a:gd name="connsiteX325" fmla="*/ 416537 w 2443163"/>
                <a:gd name="connsiteY325" fmla="*/ 1606173 h 2444750"/>
                <a:gd name="connsiteX326" fmla="*/ 131763 w 2443163"/>
                <a:gd name="connsiteY326" fmla="*/ 1770063 h 2444750"/>
                <a:gd name="connsiteX327" fmla="*/ 2382838 w 2443163"/>
                <a:gd name="connsiteY327" fmla="*/ 1597025 h 2444750"/>
                <a:gd name="connsiteX328" fmla="*/ 1685604 w 2443163"/>
                <a:gd name="connsiteY328" fmla="*/ 2003418 h 2444750"/>
                <a:gd name="connsiteX329" fmla="*/ 1683508 w 2443163"/>
                <a:gd name="connsiteY329" fmla="*/ 1999883 h 2444750"/>
                <a:gd name="connsiteX330" fmla="*/ 410512 w 2443163"/>
                <a:gd name="connsiteY330" fmla="*/ 1593664 h 2444750"/>
                <a:gd name="connsiteX331" fmla="*/ 411658 w 2443163"/>
                <a:gd name="connsiteY331" fmla="*/ 1596043 h 2444750"/>
                <a:gd name="connsiteX332" fmla="*/ 123825 w 2443163"/>
                <a:gd name="connsiteY332" fmla="*/ 1762125 h 2444750"/>
                <a:gd name="connsiteX333" fmla="*/ 2390776 w 2443163"/>
                <a:gd name="connsiteY333" fmla="*/ 1577975 h 2444750"/>
                <a:gd name="connsiteX334" fmla="*/ 1680295 w 2443163"/>
                <a:gd name="connsiteY334" fmla="*/ 1994464 h 2444750"/>
                <a:gd name="connsiteX335" fmla="*/ 1677108 w 2443163"/>
                <a:gd name="connsiteY335" fmla="*/ 1989090 h 2444750"/>
                <a:gd name="connsiteX336" fmla="*/ 1696243 w 2443163"/>
                <a:gd name="connsiteY336" fmla="*/ 1977465 h 2444750"/>
                <a:gd name="connsiteX337" fmla="*/ 401513 w 2443163"/>
                <a:gd name="connsiteY337" fmla="*/ 1574984 h 2444750"/>
                <a:gd name="connsiteX338" fmla="*/ 402656 w 2443163"/>
                <a:gd name="connsiteY338" fmla="*/ 1577358 h 2444750"/>
                <a:gd name="connsiteX339" fmla="*/ 402819 w 2443163"/>
                <a:gd name="connsiteY339" fmla="*/ 1577696 h 2444750"/>
                <a:gd name="connsiteX340" fmla="*/ 115888 w 2443163"/>
                <a:gd name="connsiteY340" fmla="*/ 1743075 h 2444750"/>
                <a:gd name="connsiteX341" fmla="*/ 393135 w 2443163"/>
                <a:gd name="connsiteY341" fmla="*/ 1553717 h 2444750"/>
                <a:gd name="connsiteX342" fmla="*/ 394025 w 2443163"/>
                <a:gd name="connsiteY342" fmla="*/ 1556147 h 2444750"/>
                <a:gd name="connsiteX343" fmla="*/ 107950 w 2443163"/>
                <a:gd name="connsiteY343" fmla="*/ 1720850 h 2444750"/>
                <a:gd name="connsiteX344" fmla="*/ 387450 w 2443163"/>
                <a:gd name="connsiteY344" fmla="*/ 1538185 h 2444750"/>
                <a:gd name="connsiteX345" fmla="*/ 388449 w 2443163"/>
                <a:gd name="connsiteY345" fmla="*/ 1540914 h 2444750"/>
                <a:gd name="connsiteX346" fmla="*/ 101600 w 2443163"/>
                <a:gd name="connsiteY346" fmla="*/ 1706563 h 2444750"/>
                <a:gd name="connsiteX347" fmla="*/ 2401888 w 2443163"/>
                <a:gd name="connsiteY347" fmla="*/ 1536700 h 2444750"/>
                <a:gd name="connsiteX348" fmla="*/ 1799419 w 2443163"/>
                <a:gd name="connsiteY348" fmla="*/ 1897656 h 2444750"/>
                <a:gd name="connsiteX349" fmla="*/ 1850069 w 2443163"/>
                <a:gd name="connsiteY349" fmla="*/ 1855867 h 2444750"/>
                <a:gd name="connsiteX350" fmla="*/ 379981 w 2443163"/>
                <a:gd name="connsiteY350" fmla="*/ 1517778 h 2444750"/>
                <a:gd name="connsiteX351" fmla="*/ 381288 w 2443163"/>
                <a:gd name="connsiteY351" fmla="*/ 1521349 h 2444750"/>
                <a:gd name="connsiteX352" fmla="*/ 93663 w 2443163"/>
                <a:gd name="connsiteY352" fmla="*/ 1687513 h 2444750"/>
                <a:gd name="connsiteX353" fmla="*/ 2409826 w 2443163"/>
                <a:gd name="connsiteY353" fmla="*/ 1506538 h 2444750"/>
                <a:gd name="connsiteX354" fmla="*/ 1877850 w 2443163"/>
                <a:gd name="connsiteY354" fmla="*/ 1823257 h 2444750"/>
                <a:gd name="connsiteX355" fmla="*/ 1891019 w 2443163"/>
                <a:gd name="connsiteY355" fmla="*/ 1807295 h 2444750"/>
                <a:gd name="connsiteX356" fmla="*/ 370136 w 2443163"/>
                <a:gd name="connsiteY356" fmla="*/ 1490878 h 2444750"/>
                <a:gd name="connsiteX357" fmla="*/ 371279 w 2443163"/>
                <a:gd name="connsiteY357" fmla="*/ 1494002 h 2444750"/>
                <a:gd name="connsiteX358" fmla="*/ 82550 w 2443163"/>
                <a:gd name="connsiteY358" fmla="*/ 1660525 h 2444750"/>
                <a:gd name="connsiteX359" fmla="*/ 2417763 w 2443163"/>
                <a:gd name="connsiteY359" fmla="*/ 1473200 h 2444750"/>
                <a:gd name="connsiteX360" fmla="*/ 1921845 w 2443163"/>
                <a:gd name="connsiteY360" fmla="*/ 1769934 h 2444750"/>
                <a:gd name="connsiteX361" fmla="*/ 1937288 w 2443163"/>
                <a:gd name="connsiteY361" fmla="*/ 1751217 h 2444750"/>
                <a:gd name="connsiteX362" fmla="*/ 364797 w 2443163"/>
                <a:gd name="connsiteY362" fmla="*/ 1471405 h 2444750"/>
                <a:gd name="connsiteX363" fmla="*/ 365289 w 2443163"/>
                <a:gd name="connsiteY363" fmla="*/ 1473317 h 2444750"/>
                <a:gd name="connsiteX364" fmla="*/ 74613 w 2443163"/>
                <a:gd name="connsiteY364" fmla="*/ 1641475 h 2444750"/>
                <a:gd name="connsiteX365" fmla="*/ 2417763 w 2443163"/>
                <a:gd name="connsiteY365" fmla="*/ 1465263 h 2444750"/>
                <a:gd name="connsiteX366" fmla="*/ 1946066 w 2443163"/>
                <a:gd name="connsiteY366" fmla="*/ 1740578 h 2444750"/>
                <a:gd name="connsiteX367" fmla="*/ 1951331 w 2443163"/>
                <a:gd name="connsiteY367" fmla="*/ 1734196 h 2444750"/>
                <a:gd name="connsiteX368" fmla="*/ 360985 w 2443163"/>
                <a:gd name="connsiteY368" fmla="*/ 1456578 h 2444750"/>
                <a:gd name="connsiteX369" fmla="*/ 361693 w 2443163"/>
                <a:gd name="connsiteY369" fmla="*/ 1459332 h 2444750"/>
                <a:gd name="connsiteX370" fmla="*/ 71438 w 2443163"/>
                <a:gd name="connsiteY370" fmla="*/ 1627188 h 2444750"/>
                <a:gd name="connsiteX371" fmla="*/ 2424113 w 2443163"/>
                <a:gd name="connsiteY371" fmla="*/ 1446213 h 2444750"/>
                <a:gd name="connsiteX372" fmla="*/ 1965834 w 2443163"/>
                <a:gd name="connsiteY372" fmla="*/ 1714875 h 2444750"/>
                <a:gd name="connsiteX373" fmla="*/ 1970006 w 2443163"/>
                <a:gd name="connsiteY373" fmla="*/ 1708008 h 2444750"/>
                <a:gd name="connsiteX374" fmla="*/ 355538 w 2443163"/>
                <a:gd name="connsiteY374" fmla="*/ 1435395 h 2444750"/>
                <a:gd name="connsiteX375" fmla="*/ 356436 w 2443163"/>
                <a:gd name="connsiteY375" fmla="*/ 1438886 h 2444750"/>
                <a:gd name="connsiteX376" fmla="*/ 63500 w 2443163"/>
                <a:gd name="connsiteY376" fmla="*/ 1608138 h 2444750"/>
                <a:gd name="connsiteX377" fmla="*/ 350330 w 2443163"/>
                <a:gd name="connsiteY377" fmla="*/ 1415139 h 2444750"/>
                <a:gd name="connsiteX378" fmla="*/ 350389 w 2443163"/>
                <a:gd name="connsiteY378" fmla="*/ 1415367 h 2444750"/>
                <a:gd name="connsiteX379" fmla="*/ 55563 w 2443163"/>
                <a:gd name="connsiteY379" fmla="*/ 1585913 h 2444750"/>
                <a:gd name="connsiteX380" fmla="*/ 2428876 w 2443163"/>
                <a:gd name="connsiteY380" fmla="*/ 1412875 h 2444750"/>
                <a:gd name="connsiteX381" fmla="*/ 1990841 w 2443163"/>
                <a:gd name="connsiteY381" fmla="*/ 1673713 h 2444750"/>
                <a:gd name="connsiteX382" fmla="*/ 1998545 w 2443163"/>
                <a:gd name="connsiteY382" fmla="*/ 1661031 h 2444750"/>
                <a:gd name="connsiteX383" fmla="*/ 348511 w 2443163"/>
                <a:gd name="connsiteY383" fmla="*/ 1408065 h 2444750"/>
                <a:gd name="connsiteX384" fmla="*/ 349416 w 2443163"/>
                <a:gd name="connsiteY384" fmla="*/ 1411585 h 2444750"/>
                <a:gd name="connsiteX385" fmla="*/ 55563 w 2443163"/>
                <a:gd name="connsiteY385" fmla="*/ 1581150 h 2444750"/>
                <a:gd name="connsiteX386" fmla="*/ 344711 w 2443163"/>
                <a:gd name="connsiteY386" fmla="*/ 1387124 h 2444750"/>
                <a:gd name="connsiteX387" fmla="*/ 344844 w 2443163"/>
                <a:gd name="connsiteY387" fmla="*/ 1387999 h 2444750"/>
                <a:gd name="connsiteX388" fmla="*/ 49213 w 2443163"/>
                <a:gd name="connsiteY388" fmla="*/ 1558925 h 2444750"/>
                <a:gd name="connsiteX389" fmla="*/ 2432050 w 2443163"/>
                <a:gd name="connsiteY389" fmla="*/ 1377950 h 2444750"/>
                <a:gd name="connsiteX390" fmla="*/ 2017359 w 2443163"/>
                <a:gd name="connsiteY390" fmla="*/ 1625408 h 2444750"/>
                <a:gd name="connsiteX391" fmla="*/ 2022719 w 2443163"/>
                <a:gd name="connsiteY391" fmla="*/ 1614281 h 2444750"/>
                <a:gd name="connsiteX392" fmla="*/ 343069 w 2443163"/>
                <a:gd name="connsiteY392" fmla="*/ 1376367 h 2444750"/>
                <a:gd name="connsiteX393" fmla="*/ 343429 w 2443163"/>
                <a:gd name="connsiteY393" fmla="*/ 1378722 h 2444750"/>
                <a:gd name="connsiteX394" fmla="*/ 44450 w 2443163"/>
                <a:gd name="connsiteY394" fmla="*/ 1550988 h 2444750"/>
                <a:gd name="connsiteX395" fmla="*/ 2432050 w 2443163"/>
                <a:gd name="connsiteY395" fmla="*/ 1374775 h 2444750"/>
                <a:gd name="connsiteX396" fmla="*/ 2024325 w 2443163"/>
                <a:gd name="connsiteY396" fmla="*/ 1610948 h 2444750"/>
                <a:gd name="connsiteX397" fmla="*/ 2024838 w 2443163"/>
                <a:gd name="connsiteY397" fmla="*/ 1609882 h 2444750"/>
                <a:gd name="connsiteX398" fmla="*/ 340511 w 2443163"/>
                <a:gd name="connsiteY398" fmla="*/ 1359602 h 2444750"/>
                <a:gd name="connsiteX399" fmla="*/ 341139 w 2443163"/>
                <a:gd name="connsiteY399" fmla="*/ 1363720 h 2444750"/>
                <a:gd name="connsiteX400" fmla="*/ 41275 w 2443163"/>
                <a:gd name="connsiteY400" fmla="*/ 1536700 h 2444750"/>
                <a:gd name="connsiteX401" fmla="*/ 2436813 w 2443163"/>
                <a:gd name="connsiteY401" fmla="*/ 1341438 h 2444750"/>
                <a:gd name="connsiteX402" fmla="*/ 2040456 w 2443163"/>
                <a:gd name="connsiteY402" fmla="*/ 1577462 h 2444750"/>
                <a:gd name="connsiteX403" fmla="*/ 2044122 w 2443163"/>
                <a:gd name="connsiteY403" fmla="*/ 1569852 h 2444750"/>
                <a:gd name="connsiteX404" fmla="*/ 2044688 w 2443163"/>
                <a:gd name="connsiteY404" fmla="*/ 1568305 h 2444750"/>
                <a:gd name="connsiteX405" fmla="*/ 2439988 w 2443163"/>
                <a:gd name="connsiteY405" fmla="*/ 1336675 h 2444750"/>
                <a:gd name="connsiteX406" fmla="*/ 2045735 w 2443163"/>
                <a:gd name="connsiteY406" fmla="*/ 1565444 h 2444750"/>
                <a:gd name="connsiteX407" fmla="*/ 2046028 w 2443163"/>
                <a:gd name="connsiteY407" fmla="*/ 1564643 h 2444750"/>
                <a:gd name="connsiteX408" fmla="*/ 336336 w 2443163"/>
                <a:gd name="connsiteY408" fmla="*/ 1332249 h 2444750"/>
                <a:gd name="connsiteX409" fmla="*/ 336738 w 2443163"/>
                <a:gd name="connsiteY409" fmla="*/ 1334884 h 2444750"/>
                <a:gd name="connsiteX410" fmla="*/ 33338 w 2443163"/>
                <a:gd name="connsiteY410" fmla="*/ 1509713 h 2444750"/>
                <a:gd name="connsiteX411" fmla="*/ 2439988 w 2443163"/>
                <a:gd name="connsiteY411" fmla="*/ 1322388 h 2444750"/>
                <a:gd name="connsiteX412" fmla="*/ 2051168 w 2443163"/>
                <a:gd name="connsiteY412" fmla="*/ 1550600 h 2444750"/>
                <a:gd name="connsiteX413" fmla="*/ 2052861 w 2443163"/>
                <a:gd name="connsiteY413" fmla="*/ 1545975 h 2444750"/>
                <a:gd name="connsiteX414" fmla="*/ 2439988 w 2443163"/>
                <a:gd name="connsiteY414" fmla="*/ 1317625 h 2444750"/>
                <a:gd name="connsiteX415" fmla="*/ 2054582 w 2443163"/>
                <a:gd name="connsiteY415" fmla="*/ 1541273 h 2444750"/>
                <a:gd name="connsiteX416" fmla="*/ 2054771 w 2443163"/>
                <a:gd name="connsiteY416" fmla="*/ 1540756 h 2444750"/>
                <a:gd name="connsiteX417" fmla="*/ 333418 w 2443163"/>
                <a:gd name="connsiteY417" fmla="*/ 1312079 h 2444750"/>
                <a:gd name="connsiteX418" fmla="*/ 333497 w 2443163"/>
                <a:gd name="connsiteY418" fmla="*/ 1313648 h 2444750"/>
                <a:gd name="connsiteX419" fmla="*/ 333969 w 2443163"/>
                <a:gd name="connsiteY419" fmla="*/ 1316739 h 2444750"/>
                <a:gd name="connsiteX420" fmla="*/ 334036 w 2443163"/>
                <a:gd name="connsiteY420" fmla="*/ 1317177 h 2444750"/>
                <a:gd name="connsiteX421" fmla="*/ 30163 w 2443163"/>
                <a:gd name="connsiteY421" fmla="*/ 1492250 h 2444750"/>
                <a:gd name="connsiteX422" fmla="*/ 2439988 w 2443163"/>
                <a:gd name="connsiteY422" fmla="*/ 1292225 h 2444750"/>
                <a:gd name="connsiteX423" fmla="*/ 2064024 w 2443163"/>
                <a:gd name="connsiteY423" fmla="*/ 1515475 h 2444750"/>
                <a:gd name="connsiteX424" fmla="*/ 2066831 w 2443163"/>
                <a:gd name="connsiteY424" fmla="*/ 1507804 h 2444750"/>
                <a:gd name="connsiteX425" fmla="*/ 331728 w 2443163"/>
                <a:gd name="connsiteY425" fmla="*/ 1278614 h 2444750"/>
                <a:gd name="connsiteX426" fmla="*/ 331972 w 2443163"/>
                <a:gd name="connsiteY426" fmla="*/ 1283444 h 2444750"/>
                <a:gd name="connsiteX427" fmla="*/ 22225 w 2443163"/>
                <a:gd name="connsiteY427" fmla="*/ 1462088 h 2444750"/>
                <a:gd name="connsiteX428" fmla="*/ 2443163 w 2443163"/>
                <a:gd name="connsiteY428" fmla="*/ 1262063 h 2444750"/>
                <a:gd name="connsiteX429" fmla="*/ 2076166 w 2443163"/>
                <a:gd name="connsiteY429" fmla="*/ 1479957 h 2444750"/>
                <a:gd name="connsiteX430" fmla="*/ 2077783 w 2443163"/>
                <a:gd name="connsiteY430" fmla="*/ 1473666 h 2444750"/>
                <a:gd name="connsiteX431" fmla="*/ 330360 w 2443163"/>
                <a:gd name="connsiteY431" fmla="*/ 1251520 h 2444750"/>
                <a:gd name="connsiteX432" fmla="*/ 330535 w 2443163"/>
                <a:gd name="connsiteY432" fmla="*/ 1254977 h 2444750"/>
                <a:gd name="connsiteX433" fmla="*/ 19050 w 2443163"/>
                <a:gd name="connsiteY433" fmla="*/ 1435100 h 2444750"/>
                <a:gd name="connsiteX434" fmla="*/ 2443163 w 2443163"/>
                <a:gd name="connsiteY434" fmla="*/ 1250950 h 2444750"/>
                <a:gd name="connsiteX435" fmla="*/ 2080462 w 2443163"/>
                <a:gd name="connsiteY435" fmla="*/ 1463247 h 2444750"/>
                <a:gd name="connsiteX436" fmla="*/ 2081338 w 2443163"/>
                <a:gd name="connsiteY436" fmla="*/ 1459842 h 2444750"/>
                <a:gd name="connsiteX437" fmla="*/ 2443163 w 2443163"/>
                <a:gd name="connsiteY437" fmla="*/ 1243013 h 2444750"/>
                <a:gd name="connsiteX438" fmla="*/ 2083257 w 2443163"/>
                <a:gd name="connsiteY438" fmla="*/ 1452378 h 2444750"/>
                <a:gd name="connsiteX439" fmla="*/ 2083819 w 2443163"/>
                <a:gd name="connsiteY439" fmla="*/ 1450193 h 2444750"/>
                <a:gd name="connsiteX440" fmla="*/ 329306 w 2443163"/>
                <a:gd name="connsiteY440" fmla="*/ 1230656 h 2444750"/>
                <a:gd name="connsiteX441" fmla="*/ 329328 w 2443163"/>
                <a:gd name="connsiteY441" fmla="*/ 1231082 h 2444750"/>
                <a:gd name="connsiteX442" fmla="*/ 14288 w 2443163"/>
                <a:gd name="connsiteY442" fmla="*/ 1412875 h 2444750"/>
                <a:gd name="connsiteX443" fmla="*/ 328958 w 2443163"/>
                <a:gd name="connsiteY443" fmla="*/ 1223748 h 2444750"/>
                <a:gd name="connsiteX444" fmla="*/ 329110 w 2443163"/>
                <a:gd name="connsiteY444" fmla="*/ 1226767 h 2444750"/>
                <a:gd name="connsiteX445" fmla="*/ 14288 w 2443163"/>
                <a:gd name="connsiteY445" fmla="*/ 1408113 h 2444750"/>
                <a:gd name="connsiteX446" fmla="*/ 2443163 w 2443163"/>
                <a:gd name="connsiteY446" fmla="*/ 1212850 h 2444750"/>
                <a:gd name="connsiteX447" fmla="*/ 2091158 w 2443163"/>
                <a:gd name="connsiteY447" fmla="*/ 1421651 h 2444750"/>
                <a:gd name="connsiteX448" fmla="*/ 2092906 w 2443163"/>
                <a:gd name="connsiteY448" fmla="*/ 1414852 h 2444750"/>
                <a:gd name="connsiteX449" fmla="*/ 2443163 w 2443163"/>
                <a:gd name="connsiteY449" fmla="*/ 1204913 h 2444750"/>
                <a:gd name="connsiteX450" fmla="*/ 2094849 w 2443163"/>
                <a:gd name="connsiteY450" fmla="*/ 1407295 h 2444750"/>
                <a:gd name="connsiteX451" fmla="*/ 2095292 w 2443163"/>
                <a:gd name="connsiteY451" fmla="*/ 1405573 h 2444750"/>
                <a:gd name="connsiteX452" fmla="*/ 329832 w 2443163"/>
                <a:gd name="connsiteY452" fmla="*/ 1203682 h 2444750"/>
                <a:gd name="connsiteX453" fmla="*/ 329726 w 2443163"/>
                <a:gd name="connsiteY453" fmla="*/ 1205783 h 2444750"/>
                <a:gd name="connsiteX454" fmla="*/ 11113 w 2443163"/>
                <a:gd name="connsiteY454" fmla="*/ 1389063 h 2444750"/>
                <a:gd name="connsiteX455" fmla="*/ 330562 w 2443163"/>
                <a:gd name="connsiteY455" fmla="*/ 1189220 h 2444750"/>
                <a:gd name="connsiteX456" fmla="*/ 330316 w 2443163"/>
                <a:gd name="connsiteY456" fmla="*/ 1194104 h 2444750"/>
                <a:gd name="connsiteX457" fmla="*/ 11113 w 2443163"/>
                <a:gd name="connsiteY457" fmla="*/ 1377950 h 2444750"/>
                <a:gd name="connsiteX458" fmla="*/ 2443163 w 2443163"/>
                <a:gd name="connsiteY458" fmla="*/ 1185863 h 2444750"/>
                <a:gd name="connsiteX459" fmla="*/ 2098262 w 2443163"/>
                <a:gd name="connsiteY459" fmla="*/ 1388362 h 2444750"/>
                <a:gd name="connsiteX460" fmla="*/ 2098768 w 2443163"/>
                <a:gd name="connsiteY460" fmla="*/ 1385048 h 2444750"/>
                <a:gd name="connsiteX461" fmla="*/ 2098866 w 2443163"/>
                <a:gd name="connsiteY461" fmla="*/ 1384405 h 2444750"/>
                <a:gd name="connsiteX462" fmla="*/ 2439988 w 2443163"/>
                <a:gd name="connsiteY462" fmla="*/ 1163638 h 2444750"/>
                <a:gd name="connsiteX463" fmla="*/ 2102161 w 2443163"/>
                <a:gd name="connsiteY463" fmla="*/ 1362817 h 2444750"/>
                <a:gd name="connsiteX464" fmla="*/ 2102881 w 2443163"/>
                <a:gd name="connsiteY464" fmla="*/ 1358101 h 2444750"/>
                <a:gd name="connsiteX465" fmla="*/ 331915 w 2443163"/>
                <a:gd name="connsiteY465" fmla="*/ 1162438 h 2444750"/>
                <a:gd name="connsiteX466" fmla="*/ 331647 w 2443163"/>
                <a:gd name="connsiteY466" fmla="*/ 1167746 h 2444750"/>
                <a:gd name="connsiteX467" fmla="*/ 6350 w 2443163"/>
                <a:gd name="connsiteY467" fmla="*/ 1355725 h 2444750"/>
                <a:gd name="connsiteX468" fmla="*/ 2439988 w 2443163"/>
                <a:gd name="connsiteY468" fmla="*/ 1149350 h 2444750"/>
                <a:gd name="connsiteX469" fmla="*/ 2104846 w 2443163"/>
                <a:gd name="connsiteY469" fmla="*/ 1345227 h 2444750"/>
                <a:gd name="connsiteX470" fmla="*/ 2105227 w 2443163"/>
                <a:gd name="connsiteY470" fmla="*/ 1342730 h 2444750"/>
                <a:gd name="connsiteX471" fmla="*/ 333321 w 2443163"/>
                <a:gd name="connsiteY471" fmla="*/ 1134599 h 2444750"/>
                <a:gd name="connsiteX472" fmla="*/ 333296 w 2443163"/>
                <a:gd name="connsiteY472" fmla="*/ 1135087 h 2444750"/>
                <a:gd name="connsiteX473" fmla="*/ 3175 w 2443163"/>
                <a:gd name="connsiteY473" fmla="*/ 1325563 h 2444750"/>
                <a:gd name="connsiteX474" fmla="*/ 2439988 w 2443163"/>
                <a:gd name="connsiteY474" fmla="*/ 1133475 h 2444750"/>
                <a:gd name="connsiteX475" fmla="*/ 2107416 w 2443163"/>
                <a:gd name="connsiteY475" fmla="*/ 1328383 h 2444750"/>
                <a:gd name="connsiteX476" fmla="*/ 2107893 w 2443163"/>
                <a:gd name="connsiteY476" fmla="*/ 1325260 h 2444750"/>
                <a:gd name="connsiteX477" fmla="*/ 333560 w 2443163"/>
                <a:gd name="connsiteY477" fmla="*/ 1130693 h 2444750"/>
                <a:gd name="connsiteX478" fmla="*/ 333497 w 2443163"/>
                <a:gd name="connsiteY478" fmla="*/ 1131102 h 2444750"/>
                <a:gd name="connsiteX479" fmla="*/ 333457 w 2443163"/>
                <a:gd name="connsiteY479" fmla="*/ 1131893 h 2444750"/>
                <a:gd name="connsiteX480" fmla="*/ 3175 w 2443163"/>
                <a:gd name="connsiteY480" fmla="*/ 1322388 h 2444750"/>
                <a:gd name="connsiteX481" fmla="*/ 334638 w 2443163"/>
                <a:gd name="connsiteY481" fmla="*/ 1123625 h 2444750"/>
                <a:gd name="connsiteX482" fmla="*/ 334219 w 2443163"/>
                <a:gd name="connsiteY482" fmla="*/ 1126374 h 2444750"/>
                <a:gd name="connsiteX483" fmla="*/ 3175 w 2443163"/>
                <a:gd name="connsiteY483" fmla="*/ 1317625 h 2444750"/>
                <a:gd name="connsiteX484" fmla="*/ 2439988 w 2443163"/>
                <a:gd name="connsiteY484" fmla="*/ 1111250 h 2444750"/>
                <a:gd name="connsiteX485" fmla="*/ 2110070 w 2443163"/>
                <a:gd name="connsiteY485" fmla="*/ 1305627 h 2444750"/>
                <a:gd name="connsiteX486" fmla="*/ 2110269 w 2443163"/>
                <a:gd name="connsiteY486" fmla="*/ 1301682 h 2444750"/>
                <a:gd name="connsiteX487" fmla="*/ 337652 w 2443163"/>
                <a:gd name="connsiteY487" fmla="*/ 1103876 h 2444750"/>
                <a:gd name="connsiteX488" fmla="*/ 337050 w 2443163"/>
                <a:gd name="connsiteY488" fmla="*/ 1107822 h 2444750"/>
                <a:gd name="connsiteX489" fmla="*/ 3175 w 2443163"/>
                <a:gd name="connsiteY489" fmla="*/ 1300163 h 2444750"/>
                <a:gd name="connsiteX490" fmla="*/ 2436813 w 2443163"/>
                <a:gd name="connsiteY490" fmla="*/ 1100138 h 2444750"/>
                <a:gd name="connsiteX491" fmla="*/ 2110828 w 2443163"/>
                <a:gd name="connsiteY491" fmla="*/ 1290610 h 2444750"/>
                <a:gd name="connsiteX492" fmla="*/ 2110939 w 2443163"/>
                <a:gd name="connsiteY492" fmla="*/ 1288420 h 2444750"/>
                <a:gd name="connsiteX493" fmla="*/ 2436813 w 2443163"/>
                <a:gd name="connsiteY493" fmla="*/ 1089025 h 2444750"/>
                <a:gd name="connsiteX494" fmla="*/ 2111419 w 2443163"/>
                <a:gd name="connsiteY494" fmla="*/ 1278905 h 2444750"/>
                <a:gd name="connsiteX495" fmla="*/ 2111529 w 2443163"/>
                <a:gd name="connsiteY495" fmla="*/ 1276730 h 2444750"/>
                <a:gd name="connsiteX496" fmla="*/ 340071 w 2443163"/>
                <a:gd name="connsiteY496" fmla="*/ 1088026 h 2444750"/>
                <a:gd name="connsiteX497" fmla="*/ 339838 w 2443163"/>
                <a:gd name="connsiteY497" fmla="*/ 1089557 h 2444750"/>
                <a:gd name="connsiteX498" fmla="*/ 3175 w 2443163"/>
                <a:gd name="connsiteY498" fmla="*/ 1284288 h 2444750"/>
                <a:gd name="connsiteX499" fmla="*/ 342244 w 2443163"/>
                <a:gd name="connsiteY499" fmla="*/ 1073791 h 2444750"/>
                <a:gd name="connsiteX500" fmla="*/ 341597 w 2443163"/>
                <a:gd name="connsiteY500" fmla="*/ 1078031 h 2444750"/>
                <a:gd name="connsiteX501" fmla="*/ 3175 w 2443163"/>
                <a:gd name="connsiteY501" fmla="*/ 1273175 h 2444750"/>
                <a:gd name="connsiteX502" fmla="*/ 2432050 w 2443163"/>
                <a:gd name="connsiteY502" fmla="*/ 1073150 h 2444750"/>
                <a:gd name="connsiteX503" fmla="*/ 2112338 w 2443163"/>
                <a:gd name="connsiteY503" fmla="*/ 1260722 h 2444750"/>
                <a:gd name="connsiteX504" fmla="*/ 2112504 w 2443163"/>
                <a:gd name="connsiteY504" fmla="*/ 1257423 h 2444750"/>
                <a:gd name="connsiteX505" fmla="*/ 345824 w 2443163"/>
                <a:gd name="connsiteY505" fmla="*/ 1050331 h 2444750"/>
                <a:gd name="connsiteX506" fmla="*/ 345533 w 2443163"/>
                <a:gd name="connsiteY506" fmla="*/ 1052239 h 2444750"/>
                <a:gd name="connsiteX507" fmla="*/ 0 w 2443163"/>
                <a:gd name="connsiteY507" fmla="*/ 1250950 h 2444750"/>
                <a:gd name="connsiteX508" fmla="*/ 2428876 w 2443163"/>
                <a:gd name="connsiteY508" fmla="*/ 1047750 h 2444750"/>
                <a:gd name="connsiteX509" fmla="*/ 2113691 w 2443163"/>
                <a:gd name="connsiteY509" fmla="*/ 1233926 h 2444750"/>
                <a:gd name="connsiteX510" fmla="*/ 2113904 w 2443163"/>
                <a:gd name="connsiteY510" fmla="*/ 1229700 h 2444750"/>
                <a:gd name="connsiteX511" fmla="*/ 347931 w 2443163"/>
                <a:gd name="connsiteY511" fmla="*/ 1038942 h 2444750"/>
                <a:gd name="connsiteX512" fmla="*/ 347025 w 2443163"/>
                <a:gd name="connsiteY512" fmla="*/ 1042466 h 2444750"/>
                <a:gd name="connsiteX513" fmla="*/ 346473 w 2443163"/>
                <a:gd name="connsiteY513" fmla="*/ 1046083 h 2444750"/>
                <a:gd name="connsiteX514" fmla="*/ 0 w 2443163"/>
                <a:gd name="connsiteY514" fmla="*/ 1246188 h 2444750"/>
                <a:gd name="connsiteX515" fmla="*/ 2424113 w 2443163"/>
                <a:gd name="connsiteY515" fmla="*/ 1017588 h 2444750"/>
                <a:gd name="connsiteX516" fmla="*/ 2113264 w 2443163"/>
                <a:gd name="connsiteY516" fmla="*/ 1202382 h 2444750"/>
                <a:gd name="connsiteX517" fmla="*/ 2112995 w 2443163"/>
                <a:gd name="connsiteY517" fmla="*/ 1197041 h 2444750"/>
                <a:gd name="connsiteX518" fmla="*/ 356187 w 2443163"/>
                <a:gd name="connsiteY518" fmla="*/ 1006833 h 2444750"/>
                <a:gd name="connsiteX519" fmla="*/ 356079 w 2443163"/>
                <a:gd name="connsiteY519" fmla="*/ 1007254 h 2444750"/>
                <a:gd name="connsiteX520" fmla="*/ 0 w 2443163"/>
                <a:gd name="connsiteY520" fmla="*/ 1212850 h 2444750"/>
                <a:gd name="connsiteX521" fmla="*/ 358970 w 2443163"/>
                <a:gd name="connsiteY521" fmla="*/ 996011 h 2444750"/>
                <a:gd name="connsiteX522" fmla="*/ 356958 w 2443163"/>
                <a:gd name="connsiteY522" fmla="*/ 1003834 h 2444750"/>
                <a:gd name="connsiteX523" fmla="*/ 0 w 2443163"/>
                <a:gd name="connsiteY523" fmla="*/ 1209675 h 2444750"/>
                <a:gd name="connsiteX524" fmla="*/ 2420938 w 2443163"/>
                <a:gd name="connsiteY524" fmla="*/ 993775 h 2444750"/>
                <a:gd name="connsiteX525" fmla="*/ 2111933 w 2443163"/>
                <a:gd name="connsiteY525" fmla="*/ 1176009 h 2444750"/>
                <a:gd name="connsiteX526" fmla="*/ 2111748 w 2443163"/>
                <a:gd name="connsiteY526" fmla="*/ 1172353 h 2444750"/>
                <a:gd name="connsiteX527" fmla="*/ 2420938 w 2443163"/>
                <a:gd name="connsiteY527" fmla="*/ 990600 h 2444750"/>
                <a:gd name="connsiteX528" fmla="*/ 2111616 w 2443163"/>
                <a:gd name="connsiteY528" fmla="*/ 1169746 h 2444750"/>
                <a:gd name="connsiteX529" fmla="*/ 2111571 w 2443163"/>
                <a:gd name="connsiteY529" fmla="*/ 1168854 h 2444750"/>
                <a:gd name="connsiteX530" fmla="*/ 2420938 w 2443163"/>
                <a:gd name="connsiteY530" fmla="*/ 979488 h 2444750"/>
                <a:gd name="connsiteX531" fmla="*/ 2111111 w 2443163"/>
                <a:gd name="connsiteY531" fmla="*/ 1159728 h 2444750"/>
                <a:gd name="connsiteX532" fmla="*/ 2111059 w 2443163"/>
                <a:gd name="connsiteY532" fmla="*/ 1158698 h 2444750"/>
                <a:gd name="connsiteX533" fmla="*/ 2417763 w 2443163"/>
                <a:gd name="connsiteY533" fmla="*/ 974725 h 2444750"/>
                <a:gd name="connsiteX534" fmla="*/ 2110784 w 2443163"/>
                <a:gd name="connsiteY534" fmla="*/ 1153269 h 2444750"/>
                <a:gd name="connsiteX535" fmla="*/ 2110728 w 2443163"/>
                <a:gd name="connsiteY535" fmla="*/ 1152150 h 2444750"/>
                <a:gd name="connsiteX536" fmla="*/ 367641 w 2443163"/>
                <a:gd name="connsiteY536" fmla="*/ 962285 h 2444750"/>
                <a:gd name="connsiteX537" fmla="*/ 366255 w 2443163"/>
                <a:gd name="connsiteY537" fmla="*/ 967675 h 2444750"/>
                <a:gd name="connsiteX538" fmla="*/ 0 w 2443163"/>
                <a:gd name="connsiteY538" fmla="*/ 1179513 h 2444750"/>
                <a:gd name="connsiteX539" fmla="*/ 2413000 w 2443163"/>
                <a:gd name="connsiteY539" fmla="*/ 949325 h 2444750"/>
                <a:gd name="connsiteX540" fmla="*/ 2109353 w 2443163"/>
                <a:gd name="connsiteY540" fmla="*/ 1129059 h 2444750"/>
                <a:gd name="connsiteX541" fmla="*/ 2108715 w 2443163"/>
                <a:gd name="connsiteY541" fmla="*/ 1124874 h 2444750"/>
                <a:gd name="connsiteX542" fmla="*/ 377973 w 2443163"/>
                <a:gd name="connsiteY542" fmla="*/ 932460 h 2444750"/>
                <a:gd name="connsiteX543" fmla="*/ 374988 w 2443163"/>
                <a:gd name="connsiteY543" fmla="*/ 940616 h 2444750"/>
                <a:gd name="connsiteX544" fmla="*/ 3175 w 2443163"/>
                <a:gd name="connsiteY544" fmla="*/ 1155700 h 2444750"/>
                <a:gd name="connsiteX545" fmla="*/ 2406650 w 2443163"/>
                <a:gd name="connsiteY545" fmla="*/ 927100 h 2444750"/>
                <a:gd name="connsiteX546" fmla="*/ 2105625 w 2443163"/>
                <a:gd name="connsiteY546" fmla="*/ 1104634 h 2444750"/>
                <a:gd name="connsiteX547" fmla="*/ 2105153 w 2443163"/>
                <a:gd name="connsiteY547" fmla="*/ 1101539 h 2444750"/>
                <a:gd name="connsiteX548" fmla="*/ 2401888 w 2443163"/>
                <a:gd name="connsiteY548" fmla="*/ 911225 h 2444750"/>
                <a:gd name="connsiteX549" fmla="*/ 2102926 w 2443163"/>
                <a:gd name="connsiteY549" fmla="*/ 1086947 h 2444750"/>
                <a:gd name="connsiteX550" fmla="*/ 2102506 w 2443163"/>
                <a:gd name="connsiteY550" fmla="*/ 1084196 h 2444750"/>
                <a:gd name="connsiteX551" fmla="*/ 2398713 w 2443163"/>
                <a:gd name="connsiteY551" fmla="*/ 896938 h 2444750"/>
                <a:gd name="connsiteX552" fmla="*/ 2100576 w 2443163"/>
                <a:gd name="connsiteY552" fmla="*/ 1071547 h 2444750"/>
                <a:gd name="connsiteX553" fmla="*/ 2100216 w 2443163"/>
                <a:gd name="connsiteY553" fmla="*/ 1069192 h 2444750"/>
                <a:gd name="connsiteX554" fmla="*/ 392991 w 2443163"/>
                <a:gd name="connsiteY554" fmla="*/ 891428 h 2444750"/>
                <a:gd name="connsiteX555" fmla="*/ 390112 w 2443163"/>
                <a:gd name="connsiteY555" fmla="*/ 899293 h 2444750"/>
                <a:gd name="connsiteX556" fmla="*/ 3175 w 2443163"/>
                <a:gd name="connsiteY556" fmla="*/ 1122363 h 2444750"/>
                <a:gd name="connsiteX557" fmla="*/ 2398713 w 2443163"/>
                <a:gd name="connsiteY557" fmla="*/ 889000 h 2444750"/>
                <a:gd name="connsiteX558" fmla="*/ 2099266 w 2443163"/>
                <a:gd name="connsiteY558" fmla="*/ 1062962 h 2444750"/>
                <a:gd name="connsiteX559" fmla="*/ 2099066 w 2443163"/>
                <a:gd name="connsiteY559" fmla="*/ 1061651 h 2444750"/>
                <a:gd name="connsiteX560" fmla="*/ 2393950 w 2443163"/>
                <a:gd name="connsiteY560" fmla="*/ 877888 h 2444750"/>
                <a:gd name="connsiteX561" fmla="*/ 2097403 w 2443163"/>
                <a:gd name="connsiteY561" fmla="*/ 1050758 h 2444750"/>
                <a:gd name="connsiteX562" fmla="*/ 2097112 w 2443163"/>
                <a:gd name="connsiteY562" fmla="*/ 1048850 h 2444750"/>
                <a:gd name="connsiteX563" fmla="*/ 404529 w 2443163"/>
                <a:gd name="connsiteY563" fmla="*/ 863506 h 2444750"/>
                <a:gd name="connsiteX564" fmla="*/ 403320 w 2443163"/>
                <a:gd name="connsiteY564" fmla="*/ 866015 h 2444750"/>
                <a:gd name="connsiteX565" fmla="*/ 6350 w 2443163"/>
                <a:gd name="connsiteY565" fmla="*/ 1095375 h 2444750"/>
                <a:gd name="connsiteX566" fmla="*/ 2390776 w 2443163"/>
                <a:gd name="connsiteY566" fmla="*/ 862013 h 2444750"/>
                <a:gd name="connsiteX567" fmla="*/ 2094300 w 2443163"/>
                <a:gd name="connsiteY567" fmla="*/ 1035319 h 2444750"/>
                <a:gd name="connsiteX568" fmla="*/ 2093793 w 2443163"/>
                <a:gd name="connsiteY568" fmla="*/ 1033349 h 2444750"/>
                <a:gd name="connsiteX569" fmla="*/ 2387600 w 2443163"/>
                <a:gd name="connsiteY569" fmla="*/ 858838 h 2444750"/>
                <a:gd name="connsiteX570" fmla="*/ 2092833 w 2443163"/>
                <a:gd name="connsiteY570" fmla="*/ 1029612 h 2444750"/>
                <a:gd name="connsiteX571" fmla="*/ 2092672 w 2443163"/>
                <a:gd name="connsiteY571" fmla="*/ 1028988 h 2444750"/>
                <a:gd name="connsiteX572" fmla="*/ 2382838 w 2443163"/>
                <a:gd name="connsiteY572" fmla="*/ 850900 h 2444750"/>
                <a:gd name="connsiteX573" fmla="*/ 2090619 w 2443163"/>
                <a:gd name="connsiteY573" fmla="*/ 1021004 h 2444750"/>
                <a:gd name="connsiteX574" fmla="*/ 2090380 w 2443163"/>
                <a:gd name="connsiteY574" fmla="*/ 1020076 h 2444750"/>
                <a:gd name="connsiteX575" fmla="*/ 412401 w 2443163"/>
                <a:gd name="connsiteY575" fmla="*/ 847163 h 2444750"/>
                <a:gd name="connsiteX576" fmla="*/ 407780 w 2443163"/>
                <a:gd name="connsiteY576" fmla="*/ 856756 h 2444750"/>
                <a:gd name="connsiteX577" fmla="*/ 6350 w 2443163"/>
                <a:gd name="connsiteY577" fmla="*/ 1089025 h 2444750"/>
                <a:gd name="connsiteX578" fmla="*/ 2376488 w 2443163"/>
                <a:gd name="connsiteY578" fmla="*/ 825500 h 2444750"/>
                <a:gd name="connsiteX579" fmla="*/ 2084795 w 2443163"/>
                <a:gd name="connsiteY579" fmla="*/ 998355 h 2444750"/>
                <a:gd name="connsiteX580" fmla="*/ 2083741 w 2443163"/>
                <a:gd name="connsiteY580" fmla="*/ 994255 h 2444750"/>
                <a:gd name="connsiteX581" fmla="*/ 429966 w 2443163"/>
                <a:gd name="connsiteY581" fmla="*/ 810702 h 2444750"/>
                <a:gd name="connsiteX582" fmla="*/ 428664 w 2443163"/>
                <a:gd name="connsiteY582" fmla="*/ 813403 h 2444750"/>
                <a:gd name="connsiteX583" fmla="*/ 11113 w 2443163"/>
                <a:gd name="connsiteY583" fmla="*/ 1054100 h 2444750"/>
                <a:gd name="connsiteX584" fmla="*/ 2371726 w 2443163"/>
                <a:gd name="connsiteY584" fmla="*/ 809625 h 2444750"/>
                <a:gd name="connsiteX585" fmla="*/ 2080158 w 2443163"/>
                <a:gd name="connsiteY585" fmla="*/ 980321 h 2444750"/>
                <a:gd name="connsiteX586" fmla="*/ 2079606 w 2443163"/>
                <a:gd name="connsiteY586" fmla="*/ 978173 h 2444750"/>
                <a:gd name="connsiteX587" fmla="*/ 435793 w 2443163"/>
                <a:gd name="connsiteY587" fmla="*/ 798605 h 2444750"/>
                <a:gd name="connsiteX588" fmla="*/ 432221 w 2443163"/>
                <a:gd name="connsiteY588" fmla="*/ 806020 h 2444750"/>
                <a:gd name="connsiteX589" fmla="*/ 14288 w 2443163"/>
                <a:gd name="connsiteY589" fmla="*/ 1047750 h 2444750"/>
                <a:gd name="connsiteX590" fmla="*/ 2368550 w 2443163"/>
                <a:gd name="connsiteY590" fmla="*/ 798513 h 2444750"/>
                <a:gd name="connsiteX591" fmla="*/ 2077114 w 2443163"/>
                <a:gd name="connsiteY591" fmla="*/ 968480 h 2444750"/>
                <a:gd name="connsiteX592" fmla="*/ 2076750 w 2443163"/>
                <a:gd name="connsiteY592" fmla="*/ 967064 h 2444750"/>
                <a:gd name="connsiteX593" fmla="*/ 2357438 w 2443163"/>
                <a:gd name="connsiteY593" fmla="*/ 771525 h 2444750"/>
                <a:gd name="connsiteX594" fmla="*/ 2068972 w 2443163"/>
                <a:gd name="connsiteY594" fmla="*/ 942795 h 2444750"/>
                <a:gd name="connsiteX595" fmla="*/ 2067576 w 2443163"/>
                <a:gd name="connsiteY595" fmla="*/ 938981 h 2444750"/>
                <a:gd name="connsiteX596" fmla="*/ 2352676 w 2443163"/>
                <a:gd name="connsiteY596" fmla="*/ 760413 h 2444750"/>
                <a:gd name="connsiteX597" fmla="*/ 2063967 w 2443163"/>
                <a:gd name="connsiteY597" fmla="*/ 929119 h 2444750"/>
                <a:gd name="connsiteX598" fmla="*/ 2063311 w 2443163"/>
                <a:gd name="connsiteY598" fmla="*/ 927328 h 2444750"/>
                <a:gd name="connsiteX599" fmla="*/ 2349500 w 2443163"/>
                <a:gd name="connsiteY599" fmla="*/ 757238 h 2444750"/>
                <a:gd name="connsiteX600" fmla="*/ 2062006 w 2443163"/>
                <a:gd name="connsiteY600" fmla="*/ 923762 h 2444750"/>
                <a:gd name="connsiteX601" fmla="*/ 2061808 w 2443163"/>
                <a:gd name="connsiteY601" fmla="*/ 923222 h 2444750"/>
                <a:gd name="connsiteX602" fmla="*/ 461890 w 2443163"/>
                <a:gd name="connsiteY602" fmla="*/ 755288 h 2444750"/>
                <a:gd name="connsiteX603" fmla="*/ 451993 w 2443163"/>
                <a:gd name="connsiteY603" fmla="*/ 771579 h 2444750"/>
                <a:gd name="connsiteX604" fmla="*/ 14288 w 2443163"/>
                <a:gd name="connsiteY604" fmla="*/ 1023938 h 2444750"/>
                <a:gd name="connsiteX605" fmla="*/ 2341563 w 2443163"/>
                <a:gd name="connsiteY605" fmla="*/ 730250 h 2444750"/>
                <a:gd name="connsiteX606" fmla="*/ 2053586 w 2443163"/>
                <a:gd name="connsiteY606" fmla="*/ 900757 h 2444750"/>
                <a:gd name="connsiteX607" fmla="*/ 2052398 w 2443163"/>
                <a:gd name="connsiteY607" fmla="*/ 897512 h 2444750"/>
                <a:gd name="connsiteX608" fmla="*/ 2338388 w 2443163"/>
                <a:gd name="connsiteY608" fmla="*/ 727075 h 2444750"/>
                <a:gd name="connsiteX609" fmla="*/ 2051092 w 2443163"/>
                <a:gd name="connsiteY609" fmla="*/ 893941 h 2444750"/>
                <a:gd name="connsiteX610" fmla="*/ 2050688 w 2443163"/>
                <a:gd name="connsiteY610" fmla="*/ 892839 h 2444750"/>
                <a:gd name="connsiteX611" fmla="*/ 2333626 w 2443163"/>
                <a:gd name="connsiteY611" fmla="*/ 719138 h 2444750"/>
                <a:gd name="connsiteX612" fmla="*/ 2047899 w 2443163"/>
                <a:gd name="connsiteY612" fmla="*/ 885218 h 2444750"/>
                <a:gd name="connsiteX613" fmla="*/ 2047459 w 2443163"/>
                <a:gd name="connsiteY613" fmla="*/ 884018 h 2444750"/>
                <a:gd name="connsiteX614" fmla="*/ 2327276 w 2443163"/>
                <a:gd name="connsiteY614" fmla="*/ 700088 h 2444750"/>
                <a:gd name="connsiteX615" fmla="*/ 2040891 w 2443163"/>
                <a:gd name="connsiteY615" fmla="*/ 868192 h 2444750"/>
                <a:gd name="connsiteX616" fmla="*/ 2039989 w 2443163"/>
                <a:gd name="connsiteY616" fmla="*/ 866320 h 2444750"/>
                <a:gd name="connsiteX617" fmla="*/ 2039826 w 2443163"/>
                <a:gd name="connsiteY617" fmla="*/ 865982 h 2444750"/>
                <a:gd name="connsiteX618" fmla="*/ 501715 w 2443163"/>
                <a:gd name="connsiteY618" fmla="*/ 698575 h 2444750"/>
                <a:gd name="connsiteX619" fmla="*/ 490224 w 2443163"/>
                <a:gd name="connsiteY619" fmla="*/ 712502 h 2444750"/>
                <a:gd name="connsiteX620" fmla="*/ 22225 w 2443163"/>
                <a:gd name="connsiteY620" fmla="*/ 982663 h 2444750"/>
                <a:gd name="connsiteX621" fmla="*/ 2316163 w 2443163"/>
                <a:gd name="connsiteY621" fmla="*/ 677863 h 2444750"/>
                <a:gd name="connsiteX622" fmla="*/ 2030501 w 2443163"/>
                <a:gd name="connsiteY622" fmla="*/ 846624 h 2444750"/>
                <a:gd name="connsiteX623" fmla="*/ 2029100 w 2443163"/>
                <a:gd name="connsiteY623" fmla="*/ 843716 h 2444750"/>
                <a:gd name="connsiteX624" fmla="*/ 2308226 w 2443163"/>
                <a:gd name="connsiteY624" fmla="*/ 666750 h 2444750"/>
                <a:gd name="connsiteX625" fmla="*/ 2023984 w 2443163"/>
                <a:gd name="connsiteY625" fmla="*/ 833094 h 2444750"/>
                <a:gd name="connsiteX626" fmla="*/ 2022942 w 2443163"/>
                <a:gd name="connsiteY626" fmla="*/ 830933 h 2444750"/>
                <a:gd name="connsiteX627" fmla="*/ 541502 w 2443163"/>
                <a:gd name="connsiteY627" fmla="*/ 650353 h 2444750"/>
                <a:gd name="connsiteX628" fmla="*/ 524497 w 2443163"/>
                <a:gd name="connsiteY628" fmla="*/ 670963 h 2444750"/>
                <a:gd name="connsiteX629" fmla="*/ 30163 w 2443163"/>
                <a:gd name="connsiteY629" fmla="*/ 957263 h 2444750"/>
                <a:gd name="connsiteX630" fmla="*/ 2300288 w 2443163"/>
                <a:gd name="connsiteY630" fmla="*/ 644525 h 2444750"/>
                <a:gd name="connsiteX631" fmla="*/ 2014211 w 2443163"/>
                <a:gd name="connsiteY631" fmla="*/ 812806 h 2444750"/>
                <a:gd name="connsiteX632" fmla="*/ 2013150 w 2443163"/>
                <a:gd name="connsiteY632" fmla="*/ 810604 h 2444750"/>
                <a:gd name="connsiteX633" fmla="*/ 2289176 w 2443163"/>
                <a:gd name="connsiteY633" fmla="*/ 628650 h 2444750"/>
                <a:gd name="connsiteX634" fmla="*/ 2005753 w 2443163"/>
                <a:gd name="connsiteY634" fmla="*/ 795583 h 2444750"/>
                <a:gd name="connsiteX635" fmla="*/ 2004403 w 2443163"/>
                <a:gd name="connsiteY635" fmla="*/ 793361 h 2444750"/>
                <a:gd name="connsiteX636" fmla="*/ 2281238 w 2443163"/>
                <a:gd name="connsiteY636" fmla="*/ 614363 h 2444750"/>
                <a:gd name="connsiteX637" fmla="*/ 1997060 w 2443163"/>
                <a:gd name="connsiteY637" fmla="*/ 781275 h 2444750"/>
                <a:gd name="connsiteX638" fmla="*/ 1995916 w 2443163"/>
                <a:gd name="connsiteY638" fmla="*/ 779392 h 2444750"/>
                <a:gd name="connsiteX639" fmla="*/ 587606 w 2443163"/>
                <a:gd name="connsiteY639" fmla="*/ 594474 h 2444750"/>
                <a:gd name="connsiteX640" fmla="*/ 577526 w 2443163"/>
                <a:gd name="connsiteY640" fmla="*/ 606691 h 2444750"/>
                <a:gd name="connsiteX641" fmla="*/ 36513 w 2443163"/>
                <a:gd name="connsiteY641" fmla="*/ 919163 h 2444750"/>
                <a:gd name="connsiteX642" fmla="*/ 2266950 w 2443163"/>
                <a:gd name="connsiteY642" fmla="*/ 590550 h 2444750"/>
                <a:gd name="connsiteX643" fmla="*/ 1983441 w 2443163"/>
                <a:gd name="connsiteY643" fmla="*/ 758857 h 2444750"/>
                <a:gd name="connsiteX644" fmla="*/ 1981415 w 2443163"/>
                <a:gd name="connsiteY644" fmla="*/ 755522 h 2444750"/>
                <a:gd name="connsiteX645" fmla="*/ 2255838 w 2443163"/>
                <a:gd name="connsiteY645" fmla="*/ 573088 h 2444750"/>
                <a:gd name="connsiteX646" fmla="*/ 1972125 w 2443163"/>
                <a:gd name="connsiteY646" fmla="*/ 740230 h 2444750"/>
                <a:gd name="connsiteX647" fmla="*/ 1970579 w 2443163"/>
                <a:gd name="connsiteY647" fmla="*/ 737685 h 2444750"/>
                <a:gd name="connsiteX648" fmla="*/ 2244726 w 2443163"/>
                <a:gd name="connsiteY648" fmla="*/ 554038 h 2444750"/>
                <a:gd name="connsiteX649" fmla="*/ 1960398 w 2443163"/>
                <a:gd name="connsiteY649" fmla="*/ 721542 h 2444750"/>
                <a:gd name="connsiteX650" fmla="*/ 1958232 w 2443163"/>
                <a:gd name="connsiteY650" fmla="*/ 718917 h 2444750"/>
                <a:gd name="connsiteX651" fmla="*/ 2236788 w 2443163"/>
                <a:gd name="connsiteY651" fmla="*/ 542925 h 2444750"/>
                <a:gd name="connsiteX652" fmla="*/ 1950652 w 2443163"/>
                <a:gd name="connsiteY652" fmla="*/ 709730 h 2444750"/>
                <a:gd name="connsiteX653" fmla="*/ 1949701 w 2443163"/>
                <a:gd name="connsiteY653" fmla="*/ 708577 h 2444750"/>
                <a:gd name="connsiteX654" fmla="*/ 663316 w 2443163"/>
                <a:gd name="connsiteY654" fmla="*/ 530945 h 2444750"/>
                <a:gd name="connsiteX655" fmla="*/ 624996 w 2443163"/>
                <a:gd name="connsiteY655" fmla="*/ 562562 h 2444750"/>
                <a:gd name="connsiteX656" fmla="*/ 41275 w 2443163"/>
                <a:gd name="connsiteY656" fmla="*/ 900113 h 2444750"/>
                <a:gd name="connsiteX657" fmla="*/ 2225676 w 2443163"/>
                <a:gd name="connsiteY657" fmla="*/ 527050 h 2444750"/>
                <a:gd name="connsiteX658" fmla="*/ 1938943 w 2443163"/>
                <a:gd name="connsiteY658" fmla="*/ 695539 h 2444750"/>
                <a:gd name="connsiteX659" fmla="*/ 1937140 w 2443163"/>
                <a:gd name="connsiteY659" fmla="*/ 693354 h 2444750"/>
                <a:gd name="connsiteX660" fmla="*/ 2214563 w 2443163"/>
                <a:gd name="connsiteY660" fmla="*/ 508000 h 2444750"/>
                <a:gd name="connsiteX661" fmla="*/ 1924872 w 2443163"/>
                <a:gd name="connsiteY661" fmla="*/ 678484 h 2444750"/>
                <a:gd name="connsiteX662" fmla="*/ 1922803 w 2443163"/>
                <a:gd name="connsiteY662" fmla="*/ 675977 h 2444750"/>
                <a:gd name="connsiteX663" fmla="*/ 2201863 w 2443163"/>
                <a:gd name="connsiteY663" fmla="*/ 493713 h 2444750"/>
                <a:gd name="connsiteX664" fmla="*/ 1912391 w 2443163"/>
                <a:gd name="connsiteY664" fmla="*/ 663358 h 2444750"/>
                <a:gd name="connsiteX665" fmla="*/ 1911004 w 2443163"/>
                <a:gd name="connsiteY665" fmla="*/ 661677 h 2444750"/>
                <a:gd name="connsiteX666" fmla="*/ 2187576 w 2443163"/>
                <a:gd name="connsiteY666" fmla="*/ 477838 h 2444750"/>
                <a:gd name="connsiteX667" fmla="*/ 1899385 w 2443163"/>
                <a:gd name="connsiteY667" fmla="*/ 647594 h 2444750"/>
                <a:gd name="connsiteX668" fmla="*/ 1897560 w 2443163"/>
                <a:gd name="connsiteY668" fmla="*/ 645383 h 2444750"/>
                <a:gd name="connsiteX669" fmla="*/ 2171700 w 2443163"/>
                <a:gd name="connsiteY669" fmla="*/ 455613 h 2444750"/>
                <a:gd name="connsiteX670" fmla="*/ 1882459 w 2443163"/>
                <a:gd name="connsiteY670" fmla="*/ 627080 h 2444750"/>
                <a:gd name="connsiteX671" fmla="*/ 1879861 w 2443163"/>
                <a:gd name="connsiteY671" fmla="*/ 623931 h 2444750"/>
                <a:gd name="connsiteX672" fmla="*/ 763858 w 2443163"/>
                <a:gd name="connsiteY672" fmla="*/ 448779 h 2444750"/>
                <a:gd name="connsiteX673" fmla="*/ 767439 w 2443163"/>
                <a:gd name="connsiteY673" fmla="*/ 454820 h 2444750"/>
                <a:gd name="connsiteX674" fmla="*/ 722468 w 2443163"/>
                <a:gd name="connsiteY674" fmla="*/ 482140 h 2444750"/>
                <a:gd name="connsiteX675" fmla="*/ 718321 w 2443163"/>
                <a:gd name="connsiteY675" fmla="*/ 485561 h 2444750"/>
                <a:gd name="connsiteX676" fmla="*/ 52388 w 2443163"/>
                <a:gd name="connsiteY676" fmla="*/ 869950 h 2444750"/>
                <a:gd name="connsiteX677" fmla="*/ 2157413 w 2443163"/>
                <a:gd name="connsiteY677" fmla="*/ 436563 h 2444750"/>
                <a:gd name="connsiteX678" fmla="*/ 1866741 w 2443163"/>
                <a:gd name="connsiteY678" fmla="*/ 608030 h 2444750"/>
                <a:gd name="connsiteX679" fmla="*/ 1864892 w 2443163"/>
                <a:gd name="connsiteY679" fmla="*/ 605788 h 2444750"/>
                <a:gd name="connsiteX680" fmla="*/ 753307 w 2443163"/>
                <a:gd name="connsiteY680" fmla="*/ 430984 h 2444750"/>
                <a:gd name="connsiteX681" fmla="*/ 758901 w 2443163"/>
                <a:gd name="connsiteY681" fmla="*/ 440420 h 2444750"/>
                <a:gd name="connsiteX682" fmla="*/ 60325 w 2443163"/>
                <a:gd name="connsiteY682" fmla="*/ 842963 h 2444750"/>
                <a:gd name="connsiteX683" fmla="*/ 2149476 w 2443163"/>
                <a:gd name="connsiteY683" fmla="*/ 425450 h 2444750"/>
                <a:gd name="connsiteX684" fmla="*/ 1857356 w 2443163"/>
                <a:gd name="connsiteY684" fmla="*/ 596655 h 2444750"/>
                <a:gd name="connsiteX685" fmla="*/ 1856088 w 2443163"/>
                <a:gd name="connsiteY685" fmla="*/ 595118 h 2444750"/>
                <a:gd name="connsiteX686" fmla="*/ 2135188 w 2443163"/>
                <a:gd name="connsiteY686" fmla="*/ 411163 h 2444750"/>
                <a:gd name="connsiteX687" fmla="*/ 1843196 w 2443163"/>
                <a:gd name="connsiteY687" fmla="*/ 583213 h 2444750"/>
                <a:gd name="connsiteX688" fmla="*/ 1840812 w 2443163"/>
                <a:gd name="connsiteY688" fmla="*/ 581246 h 2444750"/>
                <a:gd name="connsiteX689" fmla="*/ 740795 w 2443163"/>
                <a:gd name="connsiteY689" fmla="*/ 409881 h 2444750"/>
                <a:gd name="connsiteX690" fmla="*/ 748512 w 2443163"/>
                <a:gd name="connsiteY690" fmla="*/ 422898 h 2444750"/>
                <a:gd name="connsiteX691" fmla="*/ 66675 w 2443163"/>
                <a:gd name="connsiteY691" fmla="*/ 817563 h 2444750"/>
                <a:gd name="connsiteX692" fmla="*/ 2119313 w 2443163"/>
                <a:gd name="connsiteY692" fmla="*/ 392113 h 2444750"/>
                <a:gd name="connsiteX693" fmla="*/ 1823589 w 2443163"/>
                <a:gd name="connsiteY693" fmla="*/ 567035 h 2444750"/>
                <a:gd name="connsiteX694" fmla="*/ 1820840 w 2443163"/>
                <a:gd name="connsiteY694" fmla="*/ 564768 h 2444750"/>
                <a:gd name="connsiteX695" fmla="*/ 2116138 w 2443163"/>
                <a:gd name="connsiteY695" fmla="*/ 392113 h 2444750"/>
                <a:gd name="connsiteX696" fmla="*/ 1819720 w 2443163"/>
                <a:gd name="connsiteY696" fmla="*/ 563843 h 2444750"/>
                <a:gd name="connsiteX697" fmla="*/ 1819231 w 2443163"/>
                <a:gd name="connsiteY697" fmla="*/ 563440 h 2444750"/>
                <a:gd name="connsiteX698" fmla="*/ 726080 w 2443163"/>
                <a:gd name="connsiteY698" fmla="*/ 385063 h 2444750"/>
                <a:gd name="connsiteX699" fmla="*/ 733151 w 2443163"/>
                <a:gd name="connsiteY699" fmla="*/ 396988 h 2444750"/>
                <a:gd name="connsiteX700" fmla="*/ 85725 w 2443163"/>
                <a:gd name="connsiteY700" fmla="*/ 771525 h 2444750"/>
                <a:gd name="connsiteX701" fmla="*/ 2100263 w 2443163"/>
                <a:gd name="connsiteY701" fmla="*/ 373063 h 2444750"/>
                <a:gd name="connsiteX702" fmla="*/ 1802046 w 2443163"/>
                <a:gd name="connsiteY702" fmla="*/ 549261 h 2444750"/>
                <a:gd name="connsiteX703" fmla="*/ 1799354 w 2443163"/>
                <a:gd name="connsiteY703" fmla="*/ 547040 h 2444750"/>
                <a:gd name="connsiteX704" fmla="*/ 2097088 w 2443163"/>
                <a:gd name="connsiteY704" fmla="*/ 368300 h 2444750"/>
                <a:gd name="connsiteX705" fmla="*/ 1795345 w 2443163"/>
                <a:gd name="connsiteY705" fmla="*/ 543732 h 2444750"/>
                <a:gd name="connsiteX706" fmla="*/ 1794222 w 2443163"/>
                <a:gd name="connsiteY706" fmla="*/ 542806 h 2444750"/>
                <a:gd name="connsiteX707" fmla="*/ 711357 w 2443163"/>
                <a:gd name="connsiteY707" fmla="*/ 360230 h 2444750"/>
                <a:gd name="connsiteX708" fmla="*/ 718781 w 2443163"/>
                <a:gd name="connsiteY708" fmla="*/ 372751 h 2444750"/>
                <a:gd name="connsiteX709" fmla="*/ 104775 w 2443163"/>
                <a:gd name="connsiteY709" fmla="*/ 727075 h 2444750"/>
                <a:gd name="connsiteX710" fmla="*/ 2085975 w 2443163"/>
                <a:gd name="connsiteY710" fmla="*/ 357188 h 2444750"/>
                <a:gd name="connsiteX711" fmla="*/ 1783573 w 2443163"/>
                <a:gd name="connsiteY711" fmla="*/ 534020 h 2444750"/>
                <a:gd name="connsiteX712" fmla="*/ 1781870 w 2443163"/>
                <a:gd name="connsiteY712" fmla="*/ 532615 h 2444750"/>
                <a:gd name="connsiteX713" fmla="*/ 702549 w 2443163"/>
                <a:gd name="connsiteY713" fmla="*/ 345375 h 2444750"/>
                <a:gd name="connsiteX714" fmla="*/ 704776 w 2443163"/>
                <a:gd name="connsiteY714" fmla="*/ 349131 h 2444750"/>
                <a:gd name="connsiteX715" fmla="*/ 123825 w 2443163"/>
                <a:gd name="connsiteY715" fmla="*/ 685800 h 2444750"/>
                <a:gd name="connsiteX716" fmla="*/ 2063750 w 2443163"/>
                <a:gd name="connsiteY716" fmla="*/ 339725 h 2444750"/>
                <a:gd name="connsiteX717" fmla="*/ 1763476 w 2443163"/>
                <a:gd name="connsiteY717" fmla="*/ 517438 h 2444750"/>
                <a:gd name="connsiteX718" fmla="*/ 1760132 w 2443163"/>
                <a:gd name="connsiteY718" fmla="*/ 514679 h 2444750"/>
                <a:gd name="connsiteX719" fmla="*/ 695612 w 2443163"/>
                <a:gd name="connsiteY719" fmla="*/ 333675 h 2444750"/>
                <a:gd name="connsiteX720" fmla="*/ 699340 w 2443163"/>
                <a:gd name="connsiteY720" fmla="*/ 339963 h 2444750"/>
                <a:gd name="connsiteX721" fmla="*/ 131763 w 2443163"/>
                <a:gd name="connsiteY721" fmla="*/ 666750 h 2444750"/>
                <a:gd name="connsiteX722" fmla="*/ 2052638 w 2443163"/>
                <a:gd name="connsiteY722" fmla="*/ 327025 h 2444750"/>
                <a:gd name="connsiteX723" fmla="*/ 1748553 w 2443163"/>
                <a:gd name="connsiteY723" fmla="*/ 505125 h 2444750"/>
                <a:gd name="connsiteX724" fmla="*/ 1746480 w 2443163"/>
                <a:gd name="connsiteY724" fmla="*/ 503415 h 2444750"/>
                <a:gd name="connsiteX725" fmla="*/ 691419 w 2443163"/>
                <a:gd name="connsiteY725" fmla="*/ 326602 h 2444750"/>
                <a:gd name="connsiteX726" fmla="*/ 692827 w 2443163"/>
                <a:gd name="connsiteY726" fmla="*/ 328978 h 2444750"/>
                <a:gd name="connsiteX727" fmla="*/ 142875 w 2443163"/>
                <a:gd name="connsiteY727" fmla="*/ 647700 h 2444750"/>
                <a:gd name="connsiteX728" fmla="*/ 683532 w 2443163"/>
                <a:gd name="connsiteY728" fmla="*/ 313300 h 2444750"/>
                <a:gd name="connsiteX729" fmla="*/ 689255 w 2443163"/>
                <a:gd name="connsiteY729" fmla="*/ 322953 h 2444750"/>
                <a:gd name="connsiteX730" fmla="*/ 150813 w 2443163"/>
                <a:gd name="connsiteY730" fmla="*/ 633413 h 2444750"/>
                <a:gd name="connsiteX731" fmla="*/ 2028825 w 2443163"/>
                <a:gd name="connsiteY731" fmla="*/ 304800 h 2444750"/>
                <a:gd name="connsiteX732" fmla="*/ 1724730 w 2443163"/>
                <a:gd name="connsiteY732" fmla="*/ 485470 h 2444750"/>
                <a:gd name="connsiteX733" fmla="*/ 1720960 w 2443163"/>
                <a:gd name="connsiteY733" fmla="*/ 482359 h 2444750"/>
                <a:gd name="connsiteX734" fmla="*/ 670253 w 2443163"/>
                <a:gd name="connsiteY734" fmla="*/ 290903 h 2444750"/>
                <a:gd name="connsiteX735" fmla="*/ 678104 w 2443163"/>
                <a:gd name="connsiteY735" fmla="*/ 304146 h 2444750"/>
                <a:gd name="connsiteX736" fmla="*/ 168275 w 2443163"/>
                <a:gd name="connsiteY736" fmla="*/ 598488 h 2444750"/>
                <a:gd name="connsiteX737" fmla="*/ 2006601 w 2443163"/>
                <a:gd name="connsiteY737" fmla="*/ 285750 h 2444750"/>
                <a:gd name="connsiteX738" fmla="*/ 1698280 w 2443163"/>
                <a:gd name="connsiteY738" fmla="*/ 468523 h 2444750"/>
                <a:gd name="connsiteX739" fmla="*/ 1694503 w 2443163"/>
                <a:gd name="connsiteY739" fmla="*/ 466228 h 2444750"/>
                <a:gd name="connsiteX740" fmla="*/ 662700 w 2443163"/>
                <a:gd name="connsiteY740" fmla="*/ 278164 h 2444750"/>
                <a:gd name="connsiteX741" fmla="*/ 663097 w 2443163"/>
                <a:gd name="connsiteY741" fmla="*/ 278834 h 2444750"/>
                <a:gd name="connsiteX742" fmla="*/ 206375 w 2443163"/>
                <a:gd name="connsiteY742" fmla="*/ 542925 h 2444750"/>
                <a:gd name="connsiteX743" fmla="*/ 1992313 w 2443163"/>
                <a:gd name="connsiteY743" fmla="*/ 271463 h 2444750"/>
                <a:gd name="connsiteX744" fmla="*/ 1678511 w 2443163"/>
                <a:gd name="connsiteY744" fmla="*/ 456513 h 2444750"/>
                <a:gd name="connsiteX745" fmla="*/ 1675158 w 2443163"/>
                <a:gd name="connsiteY745" fmla="*/ 454476 h 2444750"/>
                <a:gd name="connsiteX746" fmla="*/ 1987551 w 2443163"/>
                <a:gd name="connsiteY746" fmla="*/ 271463 h 2444750"/>
                <a:gd name="connsiteX747" fmla="*/ 1673208 w 2443163"/>
                <a:gd name="connsiteY747" fmla="*/ 453291 h 2444750"/>
                <a:gd name="connsiteX748" fmla="*/ 1672567 w 2443163"/>
                <a:gd name="connsiteY748" fmla="*/ 452902 h 2444750"/>
                <a:gd name="connsiteX749" fmla="*/ 656070 w 2443163"/>
                <a:gd name="connsiteY749" fmla="*/ 266982 h 2444750"/>
                <a:gd name="connsiteX750" fmla="*/ 662247 w 2443163"/>
                <a:gd name="connsiteY750" fmla="*/ 277401 h 2444750"/>
                <a:gd name="connsiteX751" fmla="*/ 211138 w 2443163"/>
                <a:gd name="connsiteY751" fmla="*/ 538163 h 2444750"/>
                <a:gd name="connsiteX752" fmla="*/ 1973263 w 2443163"/>
                <a:gd name="connsiteY752" fmla="*/ 260350 h 2444750"/>
                <a:gd name="connsiteX753" fmla="*/ 1658847 w 2443163"/>
                <a:gd name="connsiteY753" fmla="*/ 444567 h 2444750"/>
                <a:gd name="connsiteX754" fmla="*/ 1656014 w 2443163"/>
                <a:gd name="connsiteY754" fmla="*/ 442846 h 2444750"/>
                <a:gd name="connsiteX755" fmla="*/ 1965326 w 2443163"/>
                <a:gd name="connsiteY755" fmla="*/ 252413 h 2444750"/>
                <a:gd name="connsiteX756" fmla="*/ 1647163 w 2443163"/>
                <a:gd name="connsiteY756" fmla="*/ 437469 h 2444750"/>
                <a:gd name="connsiteX757" fmla="*/ 1647092 w 2443163"/>
                <a:gd name="connsiteY757" fmla="*/ 437425 h 2444750"/>
                <a:gd name="connsiteX758" fmla="*/ 1645461 w 2443163"/>
                <a:gd name="connsiteY758" fmla="*/ 436640 h 2444750"/>
                <a:gd name="connsiteX759" fmla="*/ 646742 w 2443163"/>
                <a:gd name="connsiteY759" fmla="*/ 251250 h 2444750"/>
                <a:gd name="connsiteX760" fmla="*/ 650246 w 2443163"/>
                <a:gd name="connsiteY760" fmla="*/ 257158 h 2444750"/>
                <a:gd name="connsiteX761" fmla="*/ 241300 w 2443163"/>
                <a:gd name="connsiteY761" fmla="*/ 493713 h 2444750"/>
                <a:gd name="connsiteX762" fmla="*/ 1943101 w 2443163"/>
                <a:gd name="connsiteY762" fmla="*/ 236538 h 2444750"/>
                <a:gd name="connsiteX763" fmla="*/ 1622844 w 2443163"/>
                <a:gd name="connsiteY763" fmla="*/ 425744 h 2444750"/>
                <a:gd name="connsiteX764" fmla="*/ 1618936 w 2443163"/>
                <a:gd name="connsiteY764" fmla="*/ 423862 h 2444750"/>
                <a:gd name="connsiteX765" fmla="*/ 634024 w 2443163"/>
                <a:gd name="connsiteY765" fmla="*/ 229799 h 2444750"/>
                <a:gd name="connsiteX766" fmla="*/ 643369 w 2443163"/>
                <a:gd name="connsiteY766" fmla="*/ 245560 h 2444750"/>
                <a:gd name="connsiteX767" fmla="*/ 266700 w 2443163"/>
                <a:gd name="connsiteY767" fmla="*/ 463550 h 2444750"/>
                <a:gd name="connsiteX768" fmla="*/ 1920876 w 2443163"/>
                <a:gd name="connsiteY768" fmla="*/ 219075 h 2444750"/>
                <a:gd name="connsiteX769" fmla="*/ 1595200 w 2443163"/>
                <a:gd name="connsiteY769" fmla="*/ 412428 h 2444750"/>
                <a:gd name="connsiteX770" fmla="*/ 1590060 w 2443163"/>
                <a:gd name="connsiteY770" fmla="*/ 409952 h 2444750"/>
                <a:gd name="connsiteX771" fmla="*/ 1916113 w 2443163"/>
                <a:gd name="connsiteY771" fmla="*/ 219075 h 2444750"/>
                <a:gd name="connsiteX772" fmla="*/ 1587910 w 2443163"/>
                <a:gd name="connsiteY772" fmla="*/ 408916 h 2444750"/>
                <a:gd name="connsiteX773" fmla="*/ 1587395 w 2443163"/>
                <a:gd name="connsiteY773" fmla="*/ 408668 h 2444750"/>
                <a:gd name="connsiteX774" fmla="*/ 625951 w 2443163"/>
                <a:gd name="connsiteY774" fmla="*/ 216183 h 2444750"/>
                <a:gd name="connsiteX775" fmla="*/ 626665 w 2443163"/>
                <a:gd name="connsiteY775" fmla="*/ 217387 h 2444750"/>
                <a:gd name="connsiteX776" fmla="*/ 327025 w 2443163"/>
                <a:gd name="connsiteY776" fmla="*/ 392113 h 2444750"/>
                <a:gd name="connsiteX777" fmla="*/ 1912938 w 2443163"/>
                <a:gd name="connsiteY777" fmla="*/ 214313 h 2444750"/>
                <a:gd name="connsiteX778" fmla="*/ 1582244 w 2443163"/>
                <a:gd name="connsiteY778" fmla="*/ 406187 h 2444750"/>
                <a:gd name="connsiteX779" fmla="*/ 1581466 w 2443163"/>
                <a:gd name="connsiteY779" fmla="*/ 405812 h 2444750"/>
                <a:gd name="connsiteX780" fmla="*/ 622643 w 2443163"/>
                <a:gd name="connsiteY780" fmla="*/ 210603 h 2444750"/>
                <a:gd name="connsiteX781" fmla="*/ 625208 w 2443163"/>
                <a:gd name="connsiteY781" fmla="*/ 214929 h 2444750"/>
                <a:gd name="connsiteX782" fmla="*/ 334963 w 2443163"/>
                <a:gd name="connsiteY782" fmla="*/ 384175 h 2444750"/>
                <a:gd name="connsiteX783" fmla="*/ 1901826 w 2443163"/>
                <a:gd name="connsiteY783" fmla="*/ 206375 h 2444750"/>
                <a:gd name="connsiteX784" fmla="*/ 1570280 w 2443163"/>
                <a:gd name="connsiteY784" fmla="*/ 400423 h 2444750"/>
                <a:gd name="connsiteX785" fmla="*/ 1569058 w 2443163"/>
                <a:gd name="connsiteY785" fmla="*/ 399834 h 2444750"/>
                <a:gd name="connsiteX786" fmla="*/ 1567194 w 2443163"/>
                <a:gd name="connsiteY786" fmla="*/ 399152 h 2444750"/>
                <a:gd name="connsiteX787" fmla="*/ 616821 w 2443163"/>
                <a:gd name="connsiteY787" fmla="*/ 200783 h 2444750"/>
                <a:gd name="connsiteX788" fmla="*/ 619253 w 2443163"/>
                <a:gd name="connsiteY788" fmla="*/ 204886 h 2444750"/>
                <a:gd name="connsiteX789" fmla="*/ 360363 w 2443163"/>
                <a:gd name="connsiteY789" fmla="*/ 354013 h 2444750"/>
                <a:gd name="connsiteX790" fmla="*/ 1885951 w 2443163"/>
                <a:gd name="connsiteY790" fmla="*/ 195263 h 2444750"/>
                <a:gd name="connsiteX791" fmla="*/ 1549533 w 2443163"/>
                <a:gd name="connsiteY791" fmla="*/ 392688 h 2444750"/>
                <a:gd name="connsiteX792" fmla="*/ 1546529 w 2443163"/>
                <a:gd name="connsiteY792" fmla="*/ 391589 h 2444750"/>
                <a:gd name="connsiteX793" fmla="*/ 1878013 w 2443163"/>
                <a:gd name="connsiteY793" fmla="*/ 192088 h 2444750"/>
                <a:gd name="connsiteX794" fmla="*/ 1539790 w 2443163"/>
                <a:gd name="connsiteY794" fmla="*/ 389122 h 2444750"/>
                <a:gd name="connsiteX795" fmla="*/ 1537663 w 2443163"/>
                <a:gd name="connsiteY795" fmla="*/ 388344 h 2444750"/>
                <a:gd name="connsiteX796" fmla="*/ 610435 w 2443163"/>
                <a:gd name="connsiteY796" fmla="*/ 190013 h 2444750"/>
                <a:gd name="connsiteX797" fmla="*/ 614324 w 2443163"/>
                <a:gd name="connsiteY797" fmla="*/ 196572 h 2444750"/>
                <a:gd name="connsiteX798" fmla="*/ 387350 w 2443163"/>
                <a:gd name="connsiteY798" fmla="*/ 327025 h 2444750"/>
                <a:gd name="connsiteX799" fmla="*/ 1860551 w 2443163"/>
                <a:gd name="connsiteY799" fmla="*/ 180975 h 2444750"/>
                <a:gd name="connsiteX800" fmla="*/ 1519320 w 2443163"/>
                <a:gd name="connsiteY800" fmla="*/ 381630 h 2444750"/>
                <a:gd name="connsiteX801" fmla="*/ 1514625 w 2443163"/>
                <a:gd name="connsiteY801" fmla="*/ 379912 h 2444750"/>
                <a:gd name="connsiteX802" fmla="*/ 603030 w 2443163"/>
                <a:gd name="connsiteY802" fmla="*/ 177524 h 2444750"/>
                <a:gd name="connsiteX803" fmla="*/ 606535 w 2443163"/>
                <a:gd name="connsiteY803" fmla="*/ 183435 h 2444750"/>
                <a:gd name="connsiteX804" fmla="*/ 450850 w 2443163"/>
                <a:gd name="connsiteY804" fmla="*/ 271463 h 2444750"/>
                <a:gd name="connsiteX805" fmla="*/ 1852613 w 2443163"/>
                <a:gd name="connsiteY805" fmla="*/ 176213 h 2444750"/>
                <a:gd name="connsiteX806" fmla="*/ 1506565 w 2443163"/>
                <a:gd name="connsiteY806" fmla="*/ 376962 h 2444750"/>
                <a:gd name="connsiteX807" fmla="*/ 1505623 w 2443163"/>
                <a:gd name="connsiteY807" fmla="*/ 376617 h 2444750"/>
                <a:gd name="connsiteX808" fmla="*/ 598905 w 2443163"/>
                <a:gd name="connsiteY808" fmla="*/ 170566 h 2444750"/>
                <a:gd name="connsiteX809" fmla="*/ 600842 w 2443163"/>
                <a:gd name="connsiteY809" fmla="*/ 173834 h 2444750"/>
                <a:gd name="connsiteX810" fmla="*/ 515938 w 2443163"/>
                <a:gd name="connsiteY810" fmla="*/ 222250 h 2444750"/>
                <a:gd name="connsiteX811" fmla="*/ 612775 w 2443163"/>
                <a:gd name="connsiteY811" fmla="*/ 161925 h 2444750"/>
                <a:gd name="connsiteX812" fmla="*/ 598905 w 2443163"/>
                <a:gd name="connsiteY812" fmla="*/ 170566 h 2444750"/>
                <a:gd name="connsiteX813" fmla="*/ 598488 w 2443163"/>
                <a:gd name="connsiteY813" fmla="*/ 169863 h 2444750"/>
                <a:gd name="connsiteX814" fmla="*/ 1825626 w 2443163"/>
                <a:gd name="connsiteY814" fmla="*/ 158750 h 2444750"/>
                <a:gd name="connsiteX815" fmla="*/ 1476033 w 2443163"/>
                <a:gd name="connsiteY815" fmla="*/ 366986 h 2444750"/>
                <a:gd name="connsiteX816" fmla="*/ 1468384 w 2443163"/>
                <a:gd name="connsiteY816" fmla="*/ 365019 h 2444750"/>
                <a:gd name="connsiteX817" fmla="*/ 1822451 w 2443163"/>
                <a:gd name="connsiteY817" fmla="*/ 158750 h 2444750"/>
                <a:gd name="connsiteX818" fmla="*/ 1466616 w 2443163"/>
                <a:gd name="connsiteY818" fmla="*/ 364564 h 2444750"/>
                <a:gd name="connsiteX819" fmla="*/ 1465872 w 2443163"/>
                <a:gd name="connsiteY819" fmla="*/ 364373 h 2444750"/>
                <a:gd name="connsiteX820" fmla="*/ 1792288 w 2443163"/>
                <a:gd name="connsiteY820" fmla="*/ 142875 h 2444750"/>
                <a:gd name="connsiteX821" fmla="*/ 1433949 w 2443163"/>
                <a:gd name="connsiteY821" fmla="*/ 356165 h 2444750"/>
                <a:gd name="connsiteX822" fmla="*/ 1426731 w 2443163"/>
                <a:gd name="connsiteY822" fmla="*/ 354309 h 2444750"/>
                <a:gd name="connsiteX823" fmla="*/ 1773238 w 2443163"/>
                <a:gd name="connsiteY823" fmla="*/ 131763 h 2444750"/>
                <a:gd name="connsiteX824" fmla="*/ 1405733 w 2443163"/>
                <a:gd name="connsiteY824" fmla="*/ 348910 h 2444750"/>
                <a:gd name="connsiteX825" fmla="*/ 1401490 w 2443163"/>
                <a:gd name="connsiteY825" fmla="*/ 347819 h 2444750"/>
                <a:gd name="connsiteX826" fmla="*/ 1400110 w 2443163"/>
                <a:gd name="connsiteY826" fmla="*/ 347608 h 2444750"/>
                <a:gd name="connsiteX827" fmla="*/ 1746251 w 2443163"/>
                <a:gd name="connsiteY827" fmla="*/ 117475 h 2444750"/>
                <a:gd name="connsiteX828" fmla="*/ 1368086 w 2443163"/>
                <a:gd name="connsiteY828" fmla="*/ 342720 h 2444750"/>
                <a:gd name="connsiteX829" fmla="*/ 1358167 w 2443163"/>
                <a:gd name="connsiteY829" fmla="*/ 341207 h 2444750"/>
                <a:gd name="connsiteX830" fmla="*/ 708025 w 2443163"/>
                <a:gd name="connsiteY830" fmla="*/ 112713 h 2444750"/>
                <a:gd name="connsiteX831" fmla="*/ 603030 w 2443163"/>
                <a:gd name="connsiteY831" fmla="*/ 177524 h 2444750"/>
                <a:gd name="connsiteX832" fmla="*/ 600842 w 2443163"/>
                <a:gd name="connsiteY832" fmla="*/ 173834 h 2444750"/>
                <a:gd name="connsiteX833" fmla="*/ 1720851 w 2443163"/>
                <a:gd name="connsiteY833" fmla="*/ 104775 h 2444750"/>
                <a:gd name="connsiteX834" fmla="*/ 1329216 w 2443163"/>
                <a:gd name="connsiteY834" fmla="*/ 336788 h 2444750"/>
                <a:gd name="connsiteX835" fmla="*/ 1321364 w 2443163"/>
                <a:gd name="connsiteY835" fmla="*/ 335590 h 2444750"/>
                <a:gd name="connsiteX836" fmla="*/ 1712913 w 2443163"/>
                <a:gd name="connsiteY836" fmla="*/ 101600 h 2444750"/>
                <a:gd name="connsiteX837" fmla="*/ 1313227 w 2443163"/>
                <a:gd name="connsiteY837" fmla="*/ 334348 h 2444750"/>
                <a:gd name="connsiteX838" fmla="*/ 1312854 w 2443163"/>
                <a:gd name="connsiteY838" fmla="*/ 334291 h 2444750"/>
                <a:gd name="connsiteX839" fmla="*/ 1310923 w 2443163"/>
                <a:gd name="connsiteY839" fmla="*/ 334194 h 2444750"/>
                <a:gd name="connsiteX840" fmla="*/ 1682751 w 2443163"/>
                <a:gd name="connsiteY840" fmla="*/ 90488 h 2444750"/>
                <a:gd name="connsiteX841" fmla="*/ 1276520 w 2443163"/>
                <a:gd name="connsiteY841" fmla="*/ 332456 h 2444750"/>
                <a:gd name="connsiteX842" fmla="*/ 1264082 w 2443163"/>
                <a:gd name="connsiteY842" fmla="*/ 331828 h 2444750"/>
                <a:gd name="connsiteX843" fmla="*/ 1674813 w 2443163"/>
                <a:gd name="connsiteY843" fmla="*/ 87313 h 2444750"/>
                <a:gd name="connsiteX844" fmla="*/ 1254841 w 2443163"/>
                <a:gd name="connsiteY844" fmla="*/ 331362 h 2444750"/>
                <a:gd name="connsiteX845" fmla="*/ 1253029 w 2443163"/>
                <a:gd name="connsiteY845" fmla="*/ 331270 h 2444750"/>
                <a:gd name="connsiteX846" fmla="*/ 1652588 w 2443163"/>
                <a:gd name="connsiteY846" fmla="*/ 79375 h 2444750"/>
                <a:gd name="connsiteX847" fmla="*/ 1228525 w 2443163"/>
                <a:gd name="connsiteY847" fmla="*/ 330033 h 2444750"/>
                <a:gd name="connsiteX848" fmla="*/ 1221581 w 2443163"/>
                <a:gd name="connsiteY848" fmla="*/ 329682 h 2444750"/>
                <a:gd name="connsiteX849" fmla="*/ 1218141 w 2443163"/>
                <a:gd name="connsiteY849" fmla="*/ 329856 h 2444750"/>
                <a:gd name="connsiteX850" fmla="*/ 790575 w 2443163"/>
                <a:gd name="connsiteY850" fmla="*/ 79375 h 2444750"/>
                <a:gd name="connsiteX851" fmla="*/ 610435 w 2443163"/>
                <a:gd name="connsiteY851" fmla="*/ 190013 h 2444750"/>
                <a:gd name="connsiteX852" fmla="*/ 606535 w 2443163"/>
                <a:gd name="connsiteY852" fmla="*/ 183435 h 2444750"/>
                <a:gd name="connsiteX853" fmla="*/ 1614488 w 2443163"/>
                <a:gd name="connsiteY853" fmla="*/ 63500 h 2444750"/>
                <a:gd name="connsiteX854" fmla="*/ 1166352 w 2443163"/>
                <a:gd name="connsiteY854" fmla="*/ 332471 h 2444750"/>
                <a:gd name="connsiteX855" fmla="*/ 1146844 w 2443163"/>
                <a:gd name="connsiteY855" fmla="*/ 333456 h 2444750"/>
                <a:gd name="connsiteX856" fmla="*/ 1584326 w 2443163"/>
                <a:gd name="connsiteY856" fmla="*/ 57150 h 2444750"/>
                <a:gd name="connsiteX857" fmla="*/ 1111791 w 2443163"/>
                <a:gd name="connsiteY857" fmla="*/ 337117 h 2444750"/>
                <a:gd name="connsiteX858" fmla="*/ 1097038 w 2443163"/>
                <a:gd name="connsiteY858" fmla="*/ 339369 h 2444750"/>
                <a:gd name="connsiteX859" fmla="*/ 865188 w 2443163"/>
                <a:gd name="connsiteY859" fmla="*/ 52388 h 2444750"/>
                <a:gd name="connsiteX860" fmla="*/ 616821 w 2443163"/>
                <a:gd name="connsiteY860" fmla="*/ 200783 h 2444750"/>
                <a:gd name="connsiteX861" fmla="*/ 614324 w 2443163"/>
                <a:gd name="connsiteY861" fmla="*/ 196572 h 2444750"/>
                <a:gd name="connsiteX862" fmla="*/ 1550988 w 2443163"/>
                <a:gd name="connsiteY862" fmla="*/ 44450 h 2444750"/>
                <a:gd name="connsiteX863" fmla="*/ 1046872 w 2443163"/>
                <a:gd name="connsiteY863" fmla="*/ 347025 h 2444750"/>
                <a:gd name="connsiteX864" fmla="*/ 1041672 w 2443163"/>
                <a:gd name="connsiteY864" fmla="*/ 347819 h 2444750"/>
                <a:gd name="connsiteX865" fmla="*/ 1012950 w 2443163"/>
                <a:gd name="connsiteY865" fmla="*/ 355204 h 2444750"/>
                <a:gd name="connsiteX866" fmla="*/ 903288 w 2443163"/>
                <a:gd name="connsiteY866" fmla="*/ 41275 h 2444750"/>
                <a:gd name="connsiteX867" fmla="*/ 622643 w 2443163"/>
                <a:gd name="connsiteY867" fmla="*/ 210603 h 2444750"/>
                <a:gd name="connsiteX868" fmla="*/ 619253 w 2443163"/>
                <a:gd name="connsiteY868" fmla="*/ 204886 h 2444750"/>
                <a:gd name="connsiteX869" fmla="*/ 1531938 w 2443163"/>
                <a:gd name="connsiteY869" fmla="*/ 38100 h 2444750"/>
                <a:gd name="connsiteX870" fmla="*/ 978827 w 2443163"/>
                <a:gd name="connsiteY870" fmla="*/ 363978 h 2444750"/>
                <a:gd name="connsiteX871" fmla="*/ 960059 w 2443163"/>
                <a:gd name="connsiteY871" fmla="*/ 368804 h 2444750"/>
                <a:gd name="connsiteX872" fmla="*/ 1501775 w 2443163"/>
                <a:gd name="connsiteY872" fmla="*/ 33338 h 2444750"/>
                <a:gd name="connsiteX873" fmla="*/ 900535 w 2443163"/>
                <a:gd name="connsiteY873" fmla="*/ 390161 h 2444750"/>
                <a:gd name="connsiteX874" fmla="*/ 874105 w 2443163"/>
                <a:gd name="connsiteY874" fmla="*/ 399834 h 2444750"/>
                <a:gd name="connsiteX875" fmla="*/ 830185 w 2443163"/>
                <a:gd name="connsiteY875" fmla="*/ 420992 h 2444750"/>
                <a:gd name="connsiteX876" fmla="*/ 936625 w 2443163"/>
                <a:gd name="connsiteY876" fmla="*/ 33338 h 2444750"/>
                <a:gd name="connsiteX877" fmla="*/ 625951 w 2443163"/>
                <a:gd name="connsiteY877" fmla="*/ 216183 h 2444750"/>
                <a:gd name="connsiteX878" fmla="*/ 625208 w 2443163"/>
                <a:gd name="connsiteY878" fmla="*/ 214929 h 2444750"/>
                <a:gd name="connsiteX879" fmla="*/ 947738 w 2443163"/>
                <a:gd name="connsiteY879" fmla="*/ 30163 h 2444750"/>
                <a:gd name="connsiteX880" fmla="*/ 634024 w 2443163"/>
                <a:gd name="connsiteY880" fmla="*/ 229799 h 2444750"/>
                <a:gd name="connsiteX881" fmla="*/ 626665 w 2443163"/>
                <a:gd name="connsiteY881" fmla="*/ 217387 h 2444750"/>
                <a:gd name="connsiteX882" fmla="*/ 1476375 w 2443163"/>
                <a:gd name="connsiteY882" fmla="*/ 26988 h 2444750"/>
                <a:gd name="connsiteX883" fmla="*/ 763858 w 2443163"/>
                <a:gd name="connsiteY883" fmla="*/ 448779 h 2444750"/>
                <a:gd name="connsiteX884" fmla="*/ 758901 w 2443163"/>
                <a:gd name="connsiteY884" fmla="*/ 440420 h 2444750"/>
                <a:gd name="connsiteX885" fmla="*/ 1446213 w 2443163"/>
                <a:gd name="connsiteY885" fmla="*/ 19050 h 2444750"/>
                <a:gd name="connsiteX886" fmla="*/ 753307 w 2443163"/>
                <a:gd name="connsiteY886" fmla="*/ 430984 h 2444750"/>
                <a:gd name="connsiteX887" fmla="*/ 748512 w 2443163"/>
                <a:gd name="connsiteY887" fmla="*/ 422898 h 2444750"/>
                <a:gd name="connsiteX888" fmla="*/ 1042988 w 2443163"/>
                <a:gd name="connsiteY888" fmla="*/ 14288 h 2444750"/>
                <a:gd name="connsiteX889" fmla="*/ 646742 w 2443163"/>
                <a:gd name="connsiteY889" fmla="*/ 251250 h 2444750"/>
                <a:gd name="connsiteX890" fmla="*/ 643369 w 2443163"/>
                <a:gd name="connsiteY890" fmla="*/ 245560 h 2444750"/>
                <a:gd name="connsiteX891" fmla="*/ 1400175 w 2443163"/>
                <a:gd name="connsiteY891" fmla="*/ 11113 h 2444750"/>
                <a:gd name="connsiteX892" fmla="*/ 740795 w 2443163"/>
                <a:gd name="connsiteY892" fmla="*/ 409881 h 2444750"/>
                <a:gd name="connsiteX893" fmla="*/ 733151 w 2443163"/>
                <a:gd name="connsiteY893" fmla="*/ 396988 h 2444750"/>
                <a:gd name="connsiteX894" fmla="*/ 1350963 w 2443163"/>
                <a:gd name="connsiteY894" fmla="*/ 7938 h 2444750"/>
                <a:gd name="connsiteX895" fmla="*/ 726080 w 2443163"/>
                <a:gd name="connsiteY895" fmla="*/ 385063 h 2444750"/>
                <a:gd name="connsiteX896" fmla="*/ 718781 w 2443163"/>
                <a:gd name="connsiteY896" fmla="*/ 372751 h 2444750"/>
                <a:gd name="connsiteX897" fmla="*/ 1081088 w 2443163"/>
                <a:gd name="connsiteY897" fmla="*/ 7938 h 2444750"/>
                <a:gd name="connsiteX898" fmla="*/ 656070 w 2443163"/>
                <a:gd name="connsiteY898" fmla="*/ 266982 h 2444750"/>
                <a:gd name="connsiteX899" fmla="*/ 650246 w 2443163"/>
                <a:gd name="connsiteY899" fmla="*/ 257158 h 2444750"/>
                <a:gd name="connsiteX900" fmla="*/ 1301750 w 2443163"/>
                <a:gd name="connsiteY900" fmla="*/ 3175 h 2444750"/>
                <a:gd name="connsiteX901" fmla="*/ 711357 w 2443163"/>
                <a:gd name="connsiteY901" fmla="*/ 360230 h 2444750"/>
                <a:gd name="connsiteX902" fmla="*/ 704776 w 2443163"/>
                <a:gd name="connsiteY902" fmla="*/ 349131 h 2444750"/>
                <a:gd name="connsiteX903" fmla="*/ 1284288 w 2443163"/>
                <a:gd name="connsiteY903" fmla="*/ 3175 h 2444750"/>
                <a:gd name="connsiteX904" fmla="*/ 702549 w 2443163"/>
                <a:gd name="connsiteY904" fmla="*/ 345375 h 2444750"/>
                <a:gd name="connsiteX905" fmla="*/ 699340 w 2443163"/>
                <a:gd name="connsiteY905" fmla="*/ 339963 h 2444750"/>
                <a:gd name="connsiteX906" fmla="*/ 1139825 w 2443163"/>
                <a:gd name="connsiteY906" fmla="*/ 3175 h 2444750"/>
                <a:gd name="connsiteX907" fmla="*/ 670253 w 2443163"/>
                <a:gd name="connsiteY907" fmla="*/ 290903 h 2444750"/>
                <a:gd name="connsiteX908" fmla="*/ 663097 w 2443163"/>
                <a:gd name="connsiteY908" fmla="*/ 278834 h 2444750"/>
                <a:gd name="connsiteX909" fmla="*/ 1136650 w 2443163"/>
                <a:gd name="connsiteY909" fmla="*/ 3175 h 2444750"/>
                <a:gd name="connsiteX910" fmla="*/ 662700 w 2443163"/>
                <a:gd name="connsiteY910" fmla="*/ 278164 h 2444750"/>
                <a:gd name="connsiteX911" fmla="*/ 662247 w 2443163"/>
                <a:gd name="connsiteY911" fmla="*/ 277401 h 2444750"/>
                <a:gd name="connsiteX912" fmla="*/ 1260475 w 2443163"/>
                <a:gd name="connsiteY912" fmla="*/ 0 h 2444750"/>
                <a:gd name="connsiteX913" fmla="*/ 695612 w 2443163"/>
                <a:gd name="connsiteY913" fmla="*/ 333675 h 2444750"/>
                <a:gd name="connsiteX914" fmla="*/ 692827 w 2443163"/>
                <a:gd name="connsiteY914" fmla="*/ 328978 h 2444750"/>
                <a:gd name="connsiteX915" fmla="*/ 1249363 w 2443163"/>
                <a:gd name="connsiteY915" fmla="*/ 0 h 2444750"/>
                <a:gd name="connsiteX916" fmla="*/ 691419 w 2443163"/>
                <a:gd name="connsiteY916" fmla="*/ 326602 h 2444750"/>
                <a:gd name="connsiteX917" fmla="*/ 689255 w 2443163"/>
                <a:gd name="connsiteY917" fmla="*/ 322953 h 2444750"/>
                <a:gd name="connsiteX918" fmla="*/ 1204913 w 2443163"/>
                <a:gd name="connsiteY918" fmla="*/ 0 h 2444750"/>
                <a:gd name="connsiteX919" fmla="*/ 683532 w 2443163"/>
                <a:gd name="connsiteY919" fmla="*/ 313300 h 2444750"/>
                <a:gd name="connsiteX920" fmla="*/ 678104 w 2443163"/>
                <a:gd name="connsiteY920" fmla="*/ 304146 h 244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</a:cxnLst>
              <a:rect l="l" t="t" r="r" b="b"/>
              <a:pathLst>
                <a:path w="2443163" h="2444750">
                  <a:moveTo>
                    <a:pt x="1401372" y="2358486"/>
                  </a:moveTo>
                  <a:lnTo>
                    <a:pt x="1368787" y="2377997"/>
                  </a:lnTo>
                  <a:lnTo>
                    <a:pt x="1260475" y="2439988"/>
                  </a:lnTo>
                  <a:close/>
                  <a:moveTo>
                    <a:pt x="1839660" y="2263253"/>
                  </a:moveTo>
                  <a:lnTo>
                    <a:pt x="1840102" y="2263998"/>
                  </a:lnTo>
                  <a:lnTo>
                    <a:pt x="1690688" y="2349500"/>
                  </a:lnTo>
                  <a:close/>
                  <a:moveTo>
                    <a:pt x="1853565" y="2255203"/>
                  </a:moveTo>
                  <a:lnTo>
                    <a:pt x="1839660" y="2263253"/>
                  </a:lnTo>
                  <a:lnTo>
                    <a:pt x="1839558" y="2263082"/>
                  </a:lnTo>
                  <a:close/>
                  <a:moveTo>
                    <a:pt x="1583778" y="2254950"/>
                  </a:moveTo>
                  <a:lnTo>
                    <a:pt x="1257300" y="2444750"/>
                  </a:lnTo>
                  <a:lnTo>
                    <a:pt x="1368787" y="2377997"/>
                  </a:lnTo>
                  <a:close/>
                  <a:moveTo>
                    <a:pt x="1833690" y="2253184"/>
                  </a:moveTo>
                  <a:lnTo>
                    <a:pt x="1839558" y="2263082"/>
                  </a:lnTo>
                  <a:lnTo>
                    <a:pt x="1685926" y="2349500"/>
                  </a:lnTo>
                  <a:close/>
                  <a:moveTo>
                    <a:pt x="1821913" y="2233321"/>
                  </a:moveTo>
                  <a:lnTo>
                    <a:pt x="1825374" y="2239157"/>
                  </a:lnTo>
                  <a:lnTo>
                    <a:pt x="1547813" y="2398713"/>
                  </a:lnTo>
                  <a:close/>
                  <a:moveTo>
                    <a:pt x="1813385" y="2218936"/>
                  </a:moveTo>
                  <a:lnTo>
                    <a:pt x="1818436" y="2227455"/>
                  </a:lnTo>
                  <a:lnTo>
                    <a:pt x="1501775" y="2409825"/>
                  </a:lnTo>
                  <a:close/>
                  <a:moveTo>
                    <a:pt x="1805415" y="2205494"/>
                  </a:moveTo>
                  <a:lnTo>
                    <a:pt x="1807548" y="2209093"/>
                  </a:lnTo>
                  <a:lnTo>
                    <a:pt x="1430338" y="2425700"/>
                  </a:lnTo>
                  <a:close/>
                  <a:moveTo>
                    <a:pt x="1946282" y="2203236"/>
                  </a:moveTo>
                  <a:lnTo>
                    <a:pt x="1830388" y="2282825"/>
                  </a:lnTo>
                  <a:lnTo>
                    <a:pt x="1844676" y="2271713"/>
                  </a:lnTo>
                  <a:lnTo>
                    <a:pt x="1840102" y="2263998"/>
                  </a:lnTo>
                  <a:close/>
                  <a:moveTo>
                    <a:pt x="1801840" y="2199465"/>
                  </a:moveTo>
                  <a:lnTo>
                    <a:pt x="1804305" y="2203622"/>
                  </a:lnTo>
                  <a:lnTo>
                    <a:pt x="1416050" y="2428875"/>
                  </a:lnTo>
                  <a:close/>
                  <a:moveTo>
                    <a:pt x="1965326" y="2192338"/>
                  </a:moveTo>
                  <a:lnTo>
                    <a:pt x="1946282" y="2203236"/>
                  </a:lnTo>
                  <a:lnTo>
                    <a:pt x="1947777" y="2202209"/>
                  </a:lnTo>
                  <a:close/>
                  <a:moveTo>
                    <a:pt x="1962151" y="2192338"/>
                  </a:moveTo>
                  <a:lnTo>
                    <a:pt x="1947777" y="2202209"/>
                  </a:lnTo>
                  <a:lnTo>
                    <a:pt x="1853565" y="2255203"/>
                  </a:lnTo>
                  <a:close/>
                  <a:moveTo>
                    <a:pt x="1793277" y="2185022"/>
                  </a:moveTo>
                  <a:lnTo>
                    <a:pt x="1799042" y="2194745"/>
                  </a:lnTo>
                  <a:lnTo>
                    <a:pt x="1385888" y="2433638"/>
                  </a:lnTo>
                  <a:close/>
                  <a:moveTo>
                    <a:pt x="1784350" y="2169966"/>
                  </a:moveTo>
                  <a:lnTo>
                    <a:pt x="1787240" y="2174840"/>
                  </a:lnTo>
                  <a:lnTo>
                    <a:pt x="1328738" y="2439988"/>
                  </a:lnTo>
                  <a:close/>
                  <a:moveTo>
                    <a:pt x="1777055" y="2157663"/>
                  </a:moveTo>
                  <a:lnTo>
                    <a:pt x="1781522" y="2165196"/>
                  </a:lnTo>
                  <a:lnTo>
                    <a:pt x="1306513" y="2439988"/>
                  </a:lnTo>
                  <a:close/>
                  <a:moveTo>
                    <a:pt x="1770408" y="2146451"/>
                  </a:moveTo>
                  <a:lnTo>
                    <a:pt x="1771153" y="2147708"/>
                  </a:lnTo>
                  <a:lnTo>
                    <a:pt x="1583778" y="2254950"/>
                  </a:lnTo>
                  <a:close/>
                  <a:moveTo>
                    <a:pt x="1766502" y="2139863"/>
                  </a:moveTo>
                  <a:lnTo>
                    <a:pt x="1769776" y="2145385"/>
                  </a:lnTo>
                  <a:lnTo>
                    <a:pt x="1401372" y="2358486"/>
                  </a:lnTo>
                  <a:close/>
                  <a:moveTo>
                    <a:pt x="1760776" y="2130205"/>
                  </a:moveTo>
                  <a:lnTo>
                    <a:pt x="1762228" y="2132654"/>
                  </a:lnTo>
                  <a:lnTo>
                    <a:pt x="1223963" y="2444750"/>
                  </a:lnTo>
                  <a:close/>
                  <a:moveTo>
                    <a:pt x="1752556" y="2116341"/>
                  </a:moveTo>
                  <a:lnTo>
                    <a:pt x="1758774" y="2126829"/>
                  </a:lnTo>
                  <a:lnTo>
                    <a:pt x="1208088" y="2444750"/>
                  </a:lnTo>
                  <a:close/>
                  <a:moveTo>
                    <a:pt x="1198718" y="2113914"/>
                  </a:moveTo>
                  <a:lnTo>
                    <a:pt x="1212029" y="2114586"/>
                  </a:lnTo>
                  <a:lnTo>
                    <a:pt x="782638" y="2362200"/>
                  </a:lnTo>
                  <a:close/>
                  <a:moveTo>
                    <a:pt x="1267988" y="2112725"/>
                  </a:moveTo>
                  <a:lnTo>
                    <a:pt x="815975" y="2373313"/>
                  </a:lnTo>
                  <a:lnTo>
                    <a:pt x="1252257" y="2113519"/>
                  </a:lnTo>
                  <a:close/>
                  <a:moveTo>
                    <a:pt x="1159437" y="2111930"/>
                  </a:moveTo>
                  <a:lnTo>
                    <a:pt x="1160670" y="2111993"/>
                  </a:lnTo>
                  <a:lnTo>
                    <a:pt x="749300" y="2349500"/>
                  </a:lnTo>
                  <a:close/>
                  <a:moveTo>
                    <a:pt x="1297396" y="2111240"/>
                  </a:moveTo>
                  <a:lnTo>
                    <a:pt x="831850" y="2379663"/>
                  </a:lnTo>
                  <a:lnTo>
                    <a:pt x="1288998" y="2111664"/>
                  </a:lnTo>
                  <a:close/>
                  <a:moveTo>
                    <a:pt x="1144212" y="2111161"/>
                  </a:moveTo>
                  <a:lnTo>
                    <a:pt x="1155613" y="2111737"/>
                  </a:lnTo>
                  <a:lnTo>
                    <a:pt x="749300" y="2346325"/>
                  </a:lnTo>
                  <a:close/>
                  <a:moveTo>
                    <a:pt x="1317721" y="2109717"/>
                  </a:moveTo>
                  <a:lnTo>
                    <a:pt x="842963" y="2384425"/>
                  </a:lnTo>
                  <a:lnTo>
                    <a:pt x="1312300" y="2110487"/>
                  </a:lnTo>
                  <a:lnTo>
                    <a:pt x="1312854" y="2110459"/>
                  </a:lnTo>
                  <a:close/>
                  <a:moveTo>
                    <a:pt x="1111435" y="2107579"/>
                  </a:moveTo>
                  <a:lnTo>
                    <a:pt x="1112347" y="2107718"/>
                  </a:lnTo>
                  <a:lnTo>
                    <a:pt x="719138" y="2335213"/>
                  </a:lnTo>
                  <a:close/>
                  <a:moveTo>
                    <a:pt x="1104113" y="2106461"/>
                  </a:moveTo>
                  <a:lnTo>
                    <a:pt x="1108526" y="2107135"/>
                  </a:lnTo>
                  <a:lnTo>
                    <a:pt x="714375" y="2335213"/>
                  </a:lnTo>
                  <a:close/>
                  <a:moveTo>
                    <a:pt x="1085504" y="2103621"/>
                  </a:moveTo>
                  <a:lnTo>
                    <a:pt x="1086949" y="2103842"/>
                  </a:lnTo>
                  <a:lnTo>
                    <a:pt x="700088" y="2327275"/>
                  </a:lnTo>
                  <a:close/>
                  <a:moveTo>
                    <a:pt x="1076000" y="2102171"/>
                  </a:moveTo>
                  <a:lnTo>
                    <a:pt x="1083548" y="2103323"/>
                  </a:lnTo>
                  <a:lnTo>
                    <a:pt x="696913" y="2327275"/>
                  </a:lnTo>
                  <a:close/>
                  <a:moveTo>
                    <a:pt x="1387788" y="2099023"/>
                  </a:moveTo>
                  <a:lnTo>
                    <a:pt x="876300" y="2395538"/>
                  </a:lnTo>
                  <a:lnTo>
                    <a:pt x="1366396" y="2102288"/>
                  </a:lnTo>
                  <a:close/>
                  <a:moveTo>
                    <a:pt x="1038413" y="2096094"/>
                  </a:moveTo>
                  <a:lnTo>
                    <a:pt x="1041672" y="2096932"/>
                  </a:lnTo>
                  <a:lnTo>
                    <a:pt x="1045951" y="2097585"/>
                  </a:lnTo>
                  <a:lnTo>
                    <a:pt x="673100" y="2312988"/>
                  </a:lnTo>
                  <a:close/>
                  <a:moveTo>
                    <a:pt x="2078038" y="2093913"/>
                  </a:moveTo>
                  <a:lnTo>
                    <a:pt x="1833690" y="2253184"/>
                  </a:lnTo>
                  <a:lnTo>
                    <a:pt x="1825374" y="2239157"/>
                  </a:lnTo>
                  <a:close/>
                  <a:moveTo>
                    <a:pt x="1739154" y="2093737"/>
                  </a:moveTo>
                  <a:lnTo>
                    <a:pt x="1745780" y="2104913"/>
                  </a:lnTo>
                  <a:lnTo>
                    <a:pt x="1163638" y="2439988"/>
                  </a:lnTo>
                  <a:close/>
                  <a:moveTo>
                    <a:pt x="1011217" y="2089101"/>
                  </a:moveTo>
                  <a:lnTo>
                    <a:pt x="1013907" y="2089793"/>
                  </a:lnTo>
                  <a:lnTo>
                    <a:pt x="647700" y="2301875"/>
                  </a:lnTo>
                  <a:close/>
                  <a:moveTo>
                    <a:pt x="995608" y="2085088"/>
                  </a:moveTo>
                  <a:lnTo>
                    <a:pt x="997499" y="2085574"/>
                  </a:lnTo>
                  <a:lnTo>
                    <a:pt x="636588" y="2293938"/>
                  </a:lnTo>
                  <a:close/>
                  <a:moveTo>
                    <a:pt x="1458727" y="2082215"/>
                  </a:moveTo>
                  <a:lnTo>
                    <a:pt x="903288" y="2403475"/>
                  </a:lnTo>
                  <a:lnTo>
                    <a:pt x="1430854" y="2089382"/>
                  </a:lnTo>
                  <a:close/>
                  <a:moveTo>
                    <a:pt x="979634" y="2080980"/>
                  </a:moveTo>
                  <a:lnTo>
                    <a:pt x="986632" y="2082780"/>
                  </a:lnTo>
                  <a:lnTo>
                    <a:pt x="628650" y="2289175"/>
                  </a:lnTo>
                  <a:close/>
                  <a:moveTo>
                    <a:pt x="1729713" y="2077814"/>
                  </a:moveTo>
                  <a:lnTo>
                    <a:pt x="1733209" y="2083710"/>
                  </a:lnTo>
                  <a:lnTo>
                    <a:pt x="1117600" y="2439988"/>
                  </a:lnTo>
                  <a:close/>
                  <a:moveTo>
                    <a:pt x="949787" y="2072616"/>
                  </a:moveTo>
                  <a:lnTo>
                    <a:pt x="951378" y="2073198"/>
                  </a:lnTo>
                  <a:lnTo>
                    <a:pt x="601663" y="2274888"/>
                  </a:lnTo>
                  <a:close/>
                  <a:moveTo>
                    <a:pt x="939342" y="2068793"/>
                  </a:moveTo>
                  <a:lnTo>
                    <a:pt x="943117" y="2070175"/>
                  </a:lnTo>
                  <a:lnTo>
                    <a:pt x="593725" y="2271713"/>
                  </a:lnTo>
                  <a:close/>
                  <a:moveTo>
                    <a:pt x="1720956" y="2063044"/>
                  </a:moveTo>
                  <a:lnTo>
                    <a:pt x="1725786" y="2071190"/>
                  </a:lnTo>
                  <a:lnTo>
                    <a:pt x="1092200" y="2436813"/>
                  </a:lnTo>
                  <a:close/>
                  <a:moveTo>
                    <a:pt x="918006" y="2060984"/>
                  </a:moveTo>
                  <a:lnTo>
                    <a:pt x="922649" y="2062684"/>
                  </a:lnTo>
                  <a:lnTo>
                    <a:pt x="579438" y="2260600"/>
                  </a:lnTo>
                  <a:close/>
                  <a:moveTo>
                    <a:pt x="2108200" y="2060575"/>
                  </a:moveTo>
                  <a:lnTo>
                    <a:pt x="1821913" y="2233321"/>
                  </a:lnTo>
                  <a:lnTo>
                    <a:pt x="1818436" y="2227455"/>
                  </a:lnTo>
                  <a:close/>
                  <a:moveTo>
                    <a:pt x="894757" y="2052475"/>
                  </a:moveTo>
                  <a:lnTo>
                    <a:pt x="897453" y="2053462"/>
                  </a:lnTo>
                  <a:lnTo>
                    <a:pt x="560388" y="2247900"/>
                  </a:lnTo>
                  <a:close/>
                  <a:moveTo>
                    <a:pt x="1712579" y="2048916"/>
                  </a:moveTo>
                  <a:lnTo>
                    <a:pt x="1715797" y="2054343"/>
                  </a:lnTo>
                  <a:lnTo>
                    <a:pt x="1057275" y="2433638"/>
                  </a:lnTo>
                  <a:close/>
                  <a:moveTo>
                    <a:pt x="880684" y="2047324"/>
                  </a:moveTo>
                  <a:lnTo>
                    <a:pt x="883633" y="2048403"/>
                  </a:lnTo>
                  <a:lnTo>
                    <a:pt x="549275" y="2241550"/>
                  </a:lnTo>
                  <a:close/>
                  <a:moveTo>
                    <a:pt x="1707348" y="2040093"/>
                  </a:moveTo>
                  <a:lnTo>
                    <a:pt x="1709124" y="2043088"/>
                  </a:lnTo>
                  <a:lnTo>
                    <a:pt x="1038225" y="2428875"/>
                  </a:lnTo>
                  <a:close/>
                  <a:moveTo>
                    <a:pt x="863740" y="2039923"/>
                  </a:moveTo>
                  <a:lnTo>
                    <a:pt x="867361" y="2041667"/>
                  </a:lnTo>
                  <a:lnTo>
                    <a:pt x="534988" y="2233613"/>
                  </a:lnTo>
                  <a:close/>
                  <a:moveTo>
                    <a:pt x="1702355" y="2031672"/>
                  </a:moveTo>
                  <a:lnTo>
                    <a:pt x="1706547" y="2038742"/>
                  </a:lnTo>
                  <a:lnTo>
                    <a:pt x="1031875" y="2428875"/>
                  </a:lnTo>
                  <a:close/>
                  <a:moveTo>
                    <a:pt x="844376" y="2030595"/>
                  </a:moveTo>
                  <a:lnTo>
                    <a:pt x="846465" y="2031601"/>
                  </a:lnTo>
                  <a:lnTo>
                    <a:pt x="515938" y="2222500"/>
                  </a:lnTo>
                  <a:close/>
                  <a:moveTo>
                    <a:pt x="832810" y="2025023"/>
                  </a:moveTo>
                  <a:lnTo>
                    <a:pt x="834577" y="2025874"/>
                  </a:lnTo>
                  <a:lnTo>
                    <a:pt x="508000" y="2214563"/>
                  </a:lnTo>
                  <a:close/>
                  <a:moveTo>
                    <a:pt x="820065" y="2018884"/>
                  </a:moveTo>
                  <a:lnTo>
                    <a:pt x="822978" y="2020287"/>
                  </a:lnTo>
                  <a:lnTo>
                    <a:pt x="500063" y="2206625"/>
                  </a:lnTo>
                  <a:close/>
                  <a:moveTo>
                    <a:pt x="1693261" y="2016333"/>
                  </a:moveTo>
                  <a:lnTo>
                    <a:pt x="1698212" y="2024684"/>
                  </a:lnTo>
                  <a:lnTo>
                    <a:pt x="1004888" y="2425700"/>
                  </a:lnTo>
                  <a:close/>
                  <a:moveTo>
                    <a:pt x="1630094" y="2015513"/>
                  </a:moveTo>
                  <a:lnTo>
                    <a:pt x="944563" y="2409825"/>
                  </a:lnTo>
                  <a:lnTo>
                    <a:pt x="1529407" y="2059428"/>
                  </a:lnTo>
                  <a:lnTo>
                    <a:pt x="1569058" y="2044916"/>
                  </a:lnTo>
                  <a:close/>
                  <a:moveTo>
                    <a:pt x="800640" y="2009526"/>
                  </a:moveTo>
                  <a:lnTo>
                    <a:pt x="804809" y="2011535"/>
                  </a:lnTo>
                  <a:lnTo>
                    <a:pt x="485775" y="2195513"/>
                  </a:lnTo>
                  <a:close/>
                  <a:moveTo>
                    <a:pt x="2157413" y="2008188"/>
                  </a:moveTo>
                  <a:lnTo>
                    <a:pt x="1813385" y="2218936"/>
                  </a:lnTo>
                  <a:lnTo>
                    <a:pt x="1807548" y="2209093"/>
                  </a:lnTo>
                  <a:close/>
                  <a:moveTo>
                    <a:pt x="1685604" y="2003418"/>
                  </a:moveTo>
                  <a:lnTo>
                    <a:pt x="1687675" y="2006911"/>
                  </a:lnTo>
                  <a:lnTo>
                    <a:pt x="974725" y="2417763"/>
                  </a:lnTo>
                  <a:close/>
                  <a:moveTo>
                    <a:pt x="777859" y="1996261"/>
                  </a:moveTo>
                  <a:lnTo>
                    <a:pt x="782273" y="1998943"/>
                  </a:lnTo>
                  <a:lnTo>
                    <a:pt x="466725" y="2181225"/>
                  </a:lnTo>
                  <a:close/>
                  <a:moveTo>
                    <a:pt x="1680295" y="1994464"/>
                  </a:moveTo>
                  <a:lnTo>
                    <a:pt x="1683508" y="1999883"/>
                  </a:lnTo>
                  <a:lnTo>
                    <a:pt x="963613" y="2414588"/>
                  </a:lnTo>
                  <a:close/>
                  <a:moveTo>
                    <a:pt x="2168526" y="1992313"/>
                  </a:moveTo>
                  <a:lnTo>
                    <a:pt x="1805415" y="2205494"/>
                  </a:lnTo>
                  <a:lnTo>
                    <a:pt x="1804305" y="2203622"/>
                  </a:lnTo>
                  <a:close/>
                  <a:moveTo>
                    <a:pt x="749886" y="1979267"/>
                  </a:moveTo>
                  <a:lnTo>
                    <a:pt x="753276" y="1981327"/>
                  </a:lnTo>
                  <a:lnTo>
                    <a:pt x="439738" y="2162175"/>
                  </a:lnTo>
                  <a:close/>
                  <a:moveTo>
                    <a:pt x="2187576" y="1970088"/>
                  </a:moveTo>
                  <a:lnTo>
                    <a:pt x="1801840" y="2199465"/>
                  </a:lnTo>
                  <a:lnTo>
                    <a:pt x="1799042" y="2194745"/>
                  </a:lnTo>
                  <a:close/>
                  <a:moveTo>
                    <a:pt x="732302" y="1968585"/>
                  </a:moveTo>
                  <a:lnTo>
                    <a:pt x="732714" y="1968835"/>
                  </a:lnTo>
                  <a:lnTo>
                    <a:pt x="425450" y="2146300"/>
                  </a:lnTo>
                  <a:close/>
                  <a:moveTo>
                    <a:pt x="726635" y="1965142"/>
                  </a:moveTo>
                  <a:lnTo>
                    <a:pt x="728071" y="1966014"/>
                  </a:lnTo>
                  <a:lnTo>
                    <a:pt x="420688" y="2143125"/>
                  </a:lnTo>
                  <a:close/>
                  <a:moveTo>
                    <a:pt x="721136" y="1961511"/>
                  </a:moveTo>
                  <a:lnTo>
                    <a:pt x="721856" y="1962105"/>
                  </a:lnTo>
                  <a:lnTo>
                    <a:pt x="414338" y="2139950"/>
                  </a:lnTo>
                  <a:close/>
                  <a:moveTo>
                    <a:pt x="713555" y="1955257"/>
                  </a:moveTo>
                  <a:lnTo>
                    <a:pt x="716600" y="1957769"/>
                  </a:lnTo>
                  <a:lnTo>
                    <a:pt x="409575" y="2135188"/>
                  </a:lnTo>
                  <a:close/>
                  <a:moveTo>
                    <a:pt x="692613" y="1937977"/>
                  </a:moveTo>
                  <a:lnTo>
                    <a:pt x="695380" y="1940260"/>
                  </a:lnTo>
                  <a:lnTo>
                    <a:pt x="390525" y="2116138"/>
                  </a:lnTo>
                  <a:close/>
                  <a:moveTo>
                    <a:pt x="676982" y="1925081"/>
                  </a:moveTo>
                  <a:lnTo>
                    <a:pt x="678952" y="1926706"/>
                  </a:lnTo>
                  <a:lnTo>
                    <a:pt x="376238" y="2101850"/>
                  </a:lnTo>
                  <a:close/>
                  <a:moveTo>
                    <a:pt x="2220913" y="1924050"/>
                  </a:moveTo>
                  <a:lnTo>
                    <a:pt x="1793277" y="2185022"/>
                  </a:lnTo>
                  <a:lnTo>
                    <a:pt x="1787240" y="2174840"/>
                  </a:lnTo>
                  <a:close/>
                  <a:moveTo>
                    <a:pt x="662963" y="1913514"/>
                  </a:moveTo>
                  <a:lnTo>
                    <a:pt x="664669" y="1914922"/>
                  </a:lnTo>
                  <a:lnTo>
                    <a:pt x="360363" y="2090738"/>
                  </a:lnTo>
                  <a:close/>
                  <a:moveTo>
                    <a:pt x="651485" y="1904044"/>
                  </a:moveTo>
                  <a:lnTo>
                    <a:pt x="652319" y="1904732"/>
                  </a:lnTo>
                  <a:lnTo>
                    <a:pt x="349250" y="2079625"/>
                  </a:lnTo>
                  <a:close/>
                  <a:moveTo>
                    <a:pt x="2236788" y="1901825"/>
                  </a:moveTo>
                  <a:lnTo>
                    <a:pt x="1784350" y="2169966"/>
                  </a:lnTo>
                  <a:lnTo>
                    <a:pt x="1781522" y="2165196"/>
                  </a:lnTo>
                  <a:close/>
                  <a:moveTo>
                    <a:pt x="644103" y="1897953"/>
                  </a:moveTo>
                  <a:lnTo>
                    <a:pt x="645542" y="1899141"/>
                  </a:lnTo>
                  <a:lnTo>
                    <a:pt x="346075" y="2071688"/>
                  </a:lnTo>
                  <a:close/>
                  <a:moveTo>
                    <a:pt x="633524" y="1889225"/>
                  </a:moveTo>
                  <a:lnTo>
                    <a:pt x="635359" y="1890739"/>
                  </a:lnTo>
                  <a:lnTo>
                    <a:pt x="334963" y="2063750"/>
                  </a:lnTo>
                  <a:close/>
                  <a:moveTo>
                    <a:pt x="623443" y="1880907"/>
                  </a:moveTo>
                  <a:lnTo>
                    <a:pt x="623957" y="1881331"/>
                  </a:lnTo>
                  <a:lnTo>
                    <a:pt x="327025" y="2052638"/>
                  </a:lnTo>
                  <a:close/>
                  <a:moveTo>
                    <a:pt x="619292" y="1877482"/>
                  </a:moveTo>
                  <a:lnTo>
                    <a:pt x="620386" y="1878385"/>
                  </a:lnTo>
                  <a:lnTo>
                    <a:pt x="323850" y="2049463"/>
                  </a:lnTo>
                  <a:close/>
                  <a:moveTo>
                    <a:pt x="611758" y="1871266"/>
                  </a:moveTo>
                  <a:lnTo>
                    <a:pt x="614705" y="1873697"/>
                  </a:lnTo>
                  <a:lnTo>
                    <a:pt x="319088" y="2044700"/>
                  </a:lnTo>
                  <a:close/>
                  <a:moveTo>
                    <a:pt x="2259013" y="1868488"/>
                  </a:moveTo>
                  <a:lnTo>
                    <a:pt x="1777055" y="2157663"/>
                  </a:lnTo>
                  <a:lnTo>
                    <a:pt x="1771153" y="2147708"/>
                  </a:lnTo>
                  <a:close/>
                  <a:moveTo>
                    <a:pt x="2262188" y="1860550"/>
                  </a:moveTo>
                  <a:lnTo>
                    <a:pt x="1770408" y="2146451"/>
                  </a:lnTo>
                  <a:lnTo>
                    <a:pt x="1769776" y="2145385"/>
                  </a:lnTo>
                  <a:close/>
                  <a:moveTo>
                    <a:pt x="589745" y="1852869"/>
                  </a:moveTo>
                  <a:lnTo>
                    <a:pt x="590352" y="1853604"/>
                  </a:lnTo>
                  <a:lnTo>
                    <a:pt x="591435" y="1854498"/>
                  </a:lnTo>
                  <a:lnTo>
                    <a:pt x="300038" y="2022475"/>
                  </a:lnTo>
                  <a:close/>
                  <a:moveTo>
                    <a:pt x="580305" y="1841428"/>
                  </a:moveTo>
                  <a:lnTo>
                    <a:pt x="581319" y="1842657"/>
                  </a:lnTo>
                  <a:lnTo>
                    <a:pt x="288925" y="2011363"/>
                  </a:lnTo>
                  <a:close/>
                  <a:moveTo>
                    <a:pt x="2278063" y="1833563"/>
                  </a:moveTo>
                  <a:lnTo>
                    <a:pt x="1766502" y="2139863"/>
                  </a:lnTo>
                  <a:lnTo>
                    <a:pt x="1762228" y="2132654"/>
                  </a:lnTo>
                  <a:close/>
                  <a:moveTo>
                    <a:pt x="572124" y="1831512"/>
                  </a:moveTo>
                  <a:lnTo>
                    <a:pt x="574729" y="1834670"/>
                  </a:lnTo>
                  <a:lnTo>
                    <a:pt x="282575" y="2003425"/>
                  </a:lnTo>
                  <a:close/>
                  <a:moveTo>
                    <a:pt x="2286000" y="1822450"/>
                  </a:moveTo>
                  <a:lnTo>
                    <a:pt x="1760776" y="2130205"/>
                  </a:lnTo>
                  <a:lnTo>
                    <a:pt x="1758774" y="2126829"/>
                  </a:lnTo>
                  <a:close/>
                  <a:moveTo>
                    <a:pt x="555067" y="1810839"/>
                  </a:moveTo>
                  <a:lnTo>
                    <a:pt x="556148" y="1812149"/>
                  </a:lnTo>
                  <a:lnTo>
                    <a:pt x="263525" y="1981200"/>
                  </a:lnTo>
                  <a:close/>
                  <a:moveTo>
                    <a:pt x="547130" y="1801219"/>
                  </a:moveTo>
                  <a:lnTo>
                    <a:pt x="547519" y="1801691"/>
                  </a:lnTo>
                  <a:lnTo>
                    <a:pt x="255588" y="1970088"/>
                  </a:lnTo>
                  <a:close/>
                  <a:moveTo>
                    <a:pt x="542412" y="1795501"/>
                  </a:moveTo>
                  <a:lnTo>
                    <a:pt x="544838" y="1798441"/>
                  </a:lnTo>
                  <a:lnTo>
                    <a:pt x="255588" y="1965325"/>
                  </a:lnTo>
                  <a:close/>
                  <a:moveTo>
                    <a:pt x="2308226" y="1781175"/>
                  </a:moveTo>
                  <a:lnTo>
                    <a:pt x="1752556" y="2116341"/>
                  </a:lnTo>
                  <a:lnTo>
                    <a:pt x="1745780" y="2104913"/>
                  </a:lnTo>
                  <a:close/>
                  <a:moveTo>
                    <a:pt x="528303" y="1778401"/>
                  </a:moveTo>
                  <a:lnTo>
                    <a:pt x="528692" y="1778872"/>
                  </a:lnTo>
                  <a:lnTo>
                    <a:pt x="236538" y="1947863"/>
                  </a:lnTo>
                  <a:close/>
                  <a:moveTo>
                    <a:pt x="522776" y="1771702"/>
                  </a:moveTo>
                  <a:lnTo>
                    <a:pt x="523599" y="1772700"/>
                  </a:lnTo>
                  <a:lnTo>
                    <a:pt x="233363" y="1939925"/>
                  </a:lnTo>
                  <a:close/>
                  <a:moveTo>
                    <a:pt x="515888" y="1763353"/>
                  </a:moveTo>
                  <a:lnTo>
                    <a:pt x="517626" y="1765460"/>
                  </a:lnTo>
                  <a:lnTo>
                    <a:pt x="228600" y="1931988"/>
                  </a:lnTo>
                  <a:close/>
                  <a:moveTo>
                    <a:pt x="503718" y="1748603"/>
                  </a:moveTo>
                  <a:lnTo>
                    <a:pt x="505901" y="1751249"/>
                  </a:lnTo>
                  <a:lnTo>
                    <a:pt x="217488" y="1917700"/>
                  </a:lnTo>
                  <a:close/>
                  <a:moveTo>
                    <a:pt x="2327276" y="1739900"/>
                  </a:moveTo>
                  <a:lnTo>
                    <a:pt x="1739154" y="2093737"/>
                  </a:lnTo>
                  <a:lnTo>
                    <a:pt x="1733209" y="2083710"/>
                  </a:lnTo>
                  <a:close/>
                  <a:moveTo>
                    <a:pt x="489351" y="1731190"/>
                  </a:moveTo>
                  <a:lnTo>
                    <a:pt x="490543" y="1732635"/>
                  </a:lnTo>
                  <a:lnTo>
                    <a:pt x="203200" y="1898650"/>
                  </a:lnTo>
                  <a:close/>
                  <a:moveTo>
                    <a:pt x="2338388" y="1717675"/>
                  </a:moveTo>
                  <a:lnTo>
                    <a:pt x="1729713" y="2077814"/>
                  </a:lnTo>
                  <a:lnTo>
                    <a:pt x="1725786" y="2071190"/>
                  </a:lnTo>
                  <a:close/>
                  <a:moveTo>
                    <a:pt x="478214" y="1716333"/>
                  </a:moveTo>
                  <a:lnTo>
                    <a:pt x="479835" y="1719002"/>
                  </a:lnTo>
                  <a:lnTo>
                    <a:pt x="195263" y="1882775"/>
                  </a:lnTo>
                  <a:close/>
                  <a:moveTo>
                    <a:pt x="468798" y="1700833"/>
                  </a:moveTo>
                  <a:lnTo>
                    <a:pt x="470154" y="1703065"/>
                  </a:lnTo>
                  <a:lnTo>
                    <a:pt x="184150" y="1868488"/>
                  </a:lnTo>
                  <a:close/>
                  <a:moveTo>
                    <a:pt x="2352676" y="1687513"/>
                  </a:moveTo>
                  <a:lnTo>
                    <a:pt x="1720956" y="2063044"/>
                  </a:lnTo>
                  <a:lnTo>
                    <a:pt x="1715797" y="2054343"/>
                  </a:lnTo>
                  <a:close/>
                  <a:moveTo>
                    <a:pt x="458976" y="1684667"/>
                  </a:moveTo>
                  <a:lnTo>
                    <a:pt x="460128" y="1686562"/>
                  </a:lnTo>
                  <a:lnTo>
                    <a:pt x="173038" y="1852613"/>
                  </a:lnTo>
                  <a:close/>
                  <a:moveTo>
                    <a:pt x="449688" y="1669378"/>
                  </a:moveTo>
                  <a:lnTo>
                    <a:pt x="451641" y="1672592"/>
                  </a:lnTo>
                  <a:lnTo>
                    <a:pt x="165100" y="1838325"/>
                  </a:lnTo>
                  <a:close/>
                  <a:moveTo>
                    <a:pt x="2360613" y="1668463"/>
                  </a:moveTo>
                  <a:lnTo>
                    <a:pt x="1712579" y="2048916"/>
                  </a:lnTo>
                  <a:lnTo>
                    <a:pt x="1709124" y="2043088"/>
                  </a:lnTo>
                  <a:close/>
                  <a:moveTo>
                    <a:pt x="2360613" y="1660525"/>
                  </a:moveTo>
                  <a:lnTo>
                    <a:pt x="1707348" y="2040093"/>
                  </a:lnTo>
                  <a:lnTo>
                    <a:pt x="1706547" y="2038742"/>
                  </a:lnTo>
                  <a:close/>
                  <a:moveTo>
                    <a:pt x="435483" y="1645502"/>
                  </a:moveTo>
                  <a:lnTo>
                    <a:pt x="436631" y="1647886"/>
                  </a:lnTo>
                  <a:lnTo>
                    <a:pt x="436700" y="1647998"/>
                  </a:lnTo>
                  <a:lnTo>
                    <a:pt x="153988" y="1811338"/>
                  </a:lnTo>
                  <a:close/>
                  <a:moveTo>
                    <a:pt x="2371726" y="1635125"/>
                  </a:moveTo>
                  <a:lnTo>
                    <a:pt x="1702355" y="2031672"/>
                  </a:lnTo>
                  <a:lnTo>
                    <a:pt x="1698212" y="2024684"/>
                  </a:lnTo>
                  <a:close/>
                  <a:moveTo>
                    <a:pt x="425878" y="1625564"/>
                  </a:moveTo>
                  <a:lnTo>
                    <a:pt x="427171" y="1628246"/>
                  </a:lnTo>
                  <a:lnTo>
                    <a:pt x="142875" y="1792288"/>
                  </a:lnTo>
                  <a:close/>
                  <a:moveTo>
                    <a:pt x="2379663" y="1608138"/>
                  </a:moveTo>
                  <a:lnTo>
                    <a:pt x="1693261" y="2016333"/>
                  </a:lnTo>
                  <a:lnTo>
                    <a:pt x="1687675" y="2006911"/>
                  </a:lnTo>
                  <a:close/>
                  <a:moveTo>
                    <a:pt x="415739" y="1604517"/>
                  </a:moveTo>
                  <a:lnTo>
                    <a:pt x="416537" y="1606173"/>
                  </a:lnTo>
                  <a:lnTo>
                    <a:pt x="131763" y="1770063"/>
                  </a:lnTo>
                  <a:close/>
                  <a:moveTo>
                    <a:pt x="2382838" y="1597025"/>
                  </a:moveTo>
                  <a:lnTo>
                    <a:pt x="1685604" y="2003418"/>
                  </a:lnTo>
                  <a:lnTo>
                    <a:pt x="1683508" y="1999883"/>
                  </a:lnTo>
                  <a:close/>
                  <a:moveTo>
                    <a:pt x="410512" y="1593664"/>
                  </a:moveTo>
                  <a:lnTo>
                    <a:pt x="411658" y="1596043"/>
                  </a:lnTo>
                  <a:lnTo>
                    <a:pt x="123825" y="1762125"/>
                  </a:lnTo>
                  <a:close/>
                  <a:moveTo>
                    <a:pt x="2390776" y="1577975"/>
                  </a:moveTo>
                  <a:lnTo>
                    <a:pt x="1680295" y="1994464"/>
                  </a:lnTo>
                  <a:lnTo>
                    <a:pt x="1677108" y="1989090"/>
                  </a:lnTo>
                  <a:lnTo>
                    <a:pt x="1696243" y="1977465"/>
                  </a:lnTo>
                  <a:close/>
                  <a:moveTo>
                    <a:pt x="401513" y="1574984"/>
                  </a:moveTo>
                  <a:lnTo>
                    <a:pt x="402656" y="1577358"/>
                  </a:lnTo>
                  <a:lnTo>
                    <a:pt x="402819" y="1577696"/>
                  </a:lnTo>
                  <a:lnTo>
                    <a:pt x="115888" y="1743075"/>
                  </a:lnTo>
                  <a:close/>
                  <a:moveTo>
                    <a:pt x="393135" y="1553717"/>
                  </a:moveTo>
                  <a:lnTo>
                    <a:pt x="394025" y="1556147"/>
                  </a:lnTo>
                  <a:lnTo>
                    <a:pt x="107950" y="1720850"/>
                  </a:lnTo>
                  <a:close/>
                  <a:moveTo>
                    <a:pt x="387450" y="1538185"/>
                  </a:moveTo>
                  <a:lnTo>
                    <a:pt x="388449" y="1540914"/>
                  </a:lnTo>
                  <a:lnTo>
                    <a:pt x="101600" y="1706563"/>
                  </a:lnTo>
                  <a:close/>
                  <a:moveTo>
                    <a:pt x="2401888" y="1536700"/>
                  </a:moveTo>
                  <a:lnTo>
                    <a:pt x="1799419" y="1897656"/>
                  </a:lnTo>
                  <a:lnTo>
                    <a:pt x="1850069" y="1855867"/>
                  </a:lnTo>
                  <a:close/>
                  <a:moveTo>
                    <a:pt x="379981" y="1517778"/>
                  </a:moveTo>
                  <a:lnTo>
                    <a:pt x="381288" y="1521349"/>
                  </a:lnTo>
                  <a:lnTo>
                    <a:pt x="93663" y="1687513"/>
                  </a:lnTo>
                  <a:close/>
                  <a:moveTo>
                    <a:pt x="2409826" y="1506538"/>
                  </a:moveTo>
                  <a:lnTo>
                    <a:pt x="1877850" y="1823257"/>
                  </a:lnTo>
                  <a:lnTo>
                    <a:pt x="1891019" y="1807295"/>
                  </a:lnTo>
                  <a:close/>
                  <a:moveTo>
                    <a:pt x="370136" y="1490878"/>
                  </a:moveTo>
                  <a:lnTo>
                    <a:pt x="371279" y="1494002"/>
                  </a:lnTo>
                  <a:lnTo>
                    <a:pt x="82550" y="1660525"/>
                  </a:lnTo>
                  <a:close/>
                  <a:moveTo>
                    <a:pt x="2417763" y="1473200"/>
                  </a:moveTo>
                  <a:lnTo>
                    <a:pt x="1921845" y="1769934"/>
                  </a:lnTo>
                  <a:lnTo>
                    <a:pt x="1937288" y="1751217"/>
                  </a:lnTo>
                  <a:close/>
                  <a:moveTo>
                    <a:pt x="364797" y="1471405"/>
                  </a:moveTo>
                  <a:lnTo>
                    <a:pt x="365289" y="1473317"/>
                  </a:lnTo>
                  <a:lnTo>
                    <a:pt x="74613" y="1641475"/>
                  </a:lnTo>
                  <a:close/>
                  <a:moveTo>
                    <a:pt x="2417763" y="1465263"/>
                  </a:moveTo>
                  <a:lnTo>
                    <a:pt x="1946066" y="1740578"/>
                  </a:lnTo>
                  <a:lnTo>
                    <a:pt x="1951331" y="1734196"/>
                  </a:lnTo>
                  <a:close/>
                  <a:moveTo>
                    <a:pt x="360985" y="1456578"/>
                  </a:moveTo>
                  <a:lnTo>
                    <a:pt x="361693" y="1459332"/>
                  </a:lnTo>
                  <a:lnTo>
                    <a:pt x="71438" y="1627188"/>
                  </a:lnTo>
                  <a:close/>
                  <a:moveTo>
                    <a:pt x="2424113" y="1446213"/>
                  </a:moveTo>
                  <a:lnTo>
                    <a:pt x="1965834" y="1714875"/>
                  </a:lnTo>
                  <a:lnTo>
                    <a:pt x="1970006" y="1708008"/>
                  </a:lnTo>
                  <a:close/>
                  <a:moveTo>
                    <a:pt x="355538" y="1435395"/>
                  </a:moveTo>
                  <a:lnTo>
                    <a:pt x="356436" y="1438886"/>
                  </a:lnTo>
                  <a:lnTo>
                    <a:pt x="63500" y="1608138"/>
                  </a:lnTo>
                  <a:close/>
                  <a:moveTo>
                    <a:pt x="350330" y="1415139"/>
                  </a:moveTo>
                  <a:lnTo>
                    <a:pt x="350389" y="1415367"/>
                  </a:lnTo>
                  <a:lnTo>
                    <a:pt x="55563" y="1585913"/>
                  </a:lnTo>
                  <a:close/>
                  <a:moveTo>
                    <a:pt x="2428876" y="1412875"/>
                  </a:moveTo>
                  <a:lnTo>
                    <a:pt x="1990841" y="1673713"/>
                  </a:lnTo>
                  <a:lnTo>
                    <a:pt x="1998545" y="1661031"/>
                  </a:lnTo>
                  <a:close/>
                  <a:moveTo>
                    <a:pt x="348511" y="1408065"/>
                  </a:moveTo>
                  <a:lnTo>
                    <a:pt x="349416" y="1411585"/>
                  </a:lnTo>
                  <a:lnTo>
                    <a:pt x="55563" y="1581150"/>
                  </a:lnTo>
                  <a:close/>
                  <a:moveTo>
                    <a:pt x="344711" y="1387124"/>
                  </a:moveTo>
                  <a:lnTo>
                    <a:pt x="344844" y="1387999"/>
                  </a:lnTo>
                  <a:lnTo>
                    <a:pt x="49213" y="1558925"/>
                  </a:lnTo>
                  <a:close/>
                  <a:moveTo>
                    <a:pt x="2432050" y="1377950"/>
                  </a:moveTo>
                  <a:lnTo>
                    <a:pt x="2017359" y="1625408"/>
                  </a:lnTo>
                  <a:lnTo>
                    <a:pt x="2022719" y="1614281"/>
                  </a:lnTo>
                  <a:close/>
                  <a:moveTo>
                    <a:pt x="343069" y="1376367"/>
                  </a:moveTo>
                  <a:lnTo>
                    <a:pt x="343429" y="1378722"/>
                  </a:lnTo>
                  <a:lnTo>
                    <a:pt x="44450" y="1550988"/>
                  </a:lnTo>
                  <a:close/>
                  <a:moveTo>
                    <a:pt x="2432050" y="1374775"/>
                  </a:moveTo>
                  <a:lnTo>
                    <a:pt x="2024325" y="1610948"/>
                  </a:lnTo>
                  <a:lnTo>
                    <a:pt x="2024838" y="1609882"/>
                  </a:lnTo>
                  <a:close/>
                  <a:moveTo>
                    <a:pt x="340511" y="1359602"/>
                  </a:moveTo>
                  <a:lnTo>
                    <a:pt x="341139" y="1363720"/>
                  </a:lnTo>
                  <a:lnTo>
                    <a:pt x="41275" y="1536700"/>
                  </a:lnTo>
                  <a:close/>
                  <a:moveTo>
                    <a:pt x="2436813" y="1341438"/>
                  </a:moveTo>
                  <a:lnTo>
                    <a:pt x="2040456" y="1577462"/>
                  </a:lnTo>
                  <a:lnTo>
                    <a:pt x="2044122" y="1569852"/>
                  </a:lnTo>
                  <a:lnTo>
                    <a:pt x="2044688" y="1568305"/>
                  </a:lnTo>
                  <a:close/>
                  <a:moveTo>
                    <a:pt x="2439988" y="1336675"/>
                  </a:moveTo>
                  <a:lnTo>
                    <a:pt x="2045735" y="1565444"/>
                  </a:lnTo>
                  <a:lnTo>
                    <a:pt x="2046028" y="1564643"/>
                  </a:lnTo>
                  <a:close/>
                  <a:moveTo>
                    <a:pt x="336336" y="1332249"/>
                  </a:moveTo>
                  <a:lnTo>
                    <a:pt x="336738" y="1334884"/>
                  </a:lnTo>
                  <a:lnTo>
                    <a:pt x="33338" y="1509713"/>
                  </a:lnTo>
                  <a:close/>
                  <a:moveTo>
                    <a:pt x="2439988" y="1322388"/>
                  </a:moveTo>
                  <a:lnTo>
                    <a:pt x="2051168" y="1550600"/>
                  </a:lnTo>
                  <a:lnTo>
                    <a:pt x="2052861" y="1545975"/>
                  </a:lnTo>
                  <a:close/>
                  <a:moveTo>
                    <a:pt x="2439988" y="1317625"/>
                  </a:moveTo>
                  <a:lnTo>
                    <a:pt x="2054582" y="1541273"/>
                  </a:lnTo>
                  <a:lnTo>
                    <a:pt x="2054771" y="1540756"/>
                  </a:lnTo>
                  <a:close/>
                  <a:moveTo>
                    <a:pt x="333418" y="1312079"/>
                  </a:moveTo>
                  <a:lnTo>
                    <a:pt x="333497" y="1313648"/>
                  </a:lnTo>
                  <a:lnTo>
                    <a:pt x="333969" y="1316739"/>
                  </a:lnTo>
                  <a:lnTo>
                    <a:pt x="334036" y="1317177"/>
                  </a:lnTo>
                  <a:lnTo>
                    <a:pt x="30163" y="1492250"/>
                  </a:lnTo>
                  <a:close/>
                  <a:moveTo>
                    <a:pt x="2439988" y="1292225"/>
                  </a:moveTo>
                  <a:lnTo>
                    <a:pt x="2064024" y="1515475"/>
                  </a:lnTo>
                  <a:lnTo>
                    <a:pt x="2066831" y="1507804"/>
                  </a:lnTo>
                  <a:close/>
                  <a:moveTo>
                    <a:pt x="331728" y="1278614"/>
                  </a:moveTo>
                  <a:lnTo>
                    <a:pt x="331972" y="1283444"/>
                  </a:lnTo>
                  <a:lnTo>
                    <a:pt x="22225" y="1462088"/>
                  </a:lnTo>
                  <a:close/>
                  <a:moveTo>
                    <a:pt x="2443163" y="1262063"/>
                  </a:moveTo>
                  <a:lnTo>
                    <a:pt x="2076166" y="1479957"/>
                  </a:lnTo>
                  <a:lnTo>
                    <a:pt x="2077783" y="1473666"/>
                  </a:lnTo>
                  <a:close/>
                  <a:moveTo>
                    <a:pt x="330360" y="1251520"/>
                  </a:moveTo>
                  <a:lnTo>
                    <a:pt x="330535" y="1254977"/>
                  </a:lnTo>
                  <a:lnTo>
                    <a:pt x="19050" y="1435100"/>
                  </a:lnTo>
                  <a:close/>
                  <a:moveTo>
                    <a:pt x="2443163" y="1250950"/>
                  </a:moveTo>
                  <a:lnTo>
                    <a:pt x="2080462" y="1463247"/>
                  </a:lnTo>
                  <a:lnTo>
                    <a:pt x="2081338" y="1459842"/>
                  </a:lnTo>
                  <a:close/>
                  <a:moveTo>
                    <a:pt x="2443163" y="1243013"/>
                  </a:moveTo>
                  <a:lnTo>
                    <a:pt x="2083257" y="1452378"/>
                  </a:lnTo>
                  <a:lnTo>
                    <a:pt x="2083819" y="1450193"/>
                  </a:lnTo>
                  <a:close/>
                  <a:moveTo>
                    <a:pt x="329306" y="1230656"/>
                  </a:moveTo>
                  <a:lnTo>
                    <a:pt x="329328" y="1231082"/>
                  </a:lnTo>
                  <a:lnTo>
                    <a:pt x="14288" y="1412875"/>
                  </a:lnTo>
                  <a:close/>
                  <a:moveTo>
                    <a:pt x="328958" y="1223748"/>
                  </a:moveTo>
                  <a:lnTo>
                    <a:pt x="329110" y="1226767"/>
                  </a:lnTo>
                  <a:lnTo>
                    <a:pt x="14288" y="1408113"/>
                  </a:lnTo>
                  <a:close/>
                  <a:moveTo>
                    <a:pt x="2443163" y="1212850"/>
                  </a:moveTo>
                  <a:lnTo>
                    <a:pt x="2091158" y="1421651"/>
                  </a:lnTo>
                  <a:lnTo>
                    <a:pt x="2092906" y="1414852"/>
                  </a:lnTo>
                  <a:close/>
                  <a:moveTo>
                    <a:pt x="2443163" y="1204913"/>
                  </a:moveTo>
                  <a:lnTo>
                    <a:pt x="2094849" y="1407295"/>
                  </a:lnTo>
                  <a:lnTo>
                    <a:pt x="2095292" y="1405573"/>
                  </a:lnTo>
                  <a:close/>
                  <a:moveTo>
                    <a:pt x="329832" y="1203682"/>
                  </a:moveTo>
                  <a:lnTo>
                    <a:pt x="329726" y="1205783"/>
                  </a:lnTo>
                  <a:lnTo>
                    <a:pt x="11113" y="1389063"/>
                  </a:lnTo>
                  <a:close/>
                  <a:moveTo>
                    <a:pt x="330562" y="1189220"/>
                  </a:moveTo>
                  <a:lnTo>
                    <a:pt x="330316" y="1194104"/>
                  </a:lnTo>
                  <a:lnTo>
                    <a:pt x="11113" y="1377950"/>
                  </a:lnTo>
                  <a:close/>
                  <a:moveTo>
                    <a:pt x="2443163" y="1185863"/>
                  </a:moveTo>
                  <a:lnTo>
                    <a:pt x="2098262" y="1388362"/>
                  </a:lnTo>
                  <a:lnTo>
                    <a:pt x="2098768" y="1385048"/>
                  </a:lnTo>
                  <a:lnTo>
                    <a:pt x="2098866" y="1384405"/>
                  </a:lnTo>
                  <a:close/>
                  <a:moveTo>
                    <a:pt x="2439988" y="1163638"/>
                  </a:moveTo>
                  <a:lnTo>
                    <a:pt x="2102161" y="1362817"/>
                  </a:lnTo>
                  <a:lnTo>
                    <a:pt x="2102881" y="1358101"/>
                  </a:lnTo>
                  <a:close/>
                  <a:moveTo>
                    <a:pt x="331915" y="1162438"/>
                  </a:moveTo>
                  <a:lnTo>
                    <a:pt x="331647" y="1167746"/>
                  </a:lnTo>
                  <a:lnTo>
                    <a:pt x="6350" y="1355725"/>
                  </a:lnTo>
                  <a:close/>
                  <a:moveTo>
                    <a:pt x="2439988" y="1149350"/>
                  </a:moveTo>
                  <a:lnTo>
                    <a:pt x="2104846" y="1345227"/>
                  </a:lnTo>
                  <a:lnTo>
                    <a:pt x="2105227" y="1342730"/>
                  </a:lnTo>
                  <a:close/>
                  <a:moveTo>
                    <a:pt x="333321" y="1134599"/>
                  </a:moveTo>
                  <a:lnTo>
                    <a:pt x="333296" y="1135087"/>
                  </a:lnTo>
                  <a:lnTo>
                    <a:pt x="3175" y="1325563"/>
                  </a:lnTo>
                  <a:close/>
                  <a:moveTo>
                    <a:pt x="2439988" y="1133475"/>
                  </a:moveTo>
                  <a:lnTo>
                    <a:pt x="2107416" y="1328383"/>
                  </a:lnTo>
                  <a:lnTo>
                    <a:pt x="2107893" y="1325260"/>
                  </a:lnTo>
                  <a:close/>
                  <a:moveTo>
                    <a:pt x="333560" y="1130693"/>
                  </a:moveTo>
                  <a:lnTo>
                    <a:pt x="333497" y="1131102"/>
                  </a:lnTo>
                  <a:lnTo>
                    <a:pt x="333457" y="1131893"/>
                  </a:lnTo>
                  <a:lnTo>
                    <a:pt x="3175" y="1322388"/>
                  </a:lnTo>
                  <a:close/>
                  <a:moveTo>
                    <a:pt x="334638" y="1123625"/>
                  </a:moveTo>
                  <a:lnTo>
                    <a:pt x="334219" y="1126374"/>
                  </a:lnTo>
                  <a:lnTo>
                    <a:pt x="3175" y="1317625"/>
                  </a:lnTo>
                  <a:close/>
                  <a:moveTo>
                    <a:pt x="2439988" y="1111250"/>
                  </a:moveTo>
                  <a:lnTo>
                    <a:pt x="2110070" y="1305627"/>
                  </a:lnTo>
                  <a:lnTo>
                    <a:pt x="2110269" y="1301682"/>
                  </a:lnTo>
                  <a:close/>
                  <a:moveTo>
                    <a:pt x="337652" y="1103876"/>
                  </a:moveTo>
                  <a:lnTo>
                    <a:pt x="337050" y="1107822"/>
                  </a:lnTo>
                  <a:lnTo>
                    <a:pt x="3175" y="1300163"/>
                  </a:lnTo>
                  <a:close/>
                  <a:moveTo>
                    <a:pt x="2436813" y="1100138"/>
                  </a:moveTo>
                  <a:lnTo>
                    <a:pt x="2110828" y="1290610"/>
                  </a:lnTo>
                  <a:lnTo>
                    <a:pt x="2110939" y="1288420"/>
                  </a:lnTo>
                  <a:close/>
                  <a:moveTo>
                    <a:pt x="2436813" y="1089025"/>
                  </a:moveTo>
                  <a:lnTo>
                    <a:pt x="2111419" y="1278905"/>
                  </a:lnTo>
                  <a:lnTo>
                    <a:pt x="2111529" y="1276730"/>
                  </a:lnTo>
                  <a:close/>
                  <a:moveTo>
                    <a:pt x="340071" y="1088026"/>
                  </a:moveTo>
                  <a:lnTo>
                    <a:pt x="339838" y="1089557"/>
                  </a:lnTo>
                  <a:lnTo>
                    <a:pt x="3175" y="1284288"/>
                  </a:lnTo>
                  <a:close/>
                  <a:moveTo>
                    <a:pt x="342244" y="1073791"/>
                  </a:moveTo>
                  <a:lnTo>
                    <a:pt x="341597" y="1078031"/>
                  </a:lnTo>
                  <a:lnTo>
                    <a:pt x="3175" y="1273175"/>
                  </a:lnTo>
                  <a:close/>
                  <a:moveTo>
                    <a:pt x="2432050" y="1073150"/>
                  </a:moveTo>
                  <a:lnTo>
                    <a:pt x="2112338" y="1260722"/>
                  </a:lnTo>
                  <a:lnTo>
                    <a:pt x="2112504" y="1257423"/>
                  </a:lnTo>
                  <a:close/>
                  <a:moveTo>
                    <a:pt x="345824" y="1050331"/>
                  </a:moveTo>
                  <a:lnTo>
                    <a:pt x="345533" y="1052239"/>
                  </a:lnTo>
                  <a:lnTo>
                    <a:pt x="0" y="1250950"/>
                  </a:lnTo>
                  <a:close/>
                  <a:moveTo>
                    <a:pt x="2428876" y="1047750"/>
                  </a:moveTo>
                  <a:lnTo>
                    <a:pt x="2113691" y="1233926"/>
                  </a:lnTo>
                  <a:lnTo>
                    <a:pt x="2113904" y="1229700"/>
                  </a:lnTo>
                  <a:close/>
                  <a:moveTo>
                    <a:pt x="347931" y="1038942"/>
                  </a:moveTo>
                  <a:lnTo>
                    <a:pt x="347025" y="1042466"/>
                  </a:lnTo>
                  <a:lnTo>
                    <a:pt x="346473" y="1046083"/>
                  </a:lnTo>
                  <a:lnTo>
                    <a:pt x="0" y="1246188"/>
                  </a:lnTo>
                  <a:close/>
                  <a:moveTo>
                    <a:pt x="2424113" y="1017588"/>
                  </a:moveTo>
                  <a:lnTo>
                    <a:pt x="2113264" y="1202382"/>
                  </a:lnTo>
                  <a:lnTo>
                    <a:pt x="2112995" y="1197041"/>
                  </a:lnTo>
                  <a:close/>
                  <a:moveTo>
                    <a:pt x="356187" y="1006833"/>
                  </a:moveTo>
                  <a:lnTo>
                    <a:pt x="356079" y="1007254"/>
                  </a:lnTo>
                  <a:lnTo>
                    <a:pt x="0" y="1212850"/>
                  </a:lnTo>
                  <a:close/>
                  <a:moveTo>
                    <a:pt x="358970" y="996011"/>
                  </a:moveTo>
                  <a:lnTo>
                    <a:pt x="356958" y="1003834"/>
                  </a:lnTo>
                  <a:lnTo>
                    <a:pt x="0" y="1209675"/>
                  </a:lnTo>
                  <a:close/>
                  <a:moveTo>
                    <a:pt x="2420938" y="993775"/>
                  </a:moveTo>
                  <a:lnTo>
                    <a:pt x="2111933" y="1176009"/>
                  </a:lnTo>
                  <a:lnTo>
                    <a:pt x="2111748" y="1172353"/>
                  </a:lnTo>
                  <a:close/>
                  <a:moveTo>
                    <a:pt x="2420938" y="990600"/>
                  </a:moveTo>
                  <a:lnTo>
                    <a:pt x="2111616" y="1169746"/>
                  </a:lnTo>
                  <a:lnTo>
                    <a:pt x="2111571" y="1168854"/>
                  </a:lnTo>
                  <a:close/>
                  <a:moveTo>
                    <a:pt x="2420938" y="979488"/>
                  </a:moveTo>
                  <a:lnTo>
                    <a:pt x="2111111" y="1159728"/>
                  </a:lnTo>
                  <a:lnTo>
                    <a:pt x="2111059" y="1158698"/>
                  </a:lnTo>
                  <a:close/>
                  <a:moveTo>
                    <a:pt x="2417763" y="974725"/>
                  </a:moveTo>
                  <a:lnTo>
                    <a:pt x="2110784" y="1153269"/>
                  </a:lnTo>
                  <a:lnTo>
                    <a:pt x="2110728" y="1152150"/>
                  </a:lnTo>
                  <a:close/>
                  <a:moveTo>
                    <a:pt x="367641" y="962285"/>
                  </a:moveTo>
                  <a:lnTo>
                    <a:pt x="366255" y="967675"/>
                  </a:lnTo>
                  <a:lnTo>
                    <a:pt x="0" y="1179513"/>
                  </a:lnTo>
                  <a:close/>
                  <a:moveTo>
                    <a:pt x="2413000" y="949325"/>
                  </a:moveTo>
                  <a:lnTo>
                    <a:pt x="2109353" y="1129059"/>
                  </a:lnTo>
                  <a:lnTo>
                    <a:pt x="2108715" y="1124874"/>
                  </a:lnTo>
                  <a:close/>
                  <a:moveTo>
                    <a:pt x="377973" y="932460"/>
                  </a:moveTo>
                  <a:lnTo>
                    <a:pt x="374988" y="940616"/>
                  </a:lnTo>
                  <a:lnTo>
                    <a:pt x="3175" y="1155700"/>
                  </a:lnTo>
                  <a:close/>
                  <a:moveTo>
                    <a:pt x="2406650" y="927100"/>
                  </a:moveTo>
                  <a:lnTo>
                    <a:pt x="2105625" y="1104634"/>
                  </a:lnTo>
                  <a:lnTo>
                    <a:pt x="2105153" y="1101539"/>
                  </a:lnTo>
                  <a:close/>
                  <a:moveTo>
                    <a:pt x="2401888" y="911225"/>
                  </a:moveTo>
                  <a:lnTo>
                    <a:pt x="2102926" y="1086947"/>
                  </a:lnTo>
                  <a:lnTo>
                    <a:pt x="2102506" y="1084196"/>
                  </a:lnTo>
                  <a:close/>
                  <a:moveTo>
                    <a:pt x="2398713" y="896938"/>
                  </a:moveTo>
                  <a:lnTo>
                    <a:pt x="2100576" y="1071547"/>
                  </a:lnTo>
                  <a:lnTo>
                    <a:pt x="2100216" y="1069192"/>
                  </a:lnTo>
                  <a:close/>
                  <a:moveTo>
                    <a:pt x="392991" y="891428"/>
                  </a:moveTo>
                  <a:lnTo>
                    <a:pt x="390112" y="899293"/>
                  </a:lnTo>
                  <a:lnTo>
                    <a:pt x="3175" y="1122363"/>
                  </a:lnTo>
                  <a:close/>
                  <a:moveTo>
                    <a:pt x="2398713" y="889000"/>
                  </a:moveTo>
                  <a:lnTo>
                    <a:pt x="2099266" y="1062962"/>
                  </a:lnTo>
                  <a:lnTo>
                    <a:pt x="2099066" y="1061651"/>
                  </a:lnTo>
                  <a:close/>
                  <a:moveTo>
                    <a:pt x="2393950" y="877888"/>
                  </a:moveTo>
                  <a:lnTo>
                    <a:pt x="2097403" y="1050758"/>
                  </a:lnTo>
                  <a:lnTo>
                    <a:pt x="2097112" y="1048850"/>
                  </a:lnTo>
                  <a:close/>
                  <a:moveTo>
                    <a:pt x="404529" y="863506"/>
                  </a:moveTo>
                  <a:lnTo>
                    <a:pt x="403320" y="866015"/>
                  </a:lnTo>
                  <a:lnTo>
                    <a:pt x="6350" y="1095375"/>
                  </a:lnTo>
                  <a:close/>
                  <a:moveTo>
                    <a:pt x="2390776" y="862013"/>
                  </a:moveTo>
                  <a:lnTo>
                    <a:pt x="2094300" y="1035319"/>
                  </a:lnTo>
                  <a:lnTo>
                    <a:pt x="2093793" y="1033349"/>
                  </a:lnTo>
                  <a:close/>
                  <a:moveTo>
                    <a:pt x="2387600" y="858838"/>
                  </a:moveTo>
                  <a:lnTo>
                    <a:pt x="2092833" y="1029612"/>
                  </a:lnTo>
                  <a:lnTo>
                    <a:pt x="2092672" y="1028988"/>
                  </a:lnTo>
                  <a:close/>
                  <a:moveTo>
                    <a:pt x="2382838" y="850900"/>
                  </a:moveTo>
                  <a:lnTo>
                    <a:pt x="2090619" y="1021004"/>
                  </a:lnTo>
                  <a:lnTo>
                    <a:pt x="2090380" y="1020076"/>
                  </a:lnTo>
                  <a:close/>
                  <a:moveTo>
                    <a:pt x="412401" y="847163"/>
                  </a:moveTo>
                  <a:lnTo>
                    <a:pt x="407780" y="856756"/>
                  </a:lnTo>
                  <a:lnTo>
                    <a:pt x="6350" y="1089025"/>
                  </a:lnTo>
                  <a:close/>
                  <a:moveTo>
                    <a:pt x="2376488" y="825500"/>
                  </a:moveTo>
                  <a:lnTo>
                    <a:pt x="2084795" y="998355"/>
                  </a:lnTo>
                  <a:lnTo>
                    <a:pt x="2083741" y="994255"/>
                  </a:lnTo>
                  <a:close/>
                  <a:moveTo>
                    <a:pt x="429966" y="810702"/>
                  </a:moveTo>
                  <a:lnTo>
                    <a:pt x="428664" y="813403"/>
                  </a:lnTo>
                  <a:lnTo>
                    <a:pt x="11113" y="1054100"/>
                  </a:lnTo>
                  <a:close/>
                  <a:moveTo>
                    <a:pt x="2371726" y="809625"/>
                  </a:moveTo>
                  <a:lnTo>
                    <a:pt x="2080158" y="980321"/>
                  </a:lnTo>
                  <a:lnTo>
                    <a:pt x="2079606" y="978173"/>
                  </a:lnTo>
                  <a:close/>
                  <a:moveTo>
                    <a:pt x="435793" y="798605"/>
                  </a:moveTo>
                  <a:lnTo>
                    <a:pt x="432221" y="806020"/>
                  </a:lnTo>
                  <a:lnTo>
                    <a:pt x="14288" y="1047750"/>
                  </a:lnTo>
                  <a:close/>
                  <a:moveTo>
                    <a:pt x="2368550" y="798513"/>
                  </a:moveTo>
                  <a:lnTo>
                    <a:pt x="2077114" y="968480"/>
                  </a:lnTo>
                  <a:lnTo>
                    <a:pt x="2076750" y="967064"/>
                  </a:lnTo>
                  <a:close/>
                  <a:moveTo>
                    <a:pt x="2357438" y="771525"/>
                  </a:moveTo>
                  <a:lnTo>
                    <a:pt x="2068972" y="942795"/>
                  </a:lnTo>
                  <a:lnTo>
                    <a:pt x="2067576" y="938981"/>
                  </a:lnTo>
                  <a:close/>
                  <a:moveTo>
                    <a:pt x="2352676" y="760413"/>
                  </a:moveTo>
                  <a:lnTo>
                    <a:pt x="2063967" y="929119"/>
                  </a:lnTo>
                  <a:lnTo>
                    <a:pt x="2063311" y="927328"/>
                  </a:lnTo>
                  <a:close/>
                  <a:moveTo>
                    <a:pt x="2349500" y="757238"/>
                  </a:moveTo>
                  <a:lnTo>
                    <a:pt x="2062006" y="923762"/>
                  </a:lnTo>
                  <a:lnTo>
                    <a:pt x="2061808" y="923222"/>
                  </a:lnTo>
                  <a:close/>
                  <a:moveTo>
                    <a:pt x="461890" y="755288"/>
                  </a:moveTo>
                  <a:lnTo>
                    <a:pt x="451993" y="771579"/>
                  </a:lnTo>
                  <a:lnTo>
                    <a:pt x="14288" y="1023938"/>
                  </a:lnTo>
                  <a:close/>
                  <a:moveTo>
                    <a:pt x="2341563" y="730250"/>
                  </a:moveTo>
                  <a:lnTo>
                    <a:pt x="2053586" y="900757"/>
                  </a:lnTo>
                  <a:lnTo>
                    <a:pt x="2052398" y="897512"/>
                  </a:lnTo>
                  <a:close/>
                  <a:moveTo>
                    <a:pt x="2338388" y="727075"/>
                  </a:moveTo>
                  <a:lnTo>
                    <a:pt x="2051092" y="893941"/>
                  </a:lnTo>
                  <a:lnTo>
                    <a:pt x="2050688" y="892839"/>
                  </a:lnTo>
                  <a:close/>
                  <a:moveTo>
                    <a:pt x="2333626" y="719138"/>
                  </a:moveTo>
                  <a:lnTo>
                    <a:pt x="2047899" y="885218"/>
                  </a:lnTo>
                  <a:lnTo>
                    <a:pt x="2047459" y="884018"/>
                  </a:lnTo>
                  <a:close/>
                  <a:moveTo>
                    <a:pt x="2327276" y="700088"/>
                  </a:moveTo>
                  <a:lnTo>
                    <a:pt x="2040891" y="868192"/>
                  </a:lnTo>
                  <a:lnTo>
                    <a:pt x="2039989" y="866320"/>
                  </a:lnTo>
                  <a:lnTo>
                    <a:pt x="2039826" y="865982"/>
                  </a:lnTo>
                  <a:close/>
                  <a:moveTo>
                    <a:pt x="501715" y="698575"/>
                  </a:moveTo>
                  <a:lnTo>
                    <a:pt x="490224" y="712502"/>
                  </a:lnTo>
                  <a:lnTo>
                    <a:pt x="22225" y="982663"/>
                  </a:lnTo>
                  <a:close/>
                  <a:moveTo>
                    <a:pt x="2316163" y="677863"/>
                  </a:moveTo>
                  <a:lnTo>
                    <a:pt x="2030501" y="846624"/>
                  </a:lnTo>
                  <a:lnTo>
                    <a:pt x="2029100" y="843716"/>
                  </a:lnTo>
                  <a:close/>
                  <a:moveTo>
                    <a:pt x="2308226" y="666750"/>
                  </a:moveTo>
                  <a:lnTo>
                    <a:pt x="2023984" y="833094"/>
                  </a:lnTo>
                  <a:lnTo>
                    <a:pt x="2022942" y="830933"/>
                  </a:lnTo>
                  <a:close/>
                  <a:moveTo>
                    <a:pt x="541502" y="650353"/>
                  </a:moveTo>
                  <a:lnTo>
                    <a:pt x="524497" y="670963"/>
                  </a:lnTo>
                  <a:lnTo>
                    <a:pt x="30163" y="957263"/>
                  </a:lnTo>
                  <a:close/>
                  <a:moveTo>
                    <a:pt x="2300288" y="644525"/>
                  </a:moveTo>
                  <a:lnTo>
                    <a:pt x="2014211" y="812806"/>
                  </a:lnTo>
                  <a:lnTo>
                    <a:pt x="2013150" y="810604"/>
                  </a:lnTo>
                  <a:close/>
                  <a:moveTo>
                    <a:pt x="2289176" y="628650"/>
                  </a:moveTo>
                  <a:lnTo>
                    <a:pt x="2005753" y="795583"/>
                  </a:lnTo>
                  <a:lnTo>
                    <a:pt x="2004403" y="793361"/>
                  </a:lnTo>
                  <a:close/>
                  <a:moveTo>
                    <a:pt x="2281238" y="614363"/>
                  </a:moveTo>
                  <a:lnTo>
                    <a:pt x="1997060" y="781275"/>
                  </a:lnTo>
                  <a:lnTo>
                    <a:pt x="1995916" y="779392"/>
                  </a:lnTo>
                  <a:close/>
                  <a:moveTo>
                    <a:pt x="587606" y="594474"/>
                  </a:moveTo>
                  <a:lnTo>
                    <a:pt x="577526" y="606691"/>
                  </a:lnTo>
                  <a:lnTo>
                    <a:pt x="36513" y="919163"/>
                  </a:lnTo>
                  <a:close/>
                  <a:moveTo>
                    <a:pt x="2266950" y="590550"/>
                  </a:moveTo>
                  <a:lnTo>
                    <a:pt x="1983441" y="758857"/>
                  </a:lnTo>
                  <a:lnTo>
                    <a:pt x="1981415" y="755522"/>
                  </a:lnTo>
                  <a:close/>
                  <a:moveTo>
                    <a:pt x="2255838" y="573088"/>
                  </a:moveTo>
                  <a:lnTo>
                    <a:pt x="1972125" y="740230"/>
                  </a:lnTo>
                  <a:lnTo>
                    <a:pt x="1970579" y="737685"/>
                  </a:lnTo>
                  <a:close/>
                  <a:moveTo>
                    <a:pt x="2244726" y="554038"/>
                  </a:moveTo>
                  <a:lnTo>
                    <a:pt x="1960398" y="721542"/>
                  </a:lnTo>
                  <a:lnTo>
                    <a:pt x="1958232" y="718917"/>
                  </a:lnTo>
                  <a:close/>
                  <a:moveTo>
                    <a:pt x="2236788" y="542925"/>
                  </a:moveTo>
                  <a:lnTo>
                    <a:pt x="1950652" y="709730"/>
                  </a:lnTo>
                  <a:lnTo>
                    <a:pt x="1949701" y="708577"/>
                  </a:lnTo>
                  <a:close/>
                  <a:moveTo>
                    <a:pt x="663316" y="530945"/>
                  </a:moveTo>
                  <a:lnTo>
                    <a:pt x="624996" y="562562"/>
                  </a:lnTo>
                  <a:lnTo>
                    <a:pt x="41275" y="900113"/>
                  </a:lnTo>
                  <a:close/>
                  <a:moveTo>
                    <a:pt x="2225676" y="527050"/>
                  </a:moveTo>
                  <a:lnTo>
                    <a:pt x="1938943" y="695539"/>
                  </a:lnTo>
                  <a:lnTo>
                    <a:pt x="1937140" y="693354"/>
                  </a:lnTo>
                  <a:close/>
                  <a:moveTo>
                    <a:pt x="2214563" y="508000"/>
                  </a:moveTo>
                  <a:lnTo>
                    <a:pt x="1924872" y="678484"/>
                  </a:lnTo>
                  <a:lnTo>
                    <a:pt x="1922803" y="675977"/>
                  </a:lnTo>
                  <a:close/>
                  <a:moveTo>
                    <a:pt x="2201863" y="493713"/>
                  </a:moveTo>
                  <a:lnTo>
                    <a:pt x="1912391" y="663358"/>
                  </a:lnTo>
                  <a:lnTo>
                    <a:pt x="1911004" y="661677"/>
                  </a:lnTo>
                  <a:close/>
                  <a:moveTo>
                    <a:pt x="2187576" y="477838"/>
                  </a:moveTo>
                  <a:lnTo>
                    <a:pt x="1899385" y="647594"/>
                  </a:lnTo>
                  <a:lnTo>
                    <a:pt x="1897560" y="645383"/>
                  </a:lnTo>
                  <a:close/>
                  <a:moveTo>
                    <a:pt x="2171700" y="455613"/>
                  </a:moveTo>
                  <a:lnTo>
                    <a:pt x="1882459" y="627080"/>
                  </a:lnTo>
                  <a:lnTo>
                    <a:pt x="1879861" y="623931"/>
                  </a:lnTo>
                  <a:close/>
                  <a:moveTo>
                    <a:pt x="763858" y="448779"/>
                  </a:moveTo>
                  <a:lnTo>
                    <a:pt x="767439" y="454820"/>
                  </a:lnTo>
                  <a:lnTo>
                    <a:pt x="722468" y="482140"/>
                  </a:lnTo>
                  <a:lnTo>
                    <a:pt x="718321" y="485561"/>
                  </a:lnTo>
                  <a:lnTo>
                    <a:pt x="52388" y="869950"/>
                  </a:lnTo>
                  <a:close/>
                  <a:moveTo>
                    <a:pt x="2157413" y="436563"/>
                  </a:moveTo>
                  <a:lnTo>
                    <a:pt x="1866741" y="608030"/>
                  </a:lnTo>
                  <a:lnTo>
                    <a:pt x="1864892" y="605788"/>
                  </a:lnTo>
                  <a:close/>
                  <a:moveTo>
                    <a:pt x="753307" y="430984"/>
                  </a:moveTo>
                  <a:lnTo>
                    <a:pt x="758901" y="440420"/>
                  </a:lnTo>
                  <a:lnTo>
                    <a:pt x="60325" y="842963"/>
                  </a:lnTo>
                  <a:close/>
                  <a:moveTo>
                    <a:pt x="2149476" y="425450"/>
                  </a:moveTo>
                  <a:lnTo>
                    <a:pt x="1857356" y="596655"/>
                  </a:lnTo>
                  <a:lnTo>
                    <a:pt x="1856088" y="595118"/>
                  </a:lnTo>
                  <a:close/>
                  <a:moveTo>
                    <a:pt x="2135188" y="411163"/>
                  </a:moveTo>
                  <a:lnTo>
                    <a:pt x="1843196" y="583213"/>
                  </a:lnTo>
                  <a:lnTo>
                    <a:pt x="1840812" y="581246"/>
                  </a:lnTo>
                  <a:close/>
                  <a:moveTo>
                    <a:pt x="740795" y="409881"/>
                  </a:moveTo>
                  <a:lnTo>
                    <a:pt x="748512" y="422898"/>
                  </a:lnTo>
                  <a:lnTo>
                    <a:pt x="66675" y="817563"/>
                  </a:lnTo>
                  <a:close/>
                  <a:moveTo>
                    <a:pt x="2119313" y="392113"/>
                  </a:moveTo>
                  <a:lnTo>
                    <a:pt x="1823589" y="567035"/>
                  </a:lnTo>
                  <a:lnTo>
                    <a:pt x="1820840" y="564768"/>
                  </a:lnTo>
                  <a:close/>
                  <a:moveTo>
                    <a:pt x="2116138" y="392113"/>
                  </a:moveTo>
                  <a:lnTo>
                    <a:pt x="1819720" y="563843"/>
                  </a:lnTo>
                  <a:lnTo>
                    <a:pt x="1819231" y="563440"/>
                  </a:lnTo>
                  <a:close/>
                  <a:moveTo>
                    <a:pt x="726080" y="385063"/>
                  </a:moveTo>
                  <a:lnTo>
                    <a:pt x="733151" y="396988"/>
                  </a:lnTo>
                  <a:lnTo>
                    <a:pt x="85725" y="771525"/>
                  </a:lnTo>
                  <a:close/>
                  <a:moveTo>
                    <a:pt x="2100263" y="373063"/>
                  </a:moveTo>
                  <a:lnTo>
                    <a:pt x="1802046" y="549261"/>
                  </a:lnTo>
                  <a:lnTo>
                    <a:pt x="1799354" y="547040"/>
                  </a:lnTo>
                  <a:close/>
                  <a:moveTo>
                    <a:pt x="2097088" y="368300"/>
                  </a:moveTo>
                  <a:lnTo>
                    <a:pt x="1795345" y="543732"/>
                  </a:lnTo>
                  <a:lnTo>
                    <a:pt x="1794222" y="542806"/>
                  </a:lnTo>
                  <a:close/>
                  <a:moveTo>
                    <a:pt x="711357" y="360230"/>
                  </a:moveTo>
                  <a:lnTo>
                    <a:pt x="718781" y="372751"/>
                  </a:lnTo>
                  <a:lnTo>
                    <a:pt x="104775" y="727075"/>
                  </a:lnTo>
                  <a:close/>
                  <a:moveTo>
                    <a:pt x="2085975" y="357188"/>
                  </a:moveTo>
                  <a:lnTo>
                    <a:pt x="1783573" y="534020"/>
                  </a:lnTo>
                  <a:lnTo>
                    <a:pt x="1781870" y="532615"/>
                  </a:lnTo>
                  <a:close/>
                  <a:moveTo>
                    <a:pt x="702549" y="345375"/>
                  </a:moveTo>
                  <a:lnTo>
                    <a:pt x="704776" y="349131"/>
                  </a:lnTo>
                  <a:lnTo>
                    <a:pt x="123825" y="685800"/>
                  </a:lnTo>
                  <a:close/>
                  <a:moveTo>
                    <a:pt x="2063750" y="339725"/>
                  </a:moveTo>
                  <a:lnTo>
                    <a:pt x="1763476" y="517438"/>
                  </a:lnTo>
                  <a:lnTo>
                    <a:pt x="1760132" y="514679"/>
                  </a:lnTo>
                  <a:close/>
                  <a:moveTo>
                    <a:pt x="695612" y="333675"/>
                  </a:moveTo>
                  <a:lnTo>
                    <a:pt x="699340" y="339963"/>
                  </a:lnTo>
                  <a:lnTo>
                    <a:pt x="131763" y="666750"/>
                  </a:lnTo>
                  <a:close/>
                  <a:moveTo>
                    <a:pt x="2052638" y="327025"/>
                  </a:moveTo>
                  <a:lnTo>
                    <a:pt x="1748553" y="505125"/>
                  </a:lnTo>
                  <a:lnTo>
                    <a:pt x="1746480" y="503415"/>
                  </a:lnTo>
                  <a:close/>
                  <a:moveTo>
                    <a:pt x="691419" y="326602"/>
                  </a:moveTo>
                  <a:lnTo>
                    <a:pt x="692827" y="328978"/>
                  </a:lnTo>
                  <a:lnTo>
                    <a:pt x="142875" y="647700"/>
                  </a:lnTo>
                  <a:close/>
                  <a:moveTo>
                    <a:pt x="683532" y="313300"/>
                  </a:moveTo>
                  <a:lnTo>
                    <a:pt x="689255" y="322953"/>
                  </a:lnTo>
                  <a:lnTo>
                    <a:pt x="150813" y="633413"/>
                  </a:lnTo>
                  <a:close/>
                  <a:moveTo>
                    <a:pt x="2028825" y="304800"/>
                  </a:moveTo>
                  <a:lnTo>
                    <a:pt x="1724730" y="485470"/>
                  </a:lnTo>
                  <a:lnTo>
                    <a:pt x="1720960" y="482359"/>
                  </a:lnTo>
                  <a:close/>
                  <a:moveTo>
                    <a:pt x="670253" y="290903"/>
                  </a:moveTo>
                  <a:lnTo>
                    <a:pt x="678104" y="304146"/>
                  </a:lnTo>
                  <a:lnTo>
                    <a:pt x="168275" y="598488"/>
                  </a:lnTo>
                  <a:close/>
                  <a:moveTo>
                    <a:pt x="2006601" y="285750"/>
                  </a:moveTo>
                  <a:lnTo>
                    <a:pt x="1698280" y="468523"/>
                  </a:lnTo>
                  <a:lnTo>
                    <a:pt x="1694503" y="466228"/>
                  </a:lnTo>
                  <a:close/>
                  <a:moveTo>
                    <a:pt x="662700" y="278164"/>
                  </a:moveTo>
                  <a:lnTo>
                    <a:pt x="663097" y="278834"/>
                  </a:lnTo>
                  <a:lnTo>
                    <a:pt x="206375" y="542925"/>
                  </a:lnTo>
                  <a:close/>
                  <a:moveTo>
                    <a:pt x="1992313" y="271463"/>
                  </a:moveTo>
                  <a:lnTo>
                    <a:pt x="1678511" y="456513"/>
                  </a:lnTo>
                  <a:lnTo>
                    <a:pt x="1675158" y="454476"/>
                  </a:lnTo>
                  <a:close/>
                  <a:moveTo>
                    <a:pt x="1987551" y="271463"/>
                  </a:moveTo>
                  <a:lnTo>
                    <a:pt x="1673208" y="453291"/>
                  </a:lnTo>
                  <a:lnTo>
                    <a:pt x="1672567" y="452902"/>
                  </a:lnTo>
                  <a:close/>
                  <a:moveTo>
                    <a:pt x="656070" y="266982"/>
                  </a:moveTo>
                  <a:lnTo>
                    <a:pt x="662247" y="277401"/>
                  </a:lnTo>
                  <a:lnTo>
                    <a:pt x="211138" y="538163"/>
                  </a:lnTo>
                  <a:close/>
                  <a:moveTo>
                    <a:pt x="1973263" y="260350"/>
                  </a:moveTo>
                  <a:lnTo>
                    <a:pt x="1658847" y="444567"/>
                  </a:lnTo>
                  <a:lnTo>
                    <a:pt x="1656014" y="442846"/>
                  </a:lnTo>
                  <a:close/>
                  <a:moveTo>
                    <a:pt x="1965326" y="252413"/>
                  </a:moveTo>
                  <a:lnTo>
                    <a:pt x="1647163" y="437469"/>
                  </a:lnTo>
                  <a:lnTo>
                    <a:pt x="1647092" y="437425"/>
                  </a:lnTo>
                  <a:lnTo>
                    <a:pt x="1645461" y="436640"/>
                  </a:lnTo>
                  <a:close/>
                  <a:moveTo>
                    <a:pt x="646742" y="251250"/>
                  </a:moveTo>
                  <a:lnTo>
                    <a:pt x="650246" y="257158"/>
                  </a:lnTo>
                  <a:lnTo>
                    <a:pt x="241300" y="493713"/>
                  </a:lnTo>
                  <a:close/>
                  <a:moveTo>
                    <a:pt x="1943101" y="236538"/>
                  </a:moveTo>
                  <a:lnTo>
                    <a:pt x="1622844" y="425744"/>
                  </a:lnTo>
                  <a:lnTo>
                    <a:pt x="1618936" y="423862"/>
                  </a:lnTo>
                  <a:close/>
                  <a:moveTo>
                    <a:pt x="634024" y="229799"/>
                  </a:moveTo>
                  <a:lnTo>
                    <a:pt x="643369" y="245560"/>
                  </a:lnTo>
                  <a:lnTo>
                    <a:pt x="266700" y="463550"/>
                  </a:lnTo>
                  <a:close/>
                  <a:moveTo>
                    <a:pt x="1920876" y="219075"/>
                  </a:moveTo>
                  <a:lnTo>
                    <a:pt x="1595200" y="412428"/>
                  </a:lnTo>
                  <a:lnTo>
                    <a:pt x="1590060" y="409952"/>
                  </a:lnTo>
                  <a:close/>
                  <a:moveTo>
                    <a:pt x="1916113" y="219075"/>
                  </a:moveTo>
                  <a:lnTo>
                    <a:pt x="1587910" y="408916"/>
                  </a:lnTo>
                  <a:lnTo>
                    <a:pt x="1587395" y="408668"/>
                  </a:lnTo>
                  <a:close/>
                  <a:moveTo>
                    <a:pt x="625951" y="216183"/>
                  </a:moveTo>
                  <a:lnTo>
                    <a:pt x="626665" y="217387"/>
                  </a:lnTo>
                  <a:lnTo>
                    <a:pt x="327025" y="392113"/>
                  </a:lnTo>
                  <a:close/>
                  <a:moveTo>
                    <a:pt x="1912938" y="214313"/>
                  </a:moveTo>
                  <a:lnTo>
                    <a:pt x="1582244" y="406187"/>
                  </a:lnTo>
                  <a:lnTo>
                    <a:pt x="1581466" y="405812"/>
                  </a:lnTo>
                  <a:close/>
                  <a:moveTo>
                    <a:pt x="622643" y="210603"/>
                  </a:moveTo>
                  <a:lnTo>
                    <a:pt x="625208" y="214929"/>
                  </a:lnTo>
                  <a:lnTo>
                    <a:pt x="334963" y="384175"/>
                  </a:lnTo>
                  <a:close/>
                  <a:moveTo>
                    <a:pt x="1901826" y="206375"/>
                  </a:moveTo>
                  <a:lnTo>
                    <a:pt x="1570280" y="400423"/>
                  </a:lnTo>
                  <a:lnTo>
                    <a:pt x="1569058" y="399834"/>
                  </a:lnTo>
                  <a:lnTo>
                    <a:pt x="1567194" y="399152"/>
                  </a:lnTo>
                  <a:close/>
                  <a:moveTo>
                    <a:pt x="616821" y="200783"/>
                  </a:moveTo>
                  <a:lnTo>
                    <a:pt x="619253" y="204886"/>
                  </a:lnTo>
                  <a:lnTo>
                    <a:pt x="360363" y="354013"/>
                  </a:lnTo>
                  <a:close/>
                  <a:moveTo>
                    <a:pt x="1885951" y="195263"/>
                  </a:moveTo>
                  <a:lnTo>
                    <a:pt x="1549533" y="392688"/>
                  </a:lnTo>
                  <a:lnTo>
                    <a:pt x="1546529" y="391589"/>
                  </a:lnTo>
                  <a:close/>
                  <a:moveTo>
                    <a:pt x="1878013" y="192088"/>
                  </a:moveTo>
                  <a:lnTo>
                    <a:pt x="1539790" y="389122"/>
                  </a:lnTo>
                  <a:lnTo>
                    <a:pt x="1537663" y="388344"/>
                  </a:lnTo>
                  <a:close/>
                  <a:moveTo>
                    <a:pt x="610435" y="190013"/>
                  </a:moveTo>
                  <a:lnTo>
                    <a:pt x="614324" y="196572"/>
                  </a:lnTo>
                  <a:lnTo>
                    <a:pt x="387350" y="327025"/>
                  </a:lnTo>
                  <a:close/>
                  <a:moveTo>
                    <a:pt x="1860551" y="180975"/>
                  </a:moveTo>
                  <a:lnTo>
                    <a:pt x="1519320" y="381630"/>
                  </a:lnTo>
                  <a:lnTo>
                    <a:pt x="1514625" y="379912"/>
                  </a:lnTo>
                  <a:close/>
                  <a:moveTo>
                    <a:pt x="603030" y="177524"/>
                  </a:moveTo>
                  <a:lnTo>
                    <a:pt x="606535" y="183435"/>
                  </a:lnTo>
                  <a:lnTo>
                    <a:pt x="450850" y="271463"/>
                  </a:lnTo>
                  <a:close/>
                  <a:moveTo>
                    <a:pt x="1852613" y="176213"/>
                  </a:moveTo>
                  <a:lnTo>
                    <a:pt x="1506565" y="376962"/>
                  </a:lnTo>
                  <a:lnTo>
                    <a:pt x="1505623" y="376617"/>
                  </a:lnTo>
                  <a:close/>
                  <a:moveTo>
                    <a:pt x="598905" y="170566"/>
                  </a:moveTo>
                  <a:lnTo>
                    <a:pt x="600842" y="173834"/>
                  </a:lnTo>
                  <a:lnTo>
                    <a:pt x="515938" y="222250"/>
                  </a:lnTo>
                  <a:close/>
                  <a:moveTo>
                    <a:pt x="612775" y="161925"/>
                  </a:moveTo>
                  <a:lnTo>
                    <a:pt x="598905" y="170566"/>
                  </a:lnTo>
                  <a:lnTo>
                    <a:pt x="598488" y="169863"/>
                  </a:lnTo>
                  <a:close/>
                  <a:moveTo>
                    <a:pt x="1825626" y="158750"/>
                  </a:moveTo>
                  <a:lnTo>
                    <a:pt x="1476033" y="366986"/>
                  </a:lnTo>
                  <a:lnTo>
                    <a:pt x="1468384" y="365019"/>
                  </a:lnTo>
                  <a:close/>
                  <a:moveTo>
                    <a:pt x="1822451" y="158750"/>
                  </a:moveTo>
                  <a:lnTo>
                    <a:pt x="1466616" y="364564"/>
                  </a:lnTo>
                  <a:lnTo>
                    <a:pt x="1465872" y="364373"/>
                  </a:lnTo>
                  <a:close/>
                  <a:moveTo>
                    <a:pt x="1792288" y="142875"/>
                  </a:moveTo>
                  <a:lnTo>
                    <a:pt x="1433949" y="356165"/>
                  </a:lnTo>
                  <a:lnTo>
                    <a:pt x="1426731" y="354309"/>
                  </a:lnTo>
                  <a:close/>
                  <a:moveTo>
                    <a:pt x="1773238" y="131763"/>
                  </a:moveTo>
                  <a:lnTo>
                    <a:pt x="1405733" y="348910"/>
                  </a:lnTo>
                  <a:lnTo>
                    <a:pt x="1401490" y="347819"/>
                  </a:lnTo>
                  <a:lnTo>
                    <a:pt x="1400110" y="347608"/>
                  </a:lnTo>
                  <a:close/>
                  <a:moveTo>
                    <a:pt x="1746251" y="117475"/>
                  </a:moveTo>
                  <a:lnTo>
                    <a:pt x="1368086" y="342720"/>
                  </a:lnTo>
                  <a:lnTo>
                    <a:pt x="1358167" y="341207"/>
                  </a:lnTo>
                  <a:close/>
                  <a:moveTo>
                    <a:pt x="708025" y="112713"/>
                  </a:moveTo>
                  <a:lnTo>
                    <a:pt x="603030" y="177524"/>
                  </a:lnTo>
                  <a:lnTo>
                    <a:pt x="600842" y="173834"/>
                  </a:lnTo>
                  <a:close/>
                  <a:moveTo>
                    <a:pt x="1720851" y="104775"/>
                  </a:moveTo>
                  <a:lnTo>
                    <a:pt x="1329216" y="336788"/>
                  </a:lnTo>
                  <a:lnTo>
                    <a:pt x="1321364" y="335590"/>
                  </a:lnTo>
                  <a:close/>
                  <a:moveTo>
                    <a:pt x="1712913" y="101600"/>
                  </a:moveTo>
                  <a:lnTo>
                    <a:pt x="1313227" y="334348"/>
                  </a:lnTo>
                  <a:lnTo>
                    <a:pt x="1312854" y="334291"/>
                  </a:lnTo>
                  <a:lnTo>
                    <a:pt x="1310923" y="334194"/>
                  </a:lnTo>
                  <a:close/>
                  <a:moveTo>
                    <a:pt x="1682751" y="90488"/>
                  </a:moveTo>
                  <a:lnTo>
                    <a:pt x="1276520" y="332456"/>
                  </a:lnTo>
                  <a:lnTo>
                    <a:pt x="1264082" y="331828"/>
                  </a:lnTo>
                  <a:close/>
                  <a:moveTo>
                    <a:pt x="1674813" y="87313"/>
                  </a:moveTo>
                  <a:lnTo>
                    <a:pt x="1254841" y="331362"/>
                  </a:lnTo>
                  <a:lnTo>
                    <a:pt x="1253029" y="331270"/>
                  </a:lnTo>
                  <a:close/>
                  <a:moveTo>
                    <a:pt x="1652588" y="79375"/>
                  </a:moveTo>
                  <a:lnTo>
                    <a:pt x="1228525" y="330033"/>
                  </a:lnTo>
                  <a:lnTo>
                    <a:pt x="1221581" y="329682"/>
                  </a:lnTo>
                  <a:lnTo>
                    <a:pt x="1218141" y="329856"/>
                  </a:lnTo>
                  <a:close/>
                  <a:moveTo>
                    <a:pt x="790575" y="79375"/>
                  </a:moveTo>
                  <a:lnTo>
                    <a:pt x="610435" y="190013"/>
                  </a:lnTo>
                  <a:lnTo>
                    <a:pt x="606535" y="183435"/>
                  </a:lnTo>
                  <a:close/>
                  <a:moveTo>
                    <a:pt x="1614488" y="63500"/>
                  </a:moveTo>
                  <a:lnTo>
                    <a:pt x="1166352" y="332471"/>
                  </a:lnTo>
                  <a:lnTo>
                    <a:pt x="1146844" y="333456"/>
                  </a:lnTo>
                  <a:close/>
                  <a:moveTo>
                    <a:pt x="1584326" y="57150"/>
                  </a:moveTo>
                  <a:lnTo>
                    <a:pt x="1111791" y="337117"/>
                  </a:lnTo>
                  <a:lnTo>
                    <a:pt x="1097038" y="339369"/>
                  </a:lnTo>
                  <a:close/>
                  <a:moveTo>
                    <a:pt x="865188" y="52388"/>
                  </a:moveTo>
                  <a:lnTo>
                    <a:pt x="616821" y="200783"/>
                  </a:lnTo>
                  <a:lnTo>
                    <a:pt x="614324" y="196572"/>
                  </a:lnTo>
                  <a:close/>
                  <a:moveTo>
                    <a:pt x="1550988" y="44450"/>
                  </a:moveTo>
                  <a:lnTo>
                    <a:pt x="1046872" y="347025"/>
                  </a:lnTo>
                  <a:lnTo>
                    <a:pt x="1041672" y="347819"/>
                  </a:lnTo>
                  <a:lnTo>
                    <a:pt x="1012950" y="355204"/>
                  </a:lnTo>
                  <a:close/>
                  <a:moveTo>
                    <a:pt x="903288" y="41275"/>
                  </a:moveTo>
                  <a:lnTo>
                    <a:pt x="622643" y="210603"/>
                  </a:lnTo>
                  <a:lnTo>
                    <a:pt x="619253" y="204886"/>
                  </a:lnTo>
                  <a:close/>
                  <a:moveTo>
                    <a:pt x="1531938" y="38100"/>
                  </a:moveTo>
                  <a:lnTo>
                    <a:pt x="978827" y="363978"/>
                  </a:lnTo>
                  <a:lnTo>
                    <a:pt x="960059" y="368804"/>
                  </a:lnTo>
                  <a:close/>
                  <a:moveTo>
                    <a:pt x="1501775" y="33338"/>
                  </a:moveTo>
                  <a:lnTo>
                    <a:pt x="900535" y="390161"/>
                  </a:lnTo>
                  <a:lnTo>
                    <a:pt x="874105" y="399834"/>
                  </a:lnTo>
                  <a:lnTo>
                    <a:pt x="830185" y="420992"/>
                  </a:lnTo>
                  <a:close/>
                  <a:moveTo>
                    <a:pt x="936625" y="33338"/>
                  </a:moveTo>
                  <a:lnTo>
                    <a:pt x="625951" y="216183"/>
                  </a:lnTo>
                  <a:lnTo>
                    <a:pt x="625208" y="214929"/>
                  </a:lnTo>
                  <a:close/>
                  <a:moveTo>
                    <a:pt x="947738" y="30163"/>
                  </a:moveTo>
                  <a:lnTo>
                    <a:pt x="634024" y="229799"/>
                  </a:lnTo>
                  <a:lnTo>
                    <a:pt x="626665" y="217387"/>
                  </a:lnTo>
                  <a:close/>
                  <a:moveTo>
                    <a:pt x="1476375" y="26988"/>
                  </a:moveTo>
                  <a:lnTo>
                    <a:pt x="763858" y="448779"/>
                  </a:lnTo>
                  <a:lnTo>
                    <a:pt x="758901" y="440420"/>
                  </a:lnTo>
                  <a:close/>
                  <a:moveTo>
                    <a:pt x="1446213" y="19050"/>
                  </a:moveTo>
                  <a:lnTo>
                    <a:pt x="753307" y="430984"/>
                  </a:lnTo>
                  <a:lnTo>
                    <a:pt x="748512" y="422898"/>
                  </a:lnTo>
                  <a:close/>
                  <a:moveTo>
                    <a:pt x="1042988" y="14288"/>
                  </a:moveTo>
                  <a:lnTo>
                    <a:pt x="646742" y="251250"/>
                  </a:lnTo>
                  <a:lnTo>
                    <a:pt x="643369" y="245560"/>
                  </a:lnTo>
                  <a:close/>
                  <a:moveTo>
                    <a:pt x="1400175" y="11113"/>
                  </a:moveTo>
                  <a:lnTo>
                    <a:pt x="740795" y="409881"/>
                  </a:lnTo>
                  <a:lnTo>
                    <a:pt x="733151" y="396988"/>
                  </a:lnTo>
                  <a:close/>
                  <a:moveTo>
                    <a:pt x="1350963" y="7938"/>
                  </a:moveTo>
                  <a:lnTo>
                    <a:pt x="726080" y="385063"/>
                  </a:lnTo>
                  <a:lnTo>
                    <a:pt x="718781" y="372751"/>
                  </a:lnTo>
                  <a:close/>
                  <a:moveTo>
                    <a:pt x="1081088" y="7938"/>
                  </a:moveTo>
                  <a:lnTo>
                    <a:pt x="656070" y="266982"/>
                  </a:lnTo>
                  <a:lnTo>
                    <a:pt x="650246" y="257158"/>
                  </a:lnTo>
                  <a:close/>
                  <a:moveTo>
                    <a:pt x="1301750" y="3175"/>
                  </a:moveTo>
                  <a:lnTo>
                    <a:pt x="711357" y="360230"/>
                  </a:lnTo>
                  <a:lnTo>
                    <a:pt x="704776" y="349131"/>
                  </a:lnTo>
                  <a:close/>
                  <a:moveTo>
                    <a:pt x="1284288" y="3175"/>
                  </a:moveTo>
                  <a:lnTo>
                    <a:pt x="702549" y="345375"/>
                  </a:lnTo>
                  <a:lnTo>
                    <a:pt x="699340" y="339963"/>
                  </a:lnTo>
                  <a:close/>
                  <a:moveTo>
                    <a:pt x="1139825" y="3175"/>
                  </a:moveTo>
                  <a:lnTo>
                    <a:pt x="670253" y="290903"/>
                  </a:lnTo>
                  <a:lnTo>
                    <a:pt x="663097" y="278834"/>
                  </a:lnTo>
                  <a:close/>
                  <a:moveTo>
                    <a:pt x="1136650" y="3175"/>
                  </a:moveTo>
                  <a:lnTo>
                    <a:pt x="662700" y="278164"/>
                  </a:lnTo>
                  <a:lnTo>
                    <a:pt x="662247" y="277401"/>
                  </a:lnTo>
                  <a:close/>
                  <a:moveTo>
                    <a:pt x="1260475" y="0"/>
                  </a:moveTo>
                  <a:lnTo>
                    <a:pt x="695612" y="333675"/>
                  </a:lnTo>
                  <a:lnTo>
                    <a:pt x="692827" y="328978"/>
                  </a:lnTo>
                  <a:close/>
                  <a:moveTo>
                    <a:pt x="1249363" y="0"/>
                  </a:moveTo>
                  <a:lnTo>
                    <a:pt x="691419" y="326602"/>
                  </a:lnTo>
                  <a:lnTo>
                    <a:pt x="689255" y="322953"/>
                  </a:lnTo>
                  <a:close/>
                  <a:moveTo>
                    <a:pt x="1204913" y="0"/>
                  </a:moveTo>
                  <a:lnTo>
                    <a:pt x="683532" y="313300"/>
                  </a:lnTo>
                  <a:lnTo>
                    <a:pt x="678104" y="304146"/>
                  </a:lnTo>
                  <a:close/>
                </a:path>
              </a:pathLst>
            </a:custGeom>
            <a:noFill/>
            <a:ln w="0" cap="rnd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8" name="任意多边形 87"/>
            <p:cNvSpPr>
              <a:spLocks/>
            </p:cNvSpPr>
            <p:nvPr/>
          </p:nvSpPr>
          <p:spPr bwMode="auto">
            <a:xfrm rot="18077857">
              <a:off x="2134717" y="2531386"/>
              <a:ext cx="1804988" cy="1808163"/>
            </a:xfrm>
            <a:custGeom>
              <a:avLst/>
              <a:gdLst>
                <a:gd name="connsiteX0" fmla="*/ 1348894 w 1804988"/>
                <a:gd name="connsiteY0" fmla="*/ 1691429 h 1808163"/>
                <a:gd name="connsiteX1" fmla="*/ 1349376 w 1804988"/>
                <a:gd name="connsiteY1" fmla="*/ 1692276 h 1808163"/>
                <a:gd name="connsiteX2" fmla="*/ 1330326 w 1804988"/>
                <a:gd name="connsiteY2" fmla="*/ 1703388 h 1808163"/>
                <a:gd name="connsiteX3" fmla="*/ 1343601 w 1804988"/>
                <a:gd name="connsiteY3" fmla="*/ 1682122 h 1808163"/>
                <a:gd name="connsiteX4" fmla="*/ 1346346 w 1804988"/>
                <a:gd name="connsiteY4" fmla="*/ 1686948 h 1808163"/>
                <a:gd name="connsiteX5" fmla="*/ 1277938 w 1804988"/>
                <a:gd name="connsiteY5" fmla="*/ 1725613 h 1808163"/>
                <a:gd name="connsiteX6" fmla="*/ 1333305 w 1804988"/>
                <a:gd name="connsiteY6" fmla="*/ 1664017 h 1808163"/>
                <a:gd name="connsiteX7" fmla="*/ 1336524 w 1804988"/>
                <a:gd name="connsiteY7" fmla="*/ 1669677 h 1808163"/>
                <a:gd name="connsiteX8" fmla="*/ 1160463 w 1804988"/>
                <a:gd name="connsiteY8" fmla="*/ 1770063 h 1808163"/>
                <a:gd name="connsiteX9" fmla="*/ 1327406 w 1804988"/>
                <a:gd name="connsiteY9" fmla="*/ 1653643 h 1808163"/>
                <a:gd name="connsiteX10" fmla="*/ 1330221 w 1804988"/>
                <a:gd name="connsiteY10" fmla="*/ 1658593 h 1808163"/>
                <a:gd name="connsiteX11" fmla="*/ 1111250 w 1804988"/>
                <a:gd name="connsiteY11" fmla="*/ 1785938 h 1808163"/>
                <a:gd name="connsiteX12" fmla="*/ 1423988 w 1804988"/>
                <a:gd name="connsiteY12" fmla="*/ 1643063 h 1808163"/>
                <a:gd name="connsiteX13" fmla="*/ 1348894 w 1804988"/>
                <a:gd name="connsiteY13" fmla="*/ 1691429 h 1808163"/>
                <a:gd name="connsiteX14" fmla="*/ 1346763 w 1804988"/>
                <a:gd name="connsiteY14" fmla="*/ 1687682 h 1808163"/>
                <a:gd name="connsiteX15" fmla="*/ 1346346 w 1804988"/>
                <a:gd name="connsiteY15" fmla="*/ 1686948 h 1808163"/>
                <a:gd name="connsiteX16" fmla="*/ 1319374 w 1804988"/>
                <a:gd name="connsiteY16" fmla="*/ 1639520 h 1808163"/>
                <a:gd name="connsiteX17" fmla="*/ 1323691 w 1804988"/>
                <a:gd name="connsiteY17" fmla="*/ 1647111 h 1808163"/>
                <a:gd name="connsiteX18" fmla="*/ 1069975 w 1804988"/>
                <a:gd name="connsiteY18" fmla="*/ 1793876 h 1808163"/>
                <a:gd name="connsiteX19" fmla="*/ 1309975 w 1804988"/>
                <a:gd name="connsiteY19" fmla="*/ 1622992 h 1808163"/>
                <a:gd name="connsiteX20" fmla="*/ 1313166 w 1804988"/>
                <a:gd name="connsiteY20" fmla="*/ 1628603 h 1808163"/>
                <a:gd name="connsiteX21" fmla="*/ 1012825 w 1804988"/>
                <a:gd name="connsiteY21" fmla="*/ 1800226 h 1808163"/>
                <a:gd name="connsiteX22" fmla="*/ 1306050 w 1804988"/>
                <a:gd name="connsiteY22" fmla="*/ 1616089 h 1808163"/>
                <a:gd name="connsiteX23" fmla="*/ 1307735 w 1804988"/>
                <a:gd name="connsiteY23" fmla="*/ 1619053 h 1808163"/>
                <a:gd name="connsiteX24" fmla="*/ 987425 w 1804988"/>
                <a:gd name="connsiteY24" fmla="*/ 1804988 h 1808163"/>
                <a:gd name="connsiteX25" fmla="*/ 1299367 w 1804988"/>
                <a:gd name="connsiteY25" fmla="*/ 1604338 h 1808163"/>
                <a:gd name="connsiteX26" fmla="*/ 1303195 w 1804988"/>
                <a:gd name="connsiteY26" fmla="*/ 1611070 h 1808163"/>
                <a:gd name="connsiteX27" fmla="*/ 965200 w 1804988"/>
                <a:gd name="connsiteY27" fmla="*/ 1804988 h 1808163"/>
                <a:gd name="connsiteX28" fmla="*/ 1289741 w 1804988"/>
                <a:gd name="connsiteY28" fmla="*/ 1587412 h 1808163"/>
                <a:gd name="connsiteX29" fmla="*/ 1295556 w 1804988"/>
                <a:gd name="connsiteY29" fmla="*/ 1597636 h 1808163"/>
                <a:gd name="connsiteX30" fmla="*/ 930275 w 1804988"/>
                <a:gd name="connsiteY30" fmla="*/ 1808163 h 1808163"/>
                <a:gd name="connsiteX31" fmla="*/ 1276571 w 1804988"/>
                <a:gd name="connsiteY31" fmla="*/ 1564254 h 1808163"/>
                <a:gd name="connsiteX32" fmla="*/ 1283295 w 1804988"/>
                <a:gd name="connsiteY32" fmla="*/ 1576076 h 1808163"/>
                <a:gd name="connsiteX33" fmla="*/ 881063 w 1804988"/>
                <a:gd name="connsiteY33" fmla="*/ 1808163 h 1808163"/>
                <a:gd name="connsiteX34" fmla="*/ 1522413 w 1804988"/>
                <a:gd name="connsiteY34" fmla="*/ 1563688 h 1808163"/>
                <a:gd name="connsiteX35" fmla="*/ 1343601 w 1804988"/>
                <a:gd name="connsiteY35" fmla="*/ 1682122 h 1808163"/>
                <a:gd name="connsiteX36" fmla="*/ 1336524 w 1804988"/>
                <a:gd name="connsiteY36" fmla="*/ 1669677 h 1808163"/>
                <a:gd name="connsiteX37" fmla="*/ 1264439 w 1804988"/>
                <a:gd name="connsiteY37" fmla="*/ 1542920 h 1808163"/>
                <a:gd name="connsiteX38" fmla="*/ 1269032 w 1804988"/>
                <a:gd name="connsiteY38" fmla="*/ 1550997 h 1808163"/>
                <a:gd name="connsiteX39" fmla="*/ 828675 w 1804988"/>
                <a:gd name="connsiteY39" fmla="*/ 1804988 h 1808163"/>
                <a:gd name="connsiteX40" fmla="*/ 1257702 w 1804988"/>
                <a:gd name="connsiteY40" fmla="*/ 1531074 h 1808163"/>
                <a:gd name="connsiteX41" fmla="*/ 1258709 w 1804988"/>
                <a:gd name="connsiteY41" fmla="*/ 1532844 h 1808163"/>
                <a:gd name="connsiteX42" fmla="*/ 792163 w 1804988"/>
                <a:gd name="connsiteY42" fmla="*/ 1800226 h 1808163"/>
                <a:gd name="connsiteX43" fmla="*/ 1558926 w 1804988"/>
                <a:gd name="connsiteY43" fmla="*/ 1525588 h 1808163"/>
                <a:gd name="connsiteX44" fmla="*/ 1333305 w 1804988"/>
                <a:gd name="connsiteY44" fmla="*/ 1664017 h 1808163"/>
                <a:gd name="connsiteX45" fmla="*/ 1330221 w 1804988"/>
                <a:gd name="connsiteY45" fmla="*/ 1658593 h 1808163"/>
                <a:gd name="connsiteX46" fmla="*/ 1254488 w 1804988"/>
                <a:gd name="connsiteY46" fmla="*/ 1525422 h 1808163"/>
                <a:gd name="connsiteX47" fmla="*/ 1257107 w 1804988"/>
                <a:gd name="connsiteY47" fmla="*/ 1530027 h 1808163"/>
                <a:gd name="connsiteX48" fmla="*/ 787400 w 1804988"/>
                <a:gd name="connsiteY48" fmla="*/ 1800226 h 1808163"/>
                <a:gd name="connsiteX49" fmla="*/ 1252261 w 1804988"/>
                <a:gd name="connsiteY49" fmla="*/ 1521506 h 1808163"/>
                <a:gd name="connsiteX50" fmla="*/ 1252683 w 1804988"/>
                <a:gd name="connsiteY50" fmla="*/ 1522248 h 1808163"/>
                <a:gd name="connsiteX51" fmla="*/ 773113 w 1804988"/>
                <a:gd name="connsiteY51" fmla="*/ 1800226 h 1808163"/>
                <a:gd name="connsiteX52" fmla="*/ 1244175 w 1804988"/>
                <a:gd name="connsiteY52" fmla="*/ 1507286 h 1808163"/>
                <a:gd name="connsiteX53" fmla="*/ 1250976 w 1804988"/>
                <a:gd name="connsiteY53" fmla="*/ 1519246 h 1808163"/>
                <a:gd name="connsiteX54" fmla="*/ 768350 w 1804988"/>
                <a:gd name="connsiteY54" fmla="*/ 1797051 h 1808163"/>
                <a:gd name="connsiteX55" fmla="*/ 1585913 w 1804988"/>
                <a:gd name="connsiteY55" fmla="*/ 1495426 h 1808163"/>
                <a:gd name="connsiteX56" fmla="*/ 1327406 w 1804988"/>
                <a:gd name="connsiteY56" fmla="*/ 1653643 h 1808163"/>
                <a:gd name="connsiteX57" fmla="*/ 1323691 w 1804988"/>
                <a:gd name="connsiteY57" fmla="*/ 1647111 h 1808163"/>
                <a:gd name="connsiteX58" fmla="*/ 1232412 w 1804988"/>
                <a:gd name="connsiteY58" fmla="*/ 1486602 h 1808163"/>
                <a:gd name="connsiteX59" fmla="*/ 1237742 w 1804988"/>
                <a:gd name="connsiteY59" fmla="*/ 1495974 h 1808163"/>
                <a:gd name="connsiteX60" fmla="*/ 723900 w 1804988"/>
                <a:gd name="connsiteY60" fmla="*/ 1793876 h 1808163"/>
                <a:gd name="connsiteX61" fmla="*/ 1224141 w 1804988"/>
                <a:gd name="connsiteY61" fmla="*/ 1472058 h 1808163"/>
                <a:gd name="connsiteX62" fmla="*/ 1226839 w 1804988"/>
                <a:gd name="connsiteY62" fmla="*/ 1476803 h 1808163"/>
                <a:gd name="connsiteX63" fmla="*/ 693738 w 1804988"/>
                <a:gd name="connsiteY63" fmla="*/ 1785938 h 1808163"/>
                <a:gd name="connsiteX64" fmla="*/ 892509 w 1804988"/>
                <a:gd name="connsiteY64" fmla="*/ 1470648 h 1808163"/>
                <a:gd name="connsiteX65" fmla="*/ 894678 w 1804988"/>
                <a:gd name="connsiteY65" fmla="*/ 1470866 h 1808163"/>
                <a:gd name="connsiteX66" fmla="*/ 485775 w 1804988"/>
                <a:gd name="connsiteY66" fmla="*/ 1706563 h 1808163"/>
                <a:gd name="connsiteX67" fmla="*/ 919328 w 1804988"/>
                <a:gd name="connsiteY67" fmla="*/ 1469957 h 1808163"/>
                <a:gd name="connsiteX68" fmla="*/ 496888 w 1804988"/>
                <a:gd name="connsiteY68" fmla="*/ 1714501 h 1808163"/>
                <a:gd name="connsiteX69" fmla="*/ 911952 w 1804988"/>
                <a:gd name="connsiteY69" fmla="*/ 1470701 h 1808163"/>
                <a:gd name="connsiteX70" fmla="*/ 876041 w 1804988"/>
                <a:gd name="connsiteY70" fmla="*/ 1468987 h 1808163"/>
                <a:gd name="connsiteX71" fmla="*/ 890639 w 1804988"/>
                <a:gd name="connsiteY71" fmla="*/ 1470459 h 1808163"/>
                <a:gd name="connsiteX72" fmla="*/ 482600 w 1804988"/>
                <a:gd name="connsiteY72" fmla="*/ 1706563 h 1808163"/>
                <a:gd name="connsiteX73" fmla="*/ 839903 w 1804988"/>
                <a:gd name="connsiteY73" fmla="*/ 1465344 h 1808163"/>
                <a:gd name="connsiteX74" fmla="*/ 843244 w 1804988"/>
                <a:gd name="connsiteY74" fmla="*/ 1465681 h 1808163"/>
                <a:gd name="connsiteX75" fmla="*/ 452438 w 1804988"/>
                <a:gd name="connsiteY75" fmla="*/ 1692276 h 1808163"/>
                <a:gd name="connsiteX76" fmla="*/ 827031 w 1804988"/>
                <a:gd name="connsiteY76" fmla="*/ 1464047 h 1808163"/>
                <a:gd name="connsiteX77" fmla="*/ 829636 w 1804988"/>
                <a:gd name="connsiteY77" fmla="*/ 1464309 h 1808163"/>
                <a:gd name="connsiteX78" fmla="*/ 449263 w 1804988"/>
                <a:gd name="connsiteY78" fmla="*/ 1684338 h 1808163"/>
                <a:gd name="connsiteX79" fmla="*/ 988461 w 1804988"/>
                <a:gd name="connsiteY79" fmla="*/ 1462988 h 1808163"/>
                <a:gd name="connsiteX80" fmla="*/ 527050 w 1804988"/>
                <a:gd name="connsiteY80" fmla="*/ 1728788 h 1808163"/>
                <a:gd name="connsiteX81" fmla="*/ 963078 w 1804988"/>
                <a:gd name="connsiteY81" fmla="*/ 1465547 h 1808163"/>
                <a:gd name="connsiteX82" fmla="*/ 805652 w 1804988"/>
                <a:gd name="connsiteY82" fmla="*/ 1461892 h 1808163"/>
                <a:gd name="connsiteX83" fmla="*/ 815127 w 1804988"/>
                <a:gd name="connsiteY83" fmla="*/ 1462847 h 1808163"/>
                <a:gd name="connsiteX84" fmla="*/ 438150 w 1804988"/>
                <a:gd name="connsiteY84" fmla="*/ 1679576 h 1808163"/>
                <a:gd name="connsiteX85" fmla="*/ 1018932 w 1804988"/>
                <a:gd name="connsiteY85" fmla="*/ 1459486 h 1808163"/>
                <a:gd name="connsiteX86" fmla="*/ 542925 w 1804988"/>
                <a:gd name="connsiteY86" fmla="*/ 1733551 h 1808163"/>
                <a:gd name="connsiteX87" fmla="*/ 1006925 w 1804988"/>
                <a:gd name="connsiteY87" fmla="*/ 1461127 h 1808163"/>
                <a:gd name="connsiteX88" fmla="*/ 1016880 w 1804988"/>
                <a:gd name="connsiteY88" fmla="*/ 1460123 h 1808163"/>
                <a:gd name="connsiteX89" fmla="*/ 777463 w 1804988"/>
                <a:gd name="connsiteY89" fmla="*/ 1456819 h 1808163"/>
                <a:gd name="connsiteX90" fmla="*/ 784811 w 1804988"/>
                <a:gd name="connsiteY90" fmla="*/ 1459100 h 1808163"/>
                <a:gd name="connsiteX91" fmla="*/ 422275 w 1804988"/>
                <a:gd name="connsiteY91" fmla="*/ 1668463 h 1808163"/>
                <a:gd name="connsiteX92" fmla="*/ 1215399 w 1804988"/>
                <a:gd name="connsiteY92" fmla="*/ 1456686 h 1808163"/>
                <a:gd name="connsiteX93" fmla="*/ 1220019 w 1804988"/>
                <a:gd name="connsiteY93" fmla="*/ 1464809 h 1808163"/>
                <a:gd name="connsiteX94" fmla="*/ 674688 w 1804988"/>
                <a:gd name="connsiteY94" fmla="*/ 1778001 h 1808163"/>
                <a:gd name="connsiteX95" fmla="*/ 1624013 w 1804988"/>
                <a:gd name="connsiteY95" fmla="*/ 1450976 h 1808163"/>
                <a:gd name="connsiteX96" fmla="*/ 1319374 w 1804988"/>
                <a:gd name="connsiteY96" fmla="*/ 1639520 h 1808163"/>
                <a:gd name="connsiteX97" fmla="*/ 1313166 w 1804988"/>
                <a:gd name="connsiteY97" fmla="*/ 1628603 h 1808163"/>
                <a:gd name="connsiteX98" fmla="*/ 746292 w 1804988"/>
                <a:gd name="connsiteY98" fmla="*/ 1447143 h 1808163"/>
                <a:gd name="connsiteX99" fmla="*/ 752444 w 1804988"/>
                <a:gd name="connsiteY99" fmla="*/ 1449052 h 1808163"/>
                <a:gd name="connsiteX100" fmla="*/ 395288 w 1804988"/>
                <a:gd name="connsiteY100" fmla="*/ 1654176 h 1808163"/>
                <a:gd name="connsiteX101" fmla="*/ 1209938 w 1804988"/>
                <a:gd name="connsiteY101" fmla="*/ 1447083 h 1808163"/>
                <a:gd name="connsiteX102" fmla="*/ 1211897 w 1804988"/>
                <a:gd name="connsiteY102" fmla="*/ 1450528 h 1808163"/>
                <a:gd name="connsiteX103" fmla="*/ 652463 w 1804988"/>
                <a:gd name="connsiteY103" fmla="*/ 1774826 h 1808163"/>
                <a:gd name="connsiteX104" fmla="*/ 1073037 w 1804988"/>
                <a:gd name="connsiteY104" fmla="*/ 1442691 h 1808163"/>
                <a:gd name="connsiteX105" fmla="*/ 557213 w 1804988"/>
                <a:gd name="connsiteY105" fmla="*/ 1739901 h 1808163"/>
                <a:gd name="connsiteX106" fmla="*/ 1051999 w 1804988"/>
                <a:gd name="connsiteY106" fmla="*/ 1449222 h 1808163"/>
                <a:gd name="connsiteX107" fmla="*/ 728108 w 1804988"/>
                <a:gd name="connsiteY107" fmla="*/ 1441498 h 1808163"/>
                <a:gd name="connsiteX108" fmla="*/ 734173 w 1804988"/>
                <a:gd name="connsiteY108" fmla="*/ 1443381 h 1808163"/>
                <a:gd name="connsiteX109" fmla="*/ 384175 w 1804988"/>
                <a:gd name="connsiteY109" fmla="*/ 1646238 h 1808163"/>
                <a:gd name="connsiteX110" fmla="*/ 1204086 w 1804988"/>
                <a:gd name="connsiteY110" fmla="*/ 1436793 h 1808163"/>
                <a:gd name="connsiteX111" fmla="*/ 1207515 w 1804988"/>
                <a:gd name="connsiteY111" fmla="*/ 1442823 h 1808163"/>
                <a:gd name="connsiteX112" fmla="*/ 641350 w 1804988"/>
                <a:gd name="connsiteY112" fmla="*/ 1770063 h 1808163"/>
                <a:gd name="connsiteX113" fmla="*/ 701026 w 1804988"/>
                <a:gd name="connsiteY113" fmla="*/ 1433091 h 1808163"/>
                <a:gd name="connsiteX114" fmla="*/ 706544 w 1804988"/>
                <a:gd name="connsiteY114" fmla="*/ 1434804 h 1808163"/>
                <a:gd name="connsiteX115" fmla="*/ 365125 w 1804988"/>
                <a:gd name="connsiteY115" fmla="*/ 1631951 h 1808163"/>
                <a:gd name="connsiteX116" fmla="*/ 1198771 w 1804988"/>
                <a:gd name="connsiteY116" fmla="*/ 1427447 h 1808163"/>
                <a:gd name="connsiteX117" fmla="*/ 1201391 w 1804988"/>
                <a:gd name="connsiteY117" fmla="*/ 1432054 h 1808163"/>
                <a:gd name="connsiteX118" fmla="*/ 625475 w 1804988"/>
                <a:gd name="connsiteY118" fmla="*/ 1766888 h 1808163"/>
                <a:gd name="connsiteX119" fmla="*/ 1638301 w 1804988"/>
                <a:gd name="connsiteY119" fmla="*/ 1427163 h 1808163"/>
                <a:gd name="connsiteX120" fmla="*/ 1309975 w 1804988"/>
                <a:gd name="connsiteY120" fmla="*/ 1622992 h 1808163"/>
                <a:gd name="connsiteX121" fmla="*/ 1307735 w 1804988"/>
                <a:gd name="connsiteY121" fmla="*/ 1619053 h 1808163"/>
                <a:gd name="connsiteX122" fmla="*/ 677164 w 1804988"/>
                <a:gd name="connsiteY122" fmla="*/ 1424660 h 1808163"/>
                <a:gd name="connsiteX123" fmla="*/ 681416 w 1804988"/>
                <a:gd name="connsiteY123" fmla="*/ 1426968 h 1808163"/>
                <a:gd name="connsiteX124" fmla="*/ 347663 w 1804988"/>
                <a:gd name="connsiteY124" fmla="*/ 1619251 h 1808163"/>
                <a:gd name="connsiteX125" fmla="*/ 1192975 w 1804988"/>
                <a:gd name="connsiteY125" fmla="*/ 1417256 h 1808163"/>
                <a:gd name="connsiteX126" fmla="*/ 1194662 w 1804988"/>
                <a:gd name="connsiteY126" fmla="*/ 1420221 h 1808163"/>
                <a:gd name="connsiteX127" fmla="*/ 606425 w 1804988"/>
                <a:gd name="connsiteY127" fmla="*/ 1758951 h 1808163"/>
                <a:gd name="connsiteX128" fmla="*/ 657927 w 1804988"/>
                <a:gd name="connsiteY128" fmla="*/ 1414219 h 1808163"/>
                <a:gd name="connsiteX129" fmla="*/ 664450 w 1804988"/>
                <a:gd name="connsiteY129" fmla="*/ 1417760 h 1808163"/>
                <a:gd name="connsiteX130" fmla="*/ 334963 w 1804988"/>
                <a:gd name="connsiteY130" fmla="*/ 1608138 h 1808163"/>
                <a:gd name="connsiteX131" fmla="*/ 1190800 w 1804988"/>
                <a:gd name="connsiteY131" fmla="*/ 1413430 h 1808163"/>
                <a:gd name="connsiteX132" fmla="*/ 1191895 w 1804988"/>
                <a:gd name="connsiteY132" fmla="*/ 1415355 h 1808163"/>
                <a:gd name="connsiteX133" fmla="*/ 603250 w 1804988"/>
                <a:gd name="connsiteY133" fmla="*/ 1755776 h 1808163"/>
                <a:gd name="connsiteX134" fmla="*/ 1654176 w 1804988"/>
                <a:gd name="connsiteY134" fmla="*/ 1409701 h 1808163"/>
                <a:gd name="connsiteX135" fmla="*/ 1306050 w 1804988"/>
                <a:gd name="connsiteY135" fmla="*/ 1616089 h 1808163"/>
                <a:gd name="connsiteX136" fmla="*/ 1303195 w 1804988"/>
                <a:gd name="connsiteY136" fmla="*/ 1611070 h 1808163"/>
                <a:gd name="connsiteX137" fmla="*/ 631153 w 1804988"/>
                <a:gd name="connsiteY137" fmla="*/ 1399686 h 1808163"/>
                <a:gd name="connsiteX138" fmla="*/ 635791 w 1804988"/>
                <a:gd name="connsiteY138" fmla="*/ 1402204 h 1808163"/>
                <a:gd name="connsiteX139" fmla="*/ 312738 w 1804988"/>
                <a:gd name="connsiteY139" fmla="*/ 1589088 h 1808163"/>
                <a:gd name="connsiteX140" fmla="*/ 1181452 w 1804988"/>
                <a:gd name="connsiteY140" fmla="*/ 1396993 h 1808163"/>
                <a:gd name="connsiteX141" fmla="*/ 1188724 w 1804988"/>
                <a:gd name="connsiteY141" fmla="*/ 1409780 h 1808163"/>
                <a:gd name="connsiteX142" fmla="*/ 592138 w 1804988"/>
                <a:gd name="connsiteY142" fmla="*/ 1752601 h 1808163"/>
                <a:gd name="connsiteX143" fmla="*/ 605890 w 1804988"/>
                <a:gd name="connsiteY143" fmla="*/ 1385974 h 1808163"/>
                <a:gd name="connsiteX144" fmla="*/ 611228 w 1804988"/>
                <a:gd name="connsiteY144" fmla="*/ 1388871 h 1808163"/>
                <a:gd name="connsiteX145" fmla="*/ 293688 w 1804988"/>
                <a:gd name="connsiteY145" fmla="*/ 1571626 h 1808163"/>
                <a:gd name="connsiteX146" fmla="*/ 1668463 w 1804988"/>
                <a:gd name="connsiteY146" fmla="*/ 1382713 h 1808163"/>
                <a:gd name="connsiteX147" fmla="*/ 1299367 w 1804988"/>
                <a:gd name="connsiteY147" fmla="*/ 1604338 h 1808163"/>
                <a:gd name="connsiteX148" fmla="*/ 1295556 w 1804988"/>
                <a:gd name="connsiteY148" fmla="*/ 1597636 h 1808163"/>
                <a:gd name="connsiteX149" fmla="*/ 1205217 w 1804988"/>
                <a:gd name="connsiteY149" fmla="*/ 1382653 h 1808163"/>
                <a:gd name="connsiteX150" fmla="*/ 1181452 w 1804988"/>
                <a:gd name="connsiteY150" fmla="*/ 1396993 h 1808163"/>
                <a:gd name="connsiteX151" fmla="*/ 1180826 w 1804988"/>
                <a:gd name="connsiteY151" fmla="*/ 1395892 h 1808163"/>
                <a:gd name="connsiteX152" fmla="*/ 584674 w 1804988"/>
                <a:gd name="connsiteY152" fmla="*/ 1374322 h 1808163"/>
                <a:gd name="connsiteX153" fmla="*/ 585159 w 1804988"/>
                <a:gd name="connsiteY153" fmla="*/ 1374722 h 1808163"/>
                <a:gd name="connsiteX154" fmla="*/ 586942 w 1804988"/>
                <a:gd name="connsiteY154" fmla="*/ 1375689 h 1808163"/>
                <a:gd name="connsiteX155" fmla="*/ 274638 w 1804988"/>
                <a:gd name="connsiteY155" fmla="*/ 1555751 h 1808163"/>
                <a:gd name="connsiteX156" fmla="*/ 574480 w 1804988"/>
                <a:gd name="connsiteY156" fmla="*/ 1365911 h 1808163"/>
                <a:gd name="connsiteX157" fmla="*/ 578110 w 1804988"/>
                <a:gd name="connsiteY157" fmla="*/ 1368906 h 1808163"/>
                <a:gd name="connsiteX158" fmla="*/ 268288 w 1804988"/>
                <a:gd name="connsiteY158" fmla="*/ 1547813 h 1808163"/>
                <a:gd name="connsiteX159" fmla="*/ 557442 w 1804988"/>
                <a:gd name="connsiteY159" fmla="*/ 1351854 h 1808163"/>
                <a:gd name="connsiteX160" fmla="*/ 561167 w 1804988"/>
                <a:gd name="connsiteY160" fmla="*/ 1354926 h 1808163"/>
                <a:gd name="connsiteX161" fmla="*/ 252413 w 1804988"/>
                <a:gd name="connsiteY161" fmla="*/ 1533526 h 1808163"/>
                <a:gd name="connsiteX162" fmla="*/ 1695451 w 1804988"/>
                <a:gd name="connsiteY162" fmla="*/ 1338263 h 1808163"/>
                <a:gd name="connsiteX163" fmla="*/ 1289741 w 1804988"/>
                <a:gd name="connsiteY163" fmla="*/ 1587412 h 1808163"/>
                <a:gd name="connsiteX164" fmla="*/ 1283295 w 1804988"/>
                <a:gd name="connsiteY164" fmla="*/ 1576076 h 1808163"/>
                <a:gd name="connsiteX165" fmla="*/ 538833 w 1804988"/>
                <a:gd name="connsiteY165" fmla="*/ 1336499 h 1808163"/>
                <a:gd name="connsiteX166" fmla="*/ 541906 w 1804988"/>
                <a:gd name="connsiteY166" fmla="*/ 1339035 h 1808163"/>
                <a:gd name="connsiteX167" fmla="*/ 238125 w 1804988"/>
                <a:gd name="connsiteY167" fmla="*/ 1514476 h 1808163"/>
                <a:gd name="connsiteX168" fmla="*/ 524572 w 1804988"/>
                <a:gd name="connsiteY168" fmla="*/ 1324733 h 1808163"/>
                <a:gd name="connsiteX169" fmla="*/ 527232 w 1804988"/>
                <a:gd name="connsiteY169" fmla="*/ 1326928 h 1808163"/>
                <a:gd name="connsiteX170" fmla="*/ 222250 w 1804988"/>
                <a:gd name="connsiteY170" fmla="*/ 1503363 h 1808163"/>
                <a:gd name="connsiteX171" fmla="*/ 507203 w 1804988"/>
                <a:gd name="connsiteY171" fmla="*/ 1310402 h 1808163"/>
                <a:gd name="connsiteX172" fmla="*/ 511818 w 1804988"/>
                <a:gd name="connsiteY172" fmla="*/ 1314210 h 1808163"/>
                <a:gd name="connsiteX173" fmla="*/ 211138 w 1804988"/>
                <a:gd name="connsiteY173" fmla="*/ 1487488 h 1808163"/>
                <a:gd name="connsiteX174" fmla="*/ 1717675 w 1804988"/>
                <a:gd name="connsiteY174" fmla="*/ 1292226 h 1808163"/>
                <a:gd name="connsiteX175" fmla="*/ 1276571 w 1804988"/>
                <a:gd name="connsiteY175" fmla="*/ 1564254 h 1808163"/>
                <a:gd name="connsiteX176" fmla="*/ 1269032 w 1804988"/>
                <a:gd name="connsiteY176" fmla="*/ 1550997 h 1808163"/>
                <a:gd name="connsiteX177" fmla="*/ 488144 w 1804988"/>
                <a:gd name="connsiteY177" fmla="*/ 1289641 h 1808163"/>
                <a:gd name="connsiteX178" fmla="*/ 490924 w 1804988"/>
                <a:gd name="connsiteY178" fmla="*/ 1293011 h 1808163"/>
                <a:gd name="connsiteX179" fmla="*/ 192088 w 1804988"/>
                <a:gd name="connsiteY179" fmla="*/ 1465263 h 1808163"/>
                <a:gd name="connsiteX180" fmla="*/ 475172 w 1804988"/>
                <a:gd name="connsiteY180" fmla="*/ 1273919 h 1808163"/>
                <a:gd name="connsiteX181" fmla="*/ 476645 w 1804988"/>
                <a:gd name="connsiteY181" fmla="*/ 1275704 h 1808163"/>
                <a:gd name="connsiteX182" fmla="*/ 180975 w 1804988"/>
                <a:gd name="connsiteY182" fmla="*/ 1446213 h 1808163"/>
                <a:gd name="connsiteX183" fmla="*/ 465373 w 1804988"/>
                <a:gd name="connsiteY183" fmla="*/ 1262043 h 1808163"/>
                <a:gd name="connsiteX184" fmla="*/ 468067 w 1804988"/>
                <a:gd name="connsiteY184" fmla="*/ 1265308 h 1808163"/>
                <a:gd name="connsiteX185" fmla="*/ 173038 w 1804988"/>
                <a:gd name="connsiteY185" fmla="*/ 1435101 h 1808163"/>
                <a:gd name="connsiteX186" fmla="*/ 1736725 w 1804988"/>
                <a:gd name="connsiteY186" fmla="*/ 1258888 h 1808163"/>
                <a:gd name="connsiteX187" fmla="*/ 1264439 w 1804988"/>
                <a:gd name="connsiteY187" fmla="*/ 1542920 h 1808163"/>
                <a:gd name="connsiteX188" fmla="*/ 1258709 w 1804988"/>
                <a:gd name="connsiteY188" fmla="*/ 1532844 h 1808163"/>
                <a:gd name="connsiteX189" fmla="*/ 1736725 w 1804988"/>
                <a:gd name="connsiteY189" fmla="*/ 1254126 h 1808163"/>
                <a:gd name="connsiteX190" fmla="*/ 1257702 w 1804988"/>
                <a:gd name="connsiteY190" fmla="*/ 1531074 h 1808163"/>
                <a:gd name="connsiteX191" fmla="*/ 1257107 w 1804988"/>
                <a:gd name="connsiteY191" fmla="*/ 1530027 h 1808163"/>
                <a:gd name="connsiteX192" fmla="*/ 452160 w 1804988"/>
                <a:gd name="connsiteY192" fmla="*/ 1246028 h 1808163"/>
                <a:gd name="connsiteX193" fmla="*/ 455162 w 1804988"/>
                <a:gd name="connsiteY193" fmla="*/ 1249667 h 1808163"/>
                <a:gd name="connsiteX194" fmla="*/ 158750 w 1804988"/>
                <a:gd name="connsiteY194" fmla="*/ 1420813 h 1808163"/>
                <a:gd name="connsiteX195" fmla="*/ 1739901 w 1804988"/>
                <a:gd name="connsiteY195" fmla="*/ 1239838 h 1808163"/>
                <a:gd name="connsiteX196" fmla="*/ 1254488 w 1804988"/>
                <a:gd name="connsiteY196" fmla="*/ 1525422 h 1808163"/>
                <a:gd name="connsiteX197" fmla="*/ 1252683 w 1804988"/>
                <a:gd name="connsiteY197" fmla="*/ 1522248 h 1808163"/>
                <a:gd name="connsiteX198" fmla="*/ 1744663 w 1804988"/>
                <a:gd name="connsiteY198" fmla="*/ 1235076 h 1808163"/>
                <a:gd name="connsiteX199" fmla="*/ 1252261 w 1804988"/>
                <a:gd name="connsiteY199" fmla="*/ 1521506 h 1808163"/>
                <a:gd name="connsiteX200" fmla="*/ 1250976 w 1804988"/>
                <a:gd name="connsiteY200" fmla="*/ 1519246 h 1808163"/>
                <a:gd name="connsiteX201" fmla="*/ 440098 w 1804988"/>
                <a:gd name="connsiteY201" fmla="*/ 1231409 h 1808163"/>
                <a:gd name="connsiteX202" fmla="*/ 440624 w 1804988"/>
                <a:gd name="connsiteY202" fmla="*/ 1232046 h 1808163"/>
                <a:gd name="connsiteX203" fmla="*/ 147638 w 1804988"/>
                <a:gd name="connsiteY203" fmla="*/ 1401763 h 1808163"/>
                <a:gd name="connsiteX204" fmla="*/ 434019 w 1804988"/>
                <a:gd name="connsiteY204" fmla="*/ 1224041 h 1808163"/>
                <a:gd name="connsiteX205" fmla="*/ 436688 w 1804988"/>
                <a:gd name="connsiteY205" fmla="*/ 1227275 h 1808163"/>
                <a:gd name="connsiteX206" fmla="*/ 142875 w 1804988"/>
                <a:gd name="connsiteY206" fmla="*/ 1397001 h 1808163"/>
                <a:gd name="connsiteX207" fmla="*/ 424823 w 1804988"/>
                <a:gd name="connsiteY207" fmla="*/ 1208463 h 1808163"/>
                <a:gd name="connsiteX208" fmla="*/ 425437 w 1804988"/>
                <a:gd name="connsiteY208" fmla="*/ 1209595 h 1808163"/>
                <a:gd name="connsiteX209" fmla="*/ 131763 w 1804988"/>
                <a:gd name="connsiteY209" fmla="*/ 1379538 h 1808163"/>
                <a:gd name="connsiteX210" fmla="*/ 420328 w 1804988"/>
                <a:gd name="connsiteY210" fmla="*/ 1200181 h 1808163"/>
                <a:gd name="connsiteX211" fmla="*/ 421541 w 1804988"/>
                <a:gd name="connsiteY211" fmla="*/ 1202418 h 1808163"/>
                <a:gd name="connsiteX212" fmla="*/ 128588 w 1804988"/>
                <a:gd name="connsiteY212" fmla="*/ 1371601 h 1808163"/>
                <a:gd name="connsiteX213" fmla="*/ 1758951 w 1804988"/>
                <a:gd name="connsiteY213" fmla="*/ 1193801 h 1808163"/>
                <a:gd name="connsiteX214" fmla="*/ 1244175 w 1804988"/>
                <a:gd name="connsiteY214" fmla="*/ 1507286 h 1808163"/>
                <a:gd name="connsiteX215" fmla="*/ 1237742 w 1804988"/>
                <a:gd name="connsiteY215" fmla="*/ 1495974 h 1808163"/>
                <a:gd name="connsiteX216" fmla="*/ 412686 w 1804988"/>
                <a:gd name="connsiteY216" fmla="*/ 1186103 h 1808163"/>
                <a:gd name="connsiteX217" fmla="*/ 415055 w 1804988"/>
                <a:gd name="connsiteY217" fmla="*/ 1190467 h 1808163"/>
                <a:gd name="connsiteX218" fmla="*/ 120650 w 1804988"/>
                <a:gd name="connsiteY218" fmla="*/ 1360488 h 1808163"/>
                <a:gd name="connsiteX219" fmla="*/ 1766888 w 1804988"/>
                <a:gd name="connsiteY219" fmla="*/ 1163638 h 1808163"/>
                <a:gd name="connsiteX220" fmla="*/ 1232412 w 1804988"/>
                <a:gd name="connsiteY220" fmla="*/ 1486602 h 1808163"/>
                <a:gd name="connsiteX221" fmla="*/ 1226839 w 1804988"/>
                <a:gd name="connsiteY221" fmla="*/ 1476803 h 1808163"/>
                <a:gd name="connsiteX222" fmla="*/ 399252 w 1804988"/>
                <a:gd name="connsiteY222" fmla="*/ 1161353 h 1808163"/>
                <a:gd name="connsiteX223" fmla="*/ 400863 w 1804988"/>
                <a:gd name="connsiteY223" fmla="*/ 1164320 h 1808163"/>
                <a:gd name="connsiteX224" fmla="*/ 106363 w 1804988"/>
                <a:gd name="connsiteY224" fmla="*/ 1333501 h 1808163"/>
                <a:gd name="connsiteX225" fmla="*/ 1774825 w 1804988"/>
                <a:gd name="connsiteY225" fmla="*/ 1146176 h 1808163"/>
                <a:gd name="connsiteX226" fmla="*/ 1224141 w 1804988"/>
                <a:gd name="connsiteY226" fmla="*/ 1472058 h 1808163"/>
                <a:gd name="connsiteX227" fmla="*/ 1220019 w 1804988"/>
                <a:gd name="connsiteY227" fmla="*/ 1464809 h 1808163"/>
                <a:gd name="connsiteX228" fmla="*/ 390107 w 1804988"/>
                <a:gd name="connsiteY228" fmla="*/ 1144503 h 1808163"/>
                <a:gd name="connsiteX229" fmla="*/ 392922 w 1804988"/>
                <a:gd name="connsiteY229" fmla="*/ 1149691 h 1808163"/>
                <a:gd name="connsiteX230" fmla="*/ 98425 w 1804988"/>
                <a:gd name="connsiteY230" fmla="*/ 1319213 h 1808163"/>
                <a:gd name="connsiteX231" fmla="*/ 1778001 w 1804988"/>
                <a:gd name="connsiteY231" fmla="*/ 1122363 h 1808163"/>
                <a:gd name="connsiteX232" fmla="*/ 1215399 w 1804988"/>
                <a:gd name="connsiteY232" fmla="*/ 1456686 h 1808163"/>
                <a:gd name="connsiteX233" fmla="*/ 1211897 w 1804988"/>
                <a:gd name="connsiteY233" fmla="*/ 1450528 h 1808163"/>
                <a:gd name="connsiteX234" fmla="*/ 377777 w 1804988"/>
                <a:gd name="connsiteY234" fmla="*/ 1119380 h 1808163"/>
                <a:gd name="connsiteX235" fmla="*/ 379129 w 1804988"/>
                <a:gd name="connsiteY235" fmla="*/ 1123733 h 1808163"/>
                <a:gd name="connsiteX236" fmla="*/ 87313 w 1804988"/>
                <a:gd name="connsiteY236" fmla="*/ 1292226 h 1808163"/>
                <a:gd name="connsiteX237" fmla="*/ 1781175 w 1804988"/>
                <a:gd name="connsiteY237" fmla="*/ 1111250 h 1808163"/>
                <a:gd name="connsiteX238" fmla="*/ 1209938 w 1804988"/>
                <a:gd name="connsiteY238" fmla="*/ 1447083 h 1808163"/>
                <a:gd name="connsiteX239" fmla="*/ 1207515 w 1804988"/>
                <a:gd name="connsiteY239" fmla="*/ 1442823 h 1808163"/>
                <a:gd name="connsiteX240" fmla="*/ 370333 w 1804988"/>
                <a:gd name="connsiteY240" fmla="*/ 1095397 h 1808163"/>
                <a:gd name="connsiteX241" fmla="*/ 371656 w 1804988"/>
                <a:gd name="connsiteY241" fmla="*/ 1099661 h 1808163"/>
                <a:gd name="connsiteX242" fmla="*/ 76200 w 1804988"/>
                <a:gd name="connsiteY242" fmla="*/ 1270001 h 1808163"/>
                <a:gd name="connsiteX243" fmla="*/ 1785938 w 1804988"/>
                <a:gd name="connsiteY243" fmla="*/ 1092200 h 1808163"/>
                <a:gd name="connsiteX244" fmla="*/ 1204086 w 1804988"/>
                <a:gd name="connsiteY244" fmla="*/ 1436793 h 1808163"/>
                <a:gd name="connsiteX245" fmla="*/ 1201391 w 1804988"/>
                <a:gd name="connsiteY245" fmla="*/ 1432054 h 1808163"/>
                <a:gd name="connsiteX246" fmla="*/ 365205 w 1804988"/>
                <a:gd name="connsiteY246" fmla="*/ 1078877 h 1808163"/>
                <a:gd name="connsiteX247" fmla="*/ 365297 w 1804988"/>
                <a:gd name="connsiteY247" fmla="*/ 1079175 h 1808163"/>
                <a:gd name="connsiteX248" fmla="*/ 68263 w 1804988"/>
                <a:gd name="connsiteY248" fmla="*/ 1250951 h 1808163"/>
                <a:gd name="connsiteX249" fmla="*/ 1789113 w 1804988"/>
                <a:gd name="connsiteY249" fmla="*/ 1077913 h 1808163"/>
                <a:gd name="connsiteX250" fmla="*/ 1198771 w 1804988"/>
                <a:gd name="connsiteY250" fmla="*/ 1427447 h 1808163"/>
                <a:gd name="connsiteX251" fmla="*/ 1194662 w 1804988"/>
                <a:gd name="connsiteY251" fmla="*/ 1420221 h 1808163"/>
                <a:gd name="connsiteX252" fmla="*/ 363085 w 1804988"/>
                <a:gd name="connsiteY252" fmla="*/ 1072049 h 1808163"/>
                <a:gd name="connsiteX253" fmla="*/ 364140 w 1804988"/>
                <a:gd name="connsiteY253" fmla="*/ 1075446 h 1808163"/>
                <a:gd name="connsiteX254" fmla="*/ 65088 w 1804988"/>
                <a:gd name="connsiteY254" fmla="*/ 1247776 h 1808163"/>
                <a:gd name="connsiteX255" fmla="*/ 1789113 w 1804988"/>
                <a:gd name="connsiteY255" fmla="*/ 1069975 h 1808163"/>
                <a:gd name="connsiteX256" fmla="*/ 1192975 w 1804988"/>
                <a:gd name="connsiteY256" fmla="*/ 1417256 h 1808163"/>
                <a:gd name="connsiteX257" fmla="*/ 1191895 w 1804988"/>
                <a:gd name="connsiteY257" fmla="*/ 1415355 h 1808163"/>
                <a:gd name="connsiteX258" fmla="*/ 1793875 w 1804988"/>
                <a:gd name="connsiteY258" fmla="*/ 1062038 h 1808163"/>
                <a:gd name="connsiteX259" fmla="*/ 1190800 w 1804988"/>
                <a:gd name="connsiteY259" fmla="*/ 1413430 h 1808163"/>
                <a:gd name="connsiteX260" fmla="*/ 1188724 w 1804988"/>
                <a:gd name="connsiteY260" fmla="*/ 1409780 h 1808163"/>
                <a:gd name="connsiteX261" fmla="*/ 358634 w 1804988"/>
                <a:gd name="connsiteY261" fmla="*/ 1057708 h 1808163"/>
                <a:gd name="connsiteX262" fmla="*/ 359131 w 1804988"/>
                <a:gd name="connsiteY262" fmla="*/ 1059312 h 1808163"/>
                <a:gd name="connsiteX263" fmla="*/ 60325 w 1804988"/>
                <a:gd name="connsiteY263" fmla="*/ 1231901 h 1808163"/>
                <a:gd name="connsiteX264" fmla="*/ 354345 w 1804988"/>
                <a:gd name="connsiteY264" fmla="*/ 1043894 h 1808163"/>
                <a:gd name="connsiteX265" fmla="*/ 355885 w 1804988"/>
                <a:gd name="connsiteY265" fmla="*/ 1048854 h 1808163"/>
                <a:gd name="connsiteX266" fmla="*/ 57150 w 1804988"/>
                <a:gd name="connsiteY266" fmla="*/ 1220788 h 1808163"/>
                <a:gd name="connsiteX267" fmla="*/ 1797051 w 1804988"/>
                <a:gd name="connsiteY267" fmla="*/ 1025525 h 1808163"/>
                <a:gd name="connsiteX268" fmla="*/ 1223828 w 1804988"/>
                <a:gd name="connsiteY268" fmla="*/ 1371423 h 1808163"/>
                <a:gd name="connsiteX269" fmla="*/ 1286567 w 1804988"/>
                <a:gd name="connsiteY269" fmla="*/ 1319658 h 1808163"/>
                <a:gd name="connsiteX270" fmla="*/ 347205 w 1804988"/>
                <a:gd name="connsiteY270" fmla="*/ 1020890 h 1808163"/>
                <a:gd name="connsiteX271" fmla="*/ 348663 w 1804988"/>
                <a:gd name="connsiteY271" fmla="*/ 1025589 h 1808163"/>
                <a:gd name="connsiteX272" fmla="*/ 49213 w 1804988"/>
                <a:gd name="connsiteY272" fmla="*/ 1198563 h 1808163"/>
                <a:gd name="connsiteX273" fmla="*/ 1800225 w 1804988"/>
                <a:gd name="connsiteY273" fmla="*/ 1009650 h 1808163"/>
                <a:gd name="connsiteX274" fmla="*/ 1310459 w 1804988"/>
                <a:gd name="connsiteY274" fmla="*/ 1297380 h 1808163"/>
                <a:gd name="connsiteX275" fmla="*/ 1319485 w 1804988"/>
                <a:gd name="connsiteY275" fmla="*/ 1286440 h 1808163"/>
                <a:gd name="connsiteX276" fmla="*/ 344436 w 1804988"/>
                <a:gd name="connsiteY276" fmla="*/ 998466 h 1808163"/>
                <a:gd name="connsiteX277" fmla="*/ 344532 w 1804988"/>
                <a:gd name="connsiteY277" fmla="*/ 999416 h 1808163"/>
                <a:gd name="connsiteX278" fmla="*/ 38100 w 1804988"/>
                <a:gd name="connsiteY278" fmla="*/ 1176338 h 1808163"/>
                <a:gd name="connsiteX279" fmla="*/ 1800225 w 1804988"/>
                <a:gd name="connsiteY279" fmla="*/ 995363 h 1808163"/>
                <a:gd name="connsiteX280" fmla="*/ 1333607 w 1804988"/>
                <a:gd name="connsiteY280" fmla="*/ 1269324 h 1808163"/>
                <a:gd name="connsiteX281" fmla="*/ 1341723 w 1804988"/>
                <a:gd name="connsiteY281" fmla="*/ 1259487 h 1808163"/>
                <a:gd name="connsiteX282" fmla="*/ 343960 w 1804988"/>
                <a:gd name="connsiteY282" fmla="*/ 993743 h 1808163"/>
                <a:gd name="connsiteX283" fmla="*/ 344073 w 1804988"/>
                <a:gd name="connsiteY283" fmla="*/ 994869 h 1808163"/>
                <a:gd name="connsiteX284" fmla="*/ 38100 w 1804988"/>
                <a:gd name="connsiteY284" fmla="*/ 1171576 h 1808163"/>
                <a:gd name="connsiteX285" fmla="*/ 342988 w 1804988"/>
                <a:gd name="connsiteY285" fmla="*/ 984104 h 1808163"/>
                <a:gd name="connsiteX286" fmla="*/ 343356 w 1804988"/>
                <a:gd name="connsiteY286" fmla="*/ 987750 h 1808163"/>
                <a:gd name="connsiteX287" fmla="*/ 38100 w 1804988"/>
                <a:gd name="connsiteY287" fmla="*/ 1163638 h 1808163"/>
                <a:gd name="connsiteX288" fmla="*/ 341662 w 1804988"/>
                <a:gd name="connsiteY288" fmla="*/ 970948 h 1808163"/>
                <a:gd name="connsiteX289" fmla="*/ 342004 w 1804988"/>
                <a:gd name="connsiteY289" fmla="*/ 974336 h 1808163"/>
                <a:gd name="connsiteX290" fmla="*/ 34925 w 1804988"/>
                <a:gd name="connsiteY290" fmla="*/ 1152526 h 1808163"/>
                <a:gd name="connsiteX291" fmla="*/ 1804988 w 1804988"/>
                <a:gd name="connsiteY291" fmla="*/ 957263 h 1808163"/>
                <a:gd name="connsiteX292" fmla="*/ 1375906 w 1804988"/>
                <a:gd name="connsiteY292" fmla="*/ 1216311 h 1808163"/>
                <a:gd name="connsiteX293" fmla="*/ 1384343 w 1804988"/>
                <a:gd name="connsiteY293" fmla="*/ 1200768 h 1808163"/>
                <a:gd name="connsiteX294" fmla="*/ 339911 w 1804988"/>
                <a:gd name="connsiteY294" fmla="*/ 953579 h 1808163"/>
                <a:gd name="connsiteX295" fmla="*/ 340009 w 1804988"/>
                <a:gd name="connsiteY295" fmla="*/ 954555 h 1808163"/>
                <a:gd name="connsiteX296" fmla="*/ 30163 w 1804988"/>
                <a:gd name="connsiteY296" fmla="*/ 1133476 h 1808163"/>
                <a:gd name="connsiteX297" fmla="*/ 1804988 w 1804988"/>
                <a:gd name="connsiteY297" fmla="*/ 946150 h 1808163"/>
                <a:gd name="connsiteX298" fmla="*/ 1390350 w 1804988"/>
                <a:gd name="connsiteY298" fmla="*/ 1189700 h 1808163"/>
                <a:gd name="connsiteX299" fmla="*/ 1393941 w 1804988"/>
                <a:gd name="connsiteY299" fmla="*/ 1183084 h 1808163"/>
                <a:gd name="connsiteX300" fmla="*/ 338794 w 1804988"/>
                <a:gd name="connsiteY300" fmla="*/ 942499 h 1808163"/>
                <a:gd name="connsiteX301" fmla="*/ 339293 w 1804988"/>
                <a:gd name="connsiteY301" fmla="*/ 947443 h 1808163"/>
                <a:gd name="connsiteX302" fmla="*/ 26988 w 1804988"/>
                <a:gd name="connsiteY302" fmla="*/ 1127125 h 1808163"/>
                <a:gd name="connsiteX303" fmla="*/ 1804988 w 1804988"/>
                <a:gd name="connsiteY303" fmla="*/ 941388 h 1808163"/>
                <a:gd name="connsiteX304" fmla="*/ 1396538 w 1804988"/>
                <a:gd name="connsiteY304" fmla="*/ 1178299 h 1808163"/>
                <a:gd name="connsiteX305" fmla="*/ 1396988 w 1804988"/>
                <a:gd name="connsiteY305" fmla="*/ 1177469 h 1808163"/>
                <a:gd name="connsiteX306" fmla="*/ 337120 w 1804988"/>
                <a:gd name="connsiteY306" fmla="*/ 925896 h 1808163"/>
                <a:gd name="connsiteX307" fmla="*/ 337221 w 1804988"/>
                <a:gd name="connsiteY307" fmla="*/ 926892 h 1808163"/>
                <a:gd name="connsiteX308" fmla="*/ 23813 w 1804988"/>
                <a:gd name="connsiteY308" fmla="*/ 1108075 h 1808163"/>
                <a:gd name="connsiteX309" fmla="*/ 335903 w 1804988"/>
                <a:gd name="connsiteY309" fmla="*/ 913816 h 1808163"/>
                <a:gd name="connsiteX310" fmla="*/ 336556 w 1804988"/>
                <a:gd name="connsiteY310" fmla="*/ 920292 h 1808163"/>
                <a:gd name="connsiteX311" fmla="*/ 19050 w 1804988"/>
                <a:gd name="connsiteY311" fmla="*/ 1103313 h 1808163"/>
                <a:gd name="connsiteX312" fmla="*/ 1804988 w 1804988"/>
                <a:gd name="connsiteY312" fmla="*/ 908050 h 1808163"/>
                <a:gd name="connsiteX313" fmla="*/ 1415601 w 1804988"/>
                <a:gd name="connsiteY313" fmla="*/ 1143179 h 1808163"/>
                <a:gd name="connsiteX314" fmla="*/ 1423012 w 1804988"/>
                <a:gd name="connsiteY314" fmla="*/ 1129525 h 1808163"/>
                <a:gd name="connsiteX315" fmla="*/ 1804988 w 1804988"/>
                <a:gd name="connsiteY315" fmla="*/ 900113 h 1808163"/>
                <a:gd name="connsiteX316" fmla="*/ 1426456 w 1804988"/>
                <a:gd name="connsiteY316" fmla="*/ 1121812 h 1808163"/>
                <a:gd name="connsiteX317" fmla="*/ 1427491 w 1804988"/>
                <a:gd name="connsiteY317" fmla="*/ 1118478 h 1808163"/>
                <a:gd name="connsiteX318" fmla="*/ 1804988 w 1804988"/>
                <a:gd name="connsiteY318" fmla="*/ 893763 h 1808163"/>
                <a:gd name="connsiteX319" fmla="*/ 1429228 w 1804988"/>
                <a:gd name="connsiteY319" fmla="*/ 1112883 h 1808163"/>
                <a:gd name="connsiteX320" fmla="*/ 1430396 w 1804988"/>
                <a:gd name="connsiteY320" fmla="*/ 1109121 h 1808163"/>
                <a:gd name="connsiteX321" fmla="*/ 336645 w 1804988"/>
                <a:gd name="connsiteY321" fmla="*/ 886987 h 1808163"/>
                <a:gd name="connsiteX322" fmla="*/ 336506 w 1804988"/>
                <a:gd name="connsiteY322" fmla="*/ 888357 h 1808163"/>
                <a:gd name="connsiteX323" fmla="*/ 15875 w 1804988"/>
                <a:gd name="connsiteY323" fmla="*/ 1073150 h 1808163"/>
                <a:gd name="connsiteX324" fmla="*/ 337669 w 1804988"/>
                <a:gd name="connsiteY324" fmla="*/ 876829 h 1808163"/>
                <a:gd name="connsiteX325" fmla="*/ 336910 w 1804988"/>
                <a:gd name="connsiteY325" fmla="*/ 884350 h 1808163"/>
                <a:gd name="connsiteX326" fmla="*/ 15875 w 1804988"/>
                <a:gd name="connsiteY326" fmla="*/ 1069975 h 1808163"/>
                <a:gd name="connsiteX327" fmla="*/ 1804988 w 1804988"/>
                <a:gd name="connsiteY327" fmla="*/ 869950 h 1808163"/>
                <a:gd name="connsiteX328" fmla="*/ 1436971 w 1804988"/>
                <a:gd name="connsiteY328" fmla="*/ 1087940 h 1808163"/>
                <a:gd name="connsiteX329" fmla="*/ 1439036 w 1804988"/>
                <a:gd name="connsiteY329" fmla="*/ 1081287 h 1808163"/>
                <a:gd name="connsiteX330" fmla="*/ 1804988 w 1804988"/>
                <a:gd name="connsiteY330" fmla="*/ 844550 h 1808163"/>
                <a:gd name="connsiteX331" fmla="*/ 1446149 w 1804988"/>
                <a:gd name="connsiteY331" fmla="*/ 1058371 h 1808163"/>
                <a:gd name="connsiteX332" fmla="*/ 1449070 w 1804988"/>
                <a:gd name="connsiteY332" fmla="*/ 1048963 h 1808163"/>
                <a:gd name="connsiteX333" fmla="*/ 341039 w 1804988"/>
                <a:gd name="connsiteY333" fmla="*/ 843397 h 1808163"/>
                <a:gd name="connsiteX334" fmla="*/ 340561 w 1804988"/>
                <a:gd name="connsiteY334" fmla="*/ 848138 h 1808163"/>
                <a:gd name="connsiteX335" fmla="*/ 7938 w 1804988"/>
                <a:gd name="connsiteY335" fmla="*/ 1039813 h 1808163"/>
                <a:gd name="connsiteX336" fmla="*/ 1800225 w 1804988"/>
                <a:gd name="connsiteY336" fmla="*/ 825500 h 1808163"/>
                <a:gd name="connsiteX337" fmla="*/ 1455279 w 1804988"/>
                <a:gd name="connsiteY337" fmla="*/ 1028960 h 1808163"/>
                <a:gd name="connsiteX338" fmla="*/ 1456615 w 1804988"/>
                <a:gd name="connsiteY338" fmla="*/ 1024656 h 1808163"/>
                <a:gd name="connsiteX339" fmla="*/ 343436 w 1804988"/>
                <a:gd name="connsiteY339" fmla="*/ 819614 h 1808163"/>
                <a:gd name="connsiteX340" fmla="*/ 342607 w 1804988"/>
                <a:gd name="connsiteY340" fmla="*/ 827840 h 1808163"/>
                <a:gd name="connsiteX341" fmla="*/ 7938 w 1804988"/>
                <a:gd name="connsiteY341" fmla="*/ 1020763 h 1808163"/>
                <a:gd name="connsiteX342" fmla="*/ 1800225 w 1804988"/>
                <a:gd name="connsiteY342" fmla="*/ 803275 h 1808163"/>
                <a:gd name="connsiteX343" fmla="*/ 1459800 w 1804988"/>
                <a:gd name="connsiteY343" fmla="*/ 1005928 h 1808163"/>
                <a:gd name="connsiteX344" fmla="*/ 1460451 w 1804988"/>
                <a:gd name="connsiteY344" fmla="*/ 999473 h 1808163"/>
                <a:gd name="connsiteX345" fmla="*/ 347545 w 1804988"/>
                <a:gd name="connsiteY345" fmla="*/ 786175 h 1808163"/>
                <a:gd name="connsiteX346" fmla="*/ 346452 w 1804988"/>
                <a:gd name="connsiteY346" fmla="*/ 789695 h 1808163"/>
                <a:gd name="connsiteX347" fmla="*/ 346051 w 1804988"/>
                <a:gd name="connsiteY347" fmla="*/ 793674 h 1808163"/>
                <a:gd name="connsiteX348" fmla="*/ 4763 w 1804988"/>
                <a:gd name="connsiteY348" fmla="*/ 990600 h 1808163"/>
                <a:gd name="connsiteX349" fmla="*/ 1797051 w 1804988"/>
                <a:gd name="connsiteY349" fmla="*/ 784225 h 1808163"/>
                <a:gd name="connsiteX350" fmla="*/ 1462163 w 1804988"/>
                <a:gd name="connsiteY350" fmla="*/ 982485 h 1808163"/>
                <a:gd name="connsiteX351" fmla="*/ 1462733 w 1804988"/>
                <a:gd name="connsiteY351" fmla="*/ 976834 h 1808163"/>
                <a:gd name="connsiteX352" fmla="*/ 1793875 w 1804988"/>
                <a:gd name="connsiteY352" fmla="*/ 765175 h 1808163"/>
                <a:gd name="connsiteX353" fmla="*/ 1464459 w 1804988"/>
                <a:gd name="connsiteY353" fmla="*/ 959716 h 1808163"/>
                <a:gd name="connsiteX354" fmla="*/ 1464909 w 1804988"/>
                <a:gd name="connsiteY354" fmla="*/ 955253 h 1808163"/>
                <a:gd name="connsiteX355" fmla="*/ 355316 w 1804988"/>
                <a:gd name="connsiteY355" fmla="*/ 761141 h 1808163"/>
                <a:gd name="connsiteX356" fmla="*/ 354683 w 1804988"/>
                <a:gd name="connsiteY356" fmla="*/ 763180 h 1808163"/>
                <a:gd name="connsiteX357" fmla="*/ 0 w 1804988"/>
                <a:gd name="connsiteY357" fmla="*/ 968375 h 1808163"/>
                <a:gd name="connsiteX358" fmla="*/ 361413 w 1804988"/>
                <a:gd name="connsiteY358" fmla="*/ 741500 h 1808163"/>
                <a:gd name="connsiteX359" fmla="*/ 358451 w 1804988"/>
                <a:gd name="connsiteY359" fmla="*/ 751042 h 1808163"/>
                <a:gd name="connsiteX360" fmla="*/ 0 w 1804988"/>
                <a:gd name="connsiteY360" fmla="*/ 957263 h 1808163"/>
                <a:gd name="connsiteX361" fmla="*/ 1789113 w 1804988"/>
                <a:gd name="connsiteY361" fmla="*/ 735013 h 1808163"/>
                <a:gd name="connsiteX362" fmla="*/ 1467653 w 1804988"/>
                <a:gd name="connsiteY362" fmla="*/ 928029 h 1808163"/>
                <a:gd name="connsiteX363" fmla="*/ 1468408 w 1804988"/>
                <a:gd name="connsiteY363" fmla="*/ 920539 h 1808163"/>
                <a:gd name="connsiteX364" fmla="*/ 1785938 w 1804988"/>
                <a:gd name="connsiteY364" fmla="*/ 712788 h 1808163"/>
                <a:gd name="connsiteX365" fmla="*/ 1469743 w 1804988"/>
                <a:gd name="connsiteY365" fmla="*/ 900869 h 1808163"/>
                <a:gd name="connsiteX366" fmla="*/ 1469162 w 1804988"/>
                <a:gd name="connsiteY366" fmla="*/ 895103 h 1808163"/>
                <a:gd name="connsiteX367" fmla="*/ 370770 w 1804988"/>
                <a:gd name="connsiteY367" fmla="*/ 711356 h 1808163"/>
                <a:gd name="connsiteX368" fmla="*/ 369814 w 1804988"/>
                <a:gd name="connsiteY368" fmla="*/ 714436 h 1808163"/>
                <a:gd name="connsiteX369" fmla="*/ 0 w 1804988"/>
                <a:gd name="connsiteY369" fmla="*/ 927100 h 1808163"/>
                <a:gd name="connsiteX370" fmla="*/ 373873 w 1804988"/>
                <a:gd name="connsiteY370" fmla="*/ 701361 h 1808163"/>
                <a:gd name="connsiteX371" fmla="*/ 371646 w 1804988"/>
                <a:gd name="connsiteY371" fmla="*/ 708535 h 1808163"/>
                <a:gd name="connsiteX372" fmla="*/ 0 w 1804988"/>
                <a:gd name="connsiteY372" fmla="*/ 923925 h 1808163"/>
                <a:gd name="connsiteX373" fmla="*/ 1778001 w 1804988"/>
                <a:gd name="connsiteY373" fmla="*/ 688975 h 1808163"/>
                <a:gd name="connsiteX374" fmla="*/ 1467025 w 1804988"/>
                <a:gd name="connsiteY374" fmla="*/ 873898 h 1808163"/>
                <a:gd name="connsiteX375" fmla="*/ 1466488 w 1804988"/>
                <a:gd name="connsiteY375" fmla="*/ 868580 h 1808163"/>
                <a:gd name="connsiteX376" fmla="*/ 1774825 w 1804988"/>
                <a:gd name="connsiteY376" fmla="*/ 677863 h 1808163"/>
                <a:gd name="connsiteX377" fmla="*/ 1465510 w 1804988"/>
                <a:gd name="connsiteY377" fmla="*/ 858870 h 1808163"/>
                <a:gd name="connsiteX378" fmla="*/ 1465282 w 1804988"/>
                <a:gd name="connsiteY378" fmla="*/ 856609 h 1808163"/>
                <a:gd name="connsiteX379" fmla="*/ 389844 w 1804988"/>
                <a:gd name="connsiteY379" fmla="*/ 664142 h 1808163"/>
                <a:gd name="connsiteX380" fmla="*/ 381322 w 1804988"/>
                <a:gd name="connsiteY380" fmla="*/ 679844 h 1808163"/>
                <a:gd name="connsiteX381" fmla="*/ 0 w 1804988"/>
                <a:gd name="connsiteY381" fmla="*/ 900113 h 1808163"/>
                <a:gd name="connsiteX382" fmla="*/ 1770063 w 1804988"/>
                <a:gd name="connsiteY382" fmla="*/ 655638 h 1808163"/>
                <a:gd name="connsiteX383" fmla="*/ 1463388 w 1804988"/>
                <a:gd name="connsiteY383" fmla="*/ 837827 h 1808163"/>
                <a:gd name="connsiteX384" fmla="*/ 1462932 w 1804988"/>
                <a:gd name="connsiteY384" fmla="*/ 833299 h 1808163"/>
                <a:gd name="connsiteX385" fmla="*/ 1763713 w 1804988"/>
                <a:gd name="connsiteY385" fmla="*/ 633413 h 1808163"/>
                <a:gd name="connsiteX386" fmla="*/ 1460959 w 1804988"/>
                <a:gd name="connsiteY386" fmla="*/ 813730 h 1808163"/>
                <a:gd name="connsiteX387" fmla="*/ 1460438 w 1804988"/>
                <a:gd name="connsiteY387" fmla="*/ 808561 h 1808163"/>
                <a:gd name="connsiteX388" fmla="*/ 416504 w 1804988"/>
                <a:gd name="connsiteY388" fmla="*/ 615025 h 1808163"/>
                <a:gd name="connsiteX389" fmla="*/ 410182 w 1804988"/>
                <a:gd name="connsiteY389" fmla="*/ 626672 h 1808163"/>
                <a:gd name="connsiteX390" fmla="*/ 0 w 1804988"/>
                <a:gd name="connsiteY390" fmla="*/ 863600 h 1808163"/>
                <a:gd name="connsiteX391" fmla="*/ 1758951 w 1804988"/>
                <a:gd name="connsiteY391" fmla="*/ 614363 h 1808163"/>
                <a:gd name="connsiteX392" fmla="*/ 1458771 w 1804988"/>
                <a:gd name="connsiteY392" fmla="*/ 792027 h 1808163"/>
                <a:gd name="connsiteX393" fmla="*/ 1458536 w 1804988"/>
                <a:gd name="connsiteY393" fmla="*/ 789695 h 1808163"/>
                <a:gd name="connsiteX394" fmla="*/ 1458131 w 1804988"/>
                <a:gd name="connsiteY394" fmla="*/ 788391 h 1808163"/>
                <a:gd name="connsiteX395" fmla="*/ 1751013 w 1804988"/>
                <a:gd name="connsiteY395" fmla="*/ 600075 h 1808163"/>
                <a:gd name="connsiteX396" fmla="*/ 1454128 w 1804988"/>
                <a:gd name="connsiteY396" fmla="*/ 775494 h 1808163"/>
                <a:gd name="connsiteX397" fmla="*/ 1452988 w 1804988"/>
                <a:gd name="connsiteY397" fmla="*/ 771824 h 1808163"/>
                <a:gd name="connsiteX398" fmla="*/ 442497 w 1804988"/>
                <a:gd name="connsiteY398" fmla="*/ 573845 h 1808163"/>
                <a:gd name="connsiteX399" fmla="*/ 431854 w 1804988"/>
                <a:gd name="connsiteY399" fmla="*/ 586746 h 1808163"/>
                <a:gd name="connsiteX400" fmla="*/ 429287 w 1804988"/>
                <a:gd name="connsiteY400" fmla="*/ 591475 h 1808163"/>
                <a:gd name="connsiteX401" fmla="*/ 0 w 1804988"/>
                <a:gd name="connsiteY401" fmla="*/ 839788 h 1808163"/>
                <a:gd name="connsiteX402" fmla="*/ 1739901 w 1804988"/>
                <a:gd name="connsiteY402" fmla="*/ 573088 h 1808163"/>
                <a:gd name="connsiteX403" fmla="*/ 1445887 w 1804988"/>
                <a:gd name="connsiteY403" fmla="*/ 748947 h 1808163"/>
                <a:gd name="connsiteX404" fmla="*/ 1444206 w 1804988"/>
                <a:gd name="connsiteY404" fmla="*/ 743530 h 1808163"/>
                <a:gd name="connsiteX405" fmla="*/ 1733551 w 1804988"/>
                <a:gd name="connsiteY405" fmla="*/ 550863 h 1808163"/>
                <a:gd name="connsiteX406" fmla="*/ 1438694 w 1804988"/>
                <a:gd name="connsiteY406" fmla="*/ 725773 h 1808163"/>
                <a:gd name="connsiteX407" fmla="*/ 1437411 w 1804988"/>
                <a:gd name="connsiteY407" fmla="*/ 721643 h 1808163"/>
                <a:gd name="connsiteX408" fmla="*/ 1728788 w 1804988"/>
                <a:gd name="connsiteY408" fmla="*/ 539750 h 1808163"/>
                <a:gd name="connsiteX409" fmla="*/ 1434456 w 1804988"/>
                <a:gd name="connsiteY409" fmla="*/ 712123 h 1808163"/>
                <a:gd name="connsiteX410" fmla="*/ 1433671 w 1804988"/>
                <a:gd name="connsiteY410" fmla="*/ 709593 h 1808163"/>
                <a:gd name="connsiteX411" fmla="*/ 484764 w 1804988"/>
                <a:gd name="connsiteY411" fmla="*/ 522619 h 1808163"/>
                <a:gd name="connsiteX412" fmla="*/ 473814 w 1804988"/>
                <a:gd name="connsiteY412" fmla="*/ 535889 h 1808163"/>
                <a:gd name="connsiteX413" fmla="*/ 4763 w 1804988"/>
                <a:gd name="connsiteY413" fmla="*/ 806450 h 1808163"/>
                <a:gd name="connsiteX414" fmla="*/ 1717675 w 1804988"/>
                <a:gd name="connsiteY414" fmla="*/ 520700 h 1808163"/>
                <a:gd name="connsiteX415" fmla="*/ 1428225 w 1804988"/>
                <a:gd name="connsiteY415" fmla="*/ 692050 h 1808163"/>
                <a:gd name="connsiteX416" fmla="*/ 1427114 w 1804988"/>
                <a:gd name="connsiteY416" fmla="*/ 688469 h 1808163"/>
                <a:gd name="connsiteX417" fmla="*/ 1709738 w 1804988"/>
                <a:gd name="connsiteY417" fmla="*/ 496888 h 1808163"/>
                <a:gd name="connsiteX418" fmla="*/ 1418522 w 1804988"/>
                <a:gd name="connsiteY418" fmla="*/ 670366 h 1808163"/>
                <a:gd name="connsiteX419" fmla="*/ 1416546 w 1804988"/>
                <a:gd name="connsiteY419" fmla="*/ 666725 h 1808163"/>
                <a:gd name="connsiteX420" fmla="*/ 1706563 w 1804988"/>
                <a:gd name="connsiteY420" fmla="*/ 493713 h 1808163"/>
                <a:gd name="connsiteX421" fmla="*/ 1414863 w 1804988"/>
                <a:gd name="connsiteY421" fmla="*/ 663624 h 1808163"/>
                <a:gd name="connsiteX422" fmla="*/ 1414282 w 1804988"/>
                <a:gd name="connsiteY422" fmla="*/ 662553 h 1808163"/>
                <a:gd name="connsiteX423" fmla="*/ 1695451 w 1804988"/>
                <a:gd name="connsiteY423" fmla="*/ 474663 h 1808163"/>
                <a:gd name="connsiteX424" fmla="*/ 1405721 w 1804988"/>
                <a:gd name="connsiteY424" fmla="*/ 646782 h 1808163"/>
                <a:gd name="connsiteX425" fmla="*/ 1403880 w 1804988"/>
                <a:gd name="connsiteY425" fmla="*/ 643389 h 1808163"/>
                <a:gd name="connsiteX426" fmla="*/ 1695451 w 1804988"/>
                <a:gd name="connsiteY426" fmla="*/ 466725 h 1808163"/>
                <a:gd name="connsiteX427" fmla="*/ 1401218 w 1804988"/>
                <a:gd name="connsiteY427" fmla="*/ 638485 h 1808163"/>
                <a:gd name="connsiteX428" fmla="*/ 1400458 w 1804988"/>
                <a:gd name="connsiteY428" fmla="*/ 637086 h 1808163"/>
                <a:gd name="connsiteX429" fmla="*/ 550011 w 1804988"/>
                <a:gd name="connsiteY429" fmla="*/ 462440 h 1808163"/>
                <a:gd name="connsiteX430" fmla="*/ 501823 w 1804988"/>
                <a:gd name="connsiteY430" fmla="*/ 502199 h 1808163"/>
                <a:gd name="connsiteX431" fmla="*/ 7938 w 1804988"/>
                <a:gd name="connsiteY431" fmla="*/ 787400 h 1808163"/>
                <a:gd name="connsiteX432" fmla="*/ 1687513 w 1804988"/>
                <a:gd name="connsiteY432" fmla="*/ 455613 h 1808163"/>
                <a:gd name="connsiteX433" fmla="*/ 1395188 w 1804988"/>
                <a:gd name="connsiteY433" fmla="*/ 627376 h 1808163"/>
                <a:gd name="connsiteX434" fmla="*/ 1393972 w 1804988"/>
                <a:gd name="connsiteY434" fmla="*/ 625135 h 1808163"/>
                <a:gd name="connsiteX435" fmla="*/ 1673226 w 1804988"/>
                <a:gd name="connsiteY435" fmla="*/ 433388 h 1808163"/>
                <a:gd name="connsiteX436" fmla="*/ 1383726 w 1804988"/>
                <a:gd name="connsiteY436" fmla="*/ 606259 h 1808163"/>
                <a:gd name="connsiteX437" fmla="*/ 1381011 w 1804988"/>
                <a:gd name="connsiteY437" fmla="*/ 601256 h 1808163"/>
                <a:gd name="connsiteX438" fmla="*/ 1662113 w 1804988"/>
                <a:gd name="connsiteY438" fmla="*/ 419100 h 1808163"/>
                <a:gd name="connsiteX439" fmla="*/ 1374041 w 1804988"/>
                <a:gd name="connsiteY439" fmla="*/ 588416 h 1808163"/>
                <a:gd name="connsiteX440" fmla="*/ 1373135 w 1804988"/>
                <a:gd name="connsiteY440" fmla="*/ 586746 h 1808163"/>
                <a:gd name="connsiteX441" fmla="*/ 1372736 w 1804988"/>
                <a:gd name="connsiteY441" fmla="*/ 586263 h 1808163"/>
                <a:gd name="connsiteX442" fmla="*/ 1372408 w 1804988"/>
                <a:gd name="connsiteY442" fmla="*/ 585865 h 1808163"/>
                <a:gd name="connsiteX443" fmla="*/ 615493 w 1804988"/>
                <a:gd name="connsiteY443" fmla="*/ 401790 h 1808163"/>
                <a:gd name="connsiteX444" fmla="*/ 619615 w 1804988"/>
                <a:gd name="connsiteY444" fmla="*/ 409037 h 1808163"/>
                <a:gd name="connsiteX445" fmla="*/ 11113 w 1804988"/>
                <a:gd name="connsiteY445" fmla="*/ 762000 h 1808163"/>
                <a:gd name="connsiteX446" fmla="*/ 1646238 w 1804988"/>
                <a:gd name="connsiteY446" fmla="*/ 392113 h 1808163"/>
                <a:gd name="connsiteX447" fmla="*/ 1355989 w 1804988"/>
                <a:gd name="connsiteY447" fmla="*/ 565965 h 1808163"/>
                <a:gd name="connsiteX448" fmla="*/ 1352488 w 1804988"/>
                <a:gd name="connsiteY448" fmla="*/ 561722 h 1808163"/>
                <a:gd name="connsiteX449" fmla="*/ 606269 w 1804988"/>
                <a:gd name="connsiteY449" fmla="*/ 385569 h 1808163"/>
                <a:gd name="connsiteX450" fmla="*/ 610661 w 1804988"/>
                <a:gd name="connsiteY450" fmla="*/ 393292 h 1808163"/>
                <a:gd name="connsiteX451" fmla="*/ 611056 w 1804988"/>
                <a:gd name="connsiteY451" fmla="*/ 393987 h 1808163"/>
                <a:gd name="connsiteX452" fmla="*/ 15875 w 1804988"/>
                <a:gd name="connsiteY452" fmla="*/ 738188 h 1808163"/>
                <a:gd name="connsiteX453" fmla="*/ 1631951 w 1804988"/>
                <a:gd name="connsiteY453" fmla="*/ 373063 h 1808163"/>
                <a:gd name="connsiteX454" fmla="*/ 1340114 w 1804988"/>
                <a:gd name="connsiteY454" fmla="*/ 546725 h 1808163"/>
                <a:gd name="connsiteX455" fmla="*/ 1337090 w 1804988"/>
                <a:gd name="connsiteY455" fmla="*/ 543059 h 1808163"/>
                <a:gd name="connsiteX456" fmla="*/ 593608 w 1804988"/>
                <a:gd name="connsiteY456" fmla="*/ 363306 h 1808163"/>
                <a:gd name="connsiteX457" fmla="*/ 601318 w 1804988"/>
                <a:gd name="connsiteY457" fmla="*/ 376864 h 1808163"/>
                <a:gd name="connsiteX458" fmla="*/ 19050 w 1804988"/>
                <a:gd name="connsiteY458" fmla="*/ 712788 h 1808163"/>
                <a:gd name="connsiteX459" fmla="*/ 1619251 w 1804988"/>
                <a:gd name="connsiteY459" fmla="*/ 354013 h 1808163"/>
                <a:gd name="connsiteX460" fmla="*/ 1325155 w 1804988"/>
                <a:gd name="connsiteY460" fmla="*/ 528594 h 1808163"/>
                <a:gd name="connsiteX461" fmla="*/ 1322639 w 1804988"/>
                <a:gd name="connsiteY461" fmla="*/ 525544 h 1808163"/>
                <a:gd name="connsiteX462" fmla="*/ 1616076 w 1804988"/>
                <a:gd name="connsiteY462" fmla="*/ 354013 h 1808163"/>
                <a:gd name="connsiteX463" fmla="*/ 1321808 w 1804988"/>
                <a:gd name="connsiteY463" fmla="*/ 524537 h 1808163"/>
                <a:gd name="connsiteX464" fmla="*/ 1321276 w 1804988"/>
                <a:gd name="connsiteY464" fmla="*/ 523892 h 1808163"/>
                <a:gd name="connsiteX465" fmla="*/ 1604963 w 1804988"/>
                <a:gd name="connsiteY465" fmla="*/ 339725 h 1808163"/>
                <a:gd name="connsiteX466" fmla="*/ 1311907 w 1804988"/>
                <a:gd name="connsiteY466" fmla="*/ 512538 h 1808163"/>
                <a:gd name="connsiteX467" fmla="*/ 1309927 w 1804988"/>
                <a:gd name="connsiteY467" fmla="*/ 510137 h 1808163"/>
                <a:gd name="connsiteX468" fmla="*/ 579284 w 1804988"/>
                <a:gd name="connsiteY468" fmla="*/ 338118 h 1808163"/>
                <a:gd name="connsiteX469" fmla="*/ 586376 w 1804988"/>
                <a:gd name="connsiteY469" fmla="*/ 350590 h 1808163"/>
                <a:gd name="connsiteX470" fmla="*/ 30163 w 1804988"/>
                <a:gd name="connsiteY470" fmla="*/ 671513 h 1808163"/>
                <a:gd name="connsiteX471" fmla="*/ 1601788 w 1804988"/>
                <a:gd name="connsiteY471" fmla="*/ 331788 h 1808163"/>
                <a:gd name="connsiteX472" fmla="*/ 1305516 w 1804988"/>
                <a:gd name="connsiteY472" fmla="*/ 504791 h 1808163"/>
                <a:gd name="connsiteX473" fmla="*/ 1304125 w 1804988"/>
                <a:gd name="connsiteY473" fmla="*/ 503105 h 1808163"/>
                <a:gd name="connsiteX474" fmla="*/ 565671 w 1804988"/>
                <a:gd name="connsiteY474" fmla="*/ 314180 h 1808163"/>
                <a:gd name="connsiteX475" fmla="*/ 572702 w 1804988"/>
                <a:gd name="connsiteY475" fmla="*/ 326544 h 1808163"/>
                <a:gd name="connsiteX476" fmla="*/ 41275 w 1804988"/>
                <a:gd name="connsiteY476" fmla="*/ 633413 h 1808163"/>
                <a:gd name="connsiteX477" fmla="*/ 1582738 w 1804988"/>
                <a:gd name="connsiteY477" fmla="*/ 312738 h 1808163"/>
                <a:gd name="connsiteX478" fmla="*/ 1286932 w 1804988"/>
                <a:gd name="connsiteY478" fmla="*/ 488805 h 1808163"/>
                <a:gd name="connsiteX479" fmla="*/ 1283226 w 1804988"/>
                <a:gd name="connsiteY479" fmla="*/ 485748 h 1808163"/>
                <a:gd name="connsiteX480" fmla="*/ 555596 w 1804988"/>
                <a:gd name="connsiteY480" fmla="*/ 296464 h 1808163"/>
                <a:gd name="connsiteX481" fmla="*/ 559029 w 1804988"/>
                <a:gd name="connsiteY481" fmla="*/ 302501 h 1808163"/>
                <a:gd name="connsiteX482" fmla="*/ 57150 w 1804988"/>
                <a:gd name="connsiteY482" fmla="*/ 592138 h 1808163"/>
                <a:gd name="connsiteX483" fmla="*/ 1566863 w 1804988"/>
                <a:gd name="connsiteY483" fmla="*/ 293688 h 1808163"/>
                <a:gd name="connsiteX484" fmla="*/ 1267082 w 1804988"/>
                <a:gd name="connsiteY484" fmla="*/ 472427 h 1808163"/>
                <a:gd name="connsiteX485" fmla="*/ 1263048 w 1804988"/>
                <a:gd name="connsiteY485" fmla="*/ 469099 h 1808163"/>
                <a:gd name="connsiteX486" fmla="*/ 1563688 w 1804988"/>
                <a:gd name="connsiteY486" fmla="*/ 290513 h 1808163"/>
                <a:gd name="connsiteX487" fmla="*/ 1260188 w 1804988"/>
                <a:gd name="connsiteY487" fmla="*/ 466739 h 1808163"/>
                <a:gd name="connsiteX488" fmla="*/ 1259512 w 1804988"/>
                <a:gd name="connsiteY488" fmla="*/ 466182 h 1808163"/>
                <a:gd name="connsiteX489" fmla="*/ 1558926 w 1804988"/>
                <a:gd name="connsiteY489" fmla="*/ 287338 h 1808163"/>
                <a:gd name="connsiteX490" fmla="*/ 1256129 w 1804988"/>
                <a:gd name="connsiteY490" fmla="*/ 463390 h 1808163"/>
                <a:gd name="connsiteX491" fmla="*/ 1255001 w 1804988"/>
                <a:gd name="connsiteY491" fmla="*/ 462459 h 1808163"/>
                <a:gd name="connsiteX492" fmla="*/ 550232 w 1804988"/>
                <a:gd name="connsiteY492" fmla="*/ 287031 h 1808163"/>
                <a:gd name="connsiteX493" fmla="*/ 552646 w 1804988"/>
                <a:gd name="connsiteY493" fmla="*/ 291277 h 1808163"/>
                <a:gd name="connsiteX494" fmla="*/ 60325 w 1804988"/>
                <a:gd name="connsiteY494" fmla="*/ 576263 h 1808163"/>
                <a:gd name="connsiteX495" fmla="*/ 545118 w 1804988"/>
                <a:gd name="connsiteY495" fmla="*/ 278039 h 1808163"/>
                <a:gd name="connsiteX496" fmla="*/ 547201 w 1804988"/>
                <a:gd name="connsiteY496" fmla="*/ 281703 h 1808163"/>
                <a:gd name="connsiteX497" fmla="*/ 68263 w 1804988"/>
                <a:gd name="connsiteY497" fmla="*/ 557213 h 1808163"/>
                <a:gd name="connsiteX498" fmla="*/ 1547813 w 1804988"/>
                <a:gd name="connsiteY498" fmla="*/ 274638 h 1808163"/>
                <a:gd name="connsiteX499" fmla="*/ 1244111 w 1804988"/>
                <a:gd name="connsiteY499" fmla="*/ 453474 h 1808163"/>
                <a:gd name="connsiteX500" fmla="*/ 1242256 w 1804988"/>
                <a:gd name="connsiteY500" fmla="*/ 451944 h 1808163"/>
                <a:gd name="connsiteX501" fmla="*/ 537572 w 1804988"/>
                <a:gd name="connsiteY501" fmla="*/ 264770 h 1808163"/>
                <a:gd name="connsiteX502" fmla="*/ 543161 w 1804988"/>
                <a:gd name="connsiteY502" fmla="*/ 274599 h 1808163"/>
                <a:gd name="connsiteX503" fmla="*/ 71438 w 1804988"/>
                <a:gd name="connsiteY503" fmla="*/ 546100 h 1808163"/>
                <a:gd name="connsiteX504" fmla="*/ 1536701 w 1804988"/>
                <a:gd name="connsiteY504" fmla="*/ 263525 h 1808163"/>
                <a:gd name="connsiteX505" fmla="*/ 1232293 w 1804988"/>
                <a:gd name="connsiteY505" fmla="*/ 443724 h 1808163"/>
                <a:gd name="connsiteX506" fmla="*/ 1229143 w 1804988"/>
                <a:gd name="connsiteY506" fmla="*/ 441125 h 1808163"/>
                <a:gd name="connsiteX507" fmla="*/ 1533526 w 1804988"/>
                <a:gd name="connsiteY507" fmla="*/ 260350 h 1808163"/>
                <a:gd name="connsiteX508" fmla="*/ 1226301 w 1804988"/>
                <a:gd name="connsiteY508" fmla="*/ 438780 h 1808163"/>
                <a:gd name="connsiteX509" fmla="*/ 1225108 w 1804988"/>
                <a:gd name="connsiteY509" fmla="*/ 437796 h 1808163"/>
                <a:gd name="connsiteX510" fmla="*/ 526141 w 1804988"/>
                <a:gd name="connsiteY510" fmla="*/ 244669 h 1808163"/>
                <a:gd name="connsiteX511" fmla="*/ 532986 w 1804988"/>
                <a:gd name="connsiteY511" fmla="*/ 256706 h 1808163"/>
                <a:gd name="connsiteX512" fmla="*/ 90488 w 1804988"/>
                <a:gd name="connsiteY512" fmla="*/ 512763 h 1808163"/>
                <a:gd name="connsiteX513" fmla="*/ 1517651 w 1804988"/>
                <a:gd name="connsiteY513" fmla="*/ 244475 h 1808163"/>
                <a:gd name="connsiteX514" fmla="*/ 1208710 w 1804988"/>
                <a:gd name="connsiteY514" fmla="*/ 427405 h 1808163"/>
                <a:gd name="connsiteX515" fmla="*/ 1204848 w 1804988"/>
                <a:gd name="connsiteY515" fmla="*/ 425309 h 1808163"/>
                <a:gd name="connsiteX516" fmla="*/ 1514476 w 1804988"/>
                <a:gd name="connsiteY516" fmla="*/ 241300 h 1808163"/>
                <a:gd name="connsiteX517" fmla="*/ 1201317 w 1804988"/>
                <a:gd name="connsiteY517" fmla="*/ 423392 h 1808163"/>
                <a:gd name="connsiteX518" fmla="*/ 1199908 w 1804988"/>
                <a:gd name="connsiteY518" fmla="*/ 422627 h 1808163"/>
                <a:gd name="connsiteX519" fmla="*/ 516710 w 1804988"/>
                <a:gd name="connsiteY519" fmla="*/ 228086 h 1808163"/>
                <a:gd name="connsiteX520" fmla="*/ 518737 w 1804988"/>
                <a:gd name="connsiteY520" fmla="*/ 231651 h 1808163"/>
                <a:gd name="connsiteX521" fmla="*/ 112713 w 1804988"/>
                <a:gd name="connsiteY521" fmla="*/ 463550 h 1808163"/>
                <a:gd name="connsiteX522" fmla="*/ 1492251 w 1804988"/>
                <a:gd name="connsiteY522" fmla="*/ 222250 h 1808163"/>
                <a:gd name="connsiteX523" fmla="*/ 1177522 w 1804988"/>
                <a:gd name="connsiteY523" fmla="*/ 410477 h 1808163"/>
                <a:gd name="connsiteX524" fmla="*/ 1171415 w 1804988"/>
                <a:gd name="connsiteY524" fmla="*/ 407162 h 1808163"/>
                <a:gd name="connsiteX525" fmla="*/ 1487488 w 1804988"/>
                <a:gd name="connsiteY525" fmla="*/ 219075 h 1808163"/>
                <a:gd name="connsiteX526" fmla="*/ 1167276 w 1804988"/>
                <a:gd name="connsiteY526" fmla="*/ 404916 h 1808163"/>
                <a:gd name="connsiteX527" fmla="*/ 1166660 w 1804988"/>
                <a:gd name="connsiteY527" fmla="*/ 404581 h 1808163"/>
                <a:gd name="connsiteX528" fmla="*/ 511205 w 1804988"/>
                <a:gd name="connsiteY528" fmla="*/ 218405 h 1808163"/>
                <a:gd name="connsiteX529" fmla="*/ 516626 w 1804988"/>
                <a:gd name="connsiteY529" fmla="*/ 227938 h 1808163"/>
                <a:gd name="connsiteX530" fmla="*/ 117475 w 1804988"/>
                <a:gd name="connsiteY530" fmla="*/ 460375 h 1808163"/>
                <a:gd name="connsiteX531" fmla="*/ 501535 w 1804988"/>
                <a:gd name="connsiteY531" fmla="*/ 201402 h 1808163"/>
                <a:gd name="connsiteX532" fmla="*/ 505873 w 1804988"/>
                <a:gd name="connsiteY532" fmla="*/ 209029 h 1808163"/>
                <a:gd name="connsiteX533" fmla="*/ 142875 w 1804988"/>
                <a:gd name="connsiteY533" fmla="*/ 419100 h 1808163"/>
                <a:gd name="connsiteX534" fmla="*/ 1465263 w 1804988"/>
                <a:gd name="connsiteY534" fmla="*/ 200025 h 1808163"/>
                <a:gd name="connsiteX535" fmla="*/ 1144500 w 1804988"/>
                <a:gd name="connsiteY535" fmla="*/ 392553 h 1808163"/>
                <a:gd name="connsiteX536" fmla="*/ 1137630 w 1804988"/>
                <a:gd name="connsiteY536" fmla="*/ 388824 h 1808163"/>
                <a:gd name="connsiteX537" fmla="*/ 1450976 w 1804988"/>
                <a:gd name="connsiteY537" fmla="*/ 188913 h 1808163"/>
                <a:gd name="connsiteX538" fmla="*/ 1124257 w 1804988"/>
                <a:gd name="connsiteY538" fmla="*/ 381565 h 1808163"/>
                <a:gd name="connsiteX539" fmla="*/ 1123419 w 1804988"/>
                <a:gd name="connsiteY539" fmla="*/ 381111 h 1808163"/>
                <a:gd name="connsiteX540" fmla="*/ 1119613 w 1804988"/>
                <a:gd name="connsiteY540" fmla="*/ 379929 h 1808163"/>
                <a:gd name="connsiteX541" fmla="*/ 489297 w 1804988"/>
                <a:gd name="connsiteY541" fmla="*/ 179882 h 1808163"/>
                <a:gd name="connsiteX542" fmla="*/ 497650 w 1804988"/>
                <a:gd name="connsiteY542" fmla="*/ 194571 h 1808163"/>
                <a:gd name="connsiteX543" fmla="*/ 161925 w 1804988"/>
                <a:gd name="connsiteY543" fmla="*/ 388938 h 1808163"/>
                <a:gd name="connsiteX544" fmla="*/ 1427163 w 1804988"/>
                <a:gd name="connsiteY544" fmla="*/ 169863 h 1808163"/>
                <a:gd name="connsiteX545" fmla="*/ 1091399 w 1804988"/>
                <a:gd name="connsiteY545" fmla="*/ 371171 h 1808163"/>
                <a:gd name="connsiteX546" fmla="*/ 1082869 w 1804988"/>
                <a:gd name="connsiteY546" fmla="*/ 368523 h 1808163"/>
                <a:gd name="connsiteX547" fmla="*/ 482670 w 1804988"/>
                <a:gd name="connsiteY547" fmla="*/ 168229 h 1808163"/>
                <a:gd name="connsiteX548" fmla="*/ 482989 w 1804988"/>
                <a:gd name="connsiteY548" fmla="*/ 168789 h 1808163"/>
                <a:gd name="connsiteX549" fmla="*/ 207963 w 1804988"/>
                <a:gd name="connsiteY549" fmla="*/ 328613 h 1808163"/>
                <a:gd name="connsiteX550" fmla="*/ 478023 w 1804988"/>
                <a:gd name="connsiteY550" fmla="*/ 160057 h 1808163"/>
                <a:gd name="connsiteX551" fmla="*/ 481310 w 1804988"/>
                <a:gd name="connsiteY551" fmla="*/ 165837 h 1808163"/>
                <a:gd name="connsiteX552" fmla="*/ 215900 w 1804988"/>
                <a:gd name="connsiteY552" fmla="*/ 317500 h 1808163"/>
                <a:gd name="connsiteX553" fmla="*/ 1404938 w 1804988"/>
                <a:gd name="connsiteY553" fmla="*/ 155575 h 1808163"/>
                <a:gd name="connsiteX554" fmla="*/ 1059848 w 1804988"/>
                <a:gd name="connsiteY554" fmla="*/ 361377 h 1808163"/>
                <a:gd name="connsiteX555" fmla="*/ 1052922 w 1804988"/>
                <a:gd name="connsiteY555" fmla="*/ 359227 h 1808163"/>
                <a:gd name="connsiteX556" fmla="*/ 474126 w 1804988"/>
                <a:gd name="connsiteY556" fmla="*/ 153205 h 1808163"/>
                <a:gd name="connsiteX557" fmla="*/ 475563 w 1804988"/>
                <a:gd name="connsiteY557" fmla="*/ 155731 h 1808163"/>
                <a:gd name="connsiteX558" fmla="*/ 241300 w 1804988"/>
                <a:gd name="connsiteY558" fmla="*/ 290513 h 1808163"/>
                <a:gd name="connsiteX559" fmla="*/ 1401763 w 1804988"/>
                <a:gd name="connsiteY559" fmla="*/ 150813 h 1808163"/>
                <a:gd name="connsiteX560" fmla="*/ 1047375 w 1804988"/>
                <a:gd name="connsiteY560" fmla="*/ 357505 h 1808163"/>
                <a:gd name="connsiteX561" fmla="*/ 1044203 w 1804988"/>
                <a:gd name="connsiteY561" fmla="*/ 356521 h 1808163"/>
                <a:gd name="connsiteX562" fmla="*/ 466484 w 1804988"/>
                <a:gd name="connsiteY562" fmla="*/ 139766 h 1808163"/>
                <a:gd name="connsiteX563" fmla="*/ 472502 w 1804988"/>
                <a:gd name="connsiteY563" fmla="*/ 150349 h 1808163"/>
                <a:gd name="connsiteX564" fmla="*/ 260350 w 1804988"/>
                <a:gd name="connsiteY564" fmla="*/ 271463 h 1808163"/>
                <a:gd name="connsiteX565" fmla="*/ 1374776 w 1804988"/>
                <a:gd name="connsiteY565" fmla="*/ 136525 h 1808163"/>
                <a:gd name="connsiteX566" fmla="*/ 1019248 w 1804988"/>
                <a:gd name="connsiteY566" fmla="*/ 348774 h 1808163"/>
                <a:gd name="connsiteX567" fmla="*/ 1016880 w 1804988"/>
                <a:gd name="connsiteY567" fmla="*/ 348039 h 1808163"/>
                <a:gd name="connsiteX568" fmla="*/ 1008441 w 1804988"/>
                <a:gd name="connsiteY568" fmla="*/ 347189 h 1808163"/>
                <a:gd name="connsiteX569" fmla="*/ 1366838 w 1804988"/>
                <a:gd name="connsiteY569" fmla="*/ 131763 h 1808163"/>
                <a:gd name="connsiteX570" fmla="*/ 998362 w 1804988"/>
                <a:gd name="connsiteY570" fmla="*/ 346172 h 1808163"/>
                <a:gd name="connsiteX571" fmla="*/ 997104 w 1804988"/>
                <a:gd name="connsiteY571" fmla="*/ 346046 h 1808163"/>
                <a:gd name="connsiteX572" fmla="*/ 459223 w 1804988"/>
                <a:gd name="connsiteY572" fmla="*/ 126999 h 1808163"/>
                <a:gd name="connsiteX573" fmla="*/ 462665 w 1804988"/>
                <a:gd name="connsiteY573" fmla="*/ 133051 h 1808163"/>
                <a:gd name="connsiteX574" fmla="*/ 312738 w 1804988"/>
                <a:gd name="connsiteY574" fmla="*/ 219075 h 1808163"/>
                <a:gd name="connsiteX575" fmla="*/ 456184 w 1804988"/>
                <a:gd name="connsiteY575" fmla="*/ 121655 h 1808163"/>
                <a:gd name="connsiteX576" fmla="*/ 458174 w 1804988"/>
                <a:gd name="connsiteY576" fmla="*/ 125153 h 1808163"/>
                <a:gd name="connsiteX577" fmla="*/ 377825 w 1804988"/>
                <a:gd name="connsiteY577" fmla="*/ 173038 h 1808163"/>
                <a:gd name="connsiteX578" fmla="*/ 1349376 w 1804988"/>
                <a:gd name="connsiteY578" fmla="*/ 120650 h 1808163"/>
                <a:gd name="connsiteX579" fmla="*/ 974564 w 1804988"/>
                <a:gd name="connsiteY579" fmla="*/ 343773 h 1808163"/>
                <a:gd name="connsiteX580" fmla="*/ 964815 w 1804988"/>
                <a:gd name="connsiteY580" fmla="*/ 342791 h 1808163"/>
                <a:gd name="connsiteX581" fmla="*/ 474663 w 1804988"/>
                <a:gd name="connsiteY581" fmla="*/ 109538 h 1808163"/>
                <a:gd name="connsiteX582" fmla="*/ 456184 w 1804988"/>
                <a:gd name="connsiteY582" fmla="*/ 121655 h 1808163"/>
                <a:gd name="connsiteX583" fmla="*/ 455613 w 1804988"/>
                <a:gd name="connsiteY583" fmla="*/ 120650 h 1808163"/>
                <a:gd name="connsiteX584" fmla="*/ 1319213 w 1804988"/>
                <a:gd name="connsiteY584" fmla="*/ 101600 h 1808163"/>
                <a:gd name="connsiteX585" fmla="*/ 927037 w 1804988"/>
                <a:gd name="connsiteY585" fmla="*/ 338982 h 1808163"/>
                <a:gd name="connsiteX586" fmla="*/ 911038 w 1804988"/>
                <a:gd name="connsiteY586" fmla="*/ 337369 h 1808163"/>
                <a:gd name="connsiteX587" fmla="*/ 1295401 w 1804988"/>
                <a:gd name="connsiteY587" fmla="*/ 90488 h 1808163"/>
                <a:gd name="connsiteX588" fmla="*/ 879252 w 1804988"/>
                <a:gd name="connsiteY588" fmla="*/ 338851 h 1808163"/>
                <a:gd name="connsiteX589" fmla="*/ 863235 w 1804988"/>
                <a:gd name="connsiteY589" fmla="*/ 340466 h 1808163"/>
                <a:gd name="connsiteX590" fmla="*/ 1265238 w 1804988"/>
                <a:gd name="connsiteY590" fmla="*/ 79375 h 1808163"/>
                <a:gd name="connsiteX591" fmla="*/ 824280 w 1804988"/>
                <a:gd name="connsiteY591" fmla="*/ 344393 h 1808163"/>
                <a:gd name="connsiteX592" fmla="*/ 801883 w 1804988"/>
                <a:gd name="connsiteY592" fmla="*/ 346651 h 1808163"/>
                <a:gd name="connsiteX593" fmla="*/ 534988 w 1804988"/>
                <a:gd name="connsiteY593" fmla="*/ 79375 h 1808163"/>
                <a:gd name="connsiteX594" fmla="*/ 459223 w 1804988"/>
                <a:gd name="connsiteY594" fmla="*/ 126999 h 1808163"/>
                <a:gd name="connsiteX595" fmla="*/ 458174 w 1804988"/>
                <a:gd name="connsiteY595" fmla="*/ 125153 h 1808163"/>
                <a:gd name="connsiteX596" fmla="*/ 1247776 w 1804988"/>
                <a:gd name="connsiteY596" fmla="*/ 71438 h 1808163"/>
                <a:gd name="connsiteX597" fmla="*/ 771045 w 1804988"/>
                <a:gd name="connsiteY597" fmla="*/ 353336 h 1808163"/>
                <a:gd name="connsiteX598" fmla="*/ 746319 w 1804988"/>
                <a:gd name="connsiteY598" fmla="*/ 361012 h 1808163"/>
                <a:gd name="connsiteX599" fmla="*/ 1220788 w 1804988"/>
                <a:gd name="connsiteY599" fmla="*/ 60325 h 1808163"/>
                <a:gd name="connsiteX600" fmla="*/ 690091 w 1804988"/>
                <a:gd name="connsiteY600" fmla="*/ 378465 h 1808163"/>
                <a:gd name="connsiteX601" fmla="*/ 681569 w 1804988"/>
                <a:gd name="connsiteY601" fmla="*/ 381111 h 1808163"/>
                <a:gd name="connsiteX602" fmla="*/ 622092 w 1804988"/>
                <a:gd name="connsiteY602" fmla="*/ 413394 h 1808163"/>
                <a:gd name="connsiteX603" fmla="*/ 619615 w 1804988"/>
                <a:gd name="connsiteY603" fmla="*/ 409037 h 1808163"/>
                <a:gd name="connsiteX604" fmla="*/ 1201738 w 1804988"/>
                <a:gd name="connsiteY604" fmla="*/ 52388 h 1808163"/>
                <a:gd name="connsiteX605" fmla="*/ 615493 w 1804988"/>
                <a:gd name="connsiteY605" fmla="*/ 401790 h 1808163"/>
                <a:gd name="connsiteX606" fmla="*/ 611056 w 1804988"/>
                <a:gd name="connsiteY606" fmla="*/ 393987 h 1808163"/>
                <a:gd name="connsiteX607" fmla="*/ 603250 w 1804988"/>
                <a:gd name="connsiteY607" fmla="*/ 52388 h 1808163"/>
                <a:gd name="connsiteX608" fmla="*/ 466484 w 1804988"/>
                <a:gd name="connsiteY608" fmla="*/ 139766 h 1808163"/>
                <a:gd name="connsiteX609" fmla="*/ 462665 w 1804988"/>
                <a:gd name="connsiteY609" fmla="*/ 133051 h 1808163"/>
                <a:gd name="connsiteX610" fmla="*/ 1174751 w 1804988"/>
                <a:gd name="connsiteY610" fmla="*/ 46038 h 1808163"/>
                <a:gd name="connsiteX611" fmla="*/ 606269 w 1804988"/>
                <a:gd name="connsiteY611" fmla="*/ 385569 h 1808163"/>
                <a:gd name="connsiteX612" fmla="*/ 601318 w 1804988"/>
                <a:gd name="connsiteY612" fmla="*/ 376864 h 1808163"/>
                <a:gd name="connsiteX613" fmla="*/ 1133476 w 1804988"/>
                <a:gd name="connsiteY613" fmla="*/ 34925 h 1808163"/>
                <a:gd name="connsiteX614" fmla="*/ 593608 w 1804988"/>
                <a:gd name="connsiteY614" fmla="*/ 363306 h 1808163"/>
                <a:gd name="connsiteX615" fmla="*/ 586376 w 1804988"/>
                <a:gd name="connsiteY615" fmla="*/ 350590 h 1808163"/>
                <a:gd name="connsiteX616" fmla="*/ 674688 w 1804988"/>
                <a:gd name="connsiteY616" fmla="*/ 34925 h 1808163"/>
                <a:gd name="connsiteX617" fmla="*/ 474126 w 1804988"/>
                <a:gd name="connsiteY617" fmla="*/ 153205 h 1808163"/>
                <a:gd name="connsiteX618" fmla="*/ 472502 w 1804988"/>
                <a:gd name="connsiteY618" fmla="*/ 150349 h 1808163"/>
                <a:gd name="connsiteX619" fmla="*/ 1096963 w 1804988"/>
                <a:gd name="connsiteY619" fmla="*/ 23813 h 1808163"/>
                <a:gd name="connsiteX620" fmla="*/ 579284 w 1804988"/>
                <a:gd name="connsiteY620" fmla="*/ 338118 h 1808163"/>
                <a:gd name="connsiteX621" fmla="*/ 572702 w 1804988"/>
                <a:gd name="connsiteY621" fmla="*/ 326544 h 1808163"/>
                <a:gd name="connsiteX622" fmla="*/ 704850 w 1804988"/>
                <a:gd name="connsiteY622" fmla="*/ 23813 h 1808163"/>
                <a:gd name="connsiteX623" fmla="*/ 478023 w 1804988"/>
                <a:gd name="connsiteY623" fmla="*/ 160057 h 1808163"/>
                <a:gd name="connsiteX624" fmla="*/ 475563 w 1804988"/>
                <a:gd name="connsiteY624" fmla="*/ 155731 h 1808163"/>
                <a:gd name="connsiteX625" fmla="*/ 738188 w 1804988"/>
                <a:gd name="connsiteY625" fmla="*/ 19050 h 1808163"/>
                <a:gd name="connsiteX626" fmla="*/ 482670 w 1804988"/>
                <a:gd name="connsiteY626" fmla="*/ 168229 h 1808163"/>
                <a:gd name="connsiteX627" fmla="*/ 481310 w 1804988"/>
                <a:gd name="connsiteY627" fmla="*/ 165837 h 1808163"/>
                <a:gd name="connsiteX628" fmla="*/ 1055688 w 1804988"/>
                <a:gd name="connsiteY628" fmla="*/ 15875 h 1808163"/>
                <a:gd name="connsiteX629" fmla="*/ 565671 w 1804988"/>
                <a:gd name="connsiteY629" fmla="*/ 314180 h 1808163"/>
                <a:gd name="connsiteX630" fmla="*/ 559029 w 1804988"/>
                <a:gd name="connsiteY630" fmla="*/ 302501 h 1808163"/>
                <a:gd name="connsiteX631" fmla="*/ 746125 w 1804988"/>
                <a:gd name="connsiteY631" fmla="*/ 15875 h 1808163"/>
                <a:gd name="connsiteX632" fmla="*/ 489297 w 1804988"/>
                <a:gd name="connsiteY632" fmla="*/ 179882 h 1808163"/>
                <a:gd name="connsiteX633" fmla="*/ 482989 w 1804988"/>
                <a:gd name="connsiteY633" fmla="*/ 168789 h 1808163"/>
                <a:gd name="connsiteX634" fmla="*/ 1036638 w 1804988"/>
                <a:gd name="connsiteY634" fmla="*/ 11113 h 1808163"/>
                <a:gd name="connsiteX635" fmla="*/ 555596 w 1804988"/>
                <a:gd name="connsiteY635" fmla="*/ 296464 h 1808163"/>
                <a:gd name="connsiteX636" fmla="*/ 552646 w 1804988"/>
                <a:gd name="connsiteY636" fmla="*/ 291277 h 1808163"/>
                <a:gd name="connsiteX637" fmla="*/ 1017588 w 1804988"/>
                <a:gd name="connsiteY637" fmla="*/ 11113 h 1808163"/>
                <a:gd name="connsiteX638" fmla="*/ 550232 w 1804988"/>
                <a:gd name="connsiteY638" fmla="*/ 287031 h 1808163"/>
                <a:gd name="connsiteX639" fmla="*/ 547201 w 1804988"/>
                <a:gd name="connsiteY639" fmla="*/ 281703 h 1808163"/>
                <a:gd name="connsiteX640" fmla="*/ 1006475 w 1804988"/>
                <a:gd name="connsiteY640" fmla="*/ 7938 h 1808163"/>
                <a:gd name="connsiteX641" fmla="*/ 545118 w 1804988"/>
                <a:gd name="connsiteY641" fmla="*/ 278039 h 1808163"/>
                <a:gd name="connsiteX642" fmla="*/ 543161 w 1804988"/>
                <a:gd name="connsiteY642" fmla="*/ 274599 h 1808163"/>
                <a:gd name="connsiteX643" fmla="*/ 968375 w 1804988"/>
                <a:gd name="connsiteY643" fmla="*/ 4763 h 1808163"/>
                <a:gd name="connsiteX644" fmla="*/ 537572 w 1804988"/>
                <a:gd name="connsiteY644" fmla="*/ 264770 h 1808163"/>
                <a:gd name="connsiteX645" fmla="*/ 532986 w 1804988"/>
                <a:gd name="connsiteY645" fmla="*/ 256706 h 1808163"/>
                <a:gd name="connsiteX646" fmla="*/ 915988 w 1804988"/>
                <a:gd name="connsiteY646" fmla="*/ 4763 h 1808163"/>
                <a:gd name="connsiteX647" fmla="*/ 526141 w 1804988"/>
                <a:gd name="connsiteY647" fmla="*/ 244669 h 1808163"/>
                <a:gd name="connsiteX648" fmla="*/ 518737 w 1804988"/>
                <a:gd name="connsiteY648" fmla="*/ 231651 h 1808163"/>
                <a:gd name="connsiteX649" fmla="*/ 858838 w 1804988"/>
                <a:gd name="connsiteY649" fmla="*/ 4763 h 1808163"/>
                <a:gd name="connsiteX650" fmla="*/ 511205 w 1804988"/>
                <a:gd name="connsiteY650" fmla="*/ 218405 h 1808163"/>
                <a:gd name="connsiteX651" fmla="*/ 505873 w 1804988"/>
                <a:gd name="connsiteY651" fmla="*/ 209029 h 1808163"/>
                <a:gd name="connsiteX652" fmla="*/ 825500 w 1804988"/>
                <a:gd name="connsiteY652" fmla="*/ 4763 h 1808163"/>
                <a:gd name="connsiteX653" fmla="*/ 501535 w 1804988"/>
                <a:gd name="connsiteY653" fmla="*/ 201402 h 1808163"/>
                <a:gd name="connsiteX654" fmla="*/ 497650 w 1804988"/>
                <a:gd name="connsiteY654" fmla="*/ 194571 h 1808163"/>
                <a:gd name="connsiteX655" fmla="*/ 908050 w 1804988"/>
                <a:gd name="connsiteY655" fmla="*/ 0 h 1808163"/>
                <a:gd name="connsiteX656" fmla="*/ 516710 w 1804988"/>
                <a:gd name="connsiteY656" fmla="*/ 228086 h 1808163"/>
                <a:gd name="connsiteX657" fmla="*/ 516626 w 1804988"/>
                <a:gd name="connsiteY657" fmla="*/ 227938 h 1808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</a:cxnLst>
              <a:rect l="l" t="t" r="r" b="b"/>
              <a:pathLst>
                <a:path w="1804988" h="1808163">
                  <a:moveTo>
                    <a:pt x="1348894" y="1691429"/>
                  </a:moveTo>
                  <a:lnTo>
                    <a:pt x="1349376" y="1692276"/>
                  </a:lnTo>
                  <a:lnTo>
                    <a:pt x="1330326" y="1703388"/>
                  </a:lnTo>
                  <a:close/>
                  <a:moveTo>
                    <a:pt x="1343601" y="1682122"/>
                  </a:moveTo>
                  <a:lnTo>
                    <a:pt x="1346346" y="1686948"/>
                  </a:lnTo>
                  <a:lnTo>
                    <a:pt x="1277938" y="1725613"/>
                  </a:lnTo>
                  <a:close/>
                  <a:moveTo>
                    <a:pt x="1333305" y="1664017"/>
                  </a:moveTo>
                  <a:lnTo>
                    <a:pt x="1336524" y="1669677"/>
                  </a:lnTo>
                  <a:lnTo>
                    <a:pt x="1160463" y="1770063"/>
                  </a:lnTo>
                  <a:close/>
                  <a:moveTo>
                    <a:pt x="1327406" y="1653643"/>
                  </a:moveTo>
                  <a:lnTo>
                    <a:pt x="1330221" y="1658593"/>
                  </a:lnTo>
                  <a:lnTo>
                    <a:pt x="1111250" y="1785938"/>
                  </a:lnTo>
                  <a:close/>
                  <a:moveTo>
                    <a:pt x="1423988" y="1643063"/>
                  </a:moveTo>
                  <a:lnTo>
                    <a:pt x="1348894" y="1691429"/>
                  </a:lnTo>
                  <a:lnTo>
                    <a:pt x="1346763" y="1687682"/>
                  </a:lnTo>
                  <a:lnTo>
                    <a:pt x="1346346" y="1686948"/>
                  </a:lnTo>
                  <a:close/>
                  <a:moveTo>
                    <a:pt x="1319374" y="1639520"/>
                  </a:moveTo>
                  <a:lnTo>
                    <a:pt x="1323691" y="1647111"/>
                  </a:lnTo>
                  <a:lnTo>
                    <a:pt x="1069975" y="1793876"/>
                  </a:lnTo>
                  <a:close/>
                  <a:moveTo>
                    <a:pt x="1309975" y="1622992"/>
                  </a:moveTo>
                  <a:lnTo>
                    <a:pt x="1313166" y="1628603"/>
                  </a:lnTo>
                  <a:lnTo>
                    <a:pt x="1012825" y="1800226"/>
                  </a:lnTo>
                  <a:close/>
                  <a:moveTo>
                    <a:pt x="1306050" y="1616089"/>
                  </a:moveTo>
                  <a:lnTo>
                    <a:pt x="1307735" y="1619053"/>
                  </a:lnTo>
                  <a:lnTo>
                    <a:pt x="987425" y="1804988"/>
                  </a:lnTo>
                  <a:close/>
                  <a:moveTo>
                    <a:pt x="1299367" y="1604338"/>
                  </a:moveTo>
                  <a:lnTo>
                    <a:pt x="1303195" y="1611070"/>
                  </a:lnTo>
                  <a:lnTo>
                    <a:pt x="965200" y="1804988"/>
                  </a:lnTo>
                  <a:close/>
                  <a:moveTo>
                    <a:pt x="1289741" y="1587412"/>
                  </a:moveTo>
                  <a:lnTo>
                    <a:pt x="1295556" y="1597636"/>
                  </a:lnTo>
                  <a:lnTo>
                    <a:pt x="930275" y="1808163"/>
                  </a:lnTo>
                  <a:close/>
                  <a:moveTo>
                    <a:pt x="1276571" y="1564254"/>
                  </a:moveTo>
                  <a:lnTo>
                    <a:pt x="1283295" y="1576076"/>
                  </a:lnTo>
                  <a:lnTo>
                    <a:pt x="881063" y="1808163"/>
                  </a:lnTo>
                  <a:close/>
                  <a:moveTo>
                    <a:pt x="1522413" y="1563688"/>
                  </a:moveTo>
                  <a:lnTo>
                    <a:pt x="1343601" y="1682122"/>
                  </a:lnTo>
                  <a:lnTo>
                    <a:pt x="1336524" y="1669677"/>
                  </a:lnTo>
                  <a:close/>
                  <a:moveTo>
                    <a:pt x="1264439" y="1542920"/>
                  </a:moveTo>
                  <a:lnTo>
                    <a:pt x="1269032" y="1550997"/>
                  </a:lnTo>
                  <a:lnTo>
                    <a:pt x="828675" y="1804988"/>
                  </a:lnTo>
                  <a:close/>
                  <a:moveTo>
                    <a:pt x="1257702" y="1531074"/>
                  </a:moveTo>
                  <a:lnTo>
                    <a:pt x="1258709" y="1532844"/>
                  </a:lnTo>
                  <a:lnTo>
                    <a:pt x="792163" y="1800226"/>
                  </a:lnTo>
                  <a:close/>
                  <a:moveTo>
                    <a:pt x="1558926" y="1525588"/>
                  </a:moveTo>
                  <a:lnTo>
                    <a:pt x="1333305" y="1664017"/>
                  </a:lnTo>
                  <a:lnTo>
                    <a:pt x="1330221" y="1658593"/>
                  </a:lnTo>
                  <a:close/>
                  <a:moveTo>
                    <a:pt x="1254488" y="1525422"/>
                  </a:moveTo>
                  <a:lnTo>
                    <a:pt x="1257107" y="1530027"/>
                  </a:lnTo>
                  <a:lnTo>
                    <a:pt x="787400" y="1800226"/>
                  </a:lnTo>
                  <a:close/>
                  <a:moveTo>
                    <a:pt x="1252261" y="1521506"/>
                  </a:moveTo>
                  <a:lnTo>
                    <a:pt x="1252683" y="1522248"/>
                  </a:lnTo>
                  <a:lnTo>
                    <a:pt x="773113" y="1800226"/>
                  </a:lnTo>
                  <a:close/>
                  <a:moveTo>
                    <a:pt x="1244175" y="1507286"/>
                  </a:moveTo>
                  <a:lnTo>
                    <a:pt x="1250976" y="1519246"/>
                  </a:lnTo>
                  <a:lnTo>
                    <a:pt x="768350" y="1797051"/>
                  </a:lnTo>
                  <a:close/>
                  <a:moveTo>
                    <a:pt x="1585913" y="1495426"/>
                  </a:moveTo>
                  <a:lnTo>
                    <a:pt x="1327406" y="1653643"/>
                  </a:lnTo>
                  <a:lnTo>
                    <a:pt x="1323691" y="1647111"/>
                  </a:lnTo>
                  <a:close/>
                  <a:moveTo>
                    <a:pt x="1232412" y="1486602"/>
                  </a:moveTo>
                  <a:lnTo>
                    <a:pt x="1237742" y="1495974"/>
                  </a:lnTo>
                  <a:lnTo>
                    <a:pt x="723900" y="1793876"/>
                  </a:lnTo>
                  <a:close/>
                  <a:moveTo>
                    <a:pt x="1224141" y="1472058"/>
                  </a:moveTo>
                  <a:lnTo>
                    <a:pt x="1226839" y="1476803"/>
                  </a:lnTo>
                  <a:lnTo>
                    <a:pt x="693738" y="1785938"/>
                  </a:lnTo>
                  <a:close/>
                  <a:moveTo>
                    <a:pt x="892509" y="1470648"/>
                  </a:moveTo>
                  <a:lnTo>
                    <a:pt x="894678" y="1470866"/>
                  </a:lnTo>
                  <a:lnTo>
                    <a:pt x="485775" y="1706563"/>
                  </a:lnTo>
                  <a:close/>
                  <a:moveTo>
                    <a:pt x="919328" y="1469957"/>
                  </a:moveTo>
                  <a:lnTo>
                    <a:pt x="496888" y="1714501"/>
                  </a:lnTo>
                  <a:lnTo>
                    <a:pt x="911952" y="1470701"/>
                  </a:lnTo>
                  <a:close/>
                  <a:moveTo>
                    <a:pt x="876041" y="1468987"/>
                  </a:moveTo>
                  <a:lnTo>
                    <a:pt x="890639" y="1470459"/>
                  </a:lnTo>
                  <a:lnTo>
                    <a:pt x="482600" y="1706563"/>
                  </a:lnTo>
                  <a:close/>
                  <a:moveTo>
                    <a:pt x="839903" y="1465344"/>
                  </a:moveTo>
                  <a:lnTo>
                    <a:pt x="843244" y="1465681"/>
                  </a:lnTo>
                  <a:lnTo>
                    <a:pt x="452438" y="1692276"/>
                  </a:lnTo>
                  <a:close/>
                  <a:moveTo>
                    <a:pt x="827031" y="1464047"/>
                  </a:moveTo>
                  <a:lnTo>
                    <a:pt x="829636" y="1464309"/>
                  </a:lnTo>
                  <a:lnTo>
                    <a:pt x="449263" y="1684338"/>
                  </a:lnTo>
                  <a:close/>
                  <a:moveTo>
                    <a:pt x="988461" y="1462988"/>
                  </a:moveTo>
                  <a:lnTo>
                    <a:pt x="527050" y="1728788"/>
                  </a:lnTo>
                  <a:lnTo>
                    <a:pt x="963078" y="1465547"/>
                  </a:lnTo>
                  <a:close/>
                  <a:moveTo>
                    <a:pt x="805652" y="1461892"/>
                  </a:moveTo>
                  <a:lnTo>
                    <a:pt x="815127" y="1462847"/>
                  </a:lnTo>
                  <a:lnTo>
                    <a:pt x="438150" y="1679576"/>
                  </a:lnTo>
                  <a:close/>
                  <a:moveTo>
                    <a:pt x="1018932" y="1459486"/>
                  </a:moveTo>
                  <a:lnTo>
                    <a:pt x="542925" y="1733551"/>
                  </a:lnTo>
                  <a:lnTo>
                    <a:pt x="1006925" y="1461127"/>
                  </a:lnTo>
                  <a:lnTo>
                    <a:pt x="1016880" y="1460123"/>
                  </a:lnTo>
                  <a:close/>
                  <a:moveTo>
                    <a:pt x="777463" y="1456819"/>
                  </a:moveTo>
                  <a:lnTo>
                    <a:pt x="784811" y="1459100"/>
                  </a:lnTo>
                  <a:lnTo>
                    <a:pt x="422275" y="1668463"/>
                  </a:lnTo>
                  <a:close/>
                  <a:moveTo>
                    <a:pt x="1215399" y="1456686"/>
                  </a:moveTo>
                  <a:lnTo>
                    <a:pt x="1220019" y="1464809"/>
                  </a:lnTo>
                  <a:lnTo>
                    <a:pt x="674688" y="1778001"/>
                  </a:lnTo>
                  <a:close/>
                  <a:moveTo>
                    <a:pt x="1624013" y="1450976"/>
                  </a:moveTo>
                  <a:lnTo>
                    <a:pt x="1319374" y="1639520"/>
                  </a:lnTo>
                  <a:lnTo>
                    <a:pt x="1313166" y="1628603"/>
                  </a:lnTo>
                  <a:close/>
                  <a:moveTo>
                    <a:pt x="746292" y="1447143"/>
                  </a:moveTo>
                  <a:lnTo>
                    <a:pt x="752444" y="1449052"/>
                  </a:lnTo>
                  <a:lnTo>
                    <a:pt x="395288" y="1654176"/>
                  </a:lnTo>
                  <a:close/>
                  <a:moveTo>
                    <a:pt x="1209938" y="1447083"/>
                  </a:moveTo>
                  <a:lnTo>
                    <a:pt x="1211897" y="1450528"/>
                  </a:lnTo>
                  <a:lnTo>
                    <a:pt x="652463" y="1774826"/>
                  </a:lnTo>
                  <a:close/>
                  <a:moveTo>
                    <a:pt x="1073037" y="1442691"/>
                  </a:moveTo>
                  <a:lnTo>
                    <a:pt x="557213" y="1739901"/>
                  </a:lnTo>
                  <a:lnTo>
                    <a:pt x="1051999" y="1449222"/>
                  </a:lnTo>
                  <a:close/>
                  <a:moveTo>
                    <a:pt x="728108" y="1441498"/>
                  </a:moveTo>
                  <a:lnTo>
                    <a:pt x="734173" y="1443381"/>
                  </a:lnTo>
                  <a:lnTo>
                    <a:pt x="384175" y="1646238"/>
                  </a:lnTo>
                  <a:close/>
                  <a:moveTo>
                    <a:pt x="1204086" y="1436793"/>
                  </a:moveTo>
                  <a:lnTo>
                    <a:pt x="1207515" y="1442823"/>
                  </a:lnTo>
                  <a:lnTo>
                    <a:pt x="641350" y="1770063"/>
                  </a:lnTo>
                  <a:close/>
                  <a:moveTo>
                    <a:pt x="701026" y="1433091"/>
                  </a:moveTo>
                  <a:lnTo>
                    <a:pt x="706544" y="1434804"/>
                  </a:lnTo>
                  <a:lnTo>
                    <a:pt x="365125" y="1631951"/>
                  </a:lnTo>
                  <a:close/>
                  <a:moveTo>
                    <a:pt x="1198771" y="1427447"/>
                  </a:moveTo>
                  <a:lnTo>
                    <a:pt x="1201391" y="1432054"/>
                  </a:lnTo>
                  <a:lnTo>
                    <a:pt x="625475" y="1766888"/>
                  </a:lnTo>
                  <a:close/>
                  <a:moveTo>
                    <a:pt x="1638301" y="1427163"/>
                  </a:moveTo>
                  <a:lnTo>
                    <a:pt x="1309975" y="1622992"/>
                  </a:lnTo>
                  <a:lnTo>
                    <a:pt x="1307735" y="1619053"/>
                  </a:lnTo>
                  <a:close/>
                  <a:moveTo>
                    <a:pt x="677164" y="1424660"/>
                  </a:moveTo>
                  <a:lnTo>
                    <a:pt x="681416" y="1426968"/>
                  </a:lnTo>
                  <a:lnTo>
                    <a:pt x="347663" y="1619251"/>
                  </a:lnTo>
                  <a:close/>
                  <a:moveTo>
                    <a:pt x="1192975" y="1417256"/>
                  </a:moveTo>
                  <a:lnTo>
                    <a:pt x="1194662" y="1420221"/>
                  </a:lnTo>
                  <a:lnTo>
                    <a:pt x="606425" y="1758951"/>
                  </a:lnTo>
                  <a:close/>
                  <a:moveTo>
                    <a:pt x="657927" y="1414219"/>
                  </a:moveTo>
                  <a:lnTo>
                    <a:pt x="664450" y="1417760"/>
                  </a:lnTo>
                  <a:lnTo>
                    <a:pt x="334963" y="1608138"/>
                  </a:lnTo>
                  <a:close/>
                  <a:moveTo>
                    <a:pt x="1190800" y="1413430"/>
                  </a:moveTo>
                  <a:lnTo>
                    <a:pt x="1191895" y="1415355"/>
                  </a:lnTo>
                  <a:lnTo>
                    <a:pt x="603250" y="1755776"/>
                  </a:lnTo>
                  <a:close/>
                  <a:moveTo>
                    <a:pt x="1654176" y="1409701"/>
                  </a:moveTo>
                  <a:lnTo>
                    <a:pt x="1306050" y="1616089"/>
                  </a:lnTo>
                  <a:lnTo>
                    <a:pt x="1303195" y="1611070"/>
                  </a:lnTo>
                  <a:close/>
                  <a:moveTo>
                    <a:pt x="631153" y="1399686"/>
                  </a:moveTo>
                  <a:lnTo>
                    <a:pt x="635791" y="1402204"/>
                  </a:lnTo>
                  <a:lnTo>
                    <a:pt x="312738" y="1589088"/>
                  </a:lnTo>
                  <a:close/>
                  <a:moveTo>
                    <a:pt x="1181452" y="1396993"/>
                  </a:moveTo>
                  <a:lnTo>
                    <a:pt x="1188724" y="1409780"/>
                  </a:lnTo>
                  <a:lnTo>
                    <a:pt x="592138" y="1752601"/>
                  </a:lnTo>
                  <a:close/>
                  <a:moveTo>
                    <a:pt x="605890" y="1385974"/>
                  </a:moveTo>
                  <a:lnTo>
                    <a:pt x="611228" y="1388871"/>
                  </a:lnTo>
                  <a:lnTo>
                    <a:pt x="293688" y="1571626"/>
                  </a:lnTo>
                  <a:close/>
                  <a:moveTo>
                    <a:pt x="1668463" y="1382713"/>
                  </a:moveTo>
                  <a:lnTo>
                    <a:pt x="1299367" y="1604338"/>
                  </a:lnTo>
                  <a:lnTo>
                    <a:pt x="1295556" y="1597636"/>
                  </a:lnTo>
                  <a:close/>
                  <a:moveTo>
                    <a:pt x="1205217" y="1382653"/>
                  </a:moveTo>
                  <a:lnTo>
                    <a:pt x="1181452" y="1396993"/>
                  </a:lnTo>
                  <a:lnTo>
                    <a:pt x="1180826" y="1395892"/>
                  </a:lnTo>
                  <a:close/>
                  <a:moveTo>
                    <a:pt x="584674" y="1374322"/>
                  </a:moveTo>
                  <a:lnTo>
                    <a:pt x="585159" y="1374722"/>
                  </a:lnTo>
                  <a:lnTo>
                    <a:pt x="586942" y="1375689"/>
                  </a:lnTo>
                  <a:lnTo>
                    <a:pt x="274638" y="1555751"/>
                  </a:lnTo>
                  <a:close/>
                  <a:moveTo>
                    <a:pt x="574480" y="1365911"/>
                  </a:moveTo>
                  <a:lnTo>
                    <a:pt x="578110" y="1368906"/>
                  </a:lnTo>
                  <a:lnTo>
                    <a:pt x="268288" y="1547813"/>
                  </a:lnTo>
                  <a:close/>
                  <a:moveTo>
                    <a:pt x="557442" y="1351854"/>
                  </a:moveTo>
                  <a:lnTo>
                    <a:pt x="561167" y="1354926"/>
                  </a:lnTo>
                  <a:lnTo>
                    <a:pt x="252413" y="1533526"/>
                  </a:lnTo>
                  <a:close/>
                  <a:moveTo>
                    <a:pt x="1695451" y="1338263"/>
                  </a:moveTo>
                  <a:lnTo>
                    <a:pt x="1289741" y="1587412"/>
                  </a:lnTo>
                  <a:lnTo>
                    <a:pt x="1283295" y="1576076"/>
                  </a:lnTo>
                  <a:close/>
                  <a:moveTo>
                    <a:pt x="538833" y="1336499"/>
                  </a:moveTo>
                  <a:lnTo>
                    <a:pt x="541906" y="1339035"/>
                  </a:lnTo>
                  <a:lnTo>
                    <a:pt x="238125" y="1514476"/>
                  </a:lnTo>
                  <a:close/>
                  <a:moveTo>
                    <a:pt x="524572" y="1324733"/>
                  </a:moveTo>
                  <a:lnTo>
                    <a:pt x="527232" y="1326928"/>
                  </a:lnTo>
                  <a:lnTo>
                    <a:pt x="222250" y="1503363"/>
                  </a:lnTo>
                  <a:close/>
                  <a:moveTo>
                    <a:pt x="507203" y="1310402"/>
                  </a:moveTo>
                  <a:lnTo>
                    <a:pt x="511818" y="1314210"/>
                  </a:lnTo>
                  <a:lnTo>
                    <a:pt x="211138" y="1487488"/>
                  </a:lnTo>
                  <a:close/>
                  <a:moveTo>
                    <a:pt x="1717675" y="1292226"/>
                  </a:moveTo>
                  <a:lnTo>
                    <a:pt x="1276571" y="1564254"/>
                  </a:lnTo>
                  <a:lnTo>
                    <a:pt x="1269032" y="1550997"/>
                  </a:lnTo>
                  <a:close/>
                  <a:moveTo>
                    <a:pt x="488144" y="1289641"/>
                  </a:moveTo>
                  <a:lnTo>
                    <a:pt x="490924" y="1293011"/>
                  </a:lnTo>
                  <a:lnTo>
                    <a:pt x="192088" y="1465263"/>
                  </a:lnTo>
                  <a:close/>
                  <a:moveTo>
                    <a:pt x="475172" y="1273919"/>
                  </a:moveTo>
                  <a:lnTo>
                    <a:pt x="476645" y="1275704"/>
                  </a:lnTo>
                  <a:lnTo>
                    <a:pt x="180975" y="1446213"/>
                  </a:lnTo>
                  <a:close/>
                  <a:moveTo>
                    <a:pt x="465373" y="1262043"/>
                  </a:moveTo>
                  <a:lnTo>
                    <a:pt x="468067" y="1265308"/>
                  </a:lnTo>
                  <a:lnTo>
                    <a:pt x="173038" y="1435101"/>
                  </a:lnTo>
                  <a:close/>
                  <a:moveTo>
                    <a:pt x="1736725" y="1258888"/>
                  </a:moveTo>
                  <a:lnTo>
                    <a:pt x="1264439" y="1542920"/>
                  </a:lnTo>
                  <a:lnTo>
                    <a:pt x="1258709" y="1532844"/>
                  </a:lnTo>
                  <a:close/>
                  <a:moveTo>
                    <a:pt x="1736725" y="1254126"/>
                  </a:moveTo>
                  <a:lnTo>
                    <a:pt x="1257702" y="1531074"/>
                  </a:lnTo>
                  <a:lnTo>
                    <a:pt x="1257107" y="1530027"/>
                  </a:lnTo>
                  <a:close/>
                  <a:moveTo>
                    <a:pt x="452160" y="1246028"/>
                  </a:moveTo>
                  <a:lnTo>
                    <a:pt x="455162" y="1249667"/>
                  </a:lnTo>
                  <a:lnTo>
                    <a:pt x="158750" y="1420813"/>
                  </a:lnTo>
                  <a:close/>
                  <a:moveTo>
                    <a:pt x="1739901" y="1239838"/>
                  </a:moveTo>
                  <a:lnTo>
                    <a:pt x="1254488" y="1525422"/>
                  </a:lnTo>
                  <a:lnTo>
                    <a:pt x="1252683" y="1522248"/>
                  </a:lnTo>
                  <a:close/>
                  <a:moveTo>
                    <a:pt x="1744663" y="1235076"/>
                  </a:moveTo>
                  <a:lnTo>
                    <a:pt x="1252261" y="1521506"/>
                  </a:lnTo>
                  <a:lnTo>
                    <a:pt x="1250976" y="1519246"/>
                  </a:lnTo>
                  <a:close/>
                  <a:moveTo>
                    <a:pt x="440098" y="1231409"/>
                  </a:moveTo>
                  <a:lnTo>
                    <a:pt x="440624" y="1232046"/>
                  </a:lnTo>
                  <a:lnTo>
                    <a:pt x="147638" y="1401763"/>
                  </a:lnTo>
                  <a:close/>
                  <a:moveTo>
                    <a:pt x="434019" y="1224041"/>
                  </a:moveTo>
                  <a:lnTo>
                    <a:pt x="436688" y="1227275"/>
                  </a:lnTo>
                  <a:lnTo>
                    <a:pt x="142875" y="1397001"/>
                  </a:lnTo>
                  <a:close/>
                  <a:moveTo>
                    <a:pt x="424823" y="1208463"/>
                  </a:moveTo>
                  <a:lnTo>
                    <a:pt x="425437" y="1209595"/>
                  </a:lnTo>
                  <a:lnTo>
                    <a:pt x="131763" y="1379538"/>
                  </a:lnTo>
                  <a:close/>
                  <a:moveTo>
                    <a:pt x="420328" y="1200181"/>
                  </a:moveTo>
                  <a:lnTo>
                    <a:pt x="421541" y="1202418"/>
                  </a:lnTo>
                  <a:lnTo>
                    <a:pt x="128588" y="1371601"/>
                  </a:lnTo>
                  <a:close/>
                  <a:moveTo>
                    <a:pt x="1758951" y="1193801"/>
                  </a:moveTo>
                  <a:lnTo>
                    <a:pt x="1244175" y="1507286"/>
                  </a:lnTo>
                  <a:lnTo>
                    <a:pt x="1237742" y="1495974"/>
                  </a:lnTo>
                  <a:close/>
                  <a:moveTo>
                    <a:pt x="412686" y="1186103"/>
                  </a:moveTo>
                  <a:lnTo>
                    <a:pt x="415055" y="1190467"/>
                  </a:lnTo>
                  <a:lnTo>
                    <a:pt x="120650" y="1360488"/>
                  </a:lnTo>
                  <a:close/>
                  <a:moveTo>
                    <a:pt x="1766888" y="1163638"/>
                  </a:moveTo>
                  <a:lnTo>
                    <a:pt x="1232412" y="1486602"/>
                  </a:lnTo>
                  <a:lnTo>
                    <a:pt x="1226839" y="1476803"/>
                  </a:lnTo>
                  <a:close/>
                  <a:moveTo>
                    <a:pt x="399252" y="1161353"/>
                  </a:moveTo>
                  <a:lnTo>
                    <a:pt x="400863" y="1164320"/>
                  </a:lnTo>
                  <a:lnTo>
                    <a:pt x="106363" y="1333501"/>
                  </a:lnTo>
                  <a:close/>
                  <a:moveTo>
                    <a:pt x="1774825" y="1146176"/>
                  </a:moveTo>
                  <a:lnTo>
                    <a:pt x="1224141" y="1472058"/>
                  </a:lnTo>
                  <a:lnTo>
                    <a:pt x="1220019" y="1464809"/>
                  </a:lnTo>
                  <a:close/>
                  <a:moveTo>
                    <a:pt x="390107" y="1144503"/>
                  </a:moveTo>
                  <a:lnTo>
                    <a:pt x="392922" y="1149691"/>
                  </a:lnTo>
                  <a:lnTo>
                    <a:pt x="98425" y="1319213"/>
                  </a:lnTo>
                  <a:close/>
                  <a:moveTo>
                    <a:pt x="1778001" y="1122363"/>
                  </a:moveTo>
                  <a:lnTo>
                    <a:pt x="1215399" y="1456686"/>
                  </a:lnTo>
                  <a:lnTo>
                    <a:pt x="1211897" y="1450528"/>
                  </a:lnTo>
                  <a:close/>
                  <a:moveTo>
                    <a:pt x="377777" y="1119380"/>
                  </a:moveTo>
                  <a:lnTo>
                    <a:pt x="379129" y="1123733"/>
                  </a:lnTo>
                  <a:lnTo>
                    <a:pt x="87313" y="1292226"/>
                  </a:lnTo>
                  <a:close/>
                  <a:moveTo>
                    <a:pt x="1781175" y="1111250"/>
                  </a:moveTo>
                  <a:lnTo>
                    <a:pt x="1209938" y="1447083"/>
                  </a:lnTo>
                  <a:lnTo>
                    <a:pt x="1207515" y="1442823"/>
                  </a:lnTo>
                  <a:close/>
                  <a:moveTo>
                    <a:pt x="370333" y="1095397"/>
                  </a:moveTo>
                  <a:lnTo>
                    <a:pt x="371656" y="1099661"/>
                  </a:lnTo>
                  <a:lnTo>
                    <a:pt x="76200" y="1270001"/>
                  </a:lnTo>
                  <a:close/>
                  <a:moveTo>
                    <a:pt x="1785938" y="1092200"/>
                  </a:moveTo>
                  <a:lnTo>
                    <a:pt x="1204086" y="1436793"/>
                  </a:lnTo>
                  <a:lnTo>
                    <a:pt x="1201391" y="1432054"/>
                  </a:lnTo>
                  <a:close/>
                  <a:moveTo>
                    <a:pt x="365205" y="1078877"/>
                  </a:moveTo>
                  <a:lnTo>
                    <a:pt x="365297" y="1079175"/>
                  </a:lnTo>
                  <a:lnTo>
                    <a:pt x="68263" y="1250951"/>
                  </a:lnTo>
                  <a:close/>
                  <a:moveTo>
                    <a:pt x="1789113" y="1077913"/>
                  </a:moveTo>
                  <a:lnTo>
                    <a:pt x="1198771" y="1427447"/>
                  </a:lnTo>
                  <a:lnTo>
                    <a:pt x="1194662" y="1420221"/>
                  </a:lnTo>
                  <a:close/>
                  <a:moveTo>
                    <a:pt x="363085" y="1072049"/>
                  </a:moveTo>
                  <a:lnTo>
                    <a:pt x="364140" y="1075446"/>
                  </a:lnTo>
                  <a:lnTo>
                    <a:pt x="65088" y="1247776"/>
                  </a:lnTo>
                  <a:close/>
                  <a:moveTo>
                    <a:pt x="1789113" y="1069975"/>
                  </a:moveTo>
                  <a:lnTo>
                    <a:pt x="1192975" y="1417256"/>
                  </a:lnTo>
                  <a:lnTo>
                    <a:pt x="1191895" y="1415355"/>
                  </a:lnTo>
                  <a:close/>
                  <a:moveTo>
                    <a:pt x="1793875" y="1062038"/>
                  </a:moveTo>
                  <a:lnTo>
                    <a:pt x="1190800" y="1413430"/>
                  </a:lnTo>
                  <a:lnTo>
                    <a:pt x="1188724" y="1409780"/>
                  </a:lnTo>
                  <a:close/>
                  <a:moveTo>
                    <a:pt x="358634" y="1057708"/>
                  </a:moveTo>
                  <a:lnTo>
                    <a:pt x="359131" y="1059312"/>
                  </a:lnTo>
                  <a:lnTo>
                    <a:pt x="60325" y="1231901"/>
                  </a:lnTo>
                  <a:close/>
                  <a:moveTo>
                    <a:pt x="354345" y="1043894"/>
                  </a:moveTo>
                  <a:lnTo>
                    <a:pt x="355885" y="1048854"/>
                  </a:lnTo>
                  <a:lnTo>
                    <a:pt x="57150" y="1220788"/>
                  </a:lnTo>
                  <a:close/>
                  <a:moveTo>
                    <a:pt x="1797051" y="1025525"/>
                  </a:moveTo>
                  <a:lnTo>
                    <a:pt x="1223828" y="1371423"/>
                  </a:lnTo>
                  <a:lnTo>
                    <a:pt x="1286567" y="1319658"/>
                  </a:lnTo>
                  <a:close/>
                  <a:moveTo>
                    <a:pt x="347205" y="1020890"/>
                  </a:moveTo>
                  <a:lnTo>
                    <a:pt x="348663" y="1025589"/>
                  </a:lnTo>
                  <a:lnTo>
                    <a:pt x="49213" y="1198563"/>
                  </a:lnTo>
                  <a:close/>
                  <a:moveTo>
                    <a:pt x="1800225" y="1009650"/>
                  </a:moveTo>
                  <a:lnTo>
                    <a:pt x="1310459" y="1297380"/>
                  </a:lnTo>
                  <a:lnTo>
                    <a:pt x="1319485" y="1286440"/>
                  </a:lnTo>
                  <a:close/>
                  <a:moveTo>
                    <a:pt x="344436" y="998466"/>
                  </a:moveTo>
                  <a:lnTo>
                    <a:pt x="344532" y="999416"/>
                  </a:lnTo>
                  <a:lnTo>
                    <a:pt x="38100" y="1176338"/>
                  </a:lnTo>
                  <a:close/>
                  <a:moveTo>
                    <a:pt x="1800225" y="995363"/>
                  </a:moveTo>
                  <a:lnTo>
                    <a:pt x="1333607" y="1269324"/>
                  </a:lnTo>
                  <a:lnTo>
                    <a:pt x="1341723" y="1259487"/>
                  </a:lnTo>
                  <a:close/>
                  <a:moveTo>
                    <a:pt x="343960" y="993743"/>
                  </a:moveTo>
                  <a:lnTo>
                    <a:pt x="344073" y="994869"/>
                  </a:lnTo>
                  <a:lnTo>
                    <a:pt x="38100" y="1171576"/>
                  </a:lnTo>
                  <a:close/>
                  <a:moveTo>
                    <a:pt x="342988" y="984104"/>
                  </a:moveTo>
                  <a:lnTo>
                    <a:pt x="343356" y="987750"/>
                  </a:lnTo>
                  <a:lnTo>
                    <a:pt x="38100" y="1163638"/>
                  </a:lnTo>
                  <a:close/>
                  <a:moveTo>
                    <a:pt x="341662" y="970948"/>
                  </a:moveTo>
                  <a:lnTo>
                    <a:pt x="342004" y="974336"/>
                  </a:lnTo>
                  <a:lnTo>
                    <a:pt x="34925" y="1152526"/>
                  </a:lnTo>
                  <a:close/>
                  <a:moveTo>
                    <a:pt x="1804988" y="957263"/>
                  </a:moveTo>
                  <a:lnTo>
                    <a:pt x="1375906" y="1216311"/>
                  </a:lnTo>
                  <a:lnTo>
                    <a:pt x="1384343" y="1200768"/>
                  </a:lnTo>
                  <a:close/>
                  <a:moveTo>
                    <a:pt x="339911" y="953579"/>
                  </a:moveTo>
                  <a:lnTo>
                    <a:pt x="340009" y="954555"/>
                  </a:lnTo>
                  <a:lnTo>
                    <a:pt x="30163" y="1133476"/>
                  </a:lnTo>
                  <a:close/>
                  <a:moveTo>
                    <a:pt x="1804988" y="946150"/>
                  </a:moveTo>
                  <a:lnTo>
                    <a:pt x="1390350" y="1189700"/>
                  </a:lnTo>
                  <a:lnTo>
                    <a:pt x="1393941" y="1183084"/>
                  </a:lnTo>
                  <a:close/>
                  <a:moveTo>
                    <a:pt x="338794" y="942499"/>
                  </a:moveTo>
                  <a:lnTo>
                    <a:pt x="339293" y="947443"/>
                  </a:lnTo>
                  <a:lnTo>
                    <a:pt x="26988" y="1127125"/>
                  </a:lnTo>
                  <a:close/>
                  <a:moveTo>
                    <a:pt x="1804988" y="941388"/>
                  </a:moveTo>
                  <a:lnTo>
                    <a:pt x="1396538" y="1178299"/>
                  </a:lnTo>
                  <a:lnTo>
                    <a:pt x="1396988" y="1177469"/>
                  </a:lnTo>
                  <a:close/>
                  <a:moveTo>
                    <a:pt x="337120" y="925896"/>
                  </a:moveTo>
                  <a:lnTo>
                    <a:pt x="337221" y="926892"/>
                  </a:lnTo>
                  <a:lnTo>
                    <a:pt x="23813" y="1108075"/>
                  </a:lnTo>
                  <a:close/>
                  <a:moveTo>
                    <a:pt x="335903" y="913816"/>
                  </a:moveTo>
                  <a:lnTo>
                    <a:pt x="336556" y="920292"/>
                  </a:lnTo>
                  <a:lnTo>
                    <a:pt x="19050" y="1103313"/>
                  </a:lnTo>
                  <a:close/>
                  <a:moveTo>
                    <a:pt x="1804988" y="908050"/>
                  </a:moveTo>
                  <a:lnTo>
                    <a:pt x="1415601" y="1143179"/>
                  </a:lnTo>
                  <a:lnTo>
                    <a:pt x="1423012" y="1129525"/>
                  </a:lnTo>
                  <a:close/>
                  <a:moveTo>
                    <a:pt x="1804988" y="900113"/>
                  </a:moveTo>
                  <a:lnTo>
                    <a:pt x="1426456" y="1121812"/>
                  </a:lnTo>
                  <a:lnTo>
                    <a:pt x="1427491" y="1118478"/>
                  </a:lnTo>
                  <a:close/>
                  <a:moveTo>
                    <a:pt x="1804988" y="893763"/>
                  </a:moveTo>
                  <a:lnTo>
                    <a:pt x="1429228" y="1112883"/>
                  </a:lnTo>
                  <a:lnTo>
                    <a:pt x="1430396" y="1109121"/>
                  </a:lnTo>
                  <a:close/>
                  <a:moveTo>
                    <a:pt x="336645" y="886987"/>
                  </a:moveTo>
                  <a:lnTo>
                    <a:pt x="336506" y="888357"/>
                  </a:lnTo>
                  <a:lnTo>
                    <a:pt x="15875" y="1073150"/>
                  </a:lnTo>
                  <a:close/>
                  <a:moveTo>
                    <a:pt x="337669" y="876829"/>
                  </a:moveTo>
                  <a:lnTo>
                    <a:pt x="336910" y="884350"/>
                  </a:lnTo>
                  <a:lnTo>
                    <a:pt x="15875" y="1069975"/>
                  </a:lnTo>
                  <a:close/>
                  <a:moveTo>
                    <a:pt x="1804988" y="869950"/>
                  </a:moveTo>
                  <a:lnTo>
                    <a:pt x="1436971" y="1087940"/>
                  </a:lnTo>
                  <a:lnTo>
                    <a:pt x="1439036" y="1081287"/>
                  </a:lnTo>
                  <a:close/>
                  <a:moveTo>
                    <a:pt x="1804988" y="844550"/>
                  </a:moveTo>
                  <a:lnTo>
                    <a:pt x="1446149" y="1058371"/>
                  </a:lnTo>
                  <a:lnTo>
                    <a:pt x="1449070" y="1048963"/>
                  </a:lnTo>
                  <a:close/>
                  <a:moveTo>
                    <a:pt x="341039" y="843397"/>
                  </a:moveTo>
                  <a:lnTo>
                    <a:pt x="340561" y="848138"/>
                  </a:lnTo>
                  <a:lnTo>
                    <a:pt x="7938" y="1039813"/>
                  </a:lnTo>
                  <a:close/>
                  <a:moveTo>
                    <a:pt x="1800225" y="825500"/>
                  </a:moveTo>
                  <a:lnTo>
                    <a:pt x="1455279" y="1028960"/>
                  </a:lnTo>
                  <a:lnTo>
                    <a:pt x="1456615" y="1024656"/>
                  </a:lnTo>
                  <a:close/>
                  <a:moveTo>
                    <a:pt x="343436" y="819614"/>
                  </a:moveTo>
                  <a:lnTo>
                    <a:pt x="342607" y="827840"/>
                  </a:lnTo>
                  <a:lnTo>
                    <a:pt x="7938" y="1020763"/>
                  </a:lnTo>
                  <a:close/>
                  <a:moveTo>
                    <a:pt x="1800225" y="803275"/>
                  </a:moveTo>
                  <a:lnTo>
                    <a:pt x="1459800" y="1005928"/>
                  </a:lnTo>
                  <a:lnTo>
                    <a:pt x="1460451" y="999473"/>
                  </a:lnTo>
                  <a:close/>
                  <a:moveTo>
                    <a:pt x="347545" y="786175"/>
                  </a:moveTo>
                  <a:lnTo>
                    <a:pt x="346452" y="789695"/>
                  </a:lnTo>
                  <a:lnTo>
                    <a:pt x="346051" y="793674"/>
                  </a:lnTo>
                  <a:lnTo>
                    <a:pt x="4763" y="990600"/>
                  </a:lnTo>
                  <a:close/>
                  <a:moveTo>
                    <a:pt x="1797051" y="784225"/>
                  </a:moveTo>
                  <a:lnTo>
                    <a:pt x="1462163" y="982485"/>
                  </a:lnTo>
                  <a:lnTo>
                    <a:pt x="1462733" y="976834"/>
                  </a:lnTo>
                  <a:close/>
                  <a:moveTo>
                    <a:pt x="1793875" y="765175"/>
                  </a:moveTo>
                  <a:lnTo>
                    <a:pt x="1464459" y="959716"/>
                  </a:lnTo>
                  <a:lnTo>
                    <a:pt x="1464909" y="955253"/>
                  </a:lnTo>
                  <a:close/>
                  <a:moveTo>
                    <a:pt x="355316" y="761141"/>
                  </a:moveTo>
                  <a:lnTo>
                    <a:pt x="354683" y="763180"/>
                  </a:lnTo>
                  <a:lnTo>
                    <a:pt x="0" y="968375"/>
                  </a:lnTo>
                  <a:close/>
                  <a:moveTo>
                    <a:pt x="361413" y="741500"/>
                  </a:moveTo>
                  <a:lnTo>
                    <a:pt x="358451" y="751042"/>
                  </a:lnTo>
                  <a:lnTo>
                    <a:pt x="0" y="957263"/>
                  </a:lnTo>
                  <a:close/>
                  <a:moveTo>
                    <a:pt x="1789113" y="735013"/>
                  </a:moveTo>
                  <a:lnTo>
                    <a:pt x="1467653" y="928029"/>
                  </a:lnTo>
                  <a:lnTo>
                    <a:pt x="1468408" y="920539"/>
                  </a:lnTo>
                  <a:close/>
                  <a:moveTo>
                    <a:pt x="1785938" y="712788"/>
                  </a:moveTo>
                  <a:lnTo>
                    <a:pt x="1469743" y="900869"/>
                  </a:lnTo>
                  <a:lnTo>
                    <a:pt x="1469162" y="895103"/>
                  </a:lnTo>
                  <a:close/>
                  <a:moveTo>
                    <a:pt x="370770" y="711356"/>
                  </a:moveTo>
                  <a:lnTo>
                    <a:pt x="369814" y="714436"/>
                  </a:lnTo>
                  <a:lnTo>
                    <a:pt x="0" y="927100"/>
                  </a:lnTo>
                  <a:close/>
                  <a:moveTo>
                    <a:pt x="373873" y="701361"/>
                  </a:moveTo>
                  <a:lnTo>
                    <a:pt x="371646" y="708535"/>
                  </a:lnTo>
                  <a:lnTo>
                    <a:pt x="0" y="923925"/>
                  </a:lnTo>
                  <a:close/>
                  <a:moveTo>
                    <a:pt x="1778001" y="688975"/>
                  </a:moveTo>
                  <a:lnTo>
                    <a:pt x="1467025" y="873898"/>
                  </a:lnTo>
                  <a:lnTo>
                    <a:pt x="1466488" y="868580"/>
                  </a:lnTo>
                  <a:close/>
                  <a:moveTo>
                    <a:pt x="1774825" y="677863"/>
                  </a:moveTo>
                  <a:lnTo>
                    <a:pt x="1465510" y="858870"/>
                  </a:lnTo>
                  <a:lnTo>
                    <a:pt x="1465282" y="856609"/>
                  </a:lnTo>
                  <a:close/>
                  <a:moveTo>
                    <a:pt x="389844" y="664142"/>
                  </a:moveTo>
                  <a:lnTo>
                    <a:pt x="381322" y="679844"/>
                  </a:lnTo>
                  <a:lnTo>
                    <a:pt x="0" y="900113"/>
                  </a:lnTo>
                  <a:close/>
                  <a:moveTo>
                    <a:pt x="1770063" y="655638"/>
                  </a:moveTo>
                  <a:lnTo>
                    <a:pt x="1463388" y="837827"/>
                  </a:lnTo>
                  <a:lnTo>
                    <a:pt x="1462932" y="833299"/>
                  </a:lnTo>
                  <a:close/>
                  <a:moveTo>
                    <a:pt x="1763713" y="633413"/>
                  </a:moveTo>
                  <a:lnTo>
                    <a:pt x="1460959" y="813730"/>
                  </a:lnTo>
                  <a:lnTo>
                    <a:pt x="1460438" y="808561"/>
                  </a:lnTo>
                  <a:close/>
                  <a:moveTo>
                    <a:pt x="416504" y="615025"/>
                  </a:moveTo>
                  <a:lnTo>
                    <a:pt x="410182" y="626672"/>
                  </a:lnTo>
                  <a:lnTo>
                    <a:pt x="0" y="863600"/>
                  </a:lnTo>
                  <a:close/>
                  <a:moveTo>
                    <a:pt x="1758951" y="614363"/>
                  </a:moveTo>
                  <a:lnTo>
                    <a:pt x="1458771" y="792027"/>
                  </a:lnTo>
                  <a:lnTo>
                    <a:pt x="1458536" y="789695"/>
                  </a:lnTo>
                  <a:lnTo>
                    <a:pt x="1458131" y="788391"/>
                  </a:lnTo>
                  <a:close/>
                  <a:moveTo>
                    <a:pt x="1751013" y="600075"/>
                  </a:moveTo>
                  <a:lnTo>
                    <a:pt x="1454128" y="775494"/>
                  </a:lnTo>
                  <a:lnTo>
                    <a:pt x="1452988" y="771824"/>
                  </a:lnTo>
                  <a:close/>
                  <a:moveTo>
                    <a:pt x="442497" y="573845"/>
                  </a:moveTo>
                  <a:lnTo>
                    <a:pt x="431854" y="586746"/>
                  </a:lnTo>
                  <a:lnTo>
                    <a:pt x="429287" y="591475"/>
                  </a:lnTo>
                  <a:lnTo>
                    <a:pt x="0" y="839788"/>
                  </a:lnTo>
                  <a:close/>
                  <a:moveTo>
                    <a:pt x="1739901" y="573088"/>
                  </a:moveTo>
                  <a:lnTo>
                    <a:pt x="1445887" y="748947"/>
                  </a:lnTo>
                  <a:lnTo>
                    <a:pt x="1444206" y="743530"/>
                  </a:lnTo>
                  <a:close/>
                  <a:moveTo>
                    <a:pt x="1733551" y="550863"/>
                  </a:moveTo>
                  <a:lnTo>
                    <a:pt x="1438694" y="725773"/>
                  </a:lnTo>
                  <a:lnTo>
                    <a:pt x="1437411" y="721643"/>
                  </a:lnTo>
                  <a:close/>
                  <a:moveTo>
                    <a:pt x="1728788" y="539750"/>
                  </a:moveTo>
                  <a:lnTo>
                    <a:pt x="1434456" y="712123"/>
                  </a:lnTo>
                  <a:lnTo>
                    <a:pt x="1433671" y="709593"/>
                  </a:lnTo>
                  <a:close/>
                  <a:moveTo>
                    <a:pt x="484764" y="522619"/>
                  </a:moveTo>
                  <a:lnTo>
                    <a:pt x="473814" y="535889"/>
                  </a:lnTo>
                  <a:lnTo>
                    <a:pt x="4763" y="806450"/>
                  </a:lnTo>
                  <a:close/>
                  <a:moveTo>
                    <a:pt x="1717675" y="520700"/>
                  </a:moveTo>
                  <a:lnTo>
                    <a:pt x="1428225" y="692050"/>
                  </a:lnTo>
                  <a:lnTo>
                    <a:pt x="1427114" y="688469"/>
                  </a:lnTo>
                  <a:close/>
                  <a:moveTo>
                    <a:pt x="1709738" y="496888"/>
                  </a:moveTo>
                  <a:lnTo>
                    <a:pt x="1418522" y="670366"/>
                  </a:lnTo>
                  <a:lnTo>
                    <a:pt x="1416546" y="666725"/>
                  </a:lnTo>
                  <a:close/>
                  <a:moveTo>
                    <a:pt x="1706563" y="493713"/>
                  </a:moveTo>
                  <a:lnTo>
                    <a:pt x="1414863" y="663624"/>
                  </a:lnTo>
                  <a:lnTo>
                    <a:pt x="1414282" y="662553"/>
                  </a:lnTo>
                  <a:close/>
                  <a:moveTo>
                    <a:pt x="1695451" y="474663"/>
                  </a:moveTo>
                  <a:lnTo>
                    <a:pt x="1405721" y="646782"/>
                  </a:lnTo>
                  <a:lnTo>
                    <a:pt x="1403880" y="643389"/>
                  </a:lnTo>
                  <a:close/>
                  <a:moveTo>
                    <a:pt x="1695451" y="466725"/>
                  </a:moveTo>
                  <a:lnTo>
                    <a:pt x="1401218" y="638485"/>
                  </a:lnTo>
                  <a:lnTo>
                    <a:pt x="1400458" y="637086"/>
                  </a:lnTo>
                  <a:close/>
                  <a:moveTo>
                    <a:pt x="550011" y="462440"/>
                  </a:moveTo>
                  <a:lnTo>
                    <a:pt x="501823" y="502199"/>
                  </a:lnTo>
                  <a:lnTo>
                    <a:pt x="7938" y="787400"/>
                  </a:lnTo>
                  <a:close/>
                  <a:moveTo>
                    <a:pt x="1687513" y="455613"/>
                  </a:moveTo>
                  <a:lnTo>
                    <a:pt x="1395188" y="627376"/>
                  </a:lnTo>
                  <a:lnTo>
                    <a:pt x="1393972" y="625135"/>
                  </a:lnTo>
                  <a:close/>
                  <a:moveTo>
                    <a:pt x="1673226" y="433388"/>
                  </a:moveTo>
                  <a:lnTo>
                    <a:pt x="1383726" y="606259"/>
                  </a:lnTo>
                  <a:lnTo>
                    <a:pt x="1381011" y="601256"/>
                  </a:lnTo>
                  <a:close/>
                  <a:moveTo>
                    <a:pt x="1662113" y="419100"/>
                  </a:moveTo>
                  <a:lnTo>
                    <a:pt x="1374041" y="588416"/>
                  </a:lnTo>
                  <a:lnTo>
                    <a:pt x="1373135" y="586746"/>
                  </a:lnTo>
                  <a:lnTo>
                    <a:pt x="1372736" y="586263"/>
                  </a:lnTo>
                  <a:lnTo>
                    <a:pt x="1372408" y="585865"/>
                  </a:lnTo>
                  <a:close/>
                  <a:moveTo>
                    <a:pt x="615493" y="401790"/>
                  </a:moveTo>
                  <a:lnTo>
                    <a:pt x="619615" y="409037"/>
                  </a:lnTo>
                  <a:lnTo>
                    <a:pt x="11113" y="762000"/>
                  </a:lnTo>
                  <a:close/>
                  <a:moveTo>
                    <a:pt x="1646238" y="392113"/>
                  </a:moveTo>
                  <a:lnTo>
                    <a:pt x="1355989" y="565965"/>
                  </a:lnTo>
                  <a:lnTo>
                    <a:pt x="1352488" y="561722"/>
                  </a:lnTo>
                  <a:close/>
                  <a:moveTo>
                    <a:pt x="606269" y="385569"/>
                  </a:moveTo>
                  <a:lnTo>
                    <a:pt x="610661" y="393292"/>
                  </a:lnTo>
                  <a:lnTo>
                    <a:pt x="611056" y="393987"/>
                  </a:lnTo>
                  <a:lnTo>
                    <a:pt x="15875" y="738188"/>
                  </a:lnTo>
                  <a:close/>
                  <a:moveTo>
                    <a:pt x="1631951" y="373063"/>
                  </a:moveTo>
                  <a:lnTo>
                    <a:pt x="1340114" y="546725"/>
                  </a:lnTo>
                  <a:lnTo>
                    <a:pt x="1337090" y="543059"/>
                  </a:lnTo>
                  <a:close/>
                  <a:moveTo>
                    <a:pt x="593608" y="363306"/>
                  </a:moveTo>
                  <a:lnTo>
                    <a:pt x="601318" y="376864"/>
                  </a:lnTo>
                  <a:lnTo>
                    <a:pt x="19050" y="712788"/>
                  </a:lnTo>
                  <a:close/>
                  <a:moveTo>
                    <a:pt x="1619251" y="354013"/>
                  </a:moveTo>
                  <a:lnTo>
                    <a:pt x="1325155" y="528594"/>
                  </a:lnTo>
                  <a:lnTo>
                    <a:pt x="1322639" y="525544"/>
                  </a:lnTo>
                  <a:close/>
                  <a:moveTo>
                    <a:pt x="1616076" y="354013"/>
                  </a:moveTo>
                  <a:lnTo>
                    <a:pt x="1321808" y="524537"/>
                  </a:lnTo>
                  <a:lnTo>
                    <a:pt x="1321276" y="523892"/>
                  </a:lnTo>
                  <a:close/>
                  <a:moveTo>
                    <a:pt x="1604963" y="339725"/>
                  </a:moveTo>
                  <a:lnTo>
                    <a:pt x="1311907" y="512538"/>
                  </a:lnTo>
                  <a:lnTo>
                    <a:pt x="1309927" y="510137"/>
                  </a:lnTo>
                  <a:close/>
                  <a:moveTo>
                    <a:pt x="579284" y="338118"/>
                  </a:moveTo>
                  <a:lnTo>
                    <a:pt x="586376" y="350590"/>
                  </a:lnTo>
                  <a:lnTo>
                    <a:pt x="30163" y="671513"/>
                  </a:lnTo>
                  <a:close/>
                  <a:moveTo>
                    <a:pt x="1601788" y="331788"/>
                  </a:moveTo>
                  <a:lnTo>
                    <a:pt x="1305516" y="504791"/>
                  </a:lnTo>
                  <a:lnTo>
                    <a:pt x="1304125" y="503105"/>
                  </a:lnTo>
                  <a:close/>
                  <a:moveTo>
                    <a:pt x="565671" y="314180"/>
                  </a:moveTo>
                  <a:lnTo>
                    <a:pt x="572702" y="326544"/>
                  </a:lnTo>
                  <a:lnTo>
                    <a:pt x="41275" y="633413"/>
                  </a:lnTo>
                  <a:close/>
                  <a:moveTo>
                    <a:pt x="1582738" y="312738"/>
                  </a:moveTo>
                  <a:lnTo>
                    <a:pt x="1286932" y="488805"/>
                  </a:lnTo>
                  <a:lnTo>
                    <a:pt x="1283226" y="485748"/>
                  </a:lnTo>
                  <a:close/>
                  <a:moveTo>
                    <a:pt x="555596" y="296464"/>
                  </a:moveTo>
                  <a:lnTo>
                    <a:pt x="559029" y="302501"/>
                  </a:lnTo>
                  <a:lnTo>
                    <a:pt x="57150" y="592138"/>
                  </a:lnTo>
                  <a:close/>
                  <a:moveTo>
                    <a:pt x="1566863" y="293688"/>
                  </a:moveTo>
                  <a:lnTo>
                    <a:pt x="1267082" y="472427"/>
                  </a:lnTo>
                  <a:lnTo>
                    <a:pt x="1263048" y="469099"/>
                  </a:lnTo>
                  <a:close/>
                  <a:moveTo>
                    <a:pt x="1563688" y="290513"/>
                  </a:moveTo>
                  <a:lnTo>
                    <a:pt x="1260188" y="466739"/>
                  </a:lnTo>
                  <a:lnTo>
                    <a:pt x="1259512" y="466182"/>
                  </a:lnTo>
                  <a:close/>
                  <a:moveTo>
                    <a:pt x="1558926" y="287338"/>
                  </a:moveTo>
                  <a:lnTo>
                    <a:pt x="1256129" y="463390"/>
                  </a:lnTo>
                  <a:lnTo>
                    <a:pt x="1255001" y="462459"/>
                  </a:lnTo>
                  <a:close/>
                  <a:moveTo>
                    <a:pt x="550232" y="287031"/>
                  </a:moveTo>
                  <a:lnTo>
                    <a:pt x="552646" y="291277"/>
                  </a:lnTo>
                  <a:lnTo>
                    <a:pt x="60325" y="576263"/>
                  </a:lnTo>
                  <a:close/>
                  <a:moveTo>
                    <a:pt x="545118" y="278039"/>
                  </a:moveTo>
                  <a:lnTo>
                    <a:pt x="547201" y="281703"/>
                  </a:lnTo>
                  <a:lnTo>
                    <a:pt x="68263" y="557213"/>
                  </a:lnTo>
                  <a:close/>
                  <a:moveTo>
                    <a:pt x="1547813" y="274638"/>
                  </a:moveTo>
                  <a:lnTo>
                    <a:pt x="1244111" y="453474"/>
                  </a:lnTo>
                  <a:lnTo>
                    <a:pt x="1242256" y="451944"/>
                  </a:lnTo>
                  <a:close/>
                  <a:moveTo>
                    <a:pt x="537572" y="264770"/>
                  </a:moveTo>
                  <a:lnTo>
                    <a:pt x="543161" y="274599"/>
                  </a:lnTo>
                  <a:lnTo>
                    <a:pt x="71438" y="546100"/>
                  </a:lnTo>
                  <a:close/>
                  <a:moveTo>
                    <a:pt x="1536701" y="263525"/>
                  </a:moveTo>
                  <a:lnTo>
                    <a:pt x="1232293" y="443724"/>
                  </a:lnTo>
                  <a:lnTo>
                    <a:pt x="1229143" y="441125"/>
                  </a:lnTo>
                  <a:close/>
                  <a:moveTo>
                    <a:pt x="1533526" y="260350"/>
                  </a:moveTo>
                  <a:lnTo>
                    <a:pt x="1226301" y="438780"/>
                  </a:lnTo>
                  <a:lnTo>
                    <a:pt x="1225108" y="437796"/>
                  </a:lnTo>
                  <a:close/>
                  <a:moveTo>
                    <a:pt x="526141" y="244669"/>
                  </a:moveTo>
                  <a:lnTo>
                    <a:pt x="532986" y="256706"/>
                  </a:lnTo>
                  <a:lnTo>
                    <a:pt x="90488" y="512763"/>
                  </a:lnTo>
                  <a:close/>
                  <a:moveTo>
                    <a:pt x="1517651" y="244475"/>
                  </a:moveTo>
                  <a:lnTo>
                    <a:pt x="1208710" y="427405"/>
                  </a:lnTo>
                  <a:lnTo>
                    <a:pt x="1204848" y="425309"/>
                  </a:lnTo>
                  <a:close/>
                  <a:moveTo>
                    <a:pt x="1514476" y="241300"/>
                  </a:moveTo>
                  <a:lnTo>
                    <a:pt x="1201317" y="423392"/>
                  </a:lnTo>
                  <a:lnTo>
                    <a:pt x="1199908" y="422627"/>
                  </a:lnTo>
                  <a:close/>
                  <a:moveTo>
                    <a:pt x="516710" y="228086"/>
                  </a:moveTo>
                  <a:lnTo>
                    <a:pt x="518737" y="231651"/>
                  </a:lnTo>
                  <a:lnTo>
                    <a:pt x="112713" y="463550"/>
                  </a:lnTo>
                  <a:close/>
                  <a:moveTo>
                    <a:pt x="1492251" y="222250"/>
                  </a:moveTo>
                  <a:lnTo>
                    <a:pt x="1177522" y="410477"/>
                  </a:lnTo>
                  <a:lnTo>
                    <a:pt x="1171415" y="407162"/>
                  </a:lnTo>
                  <a:close/>
                  <a:moveTo>
                    <a:pt x="1487488" y="219075"/>
                  </a:moveTo>
                  <a:lnTo>
                    <a:pt x="1167276" y="404916"/>
                  </a:lnTo>
                  <a:lnTo>
                    <a:pt x="1166660" y="404581"/>
                  </a:lnTo>
                  <a:close/>
                  <a:moveTo>
                    <a:pt x="511205" y="218405"/>
                  </a:moveTo>
                  <a:lnTo>
                    <a:pt x="516626" y="227938"/>
                  </a:lnTo>
                  <a:lnTo>
                    <a:pt x="117475" y="460375"/>
                  </a:lnTo>
                  <a:close/>
                  <a:moveTo>
                    <a:pt x="501535" y="201402"/>
                  </a:moveTo>
                  <a:lnTo>
                    <a:pt x="505873" y="209029"/>
                  </a:lnTo>
                  <a:lnTo>
                    <a:pt x="142875" y="419100"/>
                  </a:lnTo>
                  <a:close/>
                  <a:moveTo>
                    <a:pt x="1465263" y="200025"/>
                  </a:moveTo>
                  <a:lnTo>
                    <a:pt x="1144500" y="392553"/>
                  </a:lnTo>
                  <a:lnTo>
                    <a:pt x="1137630" y="388824"/>
                  </a:lnTo>
                  <a:close/>
                  <a:moveTo>
                    <a:pt x="1450976" y="188913"/>
                  </a:moveTo>
                  <a:lnTo>
                    <a:pt x="1124257" y="381565"/>
                  </a:lnTo>
                  <a:lnTo>
                    <a:pt x="1123419" y="381111"/>
                  </a:lnTo>
                  <a:lnTo>
                    <a:pt x="1119613" y="379929"/>
                  </a:lnTo>
                  <a:close/>
                  <a:moveTo>
                    <a:pt x="489297" y="179882"/>
                  </a:moveTo>
                  <a:lnTo>
                    <a:pt x="497650" y="194571"/>
                  </a:lnTo>
                  <a:lnTo>
                    <a:pt x="161925" y="388938"/>
                  </a:lnTo>
                  <a:close/>
                  <a:moveTo>
                    <a:pt x="1427163" y="169863"/>
                  </a:moveTo>
                  <a:lnTo>
                    <a:pt x="1091399" y="371171"/>
                  </a:lnTo>
                  <a:lnTo>
                    <a:pt x="1082869" y="368523"/>
                  </a:lnTo>
                  <a:close/>
                  <a:moveTo>
                    <a:pt x="482670" y="168229"/>
                  </a:moveTo>
                  <a:lnTo>
                    <a:pt x="482989" y="168789"/>
                  </a:lnTo>
                  <a:lnTo>
                    <a:pt x="207963" y="328613"/>
                  </a:lnTo>
                  <a:close/>
                  <a:moveTo>
                    <a:pt x="478023" y="160057"/>
                  </a:moveTo>
                  <a:lnTo>
                    <a:pt x="481310" y="165837"/>
                  </a:lnTo>
                  <a:lnTo>
                    <a:pt x="215900" y="317500"/>
                  </a:lnTo>
                  <a:close/>
                  <a:moveTo>
                    <a:pt x="1404938" y="155575"/>
                  </a:moveTo>
                  <a:lnTo>
                    <a:pt x="1059848" y="361377"/>
                  </a:lnTo>
                  <a:lnTo>
                    <a:pt x="1052922" y="359227"/>
                  </a:lnTo>
                  <a:close/>
                  <a:moveTo>
                    <a:pt x="474126" y="153205"/>
                  </a:moveTo>
                  <a:lnTo>
                    <a:pt x="475563" y="155731"/>
                  </a:lnTo>
                  <a:lnTo>
                    <a:pt x="241300" y="290513"/>
                  </a:lnTo>
                  <a:close/>
                  <a:moveTo>
                    <a:pt x="1401763" y="150813"/>
                  </a:moveTo>
                  <a:lnTo>
                    <a:pt x="1047375" y="357505"/>
                  </a:lnTo>
                  <a:lnTo>
                    <a:pt x="1044203" y="356521"/>
                  </a:lnTo>
                  <a:close/>
                  <a:moveTo>
                    <a:pt x="466484" y="139766"/>
                  </a:moveTo>
                  <a:lnTo>
                    <a:pt x="472502" y="150349"/>
                  </a:lnTo>
                  <a:lnTo>
                    <a:pt x="260350" y="271463"/>
                  </a:lnTo>
                  <a:close/>
                  <a:moveTo>
                    <a:pt x="1374776" y="136525"/>
                  </a:moveTo>
                  <a:lnTo>
                    <a:pt x="1019248" y="348774"/>
                  </a:lnTo>
                  <a:lnTo>
                    <a:pt x="1016880" y="348039"/>
                  </a:lnTo>
                  <a:lnTo>
                    <a:pt x="1008441" y="347189"/>
                  </a:lnTo>
                  <a:close/>
                  <a:moveTo>
                    <a:pt x="1366838" y="131763"/>
                  </a:moveTo>
                  <a:lnTo>
                    <a:pt x="998362" y="346172"/>
                  </a:lnTo>
                  <a:lnTo>
                    <a:pt x="997104" y="346046"/>
                  </a:lnTo>
                  <a:close/>
                  <a:moveTo>
                    <a:pt x="459223" y="126999"/>
                  </a:moveTo>
                  <a:lnTo>
                    <a:pt x="462665" y="133051"/>
                  </a:lnTo>
                  <a:lnTo>
                    <a:pt x="312738" y="219075"/>
                  </a:lnTo>
                  <a:close/>
                  <a:moveTo>
                    <a:pt x="456184" y="121655"/>
                  </a:moveTo>
                  <a:lnTo>
                    <a:pt x="458174" y="125153"/>
                  </a:lnTo>
                  <a:lnTo>
                    <a:pt x="377825" y="173038"/>
                  </a:lnTo>
                  <a:close/>
                  <a:moveTo>
                    <a:pt x="1349376" y="120650"/>
                  </a:moveTo>
                  <a:lnTo>
                    <a:pt x="974564" y="343773"/>
                  </a:lnTo>
                  <a:lnTo>
                    <a:pt x="964815" y="342791"/>
                  </a:lnTo>
                  <a:close/>
                  <a:moveTo>
                    <a:pt x="474663" y="109538"/>
                  </a:moveTo>
                  <a:lnTo>
                    <a:pt x="456184" y="121655"/>
                  </a:lnTo>
                  <a:lnTo>
                    <a:pt x="455613" y="120650"/>
                  </a:lnTo>
                  <a:close/>
                  <a:moveTo>
                    <a:pt x="1319213" y="101600"/>
                  </a:moveTo>
                  <a:lnTo>
                    <a:pt x="927037" y="338982"/>
                  </a:lnTo>
                  <a:lnTo>
                    <a:pt x="911038" y="337369"/>
                  </a:lnTo>
                  <a:close/>
                  <a:moveTo>
                    <a:pt x="1295401" y="90488"/>
                  </a:moveTo>
                  <a:lnTo>
                    <a:pt x="879252" y="338851"/>
                  </a:lnTo>
                  <a:lnTo>
                    <a:pt x="863235" y="340466"/>
                  </a:lnTo>
                  <a:close/>
                  <a:moveTo>
                    <a:pt x="1265238" y="79375"/>
                  </a:moveTo>
                  <a:lnTo>
                    <a:pt x="824280" y="344393"/>
                  </a:lnTo>
                  <a:lnTo>
                    <a:pt x="801883" y="346651"/>
                  </a:lnTo>
                  <a:close/>
                  <a:moveTo>
                    <a:pt x="534988" y="79375"/>
                  </a:moveTo>
                  <a:lnTo>
                    <a:pt x="459223" y="126999"/>
                  </a:lnTo>
                  <a:lnTo>
                    <a:pt x="458174" y="125153"/>
                  </a:lnTo>
                  <a:close/>
                  <a:moveTo>
                    <a:pt x="1247776" y="71438"/>
                  </a:moveTo>
                  <a:lnTo>
                    <a:pt x="771045" y="353336"/>
                  </a:lnTo>
                  <a:lnTo>
                    <a:pt x="746319" y="361012"/>
                  </a:lnTo>
                  <a:close/>
                  <a:moveTo>
                    <a:pt x="1220788" y="60325"/>
                  </a:moveTo>
                  <a:lnTo>
                    <a:pt x="690091" y="378465"/>
                  </a:lnTo>
                  <a:lnTo>
                    <a:pt x="681569" y="381111"/>
                  </a:lnTo>
                  <a:lnTo>
                    <a:pt x="622092" y="413394"/>
                  </a:lnTo>
                  <a:lnTo>
                    <a:pt x="619615" y="409037"/>
                  </a:lnTo>
                  <a:close/>
                  <a:moveTo>
                    <a:pt x="1201738" y="52388"/>
                  </a:moveTo>
                  <a:lnTo>
                    <a:pt x="615493" y="401790"/>
                  </a:lnTo>
                  <a:lnTo>
                    <a:pt x="611056" y="393987"/>
                  </a:lnTo>
                  <a:close/>
                  <a:moveTo>
                    <a:pt x="603250" y="52388"/>
                  </a:moveTo>
                  <a:lnTo>
                    <a:pt x="466484" y="139766"/>
                  </a:lnTo>
                  <a:lnTo>
                    <a:pt x="462665" y="133051"/>
                  </a:lnTo>
                  <a:close/>
                  <a:moveTo>
                    <a:pt x="1174751" y="46038"/>
                  </a:moveTo>
                  <a:lnTo>
                    <a:pt x="606269" y="385569"/>
                  </a:lnTo>
                  <a:lnTo>
                    <a:pt x="601318" y="376864"/>
                  </a:lnTo>
                  <a:close/>
                  <a:moveTo>
                    <a:pt x="1133476" y="34925"/>
                  </a:moveTo>
                  <a:lnTo>
                    <a:pt x="593608" y="363306"/>
                  </a:lnTo>
                  <a:lnTo>
                    <a:pt x="586376" y="350590"/>
                  </a:lnTo>
                  <a:close/>
                  <a:moveTo>
                    <a:pt x="674688" y="34925"/>
                  </a:moveTo>
                  <a:lnTo>
                    <a:pt x="474126" y="153205"/>
                  </a:lnTo>
                  <a:lnTo>
                    <a:pt x="472502" y="150349"/>
                  </a:lnTo>
                  <a:close/>
                  <a:moveTo>
                    <a:pt x="1096963" y="23813"/>
                  </a:moveTo>
                  <a:lnTo>
                    <a:pt x="579284" y="338118"/>
                  </a:lnTo>
                  <a:lnTo>
                    <a:pt x="572702" y="326544"/>
                  </a:lnTo>
                  <a:close/>
                  <a:moveTo>
                    <a:pt x="704850" y="23813"/>
                  </a:moveTo>
                  <a:lnTo>
                    <a:pt x="478023" y="160057"/>
                  </a:lnTo>
                  <a:lnTo>
                    <a:pt x="475563" y="155731"/>
                  </a:lnTo>
                  <a:close/>
                  <a:moveTo>
                    <a:pt x="738188" y="19050"/>
                  </a:moveTo>
                  <a:lnTo>
                    <a:pt x="482670" y="168229"/>
                  </a:lnTo>
                  <a:lnTo>
                    <a:pt x="481310" y="165837"/>
                  </a:lnTo>
                  <a:close/>
                  <a:moveTo>
                    <a:pt x="1055688" y="15875"/>
                  </a:moveTo>
                  <a:lnTo>
                    <a:pt x="565671" y="314180"/>
                  </a:lnTo>
                  <a:lnTo>
                    <a:pt x="559029" y="302501"/>
                  </a:lnTo>
                  <a:close/>
                  <a:moveTo>
                    <a:pt x="746125" y="15875"/>
                  </a:moveTo>
                  <a:lnTo>
                    <a:pt x="489297" y="179882"/>
                  </a:lnTo>
                  <a:lnTo>
                    <a:pt x="482989" y="168789"/>
                  </a:lnTo>
                  <a:close/>
                  <a:moveTo>
                    <a:pt x="1036638" y="11113"/>
                  </a:moveTo>
                  <a:lnTo>
                    <a:pt x="555596" y="296464"/>
                  </a:lnTo>
                  <a:lnTo>
                    <a:pt x="552646" y="291277"/>
                  </a:lnTo>
                  <a:close/>
                  <a:moveTo>
                    <a:pt x="1017588" y="11113"/>
                  </a:moveTo>
                  <a:lnTo>
                    <a:pt x="550232" y="287031"/>
                  </a:lnTo>
                  <a:lnTo>
                    <a:pt x="547201" y="281703"/>
                  </a:lnTo>
                  <a:close/>
                  <a:moveTo>
                    <a:pt x="1006475" y="7938"/>
                  </a:moveTo>
                  <a:lnTo>
                    <a:pt x="545118" y="278039"/>
                  </a:lnTo>
                  <a:lnTo>
                    <a:pt x="543161" y="274599"/>
                  </a:lnTo>
                  <a:close/>
                  <a:moveTo>
                    <a:pt x="968375" y="4763"/>
                  </a:moveTo>
                  <a:lnTo>
                    <a:pt x="537572" y="264770"/>
                  </a:lnTo>
                  <a:lnTo>
                    <a:pt x="532986" y="256706"/>
                  </a:lnTo>
                  <a:close/>
                  <a:moveTo>
                    <a:pt x="915988" y="4763"/>
                  </a:moveTo>
                  <a:lnTo>
                    <a:pt x="526141" y="244669"/>
                  </a:lnTo>
                  <a:lnTo>
                    <a:pt x="518737" y="231651"/>
                  </a:lnTo>
                  <a:close/>
                  <a:moveTo>
                    <a:pt x="858838" y="4763"/>
                  </a:moveTo>
                  <a:lnTo>
                    <a:pt x="511205" y="218405"/>
                  </a:lnTo>
                  <a:lnTo>
                    <a:pt x="505873" y="209029"/>
                  </a:lnTo>
                  <a:close/>
                  <a:moveTo>
                    <a:pt x="825500" y="4763"/>
                  </a:moveTo>
                  <a:lnTo>
                    <a:pt x="501535" y="201402"/>
                  </a:lnTo>
                  <a:lnTo>
                    <a:pt x="497650" y="194571"/>
                  </a:lnTo>
                  <a:close/>
                  <a:moveTo>
                    <a:pt x="908050" y="0"/>
                  </a:moveTo>
                  <a:lnTo>
                    <a:pt x="516710" y="228086"/>
                  </a:lnTo>
                  <a:lnTo>
                    <a:pt x="516626" y="227938"/>
                  </a:lnTo>
                  <a:close/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90" name="任意多边形 89"/>
            <p:cNvSpPr>
              <a:spLocks/>
            </p:cNvSpPr>
            <p:nvPr/>
          </p:nvSpPr>
          <p:spPr bwMode="auto">
            <a:xfrm rot="18077857">
              <a:off x="2452217" y="2852061"/>
              <a:ext cx="1169988" cy="1166813"/>
            </a:xfrm>
            <a:custGeom>
              <a:avLst/>
              <a:gdLst>
                <a:gd name="connsiteX0" fmla="*/ 673998 w 1169988"/>
                <a:gd name="connsiteY0" fmla="*/ 1152160 h 1166813"/>
                <a:gd name="connsiteX1" fmla="*/ 670616 w 1169988"/>
                <a:gd name="connsiteY1" fmla="*/ 1154304 h 1166813"/>
                <a:gd name="connsiteX2" fmla="*/ 654050 w 1169988"/>
                <a:gd name="connsiteY2" fmla="*/ 1163638 h 1166813"/>
                <a:gd name="connsiteX3" fmla="*/ 741767 w 1169988"/>
                <a:gd name="connsiteY3" fmla="*/ 1114211 h 1166813"/>
                <a:gd name="connsiteX4" fmla="*/ 650875 w 1169988"/>
                <a:gd name="connsiteY4" fmla="*/ 1166813 h 1166813"/>
                <a:gd name="connsiteX5" fmla="*/ 670616 w 1169988"/>
                <a:gd name="connsiteY5" fmla="*/ 1154304 h 1166813"/>
                <a:gd name="connsiteX6" fmla="*/ 882182 w 1169988"/>
                <a:gd name="connsiteY6" fmla="*/ 1085568 h 1166813"/>
                <a:gd name="connsiteX7" fmla="*/ 884238 w 1169988"/>
                <a:gd name="connsiteY7" fmla="*/ 1089026 h 1166813"/>
                <a:gd name="connsiteX8" fmla="*/ 873126 w 1169988"/>
                <a:gd name="connsiteY8" fmla="*/ 1092201 h 1166813"/>
                <a:gd name="connsiteX9" fmla="*/ 872546 w 1169988"/>
                <a:gd name="connsiteY9" fmla="*/ 1069363 h 1166813"/>
                <a:gd name="connsiteX10" fmla="*/ 875111 w 1169988"/>
                <a:gd name="connsiteY10" fmla="*/ 1073677 h 1166813"/>
                <a:gd name="connsiteX11" fmla="*/ 752476 w 1169988"/>
                <a:gd name="connsiteY11" fmla="*/ 1144588 h 1166813"/>
                <a:gd name="connsiteX12" fmla="*/ 865639 w 1169988"/>
                <a:gd name="connsiteY12" fmla="*/ 1057747 h 1166813"/>
                <a:gd name="connsiteX13" fmla="*/ 869475 w 1169988"/>
                <a:gd name="connsiteY13" fmla="*/ 1064198 h 1166813"/>
                <a:gd name="connsiteX14" fmla="*/ 711201 w 1169988"/>
                <a:gd name="connsiteY14" fmla="*/ 1155701 h 1166813"/>
                <a:gd name="connsiteX15" fmla="*/ 858903 w 1169988"/>
                <a:gd name="connsiteY15" fmla="*/ 1046419 h 1166813"/>
                <a:gd name="connsiteX16" fmla="*/ 859698 w 1169988"/>
                <a:gd name="connsiteY16" fmla="*/ 1047757 h 1166813"/>
                <a:gd name="connsiteX17" fmla="*/ 741767 w 1169988"/>
                <a:gd name="connsiteY17" fmla="*/ 1114211 h 1166813"/>
                <a:gd name="connsiteX18" fmla="*/ 853965 w 1169988"/>
                <a:gd name="connsiteY18" fmla="*/ 1038115 h 1166813"/>
                <a:gd name="connsiteX19" fmla="*/ 858614 w 1169988"/>
                <a:gd name="connsiteY19" fmla="*/ 1045933 h 1166813"/>
                <a:gd name="connsiteX20" fmla="*/ 673998 w 1169988"/>
                <a:gd name="connsiteY20" fmla="*/ 1152160 h 1166813"/>
                <a:gd name="connsiteX21" fmla="*/ 842554 w 1169988"/>
                <a:gd name="connsiteY21" fmla="*/ 1018925 h 1166813"/>
                <a:gd name="connsiteX22" fmla="*/ 847353 w 1169988"/>
                <a:gd name="connsiteY22" fmla="*/ 1026996 h 1166813"/>
                <a:gd name="connsiteX23" fmla="*/ 601663 w 1169988"/>
                <a:gd name="connsiteY23" fmla="*/ 1166813 h 1166813"/>
                <a:gd name="connsiteX24" fmla="*/ 985838 w 1169988"/>
                <a:gd name="connsiteY24" fmla="*/ 1009651 h 1166813"/>
                <a:gd name="connsiteX25" fmla="*/ 882182 w 1169988"/>
                <a:gd name="connsiteY25" fmla="*/ 1085568 h 1166813"/>
                <a:gd name="connsiteX26" fmla="*/ 875111 w 1169988"/>
                <a:gd name="connsiteY26" fmla="*/ 1073677 h 1166813"/>
                <a:gd name="connsiteX27" fmla="*/ 832788 w 1169988"/>
                <a:gd name="connsiteY27" fmla="*/ 1002501 h 1166813"/>
                <a:gd name="connsiteX28" fmla="*/ 837536 w 1169988"/>
                <a:gd name="connsiteY28" fmla="*/ 1010487 h 1166813"/>
                <a:gd name="connsiteX29" fmla="*/ 563563 w 1169988"/>
                <a:gd name="connsiteY29" fmla="*/ 1166813 h 1166813"/>
                <a:gd name="connsiteX30" fmla="*/ 820550 w 1169988"/>
                <a:gd name="connsiteY30" fmla="*/ 981922 h 1166813"/>
                <a:gd name="connsiteX31" fmla="*/ 828417 w 1169988"/>
                <a:gd name="connsiteY31" fmla="*/ 995151 h 1166813"/>
                <a:gd name="connsiteX32" fmla="*/ 530225 w 1169988"/>
                <a:gd name="connsiteY32" fmla="*/ 1166813 h 1166813"/>
                <a:gd name="connsiteX33" fmla="*/ 1016001 w 1169988"/>
                <a:gd name="connsiteY33" fmla="*/ 979488 h 1166813"/>
                <a:gd name="connsiteX34" fmla="*/ 872546 w 1169988"/>
                <a:gd name="connsiteY34" fmla="*/ 1069363 h 1166813"/>
                <a:gd name="connsiteX35" fmla="*/ 869475 w 1169988"/>
                <a:gd name="connsiteY35" fmla="*/ 1064198 h 1166813"/>
                <a:gd name="connsiteX36" fmla="*/ 808044 w 1169988"/>
                <a:gd name="connsiteY36" fmla="*/ 960890 h 1166813"/>
                <a:gd name="connsiteX37" fmla="*/ 813158 w 1169988"/>
                <a:gd name="connsiteY37" fmla="*/ 969490 h 1166813"/>
                <a:gd name="connsiteX38" fmla="*/ 485775 w 1169988"/>
                <a:gd name="connsiteY38" fmla="*/ 1160463 h 1166813"/>
                <a:gd name="connsiteX39" fmla="*/ 799635 w 1169988"/>
                <a:gd name="connsiteY39" fmla="*/ 946748 h 1166813"/>
                <a:gd name="connsiteX40" fmla="*/ 802386 w 1169988"/>
                <a:gd name="connsiteY40" fmla="*/ 951375 h 1166813"/>
                <a:gd name="connsiteX41" fmla="*/ 450850 w 1169988"/>
                <a:gd name="connsiteY41" fmla="*/ 1155701 h 1166813"/>
                <a:gd name="connsiteX42" fmla="*/ 1054101 w 1169988"/>
                <a:gd name="connsiteY42" fmla="*/ 938213 h 1166813"/>
                <a:gd name="connsiteX43" fmla="*/ 865639 w 1169988"/>
                <a:gd name="connsiteY43" fmla="*/ 1057747 h 1166813"/>
                <a:gd name="connsiteX44" fmla="*/ 859698 w 1169988"/>
                <a:gd name="connsiteY44" fmla="*/ 1047757 h 1166813"/>
                <a:gd name="connsiteX45" fmla="*/ 1054101 w 1169988"/>
                <a:gd name="connsiteY45" fmla="*/ 933451 h 1166813"/>
                <a:gd name="connsiteX46" fmla="*/ 858903 w 1169988"/>
                <a:gd name="connsiteY46" fmla="*/ 1046419 h 1166813"/>
                <a:gd name="connsiteX47" fmla="*/ 858614 w 1169988"/>
                <a:gd name="connsiteY47" fmla="*/ 1045933 h 1166813"/>
                <a:gd name="connsiteX48" fmla="*/ 790187 w 1169988"/>
                <a:gd name="connsiteY48" fmla="*/ 930860 h 1166813"/>
                <a:gd name="connsiteX49" fmla="*/ 795806 w 1169988"/>
                <a:gd name="connsiteY49" fmla="*/ 940310 h 1166813"/>
                <a:gd name="connsiteX50" fmla="*/ 431800 w 1169988"/>
                <a:gd name="connsiteY50" fmla="*/ 1149351 h 1166813"/>
                <a:gd name="connsiteX51" fmla="*/ 779556 w 1169988"/>
                <a:gd name="connsiteY51" fmla="*/ 912982 h 1166813"/>
                <a:gd name="connsiteX52" fmla="*/ 785132 w 1169988"/>
                <a:gd name="connsiteY52" fmla="*/ 922359 h 1166813"/>
                <a:gd name="connsiteX53" fmla="*/ 406400 w 1169988"/>
                <a:gd name="connsiteY53" fmla="*/ 1141413 h 1166813"/>
                <a:gd name="connsiteX54" fmla="*/ 772454 w 1169988"/>
                <a:gd name="connsiteY54" fmla="*/ 901038 h 1166813"/>
                <a:gd name="connsiteX55" fmla="*/ 773162 w 1169988"/>
                <a:gd name="connsiteY55" fmla="*/ 902229 h 1166813"/>
                <a:gd name="connsiteX56" fmla="*/ 376238 w 1169988"/>
                <a:gd name="connsiteY56" fmla="*/ 1130301 h 1166813"/>
                <a:gd name="connsiteX57" fmla="*/ 1084263 w 1169988"/>
                <a:gd name="connsiteY57" fmla="*/ 892176 h 1166813"/>
                <a:gd name="connsiteX58" fmla="*/ 853965 w 1169988"/>
                <a:gd name="connsiteY58" fmla="*/ 1038115 h 1166813"/>
                <a:gd name="connsiteX59" fmla="*/ 847353 w 1169988"/>
                <a:gd name="connsiteY59" fmla="*/ 1026996 h 1166813"/>
                <a:gd name="connsiteX60" fmla="*/ 765629 w 1169988"/>
                <a:gd name="connsiteY60" fmla="*/ 889560 h 1166813"/>
                <a:gd name="connsiteX61" fmla="*/ 771851 w 1169988"/>
                <a:gd name="connsiteY61" fmla="*/ 900024 h 1166813"/>
                <a:gd name="connsiteX62" fmla="*/ 371475 w 1169988"/>
                <a:gd name="connsiteY62" fmla="*/ 1130301 h 1166813"/>
                <a:gd name="connsiteX63" fmla="*/ 758107 w 1169988"/>
                <a:gd name="connsiteY63" fmla="*/ 876911 h 1166813"/>
                <a:gd name="connsiteX64" fmla="*/ 759870 w 1169988"/>
                <a:gd name="connsiteY64" fmla="*/ 879876 h 1166813"/>
                <a:gd name="connsiteX65" fmla="*/ 346075 w 1169988"/>
                <a:gd name="connsiteY65" fmla="*/ 1119188 h 1166813"/>
                <a:gd name="connsiteX66" fmla="*/ 752532 w 1169988"/>
                <a:gd name="connsiteY66" fmla="*/ 867536 h 1166813"/>
                <a:gd name="connsiteX67" fmla="*/ 756047 w 1169988"/>
                <a:gd name="connsiteY67" fmla="*/ 873447 h 1166813"/>
                <a:gd name="connsiteX68" fmla="*/ 338138 w 1169988"/>
                <a:gd name="connsiteY68" fmla="*/ 1114426 h 1166813"/>
                <a:gd name="connsiteX69" fmla="*/ 1103313 w 1169988"/>
                <a:gd name="connsiteY69" fmla="*/ 858838 h 1166813"/>
                <a:gd name="connsiteX70" fmla="*/ 842554 w 1169988"/>
                <a:gd name="connsiteY70" fmla="*/ 1018925 h 1166813"/>
                <a:gd name="connsiteX71" fmla="*/ 837536 w 1169988"/>
                <a:gd name="connsiteY71" fmla="*/ 1010487 h 1166813"/>
                <a:gd name="connsiteX72" fmla="*/ 553233 w 1169988"/>
                <a:gd name="connsiteY72" fmla="*/ 850397 h 1166813"/>
                <a:gd name="connsiteX73" fmla="*/ 564502 w 1169988"/>
                <a:gd name="connsiteY73" fmla="*/ 851533 h 1166813"/>
                <a:gd name="connsiteX74" fmla="*/ 225425 w 1169988"/>
                <a:gd name="connsiteY74" fmla="*/ 1047751 h 1166813"/>
                <a:gd name="connsiteX75" fmla="*/ 620199 w 1169988"/>
                <a:gd name="connsiteY75" fmla="*/ 850050 h 1166813"/>
                <a:gd name="connsiteX76" fmla="*/ 252413 w 1169988"/>
                <a:gd name="connsiteY76" fmla="*/ 1062038 h 1166813"/>
                <a:gd name="connsiteX77" fmla="*/ 594914 w 1169988"/>
                <a:gd name="connsiteY77" fmla="*/ 852599 h 1166813"/>
                <a:gd name="connsiteX78" fmla="*/ 741372 w 1169988"/>
                <a:gd name="connsiteY78" fmla="*/ 848768 h 1166813"/>
                <a:gd name="connsiteX79" fmla="*/ 748952 w 1169988"/>
                <a:gd name="connsiteY79" fmla="*/ 861514 h 1166813"/>
                <a:gd name="connsiteX80" fmla="*/ 323850 w 1169988"/>
                <a:gd name="connsiteY80" fmla="*/ 1106488 h 1166813"/>
                <a:gd name="connsiteX81" fmla="*/ 528066 w 1169988"/>
                <a:gd name="connsiteY81" fmla="*/ 847584 h 1166813"/>
                <a:gd name="connsiteX82" fmla="*/ 529269 w 1169988"/>
                <a:gd name="connsiteY82" fmla="*/ 847957 h 1166813"/>
                <a:gd name="connsiteX83" fmla="*/ 209550 w 1169988"/>
                <a:gd name="connsiteY83" fmla="*/ 1031876 h 1166813"/>
                <a:gd name="connsiteX84" fmla="*/ 518944 w 1169988"/>
                <a:gd name="connsiteY84" fmla="*/ 844752 h 1166813"/>
                <a:gd name="connsiteX85" fmla="*/ 526694 w 1169988"/>
                <a:gd name="connsiteY85" fmla="*/ 847158 h 1166813"/>
                <a:gd name="connsiteX86" fmla="*/ 206375 w 1169988"/>
                <a:gd name="connsiteY86" fmla="*/ 1031876 h 1166813"/>
                <a:gd name="connsiteX87" fmla="*/ 497254 w 1169988"/>
                <a:gd name="connsiteY87" fmla="*/ 838019 h 1166813"/>
                <a:gd name="connsiteX88" fmla="*/ 501897 w 1169988"/>
                <a:gd name="connsiteY88" fmla="*/ 839461 h 1166813"/>
                <a:gd name="connsiteX89" fmla="*/ 192088 w 1169988"/>
                <a:gd name="connsiteY89" fmla="*/ 1017588 h 1166813"/>
                <a:gd name="connsiteX90" fmla="*/ 477446 w 1169988"/>
                <a:gd name="connsiteY90" fmla="*/ 831837 h 1166813"/>
                <a:gd name="connsiteX91" fmla="*/ 477589 w 1169988"/>
                <a:gd name="connsiteY91" fmla="*/ 831915 h 1166813"/>
                <a:gd name="connsiteX92" fmla="*/ 487623 w 1169988"/>
                <a:gd name="connsiteY92" fmla="*/ 835030 h 1166813"/>
                <a:gd name="connsiteX93" fmla="*/ 184150 w 1169988"/>
                <a:gd name="connsiteY93" fmla="*/ 1009651 h 1166813"/>
                <a:gd name="connsiteX94" fmla="*/ 730754 w 1169988"/>
                <a:gd name="connsiteY94" fmla="*/ 830911 h 1166813"/>
                <a:gd name="connsiteX95" fmla="*/ 734255 w 1169988"/>
                <a:gd name="connsiteY95" fmla="*/ 836799 h 1166813"/>
                <a:gd name="connsiteX96" fmla="*/ 293688 w 1169988"/>
                <a:gd name="connsiteY96" fmla="*/ 1092201 h 1166813"/>
                <a:gd name="connsiteX97" fmla="*/ 1117601 w 1169988"/>
                <a:gd name="connsiteY97" fmla="*/ 828676 h 1166813"/>
                <a:gd name="connsiteX98" fmla="*/ 832788 w 1169988"/>
                <a:gd name="connsiteY98" fmla="*/ 1002501 h 1166813"/>
                <a:gd name="connsiteX99" fmla="*/ 828417 w 1169988"/>
                <a:gd name="connsiteY99" fmla="*/ 995151 h 1166813"/>
                <a:gd name="connsiteX100" fmla="*/ 725144 w 1169988"/>
                <a:gd name="connsiteY100" fmla="*/ 821477 h 1166813"/>
                <a:gd name="connsiteX101" fmla="*/ 726259 w 1169988"/>
                <a:gd name="connsiteY101" fmla="*/ 823352 h 1166813"/>
                <a:gd name="connsiteX102" fmla="*/ 277813 w 1169988"/>
                <a:gd name="connsiteY102" fmla="*/ 1081088 h 1166813"/>
                <a:gd name="connsiteX103" fmla="*/ 453678 w 1169988"/>
                <a:gd name="connsiteY103" fmla="*/ 818937 h 1166813"/>
                <a:gd name="connsiteX104" fmla="*/ 460759 w 1169988"/>
                <a:gd name="connsiteY104" fmla="*/ 822781 h 1166813"/>
                <a:gd name="connsiteX105" fmla="*/ 165100 w 1169988"/>
                <a:gd name="connsiteY105" fmla="*/ 993776 h 1166813"/>
                <a:gd name="connsiteX106" fmla="*/ 721847 w 1169988"/>
                <a:gd name="connsiteY106" fmla="*/ 815932 h 1166813"/>
                <a:gd name="connsiteX107" fmla="*/ 724740 w 1169988"/>
                <a:gd name="connsiteY107" fmla="*/ 820798 h 1166813"/>
                <a:gd name="connsiteX108" fmla="*/ 274638 w 1169988"/>
                <a:gd name="connsiteY108" fmla="*/ 1081088 h 1166813"/>
                <a:gd name="connsiteX109" fmla="*/ 670725 w 1169988"/>
                <a:gd name="connsiteY109" fmla="*/ 838643 h 1166813"/>
                <a:gd name="connsiteX110" fmla="*/ 692400 w 1169988"/>
                <a:gd name="connsiteY110" fmla="*/ 831915 h 1166813"/>
                <a:gd name="connsiteX111" fmla="*/ 434244 w 1169988"/>
                <a:gd name="connsiteY111" fmla="*/ 808388 h 1166813"/>
                <a:gd name="connsiteX112" fmla="*/ 435944 w 1169988"/>
                <a:gd name="connsiteY112" fmla="*/ 809311 h 1166813"/>
                <a:gd name="connsiteX113" fmla="*/ 149225 w 1169988"/>
                <a:gd name="connsiteY113" fmla="*/ 974726 h 1166813"/>
                <a:gd name="connsiteX114" fmla="*/ 430345 w 1169988"/>
                <a:gd name="connsiteY114" fmla="*/ 806167 h 1166813"/>
                <a:gd name="connsiteX115" fmla="*/ 430717 w 1169988"/>
                <a:gd name="connsiteY115" fmla="*/ 806474 h 1166813"/>
                <a:gd name="connsiteX116" fmla="*/ 431064 w 1169988"/>
                <a:gd name="connsiteY116" fmla="*/ 806663 h 1166813"/>
                <a:gd name="connsiteX117" fmla="*/ 146050 w 1169988"/>
                <a:gd name="connsiteY117" fmla="*/ 971551 h 1166813"/>
                <a:gd name="connsiteX118" fmla="*/ 424530 w 1169988"/>
                <a:gd name="connsiteY118" fmla="*/ 801369 h 1166813"/>
                <a:gd name="connsiteX119" fmla="*/ 427799 w 1169988"/>
                <a:gd name="connsiteY119" fmla="*/ 804066 h 1166813"/>
                <a:gd name="connsiteX120" fmla="*/ 142875 w 1169988"/>
                <a:gd name="connsiteY120" fmla="*/ 968376 h 1166813"/>
                <a:gd name="connsiteX121" fmla="*/ 412433 w 1169988"/>
                <a:gd name="connsiteY121" fmla="*/ 791388 h 1166813"/>
                <a:gd name="connsiteX122" fmla="*/ 416520 w 1169988"/>
                <a:gd name="connsiteY122" fmla="*/ 794760 h 1166813"/>
                <a:gd name="connsiteX123" fmla="*/ 134938 w 1169988"/>
                <a:gd name="connsiteY123" fmla="*/ 957263 h 1166813"/>
                <a:gd name="connsiteX124" fmla="*/ 1133476 w 1169988"/>
                <a:gd name="connsiteY124" fmla="*/ 782638 h 1166813"/>
                <a:gd name="connsiteX125" fmla="*/ 820550 w 1169988"/>
                <a:gd name="connsiteY125" fmla="*/ 981922 h 1166813"/>
                <a:gd name="connsiteX126" fmla="*/ 813158 w 1169988"/>
                <a:gd name="connsiteY126" fmla="*/ 969490 h 1166813"/>
                <a:gd name="connsiteX127" fmla="*/ 401057 w 1169988"/>
                <a:gd name="connsiteY127" fmla="*/ 782002 h 1166813"/>
                <a:gd name="connsiteX128" fmla="*/ 402622 w 1169988"/>
                <a:gd name="connsiteY128" fmla="*/ 783294 h 1166813"/>
                <a:gd name="connsiteX129" fmla="*/ 123825 w 1169988"/>
                <a:gd name="connsiteY129" fmla="*/ 944563 h 1166813"/>
                <a:gd name="connsiteX130" fmla="*/ 391883 w 1169988"/>
                <a:gd name="connsiteY130" fmla="*/ 774433 h 1166813"/>
                <a:gd name="connsiteX131" fmla="*/ 396838 w 1169988"/>
                <a:gd name="connsiteY131" fmla="*/ 778521 h 1166813"/>
                <a:gd name="connsiteX132" fmla="*/ 120650 w 1169988"/>
                <a:gd name="connsiteY132" fmla="*/ 938213 h 1166813"/>
                <a:gd name="connsiteX133" fmla="*/ 381540 w 1169988"/>
                <a:gd name="connsiteY133" fmla="*/ 762672 h 1166813"/>
                <a:gd name="connsiteX134" fmla="*/ 382022 w 1169988"/>
                <a:gd name="connsiteY134" fmla="*/ 763256 h 1166813"/>
                <a:gd name="connsiteX135" fmla="*/ 107950 w 1169988"/>
                <a:gd name="connsiteY135" fmla="*/ 922338 h 1166813"/>
                <a:gd name="connsiteX136" fmla="*/ 374028 w 1169988"/>
                <a:gd name="connsiteY136" fmla="*/ 753568 h 1166813"/>
                <a:gd name="connsiteX137" fmla="*/ 379502 w 1169988"/>
                <a:gd name="connsiteY137" fmla="*/ 760202 h 1166813"/>
                <a:gd name="connsiteX138" fmla="*/ 104775 w 1169988"/>
                <a:gd name="connsiteY138" fmla="*/ 919163 h 1166813"/>
                <a:gd name="connsiteX139" fmla="*/ 1144588 w 1169988"/>
                <a:gd name="connsiteY139" fmla="*/ 752475 h 1166813"/>
                <a:gd name="connsiteX140" fmla="*/ 808044 w 1169988"/>
                <a:gd name="connsiteY140" fmla="*/ 960890 h 1166813"/>
                <a:gd name="connsiteX141" fmla="*/ 802386 w 1169988"/>
                <a:gd name="connsiteY141" fmla="*/ 951375 h 1166813"/>
                <a:gd name="connsiteX142" fmla="*/ 1147763 w 1169988"/>
                <a:gd name="connsiteY142" fmla="*/ 738188 h 1166813"/>
                <a:gd name="connsiteX143" fmla="*/ 799635 w 1169988"/>
                <a:gd name="connsiteY143" fmla="*/ 946748 h 1166813"/>
                <a:gd name="connsiteX144" fmla="*/ 795806 w 1169988"/>
                <a:gd name="connsiteY144" fmla="*/ 940310 h 1166813"/>
                <a:gd name="connsiteX145" fmla="*/ 359204 w 1169988"/>
                <a:gd name="connsiteY145" fmla="*/ 735601 h 1166813"/>
                <a:gd name="connsiteX146" fmla="*/ 359676 w 1169988"/>
                <a:gd name="connsiteY146" fmla="*/ 736173 h 1166813"/>
                <a:gd name="connsiteX147" fmla="*/ 90488 w 1169988"/>
                <a:gd name="connsiteY147" fmla="*/ 892176 h 1166813"/>
                <a:gd name="connsiteX148" fmla="*/ 354196 w 1169988"/>
                <a:gd name="connsiteY148" fmla="*/ 728276 h 1166813"/>
                <a:gd name="connsiteX149" fmla="*/ 356186 w 1169988"/>
                <a:gd name="connsiteY149" fmla="*/ 731943 h 1166813"/>
                <a:gd name="connsiteX150" fmla="*/ 358074 w 1169988"/>
                <a:gd name="connsiteY150" fmla="*/ 734231 h 1166813"/>
                <a:gd name="connsiteX151" fmla="*/ 85725 w 1169988"/>
                <a:gd name="connsiteY151" fmla="*/ 892176 h 1166813"/>
                <a:gd name="connsiteX152" fmla="*/ 1155701 w 1169988"/>
                <a:gd name="connsiteY152" fmla="*/ 708025 h 1166813"/>
                <a:gd name="connsiteX153" fmla="*/ 790187 w 1169988"/>
                <a:gd name="connsiteY153" fmla="*/ 930860 h 1166813"/>
                <a:gd name="connsiteX154" fmla="*/ 785132 w 1169988"/>
                <a:gd name="connsiteY154" fmla="*/ 922359 h 1166813"/>
                <a:gd name="connsiteX155" fmla="*/ 342324 w 1169988"/>
                <a:gd name="connsiteY155" fmla="*/ 706404 h 1166813"/>
                <a:gd name="connsiteX156" fmla="*/ 344583 w 1169988"/>
                <a:gd name="connsiteY156" fmla="*/ 710566 h 1166813"/>
                <a:gd name="connsiteX157" fmla="*/ 74613 w 1169988"/>
                <a:gd name="connsiteY157" fmla="*/ 866776 h 1166813"/>
                <a:gd name="connsiteX158" fmla="*/ 332185 w 1169988"/>
                <a:gd name="connsiteY158" fmla="*/ 687725 h 1166813"/>
                <a:gd name="connsiteX159" fmla="*/ 335574 w 1169988"/>
                <a:gd name="connsiteY159" fmla="*/ 693968 h 1166813"/>
                <a:gd name="connsiteX160" fmla="*/ 63500 w 1169988"/>
                <a:gd name="connsiteY160" fmla="*/ 850901 h 1166813"/>
                <a:gd name="connsiteX161" fmla="*/ 1163638 w 1169988"/>
                <a:gd name="connsiteY161" fmla="*/ 677863 h 1166813"/>
                <a:gd name="connsiteX162" fmla="*/ 779556 w 1169988"/>
                <a:gd name="connsiteY162" fmla="*/ 912982 h 1166813"/>
                <a:gd name="connsiteX163" fmla="*/ 773162 w 1169988"/>
                <a:gd name="connsiteY163" fmla="*/ 902229 h 1166813"/>
                <a:gd name="connsiteX164" fmla="*/ 1163638 w 1169988"/>
                <a:gd name="connsiteY164" fmla="*/ 674688 h 1166813"/>
                <a:gd name="connsiteX165" fmla="*/ 772454 w 1169988"/>
                <a:gd name="connsiteY165" fmla="*/ 901038 h 1166813"/>
                <a:gd name="connsiteX166" fmla="*/ 771851 w 1169988"/>
                <a:gd name="connsiteY166" fmla="*/ 900024 h 1166813"/>
                <a:gd name="connsiteX167" fmla="*/ 324119 w 1169988"/>
                <a:gd name="connsiteY167" fmla="*/ 663727 h 1166813"/>
                <a:gd name="connsiteX168" fmla="*/ 326151 w 1169988"/>
                <a:gd name="connsiteY168" fmla="*/ 670272 h 1166813"/>
                <a:gd name="connsiteX169" fmla="*/ 52388 w 1169988"/>
                <a:gd name="connsiteY169" fmla="*/ 828676 h 1166813"/>
                <a:gd name="connsiteX170" fmla="*/ 318629 w 1169988"/>
                <a:gd name="connsiteY170" fmla="*/ 646041 h 1166813"/>
                <a:gd name="connsiteX171" fmla="*/ 318992 w 1169988"/>
                <a:gd name="connsiteY171" fmla="*/ 647208 h 1166813"/>
                <a:gd name="connsiteX172" fmla="*/ 44450 w 1169988"/>
                <a:gd name="connsiteY172" fmla="*/ 806451 h 1166813"/>
                <a:gd name="connsiteX173" fmla="*/ 1166813 w 1169988"/>
                <a:gd name="connsiteY173" fmla="*/ 644525 h 1166813"/>
                <a:gd name="connsiteX174" fmla="*/ 765629 w 1169988"/>
                <a:gd name="connsiteY174" fmla="*/ 889560 h 1166813"/>
                <a:gd name="connsiteX175" fmla="*/ 759870 w 1169988"/>
                <a:gd name="connsiteY175" fmla="*/ 879876 h 1166813"/>
                <a:gd name="connsiteX176" fmla="*/ 1166813 w 1169988"/>
                <a:gd name="connsiteY176" fmla="*/ 636588 h 1166813"/>
                <a:gd name="connsiteX177" fmla="*/ 758107 w 1169988"/>
                <a:gd name="connsiteY177" fmla="*/ 876911 h 1166813"/>
                <a:gd name="connsiteX178" fmla="*/ 756047 w 1169988"/>
                <a:gd name="connsiteY178" fmla="*/ 873447 h 1166813"/>
                <a:gd name="connsiteX179" fmla="*/ 314546 w 1169988"/>
                <a:gd name="connsiteY179" fmla="*/ 632078 h 1166813"/>
                <a:gd name="connsiteX180" fmla="*/ 314667 w 1169988"/>
                <a:gd name="connsiteY180" fmla="*/ 633276 h 1166813"/>
                <a:gd name="connsiteX181" fmla="*/ 316764 w 1169988"/>
                <a:gd name="connsiteY181" fmla="*/ 640031 h 1166813"/>
                <a:gd name="connsiteX182" fmla="*/ 41275 w 1169988"/>
                <a:gd name="connsiteY182" fmla="*/ 798513 h 1166813"/>
                <a:gd name="connsiteX183" fmla="*/ 1166813 w 1169988"/>
                <a:gd name="connsiteY183" fmla="*/ 620713 h 1166813"/>
                <a:gd name="connsiteX184" fmla="*/ 752532 w 1169988"/>
                <a:gd name="connsiteY184" fmla="*/ 867536 h 1166813"/>
                <a:gd name="connsiteX185" fmla="*/ 748952 w 1169988"/>
                <a:gd name="connsiteY185" fmla="*/ 861514 h 1166813"/>
                <a:gd name="connsiteX186" fmla="*/ 312173 w 1169988"/>
                <a:gd name="connsiteY186" fmla="*/ 608535 h 1166813"/>
                <a:gd name="connsiteX187" fmla="*/ 312375 w 1169988"/>
                <a:gd name="connsiteY187" fmla="*/ 610542 h 1166813"/>
                <a:gd name="connsiteX188" fmla="*/ 33338 w 1169988"/>
                <a:gd name="connsiteY188" fmla="*/ 771525 h 1166813"/>
                <a:gd name="connsiteX189" fmla="*/ 311263 w 1169988"/>
                <a:gd name="connsiteY189" fmla="*/ 599508 h 1166813"/>
                <a:gd name="connsiteX190" fmla="*/ 311831 w 1169988"/>
                <a:gd name="connsiteY190" fmla="*/ 605137 h 1166813"/>
                <a:gd name="connsiteX191" fmla="*/ 30163 w 1169988"/>
                <a:gd name="connsiteY191" fmla="*/ 768350 h 1166813"/>
                <a:gd name="connsiteX192" fmla="*/ 1169988 w 1169988"/>
                <a:gd name="connsiteY192" fmla="*/ 584200 h 1166813"/>
                <a:gd name="connsiteX193" fmla="*/ 741372 w 1169988"/>
                <a:gd name="connsiteY193" fmla="*/ 848768 h 1166813"/>
                <a:gd name="connsiteX194" fmla="*/ 734255 w 1169988"/>
                <a:gd name="connsiteY194" fmla="*/ 836799 h 1166813"/>
                <a:gd name="connsiteX195" fmla="*/ 309360 w 1169988"/>
                <a:gd name="connsiteY195" fmla="*/ 574700 h 1166813"/>
                <a:gd name="connsiteX196" fmla="*/ 309061 w 1169988"/>
                <a:gd name="connsiteY196" fmla="*/ 577666 h 1166813"/>
                <a:gd name="connsiteX197" fmla="*/ 309783 w 1169988"/>
                <a:gd name="connsiteY197" fmla="*/ 584827 h 1166813"/>
                <a:gd name="connsiteX198" fmla="*/ 25400 w 1169988"/>
                <a:gd name="connsiteY198" fmla="*/ 749300 h 1166813"/>
                <a:gd name="connsiteX199" fmla="*/ 1169988 w 1169988"/>
                <a:gd name="connsiteY199" fmla="*/ 568325 h 1166813"/>
                <a:gd name="connsiteX200" fmla="*/ 730754 w 1169988"/>
                <a:gd name="connsiteY200" fmla="*/ 830911 h 1166813"/>
                <a:gd name="connsiteX201" fmla="*/ 726259 w 1169988"/>
                <a:gd name="connsiteY201" fmla="*/ 823352 h 1166813"/>
                <a:gd name="connsiteX202" fmla="*/ 1166813 w 1169988"/>
                <a:gd name="connsiteY202" fmla="*/ 565150 h 1166813"/>
                <a:gd name="connsiteX203" fmla="*/ 725144 w 1169988"/>
                <a:gd name="connsiteY203" fmla="*/ 821477 h 1166813"/>
                <a:gd name="connsiteX204" fmla="*/ 724740 w 1169988"/>
                <a:gd name="connsiteY204" fmla="*/ 820798 h 1166813"/>
                <a:gd name="connsiteX205" fmla="*/ 312877 w 1169988"/>
                <a:gd name="connsiteY205" fmla="*/ 539815 h 1166813"/>
                <a:gd name="connsiteX206" fmla="*/ 311981 w 1169988"/>
                <a:gd name="connsiteY206" fmla="*/ 548704 h 1166813"/>
                <a:gd name="connsiteX207" fmla="*/ 17463 w 1169988"/>
                <a:gd name="connsiteY207" fmla="*/ 719138 h 1166813"/>
                <a:gd name="connsiteX208" fmla="*/ 1166813 w 1169988"/>
                <a:gd name="connsiteY208" fmla="*/ 534988 h 1166813"/>
                <a:gd name="connsiteX209" fmla="*/ 781927 w 1169988"/>
                <a:gd name="connsiteY209" fmla="*/ 770577 h 1166813"/>
                <a:gd name="connsiteX210" fmla="*/ 803550 w 1169988"/>
                <a:gd name="connsiteY210" fmla="*/ 744369 h 1166813"/>
                <a:gd name="connsiteX211" fmla="*/ 318835 w 1169988"/>
                <a:gd name="connsiteY211" fmla="*/ 508628 h 1166813"/>
                <a:gd name="connsiteX212" fmla="*/ 315093 w 1169988"/>
                <a:gd name="connsiteY212" fmla="*/ 520685 h 1166813"/>
                <a:gd name="connsiteX213" fmla="*/ 11113 w 1169988"/>
                <a:gd name="connsiteY213" fmla="*/ 696913 h 1166813"/>
                <a:gd name="connsiteX214" fmla="*/ 1163638 w 1169988"/>
                <a:gd name="connsiteY214" fmla="*/ 504825 h 1166813"/>
                <a:gd name="connsiteX215" fmla="*/ 824521 w 1169988"/>
                <a:gd name="connsiteY215" fmla="*/ 712195 h 1166813"/>
                <a:gd name="connsiteX216" fmla="*/ 833328 w 1169988"/>
                <a:gd name="connsiteY216" fmla="*/ 695969 h 1166813"/>
                <a:gd name="connsiteX217" fmla="*/ 1158876 w 1169988"/>
                <a:gd name="connsiteY217" fmla="*/ 485775 h 1166813"/>
                <a:gd name="connsiteX218" fmla="*/ 841864 w 1169988"/>
                <a:gd name="connsiteY218" fmla="*/ 676630 h 1166813"/>
                <a:gd name="connsiteX219" fmla="*/ 845073 w 1169988"/>
                <a:gd name="connsiteY219" fmla="*/ 666291 h 1166813"/>
                <a:gd name="connsiteX220" fmla="*/ 1158876 w 1169988"/>
                <a:gd name="connsiteY220" fmla="*/ 482600 h 1166813"/>
                <a:gd name="connsiteX221" fmla="*/ 845877 w 1169988"/>
                <a:gd name="connsiteY221" fmla="*/ 663700 h 1166813"/>
                <a:gd name="connsiteX222" fmla="*/ 846106 w 1169988"/>
                <a:gd name="connsiteY222" fmla="*/ 662964 h 1166813"/>
                <a:gd name="connsiteX223" fmla="*/ 328533 w 1169988"/>
                <a:gd name="connsiteY223" fmla="*/ 477388 h 1166813"/>
                <a:gd name="connsiteX224" fmla="*/ 326398 w 1169988"/>
                <a:gd name="connsiteY224" fmla="*/ 484265 h 1166813"/>
                <a:gd name="connsiteX225" fmla="*/ 6350 w 1169988"/>
                <a:gd name="connsiteY225" fmla="*/ 669925 h 1166813"/>
                <a:gd name="connsiteX226" fmla="*/ 1155701 w 1169988"/>
                <a:gd name="connsiteY226" fmla="*/ 463550 h 1166813"/>
                <a:gd name="connsiteX227" fmla="*/ 851471 w 1169988"/>
                <a:gd name="connsiteY227" fmla="*/ 645682 h 1166813"/>
                <a:gd name="connsiteX228" fmla="*/ 854195 w 1169988"/>
                <a:gd name="connsiteY228" fmla="*/ 636904 h 1166813"/>
                <a:gd name="connsiteX229" fmla="*/ 1152526 w 1169988"/>
                <a:gd name="connsiteY229" fmla="*/ 452438 h 1166813"/>
                <a:gd name="connsiteX230" fmla="*/ 855959 w 1169988"/>
                <a:gd name="connsiteY230" fmla="*/ 626946 h 1166813"/>
                <a:gd name="connsiteX231" fmla="*/ 856373 w 1169988"/>
                <a:gd name="connsiteY231" fmla="*/ 622847 h 1166813"/>
                <a:gd name="connsiteX232" fmla="*/ 344331 w 1169988"/>
                <a:gd name="connsiteY232" fmla="*/ 445231 h 1166813"/>
                <a:gd name="connsiteX233" fmla="*/ 336873 w 1169988"/>
                <a:gd name="connsiteY233" fmla="*/ 458971 h 1166813"/>
                <a:gd name="connsiteX234" fmla="*/ 3175 w 1169988"/>
                <a:gd name="connsiteY234" fmla="*/ 650875 h 1166813"/>
                <a:gd name="connsiteX235" fmla="*/ 1147763 w 1169988"/>
                <a:gd name="connsiteY235" fmla="*/ 425450 h 1166813"/>
                <a:gd name="connsiteX236" fmla="*/ 858599 w 1169988"/>
                <a:gd name="connsiteY236" fmla="*/ 600759 h 1166813"/>
                <a:gd name="connsiteX237" fmla="*/ 859463 w 1169988"/>
                <a:gd name="connsiteY237" fmla="*/ 592189 h 1166813"/>
                <a:gd name="connsiteX238" fmla="*/ 366881 w 1169988"/>
                <a:gd name="connsiteY238" fmla="*/ 410427 h 1166813"/>
                <a:gd name="connsiteX239" fmla="*/ 356186 w 1169988"/>
                <a:gd name="connsiteY239" fmla="*/ 423389 h 1166813"/>
                <a:gd name="connsiteX240" fmla="*/ 355331 w 1169988"/>
                <a:gd name="connsiteY240" fmla="*/ 424964 h 1166813"/>
                <a:gd name="connsiteX241" fmla="*/ 3175 w 1169988"/>
                <a:gd name="connsiteY241" fmla="*/ 628650 h 1166813"/>
                <a:gd name="connsiteX242" fmla="*/ 1139826 w 1169988"/>
                <a:gd name="connsiteY242" fmla="*/ 403225 h 1166813"/>
                <a:gd name="connsiteX243" fmla="*/ 860408 w 1169988"/>
                <a:gd name="connsiteY243" fmla="*/ 572514 h 1166813"/>
                <a:gd name="connsiteX244" fmla="*/ 859638 w 1169988"/>
                <a:gd name="connsiteY244" fmla="*/ 564872 h 1166813"/>
                <a:gd name="connsiteX245" fmla="*/ 1136651 w 1169988"/>
                <a:gd name="connsiteY245" fmla="*/ 398463 h 1166813"/>
                <a:gd name="connsiteX246" fmla="*/ 859186 w 1169988"/>
                <a:gd name="connsiteY246" fmla="*/ 560392 h 1166813"/>
                <a:gd name="connsiteX247" fmla="*/ 859052 w 1169988"/>
                <a:gd name="connsiteY247" fmla="*/ 559061 h 1166813"/>
                <a:gd name="connsiteX248" fmla="*/ 1136651 w 1169988"/>
                <a:gd name="connsiteY248" fmla="*/ 395288 h 1166813"/>
                <a:gd name="connsiteX249" fmla="*/ 858834 w 1169988"/>
                <a:gd name="connsiteY249" fmla="*/ 556902 h 1166813"/>
                <a:gd name="connsiteX250" fmla="*/ 858700 w 1169988"/>
                <a:gd name="connsiteY250" fmla="*/ 555576 h 1166813"/>
                <a:gd name="connsiteX251" fmla="*/ 1133476 w 1169988"/>
                <a:gd name="connsiteY251" fmla="*/ 381000 h 1166813"/>
                <a:gd name="connsiteX252" fmla="*/ 857592 w 1169988"/>
                <a:gd name="connsiteY252" fmla="*/ 544585 h 1166813"/>
                <a:gd name="connsiteX253" fmla="*/ 857176 w 1169988"/>
                <a:gd name="connsiteY253" fmla="*/ 540455 h 1166813"/>
                <a:gd name="connsiteX254" fmla="*/ 1125538 w 1169988"/>
                <a:gd name="connsiteY254" fmla="*/ 365125 h 1166813"/>
                <a:gd name="connsiteX255" fmla="*/ 855758 w 1169988"/>
                <a:gd name="connsiteY255" fmla="*/ 526388 h 1166813"/>
                <a:gd name="connsiteX256" fmla="*/ 855321 w 1169988"/>
                <a:gd name="connsiteY256" fmla="*/ 522056 h 1166813"/>
                <a:gd name="connsiteX257" fmla="*/ 855157 w 1169988"/>
                <a:gd name="connsiteY257" fmla="*/ 521527 h 1166813"/>
                <a:gd name="connsiteX258" fmla="*/ 419337 w 1169988"/>
                <a:gd name="connsiteY258" fmla="*/ 358248 h 1166813"/>
                <a:gd name="connsiteX259" fmla="*/ 389880 w 1169988"/>
                <a:gd name="connsiteY259" fmla="*/ 382552 h 1166813"/>
                <a:gd name="connsiteX260" fmla="*/ 384765 w 1169988"/>
                <a:gd name="connsiteY260" fmla="*/ 388751 h 1166813"/>
                <a:gd name="connsiteX261" fmla="*/ 3175 w 1169988"/>
                <a:gd name="connsiteY261" fmla="*/ 609600 h 1166813"/>
                <a:gd name="connsiteX262" fmla="*/ 1125538 w 1169988"/>
                <a:gd name="connsiteY262" fmla="*/ 357188 h 1166813"/>
                <a:gd name="connsiteX263" fmla="*/ 853635 w 1169988"/>
                <a:gd name="connsiteY263" fmla="*/ 516624 h 1166813"/>
                <a:gd name="connsiteX264" fmla="*/ 853050 w 1169988"/>
                <a:gd name="connsiteY264" fmla="*/ 514740 h 1166813"/>
                <a:gd name="connsiteX265" fmla="*/ 1114426 w 1169988"/>
                <a:gd name="connsiteY265" fmla="*/ 338138 h 1166813"/>
                <a:gd name="connsiteX266" fmla="*/ 848142 w 1169988"/>
                <a:gd name="connsiteY266" fmla="*/ 498929 h 1166813"/>
                <a:gd name="connsiteX267" fmla="*/ 846504 w 1169988"/>
                <a:gd name="connsiteY267" fmla="*/ 493651 h 1166813"/>
                <a:gd name="connsiteX268" fmla="*/ 1114426 w 1169988"/>
                <a:gd name="connsiteY268" fmla="*/ 334963 h 1166813"/>
                <a:gd name="connsiteX269" fmla="*/ 845892 w 1169988"/>
                <a:gd name="connsiteY269" fmla="*/ 491678 h 1166813"/>
                <a:gd name="connsiteX270" fmla="*/ 845540 w 1169988"/>
                <a:gd name="connsiteY270" fmla="*/ 490545 h 1166813"/>
                <a:gd name="connsiteX271" fmla="*/ 428267 w 1169988"/>
                <a:gd name="connsiteY271" fmla="*/ 322220 h 1166813"/>
                <a:gd name="connsiteX272" fmla="*/ 436338 w 1169988"/>
                <a:gd name="connsiteY272" fmla="*/ 335793 h 1166813"/>
                <a:gd name="connsiteX273" fmla="*/ 0 w 1169988"/>
                <a:gd name="connsiteY273" fmla="*/ 587375 h 1166813"/>
                <a:gd name="connsiteX274" fmla="*/ 1098551 w 1169988"/>
                <a:gd name="connsiteY274" fmla="*/ 307975 h 1166813"/>
                <a:gd name="connsiteX275" fmla="*/ 838101 w 1169988"/>
                <a:gd name="connsiteY275" fmla="*/ 468156 h 1166813"/>
                <a:gd name="connsiteX276" fmla="*/ 834284 w 1169988"/>
                <a:gd name="connsiteY276" fmla="*/ 461125 h 1166813"/>
                <a:gd name="connsiteX277" fmla="*/ 1098551 w 1169988"/>
                <a:gd name="connsiteY277" fmla="*/ 304800 h 1166813"/>
                <a:gd name="connsiteX278" fmla="*/ 833318 w 1169988"/>
                <a:gd name="connsiteY278" fmla="*/ 459345 h 1166813"/>
                <a:gd name="connsiteX279" fmla="*/ 833018 w 1169988"/>
                <a:gd name="connsiteY279" fmla="*/ 458792 h 1166813"/>
                <a:gd name="connsiteX280" fmla="*/ 414282 w 1169988"/>
                <a:gd name="connsiteY280" fmla="*/ 298702 h 1166813"/>
                <a:gd name="connsiteX281" fmla="*/ 421397 w 1169988"/>
                <a:gd name="connsiteY281" fmla="*/ 310666 h 1166813"/>
                <a:gd name="connsiteX282" fmla="*/ 3175 w 1169988"/>
                <a:gd name="connsiteY282" fmla="*/ 554038 h 1166813"/>
                <a:gd name="connsiteX283" fmla="*/ 1084263 w 1169988"/>
                <a:gd name="connsiteY283" fmla="*/ 282575 h 1166813"/>
                <a:gd name="connsiteX284" fmla="*/ 823709 w 1169988"/>
                <a:gd name="connsiteY284" fmla="*/ 441641 h 1166813"/>
                <a:gd name="connsiteX285" fmla="*/ 820279 w 1169988"/>
                <a:gd name="connsiteY285" fmla="*/ 435321 h 1166813"/>
                <a:gd name="connsiteX286" fmla="*/ 398071 w 1169988"/>
                <a:gd name="connsiteY286" fmla="*/ 271440 h 1166813"/>
                <a:gd name="connsiteX287" fmla="*/ 405936 w 1169988"/>
                <a:gd name="connsiteY287" fmla="*/ 284665 h 1166813"/>
                <a:gd name="connsiteX288" fmla="*/ 3175 w 1169988"/>
                <a:gd name="connsiteY288" fmla="*/ 515938 h 1166813"/>
                <a:gd name="connsiteX289" fmla="*/ 1076326 w 1169988"/>
                <a:gd name="connsiteY289" fmla="*/ 266700 h 1166813"/>
                <a:gd name="connsiteX290" fmla="*/ 814038 w 1169988"/>
                <a:gd name="connsiteY290" fmla="*/ 423823 h 1166813"/>
                <a:gd name="connsiteX291" fmla="*/ 813802 w 1169988"/>
                <a:gd name="connsiteY291" fmla="*/ 423389 h 1166813"/>
                <a:gd name="connsiteX292" fmla="*/ 810859 w 1169988"/>
                <a:gd name="connsiteY292" fmla="*/ 419822 h 1166813"/>
                <a:gd name="connsiteX293" fmla="*/ 389692 w 1169988"/>
                <a:gd name="connsiteY293" fmla="*/ 257349 h 1166813"/>
                <a:gd name="connsiteX294" fmla="*/ 391814 w 1169988"/>
                <a:gd name="connsiteY294" fmla="*/ 260917 h 1166813"/>
                <a:gd name="connsiteX295" fmla="*/ 11113 w 1169988"/>
                <a:gd name="connsiteY295" fmla="*/ 482600 h 1166813"/>
                <a:gd name="connsiteX296" fmla="*/ 383020 w 1169988"/>
                <a:gd name="connsiteY296" fmla="*/ 246129 h 1166813"/>
                <a:gd name="connsiteX297" fmla="*/ 386159 w 1169988"/>
                <a:gd name="connsiteY297" fmla="*/ 251407 h 1166813"/>
                <a:gd name="connsiteX298" fmla="*/ 11113 w 1169988"/>
                <a:gd name="connsiteY298" fmla="*/ 466725 h 1166813"/>
                <a:gd name="connsiteX299" fmla="*/ 1062038 w 1169988"/>
                <a:gd name="connsiteY299" fmla="*/ 244475 h 1166813"/>
                <a:gd name="connsiteX300" fmla="*/ 798326 w 1169988"/>
                <a:gd name="connsiteY300" fmla="*/ 404631 h 1166813"/>
                <a:gd name="connsiteX301" fmla="*/ 794099 w 1169988"/>
                <a:gd name="connsiteY301" fmla="*/ 399509 h 1166813"/>
                <a:gd name="connsiteX302" fmla="*/ 378210 w 1169988"/>
                <a:gd name="connsiteY302" fmla="*/ 238040 h 1166813"/>
                <a:gd name="connsiteX303" fmla="*/ 380271 w 1169988"/>
                <a:gd name="connsiteY303" fmla="*/ 241506 h 1166813"/>
                <a:gd name="connsiteX304" fmla="*/ 14288 w 1169988"/>
                <a:gd name="connsiteY304" fmla="*/ 452438 h 1166813"/>
                <a:gd name="connsiteX305" fmla="*/ 371149 w 1169988"/>
                <a:gd name="connsiteY305" fmla="*/ 226165 h 1166813"/>
                <a:gd name="connsiteX306" fmla="*/ 376859 w 1169988"/>
                <a:gd name="connsiteY306" fmla="*/ 235768 h 1166813"/>
                <a:gd name="connsiteX307" fmla="*/ 17463 w 1169988"/>
                <a:gd name="connsiteY307" fmla="*/ 444500 h 1166813"/>
                <a:gd name="connsiteX308" fmla="*/ 1046163 w 1169988"/>
                <a:gd name="connsiteY308" fmla="*/ 225425 h 1166813"/>
                <a:gd name="connsiteX309" fmla="*/ 782514 w 1169988"/>
                <a:gd name="connsiteY309" fmla="*/ 385468 h 1166813"/>
                <a:gd name="connsiteX310" fmla="*/ 780108 w 1169988"/>
                <a:gd name="connsiteY310" fmla="*/ 382552 h 1166813"/>
                <a:gd name="connsiteX311" fmla="*/ 778111 w 1169988"/>
                <a:gd name="connsiteY311" fmla="*/ 380904 h 1166813"/>
                <a:gd name="connsiteX312" fmla="*/ 1042988 w 1169988"/>
                <a:gd name="connsiteY312" fmla="*/ 222250 h 1166813"/>
                <a:gd name="connsiteX313" fmla="*/ 775497 w 1169988"/>
                <a:gd name="connsiteY313" fmla="*/ 378747 h 1166813"/>
                <a:gd name="connsiteX314" fmla="*/ 773629 w 1169988"/>
                <a:gd name="connsiteY314" fmla="*/ 377206 h 1166813"/>
                <a:gd name="connsiteX315" fmla="*/ 358245 w 1169988"/>
                <a:gd name="connsiteY315" fmla="*/ 204465 h 1166813"/>
                <a:gd name="connsiteX316" fmla="*/ 365586 w 1169988"/>
                <a:gd name="connsiteY316" fmla="*/ 216810 h 1166813"/>
                <a:gd name="connsiteX317" fmla="*/ 25400 w 1169988"/>
                <a:gd name="connsiteY317" fmla="*/ 414338 h 1166813"/>
                <a:gd name="connsiteX318" fmla="*/ 1023938 w 1169988"/>
                <a:gd name="connsiteY318" fmla="*/ 200025 h 1166813"/>
                <a:gd name="connsiteX319" fmla="*/ 756385 w 1169988"/>
                <a:gd name="connsiteY319" fmla="*/ 362978 h 1166813"/>
                <a:gd name="connsiteX320" fmla="*/ 750254 w 1169988"/>
                <a:gd name="connsiteY320" fmla="*/ 357920 h 1166813"/>
                <a:gd name="connsiteX321" fmla="*/ 1019176 w 1169988"/>
                <a:gd name="connsiteY321" fmla="*/ 195263 h 1166813"/>
                <a:gd name="connsiteX322" fmla="*/ 746380 w 1169988"/>
                <a:gd name="connsiteY322" fmla="*/ 354723 h 1166813"/>
                <a:gd name="connsiteX323" fmla="*/ 745392 w 1169988"/>
                <a:gd name="connsiteY323" fmla="*/ 353908 h 1166813"/>
                <a:gd name="connsiteX324" fmla="*/ 349725 w 1169988"/>
                <a:gd name="connsiteY324" fmla="*/ 190137 h 1166813"/>
                <a:gd name="connsiteX325" fmla="*/ 350324 w 1169988"/>
                <a:gd name="connsiteY325" fmla="*/ 191144 h 1166813"/>
                <a:gd name="connsiteX326" fmla="*/ 41275 w 1169988"/>
                <a:gd name="connsiteY326" fmla="*/ 368300 h 1166813"/>
                <a:gd name="connsiteX327" fmla="*/ 1008063 w 1169988"/>
                <a:gd name="connsiteY327" fmla="*/ 180975 h 1166813"/>
                <a:gd name="connsiteX328" fmla="*/ 733645 w 1169988"/>
                <a:gd name="connsiteY328" fmla="*/ 345804 h 1166813"/>
                <a:gd name="connsiteX329" fmla="*/ 728187 w 1169988"/>
                <a:gd name="connsiteY329" fmla="*/ 342842 h 1166813"/>
                <a:gd name="connsiteX330" fmla="*/ 342916 w 1169988"/>
                <a:gd name="connsiteY330" fmla="*/ 178686 h 1166813"/>
                <a:gd name="connsiteX331" fmla="*/ 349424 w 1169988"/>
                <a:gd name="connsiteY331" fmla="*/ 189629 h 1166813"/>
                <a:gd name="connsiteX332" fmla="*/ 44450 w 1169988"/>
                <a:gd name="connsiteY332" fmla="*/ 365125 h 1166813"/>
                <a:gd name="connsiteX333" fmla="*/ 333726 w 1169988"/>
                <a:gd name="connsiteY333" fmla="*/ 163231 h 1166813"/>
                <a:gd name="connsiteX334" fmla="*/ 337761 w 1169988"/>
                <a:gd name="connsiteY334" fmla="*/ 170016 h 1166813"/>
                <a:gd name="connsiteX335" fmla="*/ 60325 w 1169988"/>
                <a:gd name="connsiteY335" fmla="*/ 331788 h 1166813"/>
                <a:gd name="connsiteX336" fmla="*/ 985838 w 1169988"/>
                <a:gd name="connsiteY336" fmla="*/ 158750 h 1166813"/>
                <a:gd name="connsiteX337" fmla="*/ 706015 w 1169988"/>
                <a:gd name="connsiteY337" fmla="*/ 330807 h 1166813"/>
                <a:gd name="connsiteX338" fmla="*/ 696985 w 1169988"/>
                <a:gd name="connsiteY338" fmla="*/ 325906 h 1166813"/>
                <a:gd name="connsiteX339" fmla="*/ 966788 w 1169988"/>
                <a:gd name="connsiteY339" fmla="*/ 142875 h 1166813"/>
                <a:gd name="connsiteX340" fmla="*/ 677160 w 1169988"/>
                <a:gd name="connsiteY340" fmla="*/ 318686 h 1166813"/>
                <a:gd name="connsiteX341" fmla="*/ 668281 w 1169988"/>
                <a:gd name="connsiteY341" fmla="*/ 315930 h 1166813"/>
                <a:gd name="connsiteX342" fmla="*/ 321011 w 1169988"/>
                <a:gd name="connsiteY342" fmla="*/ 141848 h 1166813"/>
                <a:gd name="connsiteX343" fmla="*/ 329250 w 1169988"/>
                <a:gd name="connsiteY343" fmla="*/ 155704 h 1166813"/>
                <a:gd name="connsiteX344" fmla="*/ 71438 w 1169988"/>
                <a:gd name="connsiteY344" fmla="*/ 304800 h 1166813"/>
                <a:gd name="connsiteX345" fmla="*/ 312791 w 1169988"/>
                <a:gd name="connsiteY345" fmla="*/ 128025 h 1166813"/>
                <a:gd name="connsiteX346" fmla="*/ 313588 w 1169988"/>
                <a:gd name="connsiteY346" fmla="*/ 129364 h 1166813"/>
                <a:gd name="connsiteX347" fmla="*/ 104775 w 1169988"/>
                <a:gd name="connsiteY347" fmla="*/ 249238 h 1166813"/>
                <a:gd name="connsiteX348" fmla="*/ 947738 w 1169988"/>
                <a:gd name="connsiteY348" fmla="*/ 123825 h 1166813"/>
                <a:gd name="connsiteX349" fmla="*/ 645386 w 1169988"/>
                <a:gd name="connsiteY349" fmla="*/ 308823 h 1166813"/>
                <a:gd name="connsiteX350" fmla="*/ 640604 w 1169988"/>
                <a:gd name="connsiteY350" fmla="*/ 307339 h 1166813"/>
                <a:gd name="connsiteX351" fmla="*/ 632754 w 1169988"/>
                <a:gd name="connsiteY351" fmla="*/ 306548 h 1166813"/>
                <a:gd name="connsiteX352" fmla="*/ 309183 w 1169988"/>
                <a:gd name="connsiteY352" fmla="*/ 121957 h 1166813"/>
                <a:gd name="connsiteX353" fmla="*/ 312032 w 1169988"/>
                <a:gd name="connsiteY353" fmla="*/ 126749 h 1166813"/>
                <a:gd name="connsiteX354" fmla="*/ 112713 w 1169988"/>
                <a:gd name="connsiteY354" fmla="*/ 241300 h 1166813"/>
                <a:gd name="connsiteX355" fmla="*/ 933451 w 1169988"/>
                <a:gd name="connsiteY355" fmla="*/ 115888 h 1166813"/>
                <a:gd name="connsiteX356" fmla="*/ 617057 w 1169988"/>
                <a:gd name="connsiteY356" fmla="*/ 304965 h 1166813"/>
                <a:gd name="connsiteX357" fmla="*/ 606516 w 1169988"/>
                <a:gd name="connsiteY357" fmla="*/ 303903 h 1166813"/>
                <a:gd name="connsiteX358" fmla="*/ 304663 w 1169988"/>
                <a:gd name="connsiteY358" fmla="*/ 114355 h 1166813"/>
                <a:gd name="connsiteX359" fmla="*/ 306855 w 1169988"/>
                <a:gd name="connsiteY359" fmla="*/ 118042 h 1166813"/>
                <a:gd name="connsiteX360" fmla="*/ 127000 w 1169988"/>
                <a:gd name="connsiteY360" fmla="*/ 222250 h 1166813"/>
                <a:gd name="connsiteX361" fmla="*/ 297627 w 1169988"/>
                <a:gd name="connsiteY361" fmla="*/ 102523 h 1166813"/>
                <a:gd name="connsiteX362" fmla="*/ 301798 w 1169988"/>
                <a:gd name="connsiteY362" fmla="*/ 109538 h 1166813"/>
                <a:gd name="connsiteX363" fmla="*/ 142875 w 1169988"/>
                <a:gd name="connsiteY363" fmla="*/ 200025 h 1166813"/>
                <a:gd name="connsiteX364" fmla="*/ 914401 w 1169988"/>
                <a:gd name="connsiteY364" fmla="*/ 101600 h 1166813"/>
                <a:gd name="connsiteX365" fmla="*/ 581865 w 1169988"/>
                <a:gd name="connsiteY365" fmla="*/ 302049 h 1166813"/>
                <a:gd name="connsiteX366" fmla="*/ 564882 w 1169988"/>
                <a:gd name="connsiteY366" fmla="*/ 303761 h 1166813"/>
                <a:gd name="connsiteX367" fmla="*/ 290526 w 1169988"/>
                <a:gd name="connsiteY367" fmla="*/ 90581 h 1166813"/>
                <a:gd name="connsiteX368" fmla="*/ 294561 w 1169988"/>
                <a:gd name="connsiteY368" fmla="*/ 97367 h 1166813"/>
                <a:gd name="connsiteX369" fmla="*/ 187325 w 1169988"/>
                <a:gd name="connsiteY369" fmla="*/ 158750 h 1166813"/>
                <a:gd name="connsiteX370" fmla="*/ 900113 w 1169988"/>
                <a:gd name="connsiteY370" fmla="*/ 90488 h 1166813"/>
                <a:gd name="connsiteX371" fmla="*/ 540574 w 1169988"/>
                <a:gd name="connsiteY371" fmla="*/ 306211 h 1166813"/>
                <a:gd name="connsiteX372" fmla="*/ 529384 w 1169988"/>
                <a:gd name="connsiteY372" fmla="*/ 307339 h 1166813"/>
                <a:gd name="connsiteX373" fmla="*/ 520858 w 1169988"/>
                <a:gd name="connsiteY373" fmla="*/ 309986 h 1166813"/>
                <a:gd name="connsiteX374" fmla="*/ 881063 w 1169988"/>
                <a:gd name="connsiteY374" fmla="*/ 79375 h 1166813"/>
                <a:gd name="connsiteX375" fmla="*/ 471834 w 1169988"/>
                <a:gd name="connsiteY375" fmla="*/ 326541 h 1166813"/>
                <a:gd name="connsiteX376" fmla="*/ 440840 w 1169988"/>
                <a:gd name="connsiteY376" fmla="*/ 343364 h 1166813"/>
                <a:gd name="connsiteX377" fmla="*/ 436338 w 1169988"/>
                <a:gd name="connsiteY377" fmla="*/ 335793 h 1166813"/>
                <a:gd name="connsiteX378" fmla="*/ 296863 w 1169988"/>
                <a:gd name="connsiteY378" fmla="*/ 74613 h 1166813"/>
                <a:gd name="connsiteX379" fmla="*/ 285750 w 1169988"/>
                <a:gd name="connsiteY379" fmla="*/ 82550 h 1166813"/>
                <a:gd name="connsiteX380" fmla="*/ 287985 w 1169988"/>
                <a:gd name="connsiteY380" fmla="*/ 86307 h 1166813"/>
                <a:gd name="connsiteX381" fmla="*/ 228600 w 1169988"/>
                <a:gd name="connsiteY381" fmla="*/ 120650 h 1166813"/>
                <a:gd name="connsiteX382" fmla="*/ 846138 w 1169988"/>
                <a:gd name="connsiteY382" fmla="*/ 63500 h 1166813"/>
                <a:gd name="connsiteX383" fmla="*/ 428267 w 1169988"/>
                <a:gd name="connsiteY383" fmla="*/ 322220 h 1166813"/>
                <a:gd name="connsiteX384" fmla="*/ 421397 w 1169988"/>
                <a:gd name="connsiteY384" fmla="*/ 310666 h 1166813"/>
                <a:gd name="connsiteX385" fmla="*/ 815976 w 1169988"/>
                <a:gd name="connsiteY385" fmla="*/ 49213 h 1166813"/>
                <a:gd name="connsiteX386" fmla="*/ 414282 w 1169988"/>
                <a:gd name="connsiteY386" fmla="*/ 298702 h 1166813"/>
                <a:gd name="connsiteX387" fmla="*/ 405936 w 1169988"/>
                <a:gd name="connsiteY387" fmla="*/ 284665 h 1166813"/>
                <a:gd name="connsiteX388" fmla="*/ 360363 w 1169988"/>
                <a:gd name="connsiteY388" fmla="*/ 44450 h 1166813"/>
                <a:gd name="connsiteX389" fmla="*/ 290526 w 1169988"/>
                <a:gd name="connsiteY389" fmla="*/ 90581 h 1166813"/>
                <a:gd name="connsiteX390" fmla="*/ 287985 w 1169988"/>
                <a:gd name="connsiteY390" fmla="*/ 86307 h 1166813"/>
                <a:gd name="connsiteX391" fmla="*/ 782638 w 1169988"/>
                <a:gd name="connsiteY391" fmla="*/ 33338 h 1166813"/>
                <a:gd name="connsiteX392" fmla="*/ 398071 w 1169988"/>
                <a:gd name="connsiteY392" fmla="*/ 271440 h 1166813"/>
                <a:gd name="connsiteX393" fmla="*/ 391814 w 1169988"/>
                <a:gd name="connsiteY393" fmla="*/ 260917 h 1166813"/>
                <a:gd name="connsiteX394" fmla="*/ 771526 w 1169988"/>
                <a:gd name="connsiteY394" fmla="*/ 30163 h 1166813"/>
                <a:gd name="connsiteX395" fmla="*/ 389692 w 1169988"/>
                <a:gd name="connsiteY395" fmla="*/ 257349 h 1166813"/>
                <a:gd name="connsiteX396" fmla="*/ 386159 w 1169988"/>
                <a:gd name="connsiteY396" fmla="*/ 251407 h 1166813"/>
                <a:gd name="connsiteX397" fmla="*/ 752476 w 1169988"/>
                <a:gd name="connsiteY397" fmla="*/ 26988 h 1166813"/>
                <a:gd name="connsiteX398" fmla="*/ 383020 w 1169988"/>
                <a:gd name="connsiteY398" fmla="*/ 246129 h 1166813"/>
                <a:gd name="connsiteX399" fmla="*/ 380271 w 1169988"/>
                <a:gd name="connsiteY399" fmla="*/ 241506 h 1166813"/>
                <a:gd name="connsiteX400" fmla="*/ 417513 w 1169988"/>
                <a:gd name="connsiteY400" fmla="*/ 26988 h 1166813"/>
                <a:gd name="connsiteX401" fmla="*/ 297627 w 1169988"/>
                <a:gd name="connsiteY401" fmla="*/ 102523 h 1166813"/>
                <a:gd name="connsiteX402" fmla="*/ 294561 w 1169988"/>
                <a:gd name="connsiteY402" fmla="*/ 97367 h 1166813"/>
                <a:gd name="connsiteX403" fmla="*/ 744538 w 1169988"/>
                <a:gd name="connsiteY403" fmla="*/ 22225 h 1166813"/>
                <a:gd name="connsiteX404" fmla="*/ 378210 w 1169988"/>
                <a:gd name="connsiteY404" fmla="*/ 238040 h 1166813"/>
                <a:gd name="connsiteX405" fmla="*/ 376859 w 1169988"/>
                <a:gd name="connsiteY405" fmla="*/ 235768 h 1166813"/>
                <a:gd name="connsiteX406" fmla="*/ 714376 w 1169988"/>
                <a:gd name="connsiteY406" fmla="*/ 14288 h 1166813"/>
                <a:gd name="connsiteX407" fmla="*/ 371149 w 1169988"/>
                <a:gd name="connsiteY407" fmla="*/ 226165 h 1166813"/>
                <a:gd name="connsiteX408" fmla="*/ 365586 w 1169988"/>
                <a:gd name="connsiteY408" fmla="*/ 216810 h 1166813"/>
                <a:gd name="connsiteX409" fmla="*/ 474663 w 1169988"/>
                <a:gd name="connsiteY409" fmla="*/ 11113 h 1166813"/>
                <a:gd name="connsiteX410" fmla="*/ 304663 w 1169988"/>
                <a:gd name="connsiteY410" fmla="*/ 114355 h 1166813"/>
                <a:gd name="connsiteX411" fmla="*/ 301798 w 1169988"/>
                <a:gd name="connsiteY411" fmla="*/ 109538 h 1166813"/>
                <a:gd name="connsiteX412" fmla="*/ 669926 w 1169988"/>
                <a:gd name="connsiteY412" fmla="*/ 7938 h 1166813"/>
                <a:gd name="connsiteX413" fmla="*/ 358245 w 1169988"/>
                <a:gd name="connsiteY413" fmla="*/ 204465 h 1166813"/>
                <a:gd name="connsiteX414" fmla="*/ 350324 w 1169988"/>
                <a:gd name="connsiteY414" fmla="*/ 191144 h 1166813"/>
                <a:gd name="connsiteX415" fmla="*/ 665163 w 1169988"/>
                <a:gd name="connsiteY415" fmla="*/ 7938 h 1166813"/>
                <a:gd name="connsiteX416" fmla="*/ 349725 w 1169988"/>
                <a:gd name="connsiteY416" fmla="*/ 190137 h 1166813"/>
                <a:gd name="connsiteX417" fmla="*/ 349424 w 1169988"/>
                <a:gd name="connsiteY417" fmla="*/ 189629 h 1166813"/>
                <a:gd name="connsiteX418" fmla="*/ 496888 w 1169988"/>
                <a:gd name="connsiteY418" fmla="*/ 7938 h 1166813"/>
                <a:gd name="connsiteX419" fmla="*/ 309183 w 1169988"/>
                <a:gd name="connsiteY419" fmla="*/ 121957 h 1166813"/>
                <a:gd name="connsiteX420" fmla="*/ 306855 w 1169988"/>
                <a:gd name="connsiteY420" fmla="*/ 118042 h 1166813"/>
                <a:gd name="connsiteX421" fmla="*/ 623888 w 1169988"/>
                <a:gd name="connsiteY421" fmla="*/ 3175 h 1166813"/>
                <a:gd name="connsiteX422" fmla="*/ 342916 w 1169988"/>
                <a:gd name="connsiteY422" fmla="*/ 178686 h 1166813"/>
                <a:gd name="connsiteX423" fmla="*/ 337761 w 1169988"/>
                <a:gd name="connsiteY423" fmla="*/ 170016 h 1166813"/>
                <a:gd name="connsiteX424" fmla="*/ 533400 w 1169988"/>
                <a:gd name="connsiteY424" fmla="*/ 3175 h 1166813"/>
                <a:gd name="connsiteX425" fmla="*/ 321011 w 1169988"/>
                <a:gd name="connsiteY425" fmla="*/ 141848 h 1166813"/>
                <a:gd name="connsiteX426" fmla="*/ 313588 w 1169988"/>
                <a:gd name="connsiteY426" fmla="*/ 129364 h 1166813"/>
                <a:gd name="connsiteX427" fmla="*/ 527050 w 1169988"/>
                <a:gd name="connsiteY427" fmla="*/ 3175 h 1166813"/>
                <a:gd name="connsiteX428" fmla="*/ 312791 w 1169988"/>
                <a:gd name="connsiteY428" fmla="*/ 128025 h 1166813"/>
                <a:gd name="connsiteX429" fmla="*/ 312032 w 1169988"/>
                <a:gd name="connsiteY429" fmla="*/ 126749 h 1166813"/>
                <a:gd name="connsiteX430" fmla="*/ 598488 w 1169988"/>
                <a:gd name="connsiteY430" fmla="*/ 0 h 1166813"/>
                <a:gd name="connsiteX431" fmla="*/ 333726 w 1169988"/>
                <a:gd name="connsiteY431" fmla="*/ 163231 h 1166813"/>
                <a:gd name="connsiteX432" fmla="*/ 329250 w 1169988"/>
                <a:gd name="connsiteY432" fmla="*/ 155704 h 116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</a:cxnLst>
              <a:rect l="l" t="t" r="r" b="b"/>
              <a:pathLst>
                <a:path w="1169988" h="1166813">
                  <a:moveTo>
                    <a:pt x="673998" y="1152160"/>
                  </a:moveTo>
                  <a:lnTo>
                    <a:pt x="670616" y="1154304"/>
                  </a:lnTo>
                  <a:lnTo>
                    <a:pt x="654050" y="1163638"/>
                  </a:lnTo>
                  <a:close/>
                  <a:moveTo>
                    <a:pt x="741767" y="1114211"/>
                  </a:moveTo>
                  <a:lnTo>
                    <a:pt x="650875" y="1166813"/>
                  </a:lnTo>
                  <a:lnTo>
                    <a:pt x="670616" y="1154304"/>
                  </a:lnTo>
                  <a:close/>
                  <a:moveTo>
                    <a:pt x="882182" y="1085568"/>
                  </a:moveTo>
                  <a:lnTo>
                    <a:pt x="884238" y="1089026"/>
                  </a:lnTo>
                  <a:lnTo>
                    <a:pt x="873126" y="1092201"/>
                  </a:lnTo>
                  <a:close/>
                  <a:moveTo>
                    <a:pt x="872546" y="1069363"/>
                  </a:moveTo>
                  <a:lnTo>
                    <a:pt x="875111" y="1073677"/>
                  </a:lnTo>
                  <a:lnTo>
                    <a:pt x="752476" y="1144588"/>
                  </a:lnTo>
                  <a:close/>
                  <a:moveTo>
                    <a:pt x="865639" y="1057747"/>
                  </a:moveTo>
                  <a:lnTo>
                    <a:pt x="869475" y="1064198"/>
                  </a:lnTo>
                  <a:lnTo>
                    <a:pt x="711201" y="1155701"/>
                  </a:lnTo>
                  <a:close/>
                  <a:moveTo>
                    <a:pt x="858903" y="1046419"/>
                  </a:moveTo>
                  <a:lnTo>
                    <a:pt x="859698" y="1047757"/>
                  </a:lnTo>
                  <a:lnTo>
                    <a:pt x="741767" y="1114211"/>
                  </a:lnTo>
                  <a:close/>
                  <a:moveTo>
                    <a:pt x="853965" y="1038115"/>
                  </a:moveTo>
                  <a:lnTo>
                    <a:pt x="858614" y="1045933"/>
                  </a:lnTo>
                  <a:lnTo>
                    <a:pt x="673998" y="1152160"/>
                  </a:lnTo>
                  <a:close/>
                  <a:moveTo>
                    <a:pt x="842554" y="1018925"/>
                  </a:moveTo>
                  <a:lnTo>
                    <a:pt x="847353" y="1026996"/>
                  </a:lnTo>
                  <a:lnTo>
                    <a:pt x="601663" y="1166813"/>
                  </a:lnTo>
                  <a:close/>
                  <a:moveTo>
                    <a:pt x="985838" y="1009651"/>
                  </a:moveTo>
                  <a:lnTo>
                    <a:pt x="882182" y="1085568"/>
                  </a:lnTo>
                  <a:lnTo>
                    <a:pt x="875111" y="1073677"/>
                  </a:lnTo>
                  <a:close/>
                  <a:moveTo>
                    <a:pt x="832788" y="1002501"/>
                  </a:moveTo>
                  <a:lnTo>
                    <a:pt x="837536" y="1010487"/>
                  </a:lnTo>
                  <a:lnTo>
                    <a:pt x="563563" y="1166813"/>
                  </a:lnTo>
                  <a:close/>
                  <a:moveTo>
                    <a:pt x="820550" y="981922"/>
                  </a:moveTo>
                  <a:lnTo>
                    <a:pt x="828417" y="995151"/>
                  </a:lnTo>
                  <a:lnTo>
                    <a:pt x="530225" y="1166813"/>
                  </a:lnTo>
                  <a:close/>
                  <a:moveTo>
                    <a:pt x="1016001" y="979488"/>
                  </a:moveTo>
                  <a:lnTo>
                    <a:pt x="872546" y="1069363"/>
                  </a:lnTo>
                  <a:lnTo>
                    <a:pt x="869475" y="1064198"/>
                  </a:lnTo>
                  <a:close/>
                  <a:moveTo>
                    <a:pt x="808044" y="960890"/>
                  </a:moveTo>
                  <a:lnTo>
                    <a:pt x="813158" y="969490"/>
                  </a:lnTo>
                  <a:lnTo>
                    <a:pt x="485775" y="1160463"/>
                  </a:lnTo>
                  <a:close/>
                  <a:moveTo>
                    <a:pt x="799635" y="946748"/>
                  </a:moveTo>
                  <a:lnTo>
                    <a:pt x="802386" y="951375"/>
                  </a:lnTo>
                  <a:lnTo>
                    <a:pt x="450850" y="1155701"/>
                  </a:lnTo>
                  <a:close/>
                  <a:moveTo>
                    <a:pt x="1054101" y="938213"/>
                  </a:moveTo>
                  <a:lnTo>
                    <a:pt x="865639" y="1057747"/>
                  </a:lnTo>
                  <a:lnTo>
                    <a:pt x="859698" y="1047757"/>
                  </a:lnTo>
                  <a:close/>
                  <a:moveTo>
                    <a:pt x="1054101" y="933451"/>
                  </a:moveTo>
                  <a:lnTo>
                    <a:pt x="858903" y="1046419"/>
                  </a:lnTo>
                  <a:lnTo>
                    <a:pt x="858614" y="1045933"/>
                  </a:lnTo>
                  <a:close/>
                  <a:moveTo>
                    <a:pt x="790187" y="930860"/>
                  </a:moveTo>
                  <a:lnTo>
                    <a:pt x="795806" y="940310"/>
                  </a:lnTo>
                  <a:lnTo>
                    <a:pt x="431800" y="1149351"/>
                  </a:lnTo>
                  <a:close/>
                  <a:moveTo>
                    <a:pt x="779556" y="912982"/>
                  </a:moveTo>
                  <a:lnTo>
                    <a:pt x="785132" y="922359"/>
                  </a:lnTo>
                  <a:lnTo>
                    <a:pt x="406400" y="1141413"/>
                  </a:lnTo>
                  <a:close/>
                  <a:moveTo>
                    <a:pt x="772454" y="901038"/>
                  </a:moveTo>
                  <a:lnTo>
                    <a:pt x="773162" y="902229"/>
                  </a:lnTo>
                  <a:lnTo>
                    <a:pt x="376238" y="1130301"/>
                  </a:lnTo>
                  <a:close/>
                  <a:moveTo>
                    <a:pt x="1084263" y="892176"/>
                  </a:moveTo>
                  <a:lnTo>
                    <a:pt x="853965" y="1038115"/>
                  </a:lnTo>
                  <a:lnTo>
                    <a:pt x="847353" y="1026996"/>
                  </a:lnTo>
                  <a:close/>
                  <a:moveTo>
                    <a:pt x="765629" y="889560"/>
                  </a:moveTo>
                  <a:lnTo>
                    <a:pt x="771851" y="900024"/>
                  </a:lnTo>
                  <a:lnTo>
                    <a:pt x="371475" y="1130301"/>
                  </a:lnTo>
                  <a:close/>
                  <a:moveTo>
                    <a:pt x="758107" y="876911"/>
                  </a:moveTo>
                  <a:lnTo>
                    <a:pt x="759870" y="879876"/>
                  </a:lnTo>
                  <a:lnTo>
                    <a:pt x="346075" y="1119188"/>
                  </a:lnTo>
                  <a:close/>
                  <a:moveTo>
                    <a:pt x="752532" y="867536"/>
                  </a:moveTo>
                  <a:lnTo>
                    <a:pt x="756047" y="873447"/>
                  </a:lnTo>
                  <a:lnTo>
                    <a:pt x="338138" y="1114426"/>
                  </a:lnTo>
                  <a:close/>
                  <a:moveTo>
                    <a:pt x="1103313" y="858838"/>
                  </a:moveTo>
                  <a:lnTo>
                    <a:pt x="842554" y="1018925"/>
                  </a:lnTo>
                  <a:lnTo>
                    <a:pt x="837536" y="1010487"/>
                  </a:lnTo>
                  <a:close/>
                  <a:moveTo>
                    <a:pt x="553233" y="850397"/>
                  </a:moveTo>
                  <a:lnTo>
                    <a:pt x="564502" y="851533"/>
                  </a:lnTo>
                  <a:lnTo>
                    <a:pt x="225425" y="1047751"/>
                  </a:lnTo>
                  <a:close/>
                  <a:moveTo>
                    <a:pt x="620199" y="850050"/>
                  </a:moveTo>
                  <a:lnTo>
                    <a:pt x="252413" y="1062038"/>
                  </a:lnTo>
                  <a:lnTo>
                    <a:pt x="594914" y="852599"/>
                  </a:lnTo>
                  <a:close/>
                  <a:moveTo>
                    <a:pt x="741372" y="848768"/>
                  </a:moveTo>
                  <a:lnTo>
                    <a:pt x="748952" y="861514"/>
                  </a:lnTo>
                  <a:lnTo>
                    <a:pt x="323850" y="1106488"/>
                  </a:lnTo>
                  <a:close/>
                  <a:moveTo>
                    <a:pt x="528066" y="847584"/>
                  </a:moveTo>
                  <a:lnTo>
                    <a:pt x="529269" y="847957"/>
                  </a:lnTo>
                  <a:lnTo>
                    <a:pt x="209550" y="1031876"/>
                  </a:lnTo>
                  <a:close/>
                  <a:moveTo>
                    <a:pt x="518944" y="844752"/>
                  </a:moveTo>
                  <a:lnTo>
                    <a:pt x="526694" y="847158"/>
                  </a:lnTo>
                  <a:lnTo>
                    <a:pt x="206375" y="1031876"/>
                  </a:lnTo>
                  <a:close/>
                  <a:moveTo>
                    <a:pt x="497254" y="838019"/>
                  </a:moveTo>
                  <a:lnTo>
                    <a:pt x="501897" y="839461"/>
                  </a:lnTo>
                  <a:lnTo>
                    <a:pt x="192088" y="1017588"/>
                  </a:lnTo>
                  <a:close/>
                  <a:moveTo>
                    <a:pt x="477446" y="831837"/>
                  </a:moveTo>
                  <a:lnTo>
                    <a:pt x="477589" y="831915"/>
                  </a:lnTo>
                  <a:lnTo>
                    <a:pt x="487623" y="835030"/>
                  </a:lnTo>
                  <a:lnTo>
                    <a:pt x="184150" y="1009651"/>
                  </a:lnTo>
                  <a:close/>
                  <a:moveTo>
                    <a:pt x="730754" y="830911"/>
                  </a:moveTo>
                  <a:lnTo>
                    <a:pt x="734255" y="836799"/>
                  </a:lnTo>
                  <a:lnTo>
                    <a:pt x="293688" y="1092201"/>
                  </a:lnTo>
                  <a:close/>
                  <a:moveTo>
                    <a:pt x="1117601" y="828676"/>
                  </a:moveTo>
                  <a:lnTo>
                    <a:pt x="832788" y="1002501"/>
                  </a:lnTo>
                  <a:lnTo>
                    <a:pt x="828417" y="995151"/>
                  </a:lnTo>
                  <a:close/>
                  <a:moveTo>
                    <a:pt x="725144" y="821477"/>
                  </a:moveTo>
                  <a:lnTo>
                    <a:pt x="726259" y="823352"/>
                  </a:lnTo>
                  <a:lnTo>
                    <a:pt x="277813" y="1081088"/>
                  </a:lnTo>
                  <a:close/>
                  <a:moveTo>
                    <a:pt x="453678" y="818937"/>
                  </a:moveTo>
                  <a:lnTo>
                    <a:pt x="460759" y="822781"/>
                  </a:lnTo>
                  <a:lnTo>
                    <a:pt x="165100" y="993776"/>
                  </a:lnTo>
                  <a:close/>
                  <a:moveTo>
                    <a:pt x="721847" y="815932"/>
                  </a:moveTo>
                  <a:lnTo>
                    <a:pt x="724740" y="820798"/>
                  </a:lnTo>
                  <a:lnTo>
                    <a:pt x="274638" y="1081088"/>
                  </a:lnTo>
                  <a:lnTo>
                    <a:pt x="670725" y="838643"/>
                  </a:lnTo>
                  <a:lnTo>
                    <a:pt x="692400" y="831915"/>
                  </a:lnTo>
                  <a:close/>
                  <a:moveTo>
                    <a:pt x="434244" y="808388"/>
                  </a:moveTo>
                  <a:lnTo>
                    <a:pt x="435944" y="809311"/>
                  </a:lnTo>
                  <a:lnTo>
                    <a:pt x="149225" y="974726"/>
                  </a:lnTo>
                  <a:close/>
                  <a:moveTo>
                    <a:pt x="430345" y="806167"/>
                  </a:moveTo>
                  <a:lnTo>
                    <a:pt x="430717" y="806474"/>
                  </a:lnTo>
                  <a:lnTo>
                    <a:pt x="431064" y="806663"/>
                  </a:lnTo>
                  <a:lnTo>
                    <a:pt x="146050" y="971551"/>
                  </a:lnTo>
                  <a:close/>
                  <a:moveTo>
                    <a:pt x="424530" y="801369"/>
                  </a:moveTo>
                  <a:lnTo>
                    <a:pt x="427799" y="804066"/>
                  </a:lnTo>
                  <a:lnTo>
                    <a:pt x="142875" y="968376"/>
                  </a:lnTo>
                  <a:close/>
                  <a:moveTo>
                    <a:pt x="412433" y="791388"/>
                  </a:moveTo>
                  <a:lnTo>
                    <a:pt x="416520" y="794760"/>
                  </a:lnTo>
                  <a:lnTo>
                    <a:pt x="134938" y="957263"/>
                  </a:lnTo>
                  <a:close/>
                  <a:moveTo>
                    <a:pt x="1133476" y="782638"/>
                  </a:moveTo>
                  <a:lnTo>
                    <a:pt x="820550" y="981922"/>
                  </a:lnTo>
                  <a:lnTo>
                    <a:pt x="813158" y="969490"/>
                  </a:lnTo>
                  <a:close/>
                  <a:moveTo>
                    <a:pt x="401057" y="782002"/>
                  </a:moveTo>
                  <a:lnTo>
                    <a:pt x="402622" y="783294"/>
                  </a:lnTo>
                  <a:lnTo>
                    <a:pt x="123825" y="944563"/>
                  </a:lnTo>
                  <a:close/>
                  <a:moveTo>
                    <a:pt x="391883" y="774433"/>
                  </a:moveTo>
                  <a:lnTo>
                    <a:pt x="396838" y="778521"/>
                  </a:lnTo>
                  <a:lnTo>
                    <a:pt x="120650" y="938213"/>
                  </a:lnTo>
                  <a:close/>
                  <a:moveTo>
                    <a:pt x="381540" y="762672"/>
                  </a:moveTo>
                  <a:lnTo>
                    <a:pt x="382022" y="763256"/>
                  </a:lnTo>
                  <a:lnTo>
                    <a:pt x="107950" y="922338"/>
                  </a:lnTo>
                  <a:close/>
                  <a:moveTo>
                    <a:pt x="374028" y="753568"/>
                  </a:moveTo>
                  <a:lnTo>
                    <a:pt x="379502" y="760202"/>
                  </a:lnTo>
                  <a:lnTo>
                    <a:pt x="104775" y="919163"/>
                  </a:lnTo>
                  <a:close/>
                  <a:moveTo>
                    <a:pt x="1144588" y="752475"/>
                  </a:moveTo>
                  <a:lnTo>
                    <a:pt x="808044" y="960890"/>
                  </a:lnTo>
                  <a:lnTo>
                    <a:pt x="802386" y="951375"/>
                  </a:lnTo>
                  <a:close/>
                  <a:moveTo>
                    <a:pt x="1147763" y="738188"/>
                  </a:moveTo>
                  <a:lnTo>
                    <a:pt x="799635" y="946748"/>
                  </a:lnTo>
                  <a:lnTo>
                    <a:pt x="795806" y="940310"/>
                  </a:lnTo>
                  <a:close/>
                  <a:moveTo>
                    <a:pt x="359204" y="735601"/>
                  </a:moveTo>
                  <a:lnTo>
                    <a:pt x="359676" y="736173"/>
                  </a:lnTo>
                  <a:lnTo>
                    <a:pt x="90488" y="892176"/>
                  </a:lnTo>
                  <a:close/>
                  <a:moveTo>
                    <a:pt x="354196" y="728276"/>
                  </a:moveTo>
                  <a:lnTo>
                    <a:pt x="356186" y="731943"/>
                  </a:lnTo>
                  <a:lnTo>
                    <a:pt x="358074" y="734231"/>
                  </a:lnTo>
                  <a:lnTo>
                    <a:pt x="85725" y="892176"/>
                  </a:lnTo>
                  <a:close/>
                  <a:moveTo>
                    <a:pt x="1155701" y="708025"/>
                  </a:moveTo>
                  <a:lnTo>
                    <a:pt x="790187" y="930860"/>
                  </a:lnTo>
                  <a:lnTo>
                    <a:pt x="785132" y="922359"/>
                  </a:lnTo>
                  <a:close/>
                  <a:moveTo>
                    <a:pt x="342324" y="706404"/>
                  </a:moveTo>
                  <a:lnTo>
                    <a:pt x="344583" y="710566"/>
                  </a:lnTo>
                  <a:lnTo>
                    <a:pt x="74613" y="866776"/>
                  </a:lnTo>
                  <a:close/>
                  <a:moveTo>
                    <a:pt x="332185" y="687725"/>
                  </a:moveTo>
                  <a:lnTo>
                    <a:pt x="335574" y="693968"/>
                  </a:lnTo>
                  <a:lnTo>
                    <a:pt x="63500" y="850901"/>
                  </a:lnTo>
                  <a:close/>
                  <a:moveTo>
                    <a:pt x="1163638" y="677863"/>
                  </a:moveTo>
                  <a:lnTo>
                    <a:pt x="779556" y="912982"/>
                  </a:lnTo>
                  <a:lnTo>
                    <a:pt x="773162" y="902229"/>
                  </a:lnTo>
                  <a:close/>
                  <a:moveTo>
                    <a:pt x="1163638" y="674688"/>
                  </a:moveTo>
                  <a:lnTo>
                    <a:pt x="772454" y="901038"/>
                  </a:lnTo>
                  <a:lnTo>
                    <a:pt x="771851" y="900024"/>
                  </a:lnTo>
                  <a:close/>
                  <a:moveTo>
                    <a:pt x="324119" y="663727"/>
                  </a:moveTo>
                  <a:lnTo>
                    <a:pt x="326151" y="670272"/>
                  </a:lnTo>
                  <a:lnTo>
                    <a:pt x="52388" y="828676"/>
                  </a:lnTo>
                  <a:close/>
                  <a:moveTo>
                    <a:pt x="318629" y="646041"/>
                  </a:moveTo>
                  <a:lnTo>
                    <a:pt x="318992" y="647208"/>
                  </a:lnTo>
                  <a:lnTo>
                    <a:pt x="44450" y="806451"/>
                  </a:lnTo>
                  <a:close/>
                  <a:moveTo>
                    <a:pt x="1166813" y="644525"/>
                  </a:moveTo>
                  <a:lnTo>
                    <a:pt x="765629" y="889560"/>
                  </a:lnTo>
                  <a:lnTo>
                    <a:pt x="759870" y="879876"/>
                  </a:lnTo>
                  <a:close/>
                  <a:moveTo>
                    <a:pt x="1166813" y="636588"/>
                  </a:moveTo>
                  <a:lnTo>
                    <a:pt x="758107" y="876911"/>
                  </a:lnTo>
                  <a:lnTo>
                    <a:pt x="756047" y="873447"/>
                  </a:lnTo>
                  <a:close/>
                  <a:moveTo>
                    <a:pt x="314546" y="632078"/>
                  </a:moveTo>
                  <a:lnTo>
                    <a:pt x="314667" y="633276"/>
                  </a:lnTo>
                  <a:lnTo>
                    <a:pt x="316764" y="640031"/>
                  </a:lnTo>
                  <a:lnTo>
                    <a:pt x="41275" y="798513"/>
                  </a:lnTo>
                  <a:close/>
                  <a:moveTo>
                    <a:pt x="1166813" y="620713"/>
                  </a:moveTo>
                  <a:lnTo>
                    <a:pt x="752532" y="867536"/>
                  </a:lnTo>
                  <a:lnTo>
                    <a:pt x="748952" y="861514"/>
                  </a:lnTo>
                  <a:close/>
                  <a:moveTo>
                    <a:pt x="312173" y="608535"/>
                  </a:moveTo>
                  <a:lnTo>
                    <a:pt x="312375" y="610542"/>
                  </a:lnTo>
                  <a:lnTo>
                    <a:pt x="33338" y="771525"/>
                  </a:lnTo>
                  <a:close/>
                  <a:moveTo>
                    <a:pt x="311263" y="599508"/>
                  </a:moveTo>
                  <a:lnTo>
                    <a:pt x="311831" y="605137"/>
                  </a:lnTo>
                  <a:lnTo>
                    <a:pt x="30163" y="768350"/>
                  </a:lnTo>
                  <a:close/>
                  <a:moveTo>
                    <a:pt x="1169988" y="584200"/>
                  </a:moveTo>
                  <a:lnTo>
                    <a:pt x="741372" y="848768"/>
                  </a:lnTo>
                  <a:lnTo>
                    <a:pt x="734255" y="836799"/>
                  </a:lnTo>
                  <a:close/>
                  <a:moveTo>
                    <a:pt x="309360" y="574700"/>
                  </a:moveTo>
                  <a:lnTo>
                    <a:pt x="309061" y="577666"/>
                  </a:lnTo>
                  <a:lnTo>
                    <a:pt x="309783" y="584827"/>
                  </a:lnTo>
                  <a:lnTo>
                    <a:pt x="25400" y="749300"/>
                  </a:lnTo>
                  <a:close/>
                  <a:moveTo>
                    <a:pt x="1169988" y="568325"/>
                  </a:moveTo>
                  <a:lnTo>
                    <a:pt x="730754" y="830911"/>
                  </a:lnTo>
                  <a:lnTo>
                    <a:pt x="726259" y="823352"/>
                  </a:lnTo>
                  <a:close/>
                  <a:moveTo>
                    <a:pt x="1166813" y="565150"/>
                  </a:moveTo>
                  <a:lnTo>
                    <a:pt x="725144" y="821477"/>
                  </a:lnTo>
                  <a:lnTo>
                    <a:pt x="724740" y="820798"/>
                  </a:lnTo>
                  <a:close/>
                  <a:moveTo>
                    <a:pt x="312877" y="539815"/>
                  </a:moveTo>
                  <a:lnTo>
                    <a:pt x="311981" y="548704"/>
                  </a:lnTo>
                  <a:lnTo>
                    <a:pt x="17463" y="719138"/>
                  </a:lnTo>
                  <a:close/>
                  <a:moveTo>
                    <a:pt x="1166813" y="534988"/>
                  </a:moveTo>
                  <a:lnTo>
                    <a:pt x="781927" y="770577"/>
                  </a:lnTo>
                  <a:lnTo>
                    <a:pt x="803550" y="744369"/>
                  </a:lnTo>
                  <a:close/>
                  <a:moveTo>
                    <a:pt x="318835" y="508628"/>
                  </a:moveTo>
                  <a:lnTo>
                    <a:pt x="315093" y="520685"/>
                  </a:lnTo>
                  <a:lnTo>
                    <a:pt x="11113" y="696913"/>
                  </a:lnTo>
                  <a:close/>
                  <a:moveTo>
                    <a:pt x="1163638" y="504825"/>
                  </a:moveTo>
                  <a:lnTo>
                    <a:pt x="824521" y="712195"/>
                  </a:lnTo>
                  <a:lnTo>
                    <a:pt x="833328" y="695969"/>
                  </a:lnTo>
                  <a:close/>
                  <a:moveTo>
                    <a:pt x="1158876" y="485775"/>
                  </a:moveTo>
                  <a:lnTo>
                    <a:pt x="841864" y="676630"/>
                  </a:lnTo>
                  <a:lnTo>
                    <a:pt x="845073" y="666291"/>
                  </a:lnTo>
                  <a:close/>
                  <a:moveTo>
                    <a:pt x="1158876" y="482600"/>
                  </a:moveTo>
                  <a:lnTo>
                    <a:pt x="845877" y="663700"/>
                  </a:lnTo>
                  <a:lnTo>
                    <a:pt x="846106" y="662964"/>
                  </a:lnTo>
                  <a:close/>
                  <a:moveTo>
                    <a:pt x="328533" y="477388"/>
                  </a:moveTo>
                  <a:lnTo>
                    <a:pt x="326398" y="484265"/>
                  </a:lnTo>
                  <a:lnTo>
                    <a:pt x="6350" y="669925"/>
                  </a:lnTo>
                  <a:close/>
                  <a:moveTo>
                    <a:pt x="1155701" y="463550"/>
                  </a:moveTo>
                  <a:lnTo>
                    <a:pt x="851471" y="645682"/>
                  </a:lnTo>
                  <a:lnTo>
                    <a:pt x="854195" y="636904"/>
                  </a:lnTo>
                  <a:close/>
                  <a:moveTo>
                    <a:pt x="1152526" y="452438"/>
                  </a:moveTo>
                  <a:lnTo>
                    <a:pt x="855959" y="626946"/>
                  </a:lnTo>
                  <a:lnTo>
                    <a:pt x="856373" y="622847"/>
                  </a:lnTo>
                  <a:close/>
                  <a:moveTo>
                    <a:pt x="344331" y="445231"/>
                  </a:moveTo>
                  <a:lnTo>
                    <a:pt x="336873" y="458971"/>
                  </a:lnTo>
                  <a:lnTo>
                    <a:pt x="3175" y="650875"/>
                  </a:lnTo>
                  <a:close/>
                  <a:moveTo>
                    <a:pt x="1147763" y="425450"/>
                  </a:moveTo>
                  <a:lnTo>
                    <a:pt x="858599" y="600759"/>
                  </a:lnTo>
                  <a:lnTo>
                    <a:pt x="859463" y="592189"/>
                  </a:lnTo>
                  <a:close/>
                  <a:moveTo>
                    <a:pt x="366881" y="410427"/>
                  </a:moveTo>
                  <a:lnTo>
                    <a:pt x="356186" y="423389"/>
                  </a:lnTo>
                  <a:lnTo>
                    <a:pt x="355331" y="424964"/>
                  </a:lnTo>
                  <a:lnTo>
                    <a:pt x="3175" y="628650"/>
                  </a:lnTo>
                  <a:close/>
                  <a:moveTo>
                    <a:pt x="1139826" y="403225"/>
                  </a:moveTo>
                  <a:lnTo>
                    <a:pt x="860408" y="572514"/>
                  </a:lnTo>
                  <a:lnTo>
                    <a:pt x="859638" y="564872"/>
                  </a:lnTo>
                  <a:close/>
                  <a:moveTo>
                    <a:pt x="1136651" y="398463"/>
                  </a:moveTo>
                  <a:lnTo>
                    <a:pt x="859186" y="560392"/>
                  </a:lnTo>
                  <a:lnTo>
                    <a:pt x="859052" y="559061"/>
                  </a:lnTo>
                  <a:close/>
                  <a:moveTo>
                    <a:pt x="1136651" y="395288"/>
                  </a:moveTo>
                  <a:lnTo>
                    <a:pt x="858834" y="556902"/>
                  </a:lnTo>
                  <a:lnTo>
                    <a:pt x="858700" y="555576"/>
                  </a:lnTo>
                  <a:close/>
                  <a:moveTo>
                    <a:pt x="1133476" y="381000"/>
                  </a:moveTo>
                  <a:lnTo>
                    <a:pt x="857592" y="544585"/>
                  </a:lnTo>
                  <a:lnTo>
                    <a:pt x="857176" y="540455"/>
                  </a:lnTo>
                  <a:close/>
                  <a:moveTo>
                    <a:pt x="1125538" y="365125"/>
                  </a:moveTo>
                  <a:lnTo>
                    <a:pt x="855758" y="526388"/>
                  </a:lnTo>
                  <a:lnTo>
                    <a:pt x="855321" y="522056"/>
                  </a:lnTo>
                  <a:lnTo>
                    <a:pt x="855157" y="521527"/>
                  </a:lnTo>
                  <a:close/>
                  <a:moveTo>
                    <a:pt x="419337" y="358248"/>
                  </a:moveTo>
                  <a:lnTo>
                    <a:pt x="389880" y="382552"/>
                  </a:lnTo>
                  <a:lnTo>
                    <a:pt x="384765" y="388751"/>
                  </a:lnTo>
                  <a:lnTo>
                    <a:pt x="3175" y="609600"/>
                  </a:lnTo>
                  <a:close/>
                  <a:moveTo>
                    <a:pt x="1125538" y="357188"/>
                  </a:moveTo>
                  <a:lnTo>
                    <a:pt x="853635" y="516624"/>
                  </a:lnTo>
                  <a:lnTo>
                    <a:pt x="853050" y="514740"/>
                  </a:lnTo>
                  <a:close/>
                  <a:moveTo>
                    <a:pt x="1114426" y="338138"/>
                  </a:moveTo>
                  <a:lnTo>
                    <a:pt x="848142" y="498929"/>
                  </a:lnTo>
                  <a:lnTo>
                    <a:pt x="846504" y="493651"/>
                  </a:lnTo>
                  <a:close/>
                  <a:moveTo>
                    <a:pt x="1114426" y="334963"/>
                  </a:moveTo>
                  <a:lnTo>
                    <a:pt x="845892" y="491678"/>
                  </a:lnTo>
                  <a:lnTo>
                    <a:pt x="845540" y="490545"/>
                  </a:lnTo>
                  <a:close/>
                  <a:moveTo>
                    <a:pt x="428267" y="322220"/>
                  </a:moveTo>
                  <a:lnTo>
                    <a:pt x="436338" y="335793"/>
                  </a:lnTo>
                  <a:lnTo>
                    <a:pt x="0" y="587375"/>
                  </a:lnTo>
                  <a:close/>
                  <a:moveTo>
                    <a:pt x="1098551" y="307975"/>
                  </a:moveTo>
                  <a:lnTo>
                    <a:pt x="838101" y="468156"/>
                  </a:lnTo>
                  <a:lnTo>
                    <a:pt x="834284" y="461125"/>
                  </a:lnTo>
                  <a:close/>
                  <a:moveTo>
                    <a:pt x="1098551" y="304800"/>
                  </a:moveTo>
                  <a:lnTo>
                    <a:pt x="833318" y="459345"/>
                  </a:lnTo>
                  <a:lnTo>
                    <a:pt x="833018" y="458792"/>
                  </a:lnTo>
                  <a:close/>
                  <a:moveTo>
                    <a:pt x="414282" y="298702"/>
                  </a:moveTo>
                  <a:lnTo>
                    <a:pt x="421397" y="310666"/>
                  </a:lnTo>
                  <a:lnTo>
                    <a:pt x="3175" y="554038"/>
                  </a:lnTo>
                  <a:close/>
                  <a:moveTo>
                    <a:pt x="1084263" y="282575"/>
                  </a:moveTo>
                  <a:lnTo>
                    <a:pt x="823709" y="441641"/>
                  </a:lnTo>
                  <a:lnTo>
                    <a:pt x="820279" y="435321"/>
                  </a:lnTo>
                  <a:close/>
                  <a:moveTo>
                    <a:pt x="398071" y="271440"/>
                  </a:moveTo>
                  <a:lnTo>
                    <a:pt x="405936" y="284665"/>
                  </a:lnTo>
                  <a:lnTo>
                    <a:pt x="3175" y="515938"/>
                  </a:lnTo>
                  <a:close/>
                  <a:moveTo>
                    <a:pt x="1076326" y="266700"/>
                  </a:moveTo>
                  <a:lnTo>
                    <a:pt x="814038" y="423823"/>
                  </a:lnTo>
                  <a:lnTo>
                    <a:pt x="813802" y="423389"/>
                  </a:lnTo>
                  <a:lnTo>
                    <a:pt x="810859" y="419822"/>
                  </a:lnTo>
                  <a:close/>
                  <a:moveTo>
                    <a:pt x="389692" y="257349"/>
                  </a:moveTo>
                  <a:lnTo>
                    <a:pt x="391814" y="260917"/>
                  </a:lnTo>
                  <a:lnTo>
                    <a:pt x="11113" y="482600"/>
                  </a:lnTo>
                  <a:close/>
                  <a:moveTo>
                    <a:pt x="383020" y="246129"/>
                  </a:moveTo>
                  <a:lnTo>
                    <a:pt x="386159" y="251407"/>
                  </a:lnTo>
                  <a:lnTo>
                    <a:pt x="11113" y="466725"/>
                  </a:lnTo>
                  <a:close/>
                  <a:moveTo>
                    <a:pt x="1062038" y="244475"/>
                  </a:moveTo>
                  <a:lnTo>
                    <a:pt x="798326" y="404631"/>
                  </a:lnTo>
                  <a:lnTo>
                    <a:pt x="794099" y="399509"/>
                  </a:lnTo>
                  <a:close/>
                  <a:moveTo>
                    <a:pt x="378210" y="238040"/>
                  </a:moveTo>
                  <a:lnTo>
                    <a:pt x="380271" y="241506"/>
                  </a:lnTo>
                  <a:lnTo>
                    <a:pt x="14288" y="452438"/>
                  </a:lnTo>
                  <a:close/>
                  <a:moveTo>
                    <a:pt x="371149" y="226165"/>
                  </a:moveTo>
                  <a:lnTo>
                    <a:pt x="376859" y="235768"/>
                  </a:lnTo>
                  <a:lnTo>
                    <a:pt x="17463" y="444500"/>
                  </a:lnTo>
                  <a:close/>
                  <a:moveTo>
                    <a:pt x="1046163" y="225425"/>
                  </a:moveTo>
                  <a:lnTo>
                    <a:pt x="782514" y="385468"/>
                  </a:lnTo>
                  <a:lnTo>
                    <a:pt x="780108" y="382552"/>
                  </a:lnTo>
                  <a:lnTo>
                    <a:pt x="778111" y="380904"/>
                  </a:lnTo>
                  <a:close/>
                  <a:moveTo>
                    <a:pt x="1042988" y="222250"/>
                  </a:moveTo>
                  <a:lnTo>
                    <a:pt x="775497" y="378747"/>
                  </a:lnTo>
                  <a:lnTo>
                    <a:pt x="773629" y="377206"/>
                  </a:lnTo>
                  <a:close/>
                  <a:moveTo>
                    <a:pt x="358245" y="204465"/>
                  </a:moveTo>
                  <a:lnTo>
                    <a:pt x="365586" y="216810"/>
                  </a:lnTo>
                  <a:lnTo>
                    <a:pt x="25400" y="414338"/>
                  </a:lnTo>
                  <a:close/>
                  <a:moveTo>
                    <a:pt x="1023938" y="200025"/>
                  </a:moveTo>
                  <a:lnTo>
                    <a:pt x="756385" y="362978"/>
                  </a:lnTo>
                  <a:lnTo>
                    <a:pt x="750254" y="357920"/>
                  </a:lnTo>
                  <a:close/>
                  <a:moveTo>
                    <a:pt x="1019176" y="195263"/>
                  </a:moveTo>
                  <a:lnTo>
                    <a:pt x="746380" y="354723"/>
                  </a:lnTo>
                  <a:lnTo>
                    <a:pt x="745392" y="353908"/>
                  </a:lnTo>
                  <a:close/>
                  <a:moveTo>
                    <a:pt x="349725" y="190137"/>
                  </a:moveTo>
                  <a:lnTo>
                    <a:pt x="350324" y="191144"/>
                  </a:lnTo>
                  <a:lnTo>
                    <a:pt x="41275" y="368300"/>
                  </a:lnTo>
                  <a:close/>
                  <a:moveTo>
                    <a:pt x="1008063" y="180975"/>
                  </a:moveTo>
                  <a:lnTo>
                    <a:pt x="733645" y="345804"/>
                  </a:lnTo>
                  <a:lnTo>
                    <a:pt x="728187" y="342842"/>
                  </a:lnTo>
                  <a:close/>
                  <a:moveTo>
                    <a:pt x="342916" y="178686"/>
                  </a:moveTo>
                  <a:lnTo>
                    <a:pt x="349424" y="189629"/>
                  </a:lnTo>
                  <a:lnTo>
                    <a:pt x="44450" y="365125"/>
                  </a:lnTo>
                  <a:close/>
                  <a:moveTo>
                    <a:pt x="333726" y="163231"/>
                  </a:moveTo>
                  <a:lnTo>
                    <a:pt x="337761" y="170016"/>
                  </a:lnTo>
                  <a:lnTo>
                    <a:pt x="60325" y="331788"/>
                  </a:lnTo>
                  <a:close/>
                  <a:moveTo>
                    <a:pt x="985838" y="158750"/>
                  </a:moveTo>
                  <a:lnTo>
                    <a:pt x="706015" y="330807"/>
                  </a:lnTo>
                  <a:lnTo>
                    <a:pt x="696985" y="325906"/>
                  </a:lnTo>
                  <a:close/>
                  <a:moveTo>
                    <a:pt x="966788" y="142875"/>
                  </a:moveTo>
                  <a:lnTo>
                    <a:pt x="677160" y="318686"/>
                  </a:lnTo>
                  <a:lnTo>
                    <a:pt x="668281" y="315930"/>
                  </a:lnTo>
                  <a:close/>
                  <a:moveTo>
                    <a:pt x="321011" y="141848"/>
                  </a:moveTo>
                  <a:lnTo>
                    <a:pt x="329250" y="155704"/>
                  </a:lnTo>
                  <a:lnTo>
                    <a:pt x="71438" y="304800"/>
                  </a:lnTo>
                  <a:close/>
                  <a:moveTo>
                    <a:pt x="312791" y="128025"/>
                  </a:moveTo>
                  <a:lnTo>
                    <a:pt x="313588" y="129364"/>
                  </a:lnTo>
                  <a:lnTo>
                    <a:pt x="104775" y="249238"/>
                  </a:lnTo>
                  <a:close/>
                  <a:moveTo>
                    <a:pt x="947738" y="123825"/>
                  </a:moveTo>
                  <a:lnTo>
                    <a:pt x="645386" y="308823"/>
                  </a:lnTo>
                  <a:lnTo>
                    <a:pt x="640604" y="307339"/>
                  </a:lnTo>
                  <a:lnTo>
                    <a:pt x="632754" y="306548"/>
                  </a:lnTo>
                  <a:close/>
                  <a:moveTo>
                    <a:pt x="309183" y="121957"/>
                  </a:moveTo>
                  <a:lnTo>
                    <a:pt x="312032" y="126749"/>
                  </a:lnTo>
                  <a:lnTo>
                    <a:pt x="112713" y="241300"/>
                  </a:lnTo>
                  <a:close/>
                  <a:moveTo>
                    <a:pt x="933451" y="115888"/>
                  </a:moveTo>
                  <a:lnTo>
                    <a:pt x="617057" y="304965"/>
                  </a:lnTo>
                  <a:lnTo>
                    <a:pt x="606516" y="303903"/>
                  </a:lnTo>
                  <a:close/>
                  <a:moveTo>
                    <a:pt x="304663" y="114355"/>
                  </a:moveTo>
                  <a:lnTo>
                    <a:pt x="306855" y="118042"/>
                  </a:lnTo>
                  <a:lnTo>
                    <a:pt x="127000" y="222250"/>
                  </a:lnTo>
                  <a:close/>
                  <a:moveTo>
                    <a:pt x="297627" y="102523"/>
                  </a:moveTo>
                  <a:lnTo>
                    <a:pt x="301798" y="109538"/>
                  </a:lnTo>
                  <a:lnTo>
                    <a:pt x="142875" y="200025"/>
                  </a:lnTo>
                  <a:close/>
                  <a:moveTo>
                    <a:pt x="914401" y="101600"/>
                  </a:moveTo>
                  <a:lnTo>
                    <a:pt x="581865" y="302049"/>
                  </a:lnTo>
                  <a:lnTo>
                    <a:pt x="564882" y="303761"/>
                  </a:lnTo>
                  <a:close/>
                  <a:moveTo>
                    <a:pt x="290526" y="90581"/>
                  </a:moveTo>
                  <a:lnTo>
                    <a:pt x="294561" y="97367"/>
                  </a:lnTo>
                  <a:lnTo>
                    <a:pt x="187325" y="158750"/>
                  </a:lnTo>
                  <a:close/>
                  <a:moveTo>
                    <a:pt x="900113" y="90488"/>
                  </a:moveTo>
                  <a:lnTo>
                    <a:pt x="540574" y="306211"/>
                  </a:lnTo>
                  <a:lnTo>
                    <a:pt x="529384" y="307339"/>
                  </a:lnTo>
                  <a:lnTo>
                    <a:pt x="520858" y="309986"/>
                  </a:lnTo>
                  <a:close/>
                  <a:moveTo>
                    <a:pt x="881063" y="79375"/>
                  </a:moveTo>
                  <a:lnTo>
                    <a:pt x="471834" y="326541"/>
                  </a:lnTo>
                  <a:lnTo>
                    <a:pt x="440840" y="343364"/>
                  </a:lnTo>
                  <a:lnTo>
                    <a:pt x="436338" y="335793"/>
                  </a:lnTo>
                  <a:close/>
                  <a:moveTo>
                    <a:pt x="296863" y="74613"/>
                  </a:moveTo>
                  <a:lnTo>
                    <a:pt x="285750" y="82550"/>
                  </a:lnTo>
                  <a:lnTo>
                    <a:pt x="287985" y="86307"/>
                  </a:lnTo>
                  <a:lnTo>
                    <a:pt x="228600" y="120650"/>
                  </a:lnTo>
                  <a:close/>
                  <a:moveTo>
                    <a:pt x="846138" y="63500"/>
                  </a:moveTo>
                  <a:lnTo>
                    <a:pt x="428267" y="322220"/>
                  </a:lnTo>
                  <a:lnTo>
                    <a:pt x="421397" y="310666"/>
                  </a:lnTo>
                  <a:close/>
                  <a:moveTo>
                    <a:pt x="815976" y="49213"/>
                  </a:moveTo>
                  <a:lnTo>
                    <a:pt x="414282" y="298702"/>
                  </a:lnTo>
                  <a:lnTo>
                    <a:pt x="405936" y="284665"/>
                  </a:lnTo>
                  <a:close/>
                  <a:moveTo>
                    <a:pt x="360363" y="44450"/>
                  </a:moveTo>
                  <a:lnTo>
                    <a:pt x="290526" y="90581"/>
                  </a:lnTo>
                  <a:lnTo>
                    <a:pt x="287985" y="86307"/>
                  </a:lnTo>
                  <a:close/>
                  <a:moveTo>
                    <a:pt x="782638" y="33338"/>
                  </a:moveTo>
                  <a:lnTo>
                    <a:pt x="398071" y="271440"/>
                  </a:lnTo>
                  <a:lnTo>
                    <a:pt x="391814" y="260917"/>
                  </a:lnTo>
                  <a:close/>
                  <a:moveTo>
                    <a:pt x="771526" y="30163"/>
                  </a:moveTo>
                  <a:lnTo>
                    <a:pt x="389692" y="257349"/>
                  </a:lnTo>
                  <a:lnTo>
                    <a:pt x="386159" y="251407"/>
                  </a:lnTo>
                  <a:close/>
                  <a:moveTo>
                    <a:pt x="752476" y="26988"/>
                  </a:moveTo>
                  <a:lnTo>
                    <a:pt x="383020" y="246129"/>
                  </a:lnTo>
                  <a:lnTo>
                    <a:pt x="380271" y="241506"/>
                  </a:lnTo>
                  <a:close/>
                  <a:moveTo>
                    <a:pt x="417513" y="26988"/>
                  </a:moveTo>
                  <a:lnTo>
                    <a:pt x="297627" y="102523"/>
                  </a:lnTo>
                  <a:lnTo>
                    <a:pt x="294561" y="97367"/>
                  </a:lnTo>
                  <a:close/>
                  <a:moveTo>
                    <a:pt x="744538" y="22225"/>
                  </a:moveTo>
                  <a:lnTo>
                    <a:pt x="378210" y="238040"/>
                  </a:lnTo>
                  <a:lnTo>
                    <a:pt x="376859" y="235768"/>
                  </a:lnTo>
                  <a:close/>
                  <a:moveTo>
                    <a:pt x="714376" y="14288"/>
                  </a:moveTo>
                  <a:lnTo>
                    <a:pt x="371149" y="226165"/>
                  </a:lnTo>
                  <a:lnTo>
                    <a:pt x="365586" y="216810"/>
                  </a:lnTo>
                  <a:close/>
                  <a:moveTo>
                    <a:pt x="474663" y="11113"/>
                  </a:moveTo>
                  <a:lnTo>
                    <a:pt x="304663" y="114355"/>
                  </a:lnTo>
                  <a:lnTo>
                    <a:pt x="301798" y="109538"/>
                  </a:lnTo>
                  <a:close/>
                  <a:moveTo>
                    <a:pt x="669926" y="7938"/>
                  </a:moveTo>
                  <a:lnTo>
                    <a:pt x="358245" y="204465"/>
                  </a:lnTo>
                  <a:lnTo>
                    <a:pt x="350324" y="191144"/>
                  </a:lnTo>
                  <a:close/>
                  <a:moveTo>
                    <a:pt x="665163" y="7938"/>
                  </a:moveTo>
                  <a:lnTo>
                    <a:pt x="349725" y="190137"/>
                  </a:lnTo>
                  <a:lnTo>
                    <a:pt x="349424" y="189629"/>
                  </a:lnTo>
                  <a:close/>
                  <a:moveTo>
                    <a:pt x="496888" y="7938"/>
                  </a:moveTo>
                  <a:lnTo>
                    <a:pt x="309183" y="121957"/>
                  </a:lnTo>
                  <a:lnTo>
                    <a:pt x="306855" y="118042"/>
                  </a:lnTo>
                  <a:close/>
                  <a:moveTo>
                    <a:pt x="623888" y="3175"/>
                  </a:moveTo>
                  <a:lnTo>
                    <a:pt x="342916" y="178686"/>
                  </a:lnTo>
                  <a:lnTo>
                    <a:pt x="337761" y="170016"/>
                  </a:lnTo>
                  <a:close/>
                  <a:moveTo>
                    <a:pt x="533400" y="3175"/>
                  </a:moveTo>
                  <a:lnTo>
                    <a:pt x="321011" y="141848"/>
                  </a:lnTo>
                  <a:lnTo>
                    <a:pt x="313588" y="129364"/>
                  </a:lnTo>
                  <a:close/>
                  <a:moveTo>
                    <a:pt x="527050" y="3175"/>
                  </a:moveTo>
                  <a:lnTo>
                    <a:pt x="312791" y="128025"/>
                  </a:lnTo>
                  <a:lnTo>
                    <a:pt x="312032" y="126749"/>
                  </a:lnTo>
                  <a:close/>
                  <a:moveTo>
                    <a:pt x="598488" y="0"/>
                  </a:moveTo>
                  <a:lnTo>
                    <a:pt x="333726" y="163231"/>
                  </a:lnTo>
                  <a:lnTo>
                    <a:pt x="329250" y="155704"/>
                  </a:lnTo>
                  <a:close/>
                </a:path>
              </a:pathLst>
            </a:custGeom>
            <a:noFill/>
            <a:ln w="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3" name="Freeform 8"/>
            <p:cNvSpPr>
              <a:spLocks/>
            </p:cNvSpPr>
            <p:nvPr/>
          </p:nvSpPr>
          <p:spPr bwMode="auto">
            <a:xfrm rot="18077857">
              <a:off x="2771304" y="3170355"/>
              <a:ext cx="531813" cy="530225"/>
            </a:xfrm>
            <a:custGeom>
              <a:avLst/>
              <a:gdLst>
                <a:gd name="T0" fmla="*/ 86 w 335"/>
                <a:gd name="T1" fmla="*/ 21 h 334"/>
                <a:gd name="T2" fmla="*/ 112 w 335"/>
                <a:gd name="T3" fmla="*/ 9 h 334"/>
                <a:gd name="T4" fmla="*/ 138 w 335"/>
                <a:gd name="T5" fmla="*/ 2 h 334"/>
                <a:gd name="T6" fmla="*/ 164 w 335"/>
                <a:gd name="T7" fmla="*/ 0 h 334"/>
                <a:gd name="T8" fmla="*/ 173 w 335"/>
                <a:gd name="T9" fmla="*/ 0 h 334"/>
                <a:gd name="T10" fmla="*/ 185 w 335"/>
                <a:gd name="T11" fmla="*/ 0 h 334"/>
                <a:gd name="T12" fmla="*/ 190 w 335"/>
                <a:gd name="T13" fmla="*/ 0 h 334"/>
                <a:gd name="T14" fmla="*/ 216 w 335"/>
                <a:gd name="T15" fmla="*/ 7 h 334"/>
                <a:gd name="T16" fmla="*/ 228 w 335"/>
                <a:gd name="T17" fmla="*/ 11 h 334"/>
                <a:gd name="T18" fmla="*/ 245 w 335"/>
                <a:gd name="T19" fmla="*/ 19 h 334"/>
                <a:gd name="T20" fmla="*/ 247 w 335"/>
                <a:gd name="T21" fmla="*/ 19 h 334"/>
                <a:gd name="T22" fmla="*/ 264 w 335"/>
                <a:gd name="T23" fmla="*/ 30 h 334"/>
                <a:gd name="T24" fmla="*/ 278 w 335"/>
                <a:gd name="T25" fmla="*/ 40 h 334"/>
                <a:gd name="T26" fmla="*/ 280 w 335"/>
                <a:gd name="T27" fmla="*/ 42 h 334"/>
                <a:gd name="T28" fmla="*/ 285 w 335"/>
                <a:gd name="T29" fmla="*/ 49 h 334"/>
                <a:gd name="T30" fmla="*/ 290 w 335"/>
                <a:gd name="T31" fmla="*/ 54 h 334"/>
                <a:gd name="T32" fmla="*/ 302 w 335"/>
                <a:gd name="T33" fmla="*/ 66 h 334"/>
                <a:gd name="T34" fmla="*/ 313 w 335"/>
                <a:gd name="T35" fmla="*/ 83 h 334"/>
                <a:gd name="T36" fmla="*/ 320 w 335"/>
                <a:gd name="T37" fmla="*/ 99 h 334"/>
                <a:gd name="T38" fmla="*/ 325 w 335"/>
                <a:gd name="T39" fmla="*/ 109 h 334"/>
                <a:gd name="T40" fmla="*/ 325 w 335"/>
                <a:gd name="T41" fmla="*/ 111 h 334"/>
                <a:gd name="T42" fmla="*/ 328 w 335"/>
                <a:gd name="T43" fmla="*/ 121 h 334"/>
                <a:gd name="T44" fmla="*/ 332 w 335"/>
                <a:gd name="T45" fmla="*/ 135 h 334"/>
                <a:gd name="T46" fmla="*/ 332 w 335"/>
                <a:gd name="T47" fmla="*/ 144 h 334"/>
                <a:gd name="T48" fmla="*/ 335 w 335"/>
                <a:gd name="T49" fmla="*/ 163 h 334"/>
                <a:gd name="T50" fmla="*/ 335 w 335"/>
                <a:gd name="T51" fmla="*/ 180 h 334"/>
                <a:gd name="T52" fmla="*/ 330 w 335"/>
                <a:gd name="T53" fmla="*/ 204 h 334"/>
                <a:gd name="T54" fmla="*/ 325 w 335"/>
                <a:gd name="T55" fmla="*/ 220 h 334"/>
                <a:gd name="T56" fmla="*/ 325 w 335"/>
                <a:gd name="T57" fmla="*/ 225 h 334"/>
                <a:gd name="T58" fmla="*/ 311 w 335"/>
                <a:gd name="T59" fmla="*/ 253 h 334"/>
                <a:gd name="T60" fmla="*/ 306 w 335"/>
                <a:gd name="T61" fmla="*/ 261 h 334"/>
                <a:gd name="T62" fmla="*/ 275 w 335"/>
                <a:gd name="T63" fmla="*/ 294 h 334"/>
                <a:gd name="T64" fmla="*/ 254 w 335"/>
                <a:gd name="T65" fmla="*/ 31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334">
                  <a:moveTo>
                    <a:pt x="81" y="23"/>
                  </a:moveTo>
                  <a:lnTo>
                    <a:pt x="86" y="21"/>
                  </a:lnTo>
                  <a:lnTo>
                    <a:pt x="57" y="40"/>
                  </a:lnTo>
                  <a:lnTo>
                    <a:pt x="112" y="9"/>
                  </a:lnTo>
                  <a:lnTo>
                    <a:pt x="38" y="59"/>
                  </a:lnTo>
                  <a:lnTo>
                    <a:pt x="138" y="2"/>
                  </a:lnTo>
                  <a:lnTo>
                    <a:pt x="24" y="78"/>
                  </a:lnTo>
                  <a:lnTo>
                    <a:pt x="164" y="0"/>
                  </a:lnTo>
                  <a:lnTo>
                    <a:pt x="19" y="87"/>
                  </a:lnTo>
                  <a:lnTo>
                    <a:pt x="173" y="0"/>
                  </a:lnTo>
                  <a:lnTo>
                    <a:pt x="14" y="99"/>
                  </a:lnTo>
                  <a:lnTo>
                    <a:pt x="185" y="0"/>
                  </a:lnTo>
                  <a:lnTo>
                    <a:pt x="12" y="102"/>
                  </a:lnTo>
                  <a:lnTo>
                    <a:pt x="190" y="0"/>
                  </a:lnTo>
                  <a:lnTo>
                    <a:pt x="5" y="130"/>
                  </a:lnTo>
                  <a:lnTo>
                    <a:pt x="216" y="7"/>
                  </a:lnTo>
                  <a:lnTo>
                    <a:pt x="3" y="142"/>
                  </a:lnTo>
                  <a:lnTo>
                    <a:pt x="228" y="11"/>
                  </a:lnTo>
                  <a:lnTo>
                    <a:pt x="0" y="159"/>
                  </a:lnTo>
                  <a:lnTo>
                    <a:pt x="245" y="19"/>
                  </a:lnTo>
                  <a:lnTo>
                    <a:pt x="0" y="161"/>
                  </a:lnTo>
                  <a:lnTo>
                    <a:pt x="247" y="19"/>
                  </a:lnTo>
                  <a:lnTo>
                    <a:pt x="0" y="182"/>
                  </a:lnTo>
                  <a:lnTo>
                    <a:pt x="264" y="30"/>
                  </a:lnTo>
                  <a:lnTo>
                    <a:pt x="3" y="197"/>
                  </a:lnTo>
                  <a:lnTo>
                    <a:pt x="278" y="40"/>
                  </a:lnTo>
                  <a:lnTo>
                    <a:pt x="3" y="201"/>
                  </a:lnTo>
                  <a:lnTo>
                    <a:pt x="280" y="42"/>
                  </a:lnTo>
                  <a:lnTo>
                    <a:pt x="5" y="211"/>
                  </a:lnTo>
                  <a:lnTo>
                    <a:pt x="285" y="49"/>
                  </a:lnTo>
                  <a:lnTo>
                    <a:pt x="7" y="216"/>
                  </a:lnTo>
                  <a:lnTo>
                    <a:pt x="290" y="54"/>
                  </a:lnTo>
                  <a:lnTo>
                    <a:pt x="14" y="232"/>
                  </a:lnTo>
                  <a:lnTo>
                    <a:pt x="302" y="66"/>
                  </a:lnTo>
                  <a:lnTo>
                    <a:pt x="22" y="249"/>
                  </a:lnTo>
                  <a:lnTo>
                    <a:pt x="313" y="83"/>
                  </a:lnTo>
                  <a:lnTo>
                    <a:pt x="33" y="265"/>
                  </a:lnTo>
                  <a:lnTo>
                    <a:pt x="320" y="99"/>
                  </a:lnTo>
                  <a:lnTo>
                    <a:pt x="38" y="275"/>
                  </a:lnTo>
                  <a:lnTo>
                    <a:pt x="325" y="109"/>
                  </a:lnTo>
                  <a:lnTo>
                    <a:pt x="41" y="275"/>
                  </a:lnTo>
                  <a:lnTo>
                    <a:pt x="325" y="111"/>
                  </a:lnTo>
                  <a:lnTo>
                    <a:pt x="48" y="284"/>
                  </a:lnTo>
                  <a:lnTo>
                    <a:pt x="328" y="121"/>
                  </a:lnTo>
                  <a:lnTo>
                    <a:pt x="57" y="294"/>
                  </a:lnTo>
                  <a:lnTo>
                    <a:pt x="332" y="135"/>
                  </a:lnTo>
                  <a:lnTo>
                    <a:pt x="67" y="299"/>
                  </a:lnTo>
                  <a:lnTo>
                    <a:pt x="332" y="144"/>
                  </a:lnTo>
                  <a:lnTo>
                    <a:pt x="81" y="310"/>
                  </a:lnTo>
                  <a:lnTo>
                    <a:pt x="335" y="163"/>
                  </a:lnTo>
                  <a:lnTo>
                    <a:pt x="95" y="318"/>
                  </a:lnTo>
                  <a:lnTo>
                    <a:pt x="335" y="180"/>
                  </a:lnTo>
                  <a:lnTo>
                    <a:pt x="119" y="327"/>
                  </a:lnTo>
                  <a:lnTo>
                    <a:pt x="330" y="204"/>
                  </a:lnTo>
                  <a:lnTo>
                    <a:pt x="135" y="332"/>
                  </a:lnTo>
                  <a:lnTo>
                    <a:pt x="325" y="220"/>
                  </a:lnTo>
                  <a:lnTo>
                    <a:pt x="140" y="332"/>
                  </a:lnTo>
                  <a:lnTo>
                    <a:pt x="325" y="225"/>
                  </a:lnTo>
                  <a:lnTo>
                    <a:pt x="171" y="334"/>
                  </a:lnTo>
                  <a:lnTo>
                    <a:pt x="311" y="253"/>
                  </a:lnTo>
                  <a:lnTo>
                    <a:pt x="181" y="334"/>
                  </a:lnTo>
                  <a:lnTo>
                    <a:pt x="306" y="261"/>
                  </a:lnTo>
                  <a:lnTo>
                    <a:pt x="226" y="325"/>
                  </a:lnTo>
                  <a:lnTo>
                    <a:pt x="275" y="294"/>
                  </a:lnTo>
                  <a:lnTo>
                    <a:pt x="249" y="313"/>
                  </a:lnTo>
                  <a:lnTo>
                    <a:pt x="254" y="310"/>
                  </a:lnTo>
                </a:path>
              </a:pathLst>
            </a:custGeom>
            <a:noFill/>
            <a:ln w="0" cap="rnd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57" name="16_2"/>
          <p:cNvGrpSpPr/>
          <p:nvPr>
            <p:custDataLst>
              <p:tags r:id="rId4"/>
            </p:custDataLst>
          </p:nvPr>
        </p:nvGrpSpPr>
        <p:grpSpPr>
          <a:xfrm>
            <a:off x="3934450" y="2366069"/>
            <a:ext cx="1262063" cy="1281113"/>
            <a:chOff x="2146300" y="2219325"/>
            <a:chExt cx="1262063" cy="1281113"/>
          </a:xfrm>
        </p:grpSpPr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146300" y="3055938"/>
              <a:ext cx="441325" cy="444500"/>
            </a:xfrm>
            <a:custGeom>
              <a:avLst/>
              <a:gdLst>
                <a:gd name="T0" fmla="*/ 71 w 278"/>
                <a:gd name="T1" fmla="*/ 0 h 280"/>
                <a:gd name="T2" fmla="*/ 71 w 278"/>
                <a:gd name="T3" fmla="*/ 0 h 280"/>
                <a:gd name="T4" fmla="*/ 69 w 278"/>
                <a:gd name="T5" fmla="*/ 14 h 280"/>
                <a:gd name="T6" fmla="*/ 78 w 278"/>
                <a:gd name="T7" fmla="*/ 10 h 280"/>
                <a:gd name="T8" fmla="*/ 64 w 278"/>
                <a:gd name="T9" fmla="*/ 29 h 280"/>
                <a:gd name="T10" fmla="*/ 81 w 278"/>
                <a:gd name="T11" fmla="*/ 19 h 280"/>
                <a:gd name="T12" fmla="*/ 57 w 278"/>
                <a:gd name="T13" fmla="*/ 52 h 280"/>
                <a:gd name="T14" fmla="*/ 90 w 278"/>
                <a:gd name="T15" fmla="*/ 36 h 280"/>
                <a:gd name="T16" fmla="*/ 52 w 278"/>
                <a:gd name="T17" fmla="*/ 71 h 280"/>
                <a:gd name="T18" fmla="*/ 95 w 278"/>
                <a:gd name="T19" fmla="*/ 45 h 280"/>
                <a:gd name="T20" fmla="*/ 50 w 278"/>
                <a:gd name="T21" fmla="*/ 81 h 280"/>
                <a:gd name="T22" fmla="*/ 100 w 278"/>
                <a:gd name="T23" fmla="*/ 52 h 280"/>
                <a:gd name="T24" fmla="*/ 48 w 278"/>
                <a:gd name="T25" fmla="*/ 93 h 280"/>
                <a:gd name="T26" fmla="*/ 102 w 278"/>
                <a:gd name="T27" fmla="*/ 59 h 280"/>
                <a:gd name="T28" fmla="*/ 45 w 278"/>
                <a:gd name="T29" fmla="*/ 104 h 280"/>
                <a:gd name="T30" fmla="*/ 107 w 278"/>
                <a:gd name="T31" fmla="*/ 69 h 280"/>
                <a:gd name="T32" fmla="*/ 38 w 278"/>
                <a:gd name="T33" fmla="*/ 128 h 280"/>
                <a:gd name="T34" fmla="*/ 114 w 278"/>
                <a:gd name="T35" fmla="*/ 83 h 280"/>
                <a:gd name="T36" fmla="*/ 33 w 278"/>
                <a:gd name="T37" fmla="*/ 147 h 280"/>
                <a:gd name="T38" fmla="*/ 121 w 278"/>
                <a:gd name="T39" fmla="*/ 97 h 280"/>
                <a:gd name="T40" fmla="*/ 33 w 278"/>
                <a:gd name="T41" fmla="*/ 147 h 280"/>
                <a:gd name="T42" fmla="*/ 121 w 278"/>
                <a:gd name="T43" fmla="*/ 97 h 280"/>
                <a:gd name="T44" fmla="*/ 26 w 278"/>
                <a:gd name="T45" fmla="*/ 171 h 280"/>
                <a:gd name="T46" fmla="*/ 128 w 278"/>
                <a:gd name="T47" fmla="*/ 112 h 280"/>
                <a:gd name="T48" fmla="*/ 24 w 278"/>
                <a:gd name="T49" fmla="*/ 185 h 280"/>
                <a:gd name="T50" fmla="*/ 268 w 278"/>
                <a:gd name="T51" fmla="*/ 43 h 280"/>
                <a:gd name="T52" fmla="*/ 19 w 278"/>
                <a:gd name="T53" fmla="*/ 199 h 280"/>
                <a:gd name="T54" fmla="*/ 237 w 278"/>
                <a:gd name="T55" fmla="*/ 74 h 280"/>
                <a:gd name="T56" fmla="*/ 17 w 278"/>
                <a:gd name="T57" fmla="*/ 211 h 280"/>
                <a:gd name="T58" fmla="*/ 216 w 278"/>
                <a:gd name="T59" fmla="*/ 95 h 280"/>
                <a:gd name="T60" fmla="*/ 14 w 278"/>
                <a:gd name="T61" fmla="*/ 216 h 280"/>
                <a:gd name="T62" fmla="*/ 204 w 278"/>
                <a:gd name="T63" fmla="*/ 107 h 280"/>
                <a:gd name="T64" fmla="*/ 10 w 278"/>
                <a:gd name="T65" fmla="*/ 237 h 280"/>
                <a:gd name="T66" fmla="*/ 164 w 278"/>
                <a:gd name="T67" fmla="*/ 147 h 280"/>
                <a:gd name="T68" fmla="*/ 5 w 278"/>
                <a:gd name="T69" fmla="*/ 254 h 280"/>
                <a:gd name="T70" fmla="*/ 176 w 278"/>
                <a:gd name="T71" fmla="*/ 154 h 280"/>
                <a:gd name="T72" fmla="*/ 0 w 278"/>
                <a:gd name="T73" fmla="*/ 266 h 280"/>
                <a:gd name="T74" fmla="*/ 185 w 278"/>
                <a:gd name="T75" fmla="*/ 159 h 280"/>
                <a:gd name="T76" fmla="*/ 0 w 278"/>
                <a:gd name="T77" fmla="*/ 280 h 280"/>
                <a:gd name="T78" fmla="*/ 199 w 278"/>
                <a:gd name="T79" fmla="*/ 166 h 280"/>
                <a:gd name="T80" fmla="*/ 40 w 278"/>
                <a:gd name="T81" fmla="*/ 271 h 280"/>
                <a:gd name="T82" fmla="*/ 211 w 278"/>
                <a:gd name="T83" fmla="*/ 171 h 280"/>
                <a:gd name="T84" fmla="*/ 64 w 278"/>
                <a:gd name="T85" fmla="*/ 263 h 280"/>
                <a:gd name="T86" fmla="*/ 218 w 278"/>
                <a:gd name="T87" fmla="*/ 176 h 280"/>
                <a:gd name="T88" fmla="*/ 102 w 278"/>
                <a:gd name="T89" fmla="*/ 254 h 280"/>
                <a:gd name="T90" fmla="*/ 228 w 278"/>
                <a:gd name="T91" fmla="*/ 180 h 280"/>
                <a:gd name="T92" fmla="*/ 169 w 278"/>
                <a:gd name="T93" fmla="*/ 235 h 280"/>
                <a:gd name="T94" fmla="*/ 247 w 278"/>
                <a:gd name="T95" fmla="*/ 190 h 280"/>
                <a:gd name="T96" fmla="*/ 235 w 278"/>
                <a:gd name="T97" fmla="*/ 218 h 280"/>
                <a:gd name="T98" fmla="*/ 266 w 278"/>
                <a:gd name="T99" fmla="*/ 199 h 280"/>
                <a:gd name="T100" fmla="*/ 242 w 278"/>
                <a:gd name="T101" fmla="*/ 216 h 280"/>
                <a:gd name="T102" fmla="*/ 268 w 278"/>
                <a:gd name="T103" fmla="*/ 202 h 280"/>
                <a:gd name="T104" fmla="*/ 278 w 278"/>
                <a:gd name="T105" fmla="*/ 207 h 280"/>
                <a:gd name="T106" fmla="*/ 278 w 278"/>
                <a:gd name="T107" fmla="*/ 20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8" h="280">
                  <a:moveTo>
                    <a:pt x="71" y="0"/>
                  </a:moveTo>
                  <a:lnTo>
                    <a:pt x="71" y="0"/>
                  </a:lnTo>
                  <a:lnTo>
                    <a:pt x="69" y="14"/>
                  </a:lnTo>
                  <a:lnTo>
                    <a:pt x="78" y="10"/>
                  </a:lnTo>
                  <a:lnTo>
                    <a:pt x="64" y="29"/>
                  </a:lnTo>
                  <a:lnTo>
                    <a:pt x="81" y="19"/>
                  </a:lnTo>
                  <a:lnTo>
                    <a:pt x="57" y="52"/>
                  </a:lnTo>
                  <a:lnTo>
                    <a:pt x="90" y="36"/>
                  </a:lnTo>
                  <a:lnTo>
                    <a:pt x="52" y="71"/>
                  </a:lnTo>
                  <a:lnTo>
                    <a:pt x="95" y="45"/>
                  </a:lnTo>
                  <a:lnTo>
                    <a:pt x="50" y="81"/>
                  </a:lnTo>
                  <a:lnTo>
                    <a:pt x="100" y="52"/>
                  </a:lnTo>
                  <a:lnTo>
                    <a:pt x="48" y="93"/>
                  </a:lnTo>
                  <a:lnTo>
                    <a:pt x="102" y="59"/>
                  </a:lnTo>
                  <a:lnTo>
                    <a:pt x="45" y="104"/>
                  </a:lnTo>
                  <a:lnTo>
                    <a:pt x="107" y="69"/>
                  </a:lnTo>
                  <a:lnTo>
                    <a:pt x="38" y="128"/>
                  </a:lnTo>
                  <a:lnTo>
                    <a:pt x="114" y="83"/>
                  </a:lnTo>
                  <a:lnTo>
                    <a:pt x="33" y="147"/>
                  </a:lnTo>
                  <a:lnTo>
                    <a:pt x="121" y="97"/>
                  </a:lnTo>
                  <a:lnTo>
                    <a:pt x="33" y="147"/>
                  </a:lnTo>
                  <a:lnTo>
                    <a:pt x="121" y="97"/>
                  </a:lnTo>
                  <a:lnTo>
                    <a:pt x="26" y="171"/>
                  </a:lnTo>
                  <a:lnTo>
                    <a:pt x="128" y="112"/>
                  </a:lnTo>
                  <a:lnTo>
                    <a:pt x="24" y="185"/>
                  </a:lnTo>
                  <a:lnTo>
                    <a:pt x="268" y="43"/>
                  </a:lnTo>
                  <a:lnTo>
                    <a:pt x="19" y="199"/>
                  </a:lnTo>
                  <a:lnTo>
                    <a:pt x="237" y="74"/>
                  </a:lnTo>
                  <a:lnTo>
                    <a:pt x="17" y="211"/>
                  </a:lnTo>
                  <a:lnTo>
                    <a:pt x="216" y="95"/>
                  </a:lnTo>
                  <a:lnTo>
                    <a:pt x="14" y="216"/>
                  </a:lnTo>
                  <a:lnTo>
                    <a:pt x="204" y="107"/>
                  </a:lnTo>
                  <a:lnTo>
                    <a:pt x="10" y="237"/>
                  </a:lnTo>
                  <a:lnTo>
                    <a:pt x="164" y="147"/>
                  </a:lnTo>
                  <a:lnTo>
                    <a:pt x="5" y="254"/>
                  </a:lnTo>
                  <a:lnTo>
                    <a:pt x="176" y="154"/>
                  </a:lnTo>
                  <a:lnTo>
                    <a:pt x="0" y="266"/>
                  </a:lnTo>
                  <a:lnTo>
                    <a:pt x="185" y="159"/>
                  </a:lnTo>
                  <a:lnTo>
                    <a:pt x="0" y="280"/>
                  </a:lnTo>
                  <a:lnTo>
                    <a:pt x="199" y="166"/>
                  </a:lnTo>
                  <a:lnTo>
                    <a:pt x="40" y="271"/>
                  </a:lnTo>
                  <a:lnTo>
                    <a:pt x="211" y="171"/>
                  </a:lnTo>
                  <a:lnTo>
                    <a:pt x="64" y="263"/>
                  </a:lnTo>
                  <a:lnTo>
                    <a:pt x="218" y="176"/>
                  </a:lnTo>
                  <a:lnTo>
                    <a:pt x="102" y="254"/>
                  </a:lnTo>
                  <a:lnTo>
                    <a:pt x="228" y="180"/>
                  </a:lnTo>
                  <a:lnTo>
                    <a:pt x="169" y="235"/>
                  </a:lnTo>
                  <a:lnTo>
                    <a:pt x="247" y="190"/>
                  </a:lnTo>
                  <a:lnTo>
                    <a:pt x="235" y="218"/>
                  </a:lnTo>
                  <a:lnTo>
                    <a:pt x="266" y="199"/>
                  </a:lnTo>
                  <a:lnTo>
                    <a:pt x="242" y="216"/>
                  </a:lnTo>
                  <a:lnTo>
                    <a:pt x="268" y="202"/>
                  </a:lnTo>
                  <a:lnTo>
                    <a:pt x="278" y="207"/>
                  </a:lnTo>
                  <a:lnTo>
                    <a:pt x="278" y="207"/>
                  </a:lnTo>
                </a:path>
              </a:pathLst>
            </a:custGeom>
            <a:noFill/>
            <a:ln w="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356" name="chenying0907 1355"/>
            <p:cNvGrpSpPr/>
            <p:nvPr/>
          </p:nvGrpSpPr>
          <p:grpSpPr>
            <a:xfrm>
              <a:off x="2354263" y="2219325"/>
              <a:ext cx="1054100" cy="1017588"/>
              <a:chOff x="2354263" y="2219325"/>
              <a:chExt cx="1054100" cy="1017588"/>
            </a:xfrm>
          </p:grpSpPr>
          <p:sp>
            <p:nvSpPr>
              <p:cNvPr id="22" name="Freeform 18"/>
              <p:cNvSpPr>
                <a:spLocks/>
              </p:cNvSpPr>
              <p:nvPr/>
            </p:nvSpPr>
            <p:spPr bwMode="auto">
              <a:xfrm>
                <a:off x="3057525" y="2471738"/>
                <a:ext cx="350838" cy="211138"/>
              </a:xfrm>
              <a:custGeom>
                <a:avLst/>
                <a:gdLst>
                  <a:gd name="T0" fmla="*/ 0 w 221"/>
                  <a:gd name="T1" fmla="*/ 105 h 133"/>
                  <a:gd name="T2" fmla="*/ 181 w 221"/>
                  <a:gd name="T3" fmla="*/ 0 h 133"/>
                  <a:gd name="T4" fmla="*/ 10 w 221"/>
                  <a:gd name="T5" fmla="*/ 107 h 133"/>
                  <a:gd name="T6" fmla="*/ 190 w 221"/>
                  <a:gd name="T7" fmla="*/ 3 h 133"/>
                  <a:gd name="T8" fmla="*/ 22 w 221"/>
                  <a:gd name="T9" fmla="*/ 109 h 133"/>
                  <a:gd name="T10" fmla="*/ 202 w 221"/>
                  <a:gd name="T11" fmla="*/ 5 h 133"/>
                  <a:gd name="T12" fmla="*/ 41 w 221"/>
                  <a:gd name="T13" fmla="*/ 117 h 133"/>
                  <a:gd name="T14" fmla="*/ 221 w 221"/>
                  <a:gd name="T15" fmla="*/ 12 h 133"/>
                  <a:gd name="T16" fmla="*/ 67 w 221"/>
                  <a:gd name="T17" fmla="*/ 121 h 133"/>
                  <a:gd name="T18" fmla="*/ 200 w 221"/>
                  <a:gd name="T19" fmla="*/ 45 h 133"/>
                  <a:gd name="T20" fmla="*/ 88 w 221"/>
                  <a:gd name="T21" fmla="*/ 128 h 133"/>
                  <a:gd name="T22" fmla="*/ 154 w 221"/>
                  <a:gd name="T23" fmla="*/ 91 h 133"/>
                  <a:gd name="T24" fmla="*/ 95 w 221"/>
                  <a:gd name="T25" fmla="*/ 131 h 133"/>
                  <a:gd name="T26" fmla="*/ 140 w 221"/>
                  <a:gd name="T27" fmla="*/ 105 h 133"/>
                  <a:gd name="T28" fmla="*/ 102 w 221"/>
                  <a:gd name="T29" fmla="*/ 133 h 133"/>
                  <a:gd name="T30" fmla="*/ 126 w 221"/>
                  <a:gd name="T31" fmla="*/ 119 h 133"/>
                  <a:gd name="T32" fmla="*/ 109 w 221"/>
                  <a:gd name="T33" fmla="*/ 133 h 133"/>
                  <a:gd name="T34" fmla="*/ 112 w 221"/>
                  <a:gd name="T3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1" h="133">
                    <a:moveTo>
                      <a:pt x="0" y="105"/>
                    </a:moveTo>
                    <a:lnTo>
                      <a:pt x="181" y="0"/>
                    </a:lnTo>
                    <a:lnTo>
                      <a:pt x="10" y="107"/>
                    </a:lnTo>
                    <a:lnTo>
                      <a:pt x="190" y="3"/>
                    </a:lnTo>
                    <a:lnTo>
                      <a:pt x="22" y="109"/>
                    </a:lnTo>
                    <a:lnTo>
                      <a:pt x="202" y="5"/>
                    </a:lnTo>
                    <a:lnTo>
                      <a:pt x="41" y="117"/>
                    </a:lnTo>
                    <a:lnTo>
                      <a:pt x="221" y="12"/>
                    </a:lnTo>
                    <a:lnTo>
                      <a:pt x="67" y="121"/>
                    </a:lnTo>
                    <a:lnTo>
                      <a:pt x="200" y="45"/>
                    </a:lnTo>
                    <a:lnTo>
                      <a:pt x="88" y="128"/>
                    </a:lnTo>
                    <a:lnTo>
                      <a:pt x="154" y="91"/>
                    </a:lnTo>
                    <a:lnTo>
                      <a:pt x="95" y="131"/>
                    </a:lnTo>
                    <a:lnTo>
                      <a:pt x="140" y="105"/>
                    </a:lnTo>
                    <a:lnTo>
                      <a:pt x="102" y="133"/>
                    </a:lnTo>
                    <a:lnTo>
                      <a:pt x="126" y="119"/>
                    </a:lnTo>
                    <a:lnTo>
                      <a:pt x="109" y="133"/>
                    </a:lnTo>
                    <a:lnTo>
                      <a:pt x="112" y="133"/>
                    </a:lnTo>
                  </a:path>
                </a:pathLst>
              </a:custGeom>
              <a:noFill/>
              <a:ln w="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9"/>
              <p:cNvSpPr>
                <a:spLocks/>
              </p:cNvSpPr>
              <p:nvPr/>
            </p:nvSpPr>
            <p:spPr bwMode="auto">
              <a:xfrm>
                <a:off x="2354263" y="2219325"/>
                <a:ext cx="990600" cy="1017588"/>
              </a:xfrm>
              <a:custGeom>
                <a:avLst/>
                <a:gdLst>
                  <a:gd name="T0" fmla="*/ 500 w 624"/>
                  <a:gd name="T1" fmla="*/ 0 h 641"/>
                  <a:gd name="T2" fmla="*/ 503 w 624"/>
                  <a:gd name="T3" fmla="*/ 0 h 641"/>
                  <a:gd name="T4" fmla="*/ 493 w 624"/>
                  <a:gd name="T5" fmla="*/ 10 h 641"/>
                  <a:gd name="T6" fmla="*/ 503 w 624"/>
                  <a:gd name="T7" fmla="*/ 3 h 641"/>
                  <a:gd name="T8" fmla="*/ 474 w 624"/>
                  <a:gd name="T9" fmla="*/ 29 h 641"/>
                  <a:gd name="T10" fmla="*/ 505 w 624"/>
                  <a:gd name="T11" fmla="*/ 10 h 641"/>
                  <a:gd name="T12" fmla="*/ 446 w 624"/>
                  <a:gd name="T13" fmla="*/ 57 h 641"/>
                  <a:gd name="T14" fmla="*/ 507 w 624"/>
                  <a:gd name="T15" fmla="*/ 22 h 641"/>
                  <a:gd name="T16" fmla="*/ 431 w 624"/>
                  <a:gd name="T17" fmla="*/ 72 h 641"/>
                  <a:gd name="T18" fmla="*/ 510 w 624"/>
                  <a:gd name="T19" fmla="*/ 26 h 641"/>
                  <a:gd name="T20" fmla="*/ 412 w 624"/>
                  <a:gd name="T21" fmla="*/ 91 h 641"/>
                  <a:gd name="T22" fmla="*/ 510 w 624"/>
                  <a:gd name="T23" fmla="*/ 34 h 641"/>
                  <a:gd name="T24" fmla="*/ 405 w 624"/>
                  <a:gd name="T25" fmla="*/ 95 h 641"/>
                  <a:gd name="T26" fmla="*/ 512 w 624"/>
                  <a:gd name="T27" fmla="*/ 36 h 641"/>
                  <a:gd name="T28" fmla="*/ 384 w 624"/>
                  <a:gd name="T29" fmla="*/ 131 h 641"/>
                  <a:gd name="T30" fmla="*/ 517 w 624"/>
                  <a:gd name="T31" fmla="*/ 55 h 641"/>
                  <a:gd name="T32" fmla="*/ 386 w 624"/>
                  <a:gd name="T33" fmla="*/ 140 h 641"/>
                  <a:gd name="T34" fmla="*/ 519 w 624"/>
                  <a:gd name="T35" fmla="*/ 64 h 641"/>
                  <a:gd name="T36" fmla="*/ 391 w 624"/>
                  <a:gd name="T37" fmla="*/ 155 h 641"/>
                  <a:gd name="T38" fmla="*/ 522 w 624"/>
                  <a:gd name="T39" fmla="*/ 79 h 641"/>
                  <a:gd name="T40" fmla="*/ 391 w 624"/>
                  <a:gd name="T41" fmla="*/ 157 h 641"/>
                  <a:gd name="T42" fmla="*/ 524 w 624"/>
                  <a:gd name="T43" fmla="*/ 81 h 641"/>
                  <a:gd name="T44" fmla="*/ 396 w 624"/>
                  <a:gd name="T45" fmla="*/ 176 h 641"/>
                  <a:gd name="T46" fmla="*/ 529 w 624"/>
                  <a:gd name="T47" fmla="*/ 100 h 641"/>
                  <a:gd name="T48" fmla="*/ 401 w 624"/>
                  <a:gd name="T49" fmla="*/ 190 h 641"/>
                  <a:gd name="T50" fmla="*/ 531 w 624"/>
                  <a:gd name="T51" fmla="*/ 112 h 641"/>
                  <a:gd name="T52" fmla="*/ 401 w 624"/>
                  <a:gd name="T53" fmla="*/ 193 h 641"/>
                  <a:gd name="T54" fmla="*/ 533 w 624"/>
                  <a:gd name="T55" fmla="*/ 117 h 641"/>
                  <a:gd name="T56" fmla="*/ 403 w 624"/>
                  <a:gd name="T57" fmla="*/ 202 h 641"/>
                  <a:gd name="T58" fmla="*/ 536 w 624"/>
                  <a:gd name="T59" fmla="*/ 124 h 641"/>
                  <a:gd name="T60" fmla="*/ 405 w 624"/>
                  <a:gd name="T61" fmla="*/ 209 h 641"/>
                  <a:gd name="T62" fmla="*/ 538 w 624"/>
                  <a:gd name="T63" fmla="*/ 131 h 641"/>
                  <a:gd name="T64" fmla="*/ 410 w 624"/>
                  <a:gd name="T65" fmla="*/ 226 h 641"/>
                  <a:gd name="T66" fmla="*/ 555 w 624"/>
                  <a:gd name="T67" fmla="*/ 140 h 641"/>
                  <a:gd name="T68" fmla="*/ 377 w 624"/>
                  <a:gd name="T69" fmla="*/ 264 h 641"/>
                  <a:gd name="T70" fmla="*/ 581 w 624"/>
                  <a:gd name="T71" fmla="*/ 147 h 641"/>
                  <a:gd name="T72" fmla="*/ 325 w 624"/>
                  <a:gd name="T73" fmla="*/ 316 h 641"/>
                  <a:gd name="T74" fmla="*/ 607 w 624"/>
                  <a:gd name="T75" fmla="*/ 155 h 641"/>
                  <a:gd name="T76" fmla="*/ 294 w 624"/>
                  <a:gd name="T77" fmla="*/ 349 h 641"/>
                  <a:gd name="T78" fmla="*/ 624 w 624"/>
                  <a:gd name="T79" fmla="*/ 159 h 641"/>
                  <a:gd name="T80" fmla="*/ 289 w 624"/>
                  <a:gd name="T81" fmla="*/ 352 h 641"/>
                  <a:gd name="T82" fmla="*/ 443 w 624"/>
                  <a:gd name="T83" fmla="*/ 264 h 641"/>
                  <a:gd name="T84" fmla="*/ 261 w 624"/>
                  <a:gd name="T85" fmla="*/ 380 h 641"/>
                  <a:gd name="T86" fmla="*/ 415 w 624"/>
                  <a:gd name="T87" fmla="*/ 292 h 641"/>
                  <a:gd name="T88" fmla="*/ 225 w 624"/>
                  <a:gd name="T89" fmla="*/ 418 h 641"/>
                  <a:gd name="T90" fmla="*/ 377 w 624"/>
                  <a:gd name="T91" fmla="*/ 330 h 641"/>
                  <a:gd name="T92" fmla="*/ 199 w 624"/>
                  <a:gd name="T93" fmla="*/ 444 h 641"/>
                  <a:gd name="T94" fmla="*/ 351 w 624"/>
                  <a:gd name="T95" fmla="*/ 354 h 641"/>
                  <a:gd name="T96" fmla="*/ 151 w 624"/>
                  <a:gd name="T97" fmla="*/ 489 h 641"/>
                  <a:gd name="T98" fmla="*/ 306 w 624"/>
                  <a:gd name="T99" fmla="*/ 401 h 641"/>
                  <a:gd name="T100" fmla="*/ 116 w 624"/>
                  <a:gd name="T101" fmla="*/ 527 h 641"/>
                  <a:gd name="T102" fmla="*/ 268 w 624"/>
                  <a:gd name="T103" fmla="*/ 439 h 641"/>
                  <a:gd name="T104" fmla="*/ 64 w 624"/>
                  <a:gd name="T105" fmla="*/ 579 h 641"/>
                  <a:gd name="T106" fmla="*/ 216 w 624"/>
                  <a:gd name="T107" fmla="*/ 492 h 641"/>
                  <a:gd name="T108" fmla="*/ 30 w 624"/>
                  <a:gd name="T109" fmla="*/ 613 h 641"/>
                  <a:gd name="T110" fmla="*/ 182 w 624"/>
                  <a:gd name="T111" fmla="*/ 525 h 641"/>
                  <a:gd name="T112" fmla="*/ 21 w 624"/>
                  <a:gd name="T113" fmla="*/ 622 h 641"/>
                  <a:gd name="T114" fmla="*/ 175 w 624"/>
                  <a:gd name="T115" fmla="*/ 532 h 641"/>
                  <a:gd name="T116" fmla="*/ 0 w 624"/>
                  <a:gd name="T117" fmla="*/ 641 h 641"/>
                  <a:gd name="T118" fmla="*/ 154 w 624"/>
                  <a:gd name="T119" fmla="*/ 553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24" h="641">
                    <a:moveTo>
                      <a:pt x="500" y="0"/>
                    </a:moveTo>
                    <a:lnTo>
                      <a:pt x="503" y="0"/>
                    </a:lnTo>
                    <a:lnTo>
                      <a:pt x="493" y="10"/>
                    </a:lnTo>
                    <a:lnTo>
                      <a:pt x="503" y="3"/>
                    </a:lnTo>
                    <a:lnTo>
                      <a:pt x="474" y="29"/>
                    </a:lnTo>
                    <a:lnTo>
                      <a:pt x="505" y="10"/>
                    </a:lnTo>
                    <a:lnTo>
                      <a:pt x="446" y="57"/>
                    </a:lnTo>
                    <a:lnTo>
                      <a:pt x="507" y="22"/>
                    </a:lnTo>
                    <a:lnTo>
                      <a:pt x="431" y="72"/>
                    </a:lnTo>
                    <a:lnTo>
                      <a:pt x="510" y="26"/>
                    </a:lnTo>
                    <a:lnTo>
                      <a:pt x="412" y="91"/>
                    </a:lnTo>
                    <a:lnTo>
                      <a:pt x="510" y="34"/>
                    </a:lnTo>
                    <a:lnTo>
                      <a:pt x="405" y="95"/>
                    </a:lnTo>
                    <a:lnTo>
                      <a:pt x="512" y="36"/>
                    </a:lnTo>
                    <a:lnTo>
                      <a:pt x="384" y="131"/>
                    </a:lnTo>
                    <a:lnTo>
                      <a:pt x="517" y="55"/>
                    </a:lnTo>
                    <a:lnTo>
                      <a:pt x="386" y="140"/>
                    </a:lnTo>
                    <a:lnTo>
                      <a:pt x="519" y="64"/>
                    </a:lnTo>
                    <a:lnTo>
                      <a:pt x="391" y="155"/>
                    </a:lnTo>
                    <a:lnTo>
                      <a:pt x="522" y="79"/>
                    </a:lnTo>
                    <a:lnTo>
                      <a:pt x="391" y="157"/>
                    </a:lnTo>
                    <a:lnTo>
                      <a:pt x="524" y="81"/>
                    </a:lnTo>
                    <a:lnTo>
                      <a:pt x="396" y="176"/>
                    </a:lnTo>
                    <a:lnTo>
                      <a:pt x="529" y="100"/>
                    </a:lnTo>
                    <a:lnTo>
                      <a:pt x="401" y="190"/>
                    </a:lnTo>
                    <a:lnTo>
                      <a:pt x="531" y="112"/>
                    </a:lnTo>
                    <a:lnTo>
                      <a:pt x="401" y="193"/>
                    </a:lnTo>
                    <a:lnTo>
                      <a:pt x="533" y="117"/>
                    </a:lnTo>
                    <a:lnTo>
                      <a:pt x="403" y="202"/>
                    </a:lnTo>
                    <a:lnTo>
                      <a:pt x="536" y="124"/>
                    </a:lnTo>
                    <a:lnTo>
                      <a:pt x="405" y="209"/>
                    </a:lnTo>
                    <a:lnTo>
                      <a:pt x="538" y="131"/>
                    </a:lnTo>
                    <a:lnTo>
                      <a:pt x="410" y="226"/>
                    </a:lnTo>
                    <a:lnTo>
                      <a:pt x="555" y="140"/>
                    </a:lnTo>
                    <a:lnTo>
                      <a:pt x="377" y="264"/>
                    </a:lnTo>
                    <a:lnTo>
                      <a:pt x="581" y="147"/>
                    </a:lnTo>
                    <a:lnTo>
                      <a:pt x="325" y="316"/>
                    </a:lnTo>
                    <a:lnTo>
                      <a:pt x="607" y="155"/>
                    </a:lnTo>
                    <a:lnTo>
                      <a:pt x="294" y="349"/>
                    </a:lnTo>
                    <a:lnTo>
                      <a:pt x="624" y="159"/>
                    </a:lnTo>
                    <a:lnTo>
                      <a:pt x="289" y="352"/>
                    </a:lnTo>
                    <a:lnTo>
                      <a:pt x="443" y="264"/>
                    </a:lnTo>
                    <a:lnTo>
                      <a:pt x="261" y="380"/>
                    </a:lnTo>
                    <a:lnTo>
                      <a:pt x="415" y="292"/>
                    </a:lnTo>
                    <a:lnTo>
                      <a:pt x="225" y="418"/>
                    </a:lnTo>
                    <a:lnTo>
                      <a:pt x="377" y="330"/>
                    </a:lnTo>
                    <a:lnTo>
                      <a:pt x="199" y="444"/>
                    </a:lnTo>
                    <a:lnTo>
                      <a:pt x="351" y="354"/>
                    </a:lnTo>
                    <a:lnTo>
                      <a:pt x="151" y="489"/>
                    </a:lnTo>
                    <a:lnTo>
                      <a:pt x="306" y="401"/>
                    </a:lnTo>
                    <a:lnTo>
                      <a:pt x="116" y="527"/>
                    </a:lnTo>
                    <a:lnTo>
                      <a:pt x="268" y="439"/>
                    </a:lnTo>
                    <a:lnTo>
                      <a:pt x="64" y="579"/>
                    </a:lnTo>
                    <a:lnTo>
                      <a:pt x="216" y="492"/>
                    </a:lnTo>
                    <a:lnTo>
                      <a:pt x="30" y="613"/>
                    </a:lnTo>
                    <a:lnTo>
                      <a:pt x="182" y="525"/>
                    </a:lnTo>
                    <a:lnTo>
                      <a:pt x="21" y="622"/>
                    </a:lnTo>
                    <a:lnTo>
                      <a:pt x="175" y="532"/>
                    </a:lnTo>
                    <a:lnTo>
                      <a:pt x="0" y="641"/>
                    </a:lnTo>
                    <a:lnTo>
                      <a:pt x="154" y="553"/>
                    </a:lnTo>
                  </a:path>
                </a:pathLst>
              </a:custGeom>
              <a:noFill/>
              <a:ln w="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95" name="16_1"/>
          <p:cNvGrpSpPr/>
          <p:nvPr>
            <p:custDataLst>
              <p:tags r:id="rId5"/>
            </p:custDataLst>
          </p:nvPr>
        </p:nvGrpSpPr>
        <p:grpSpPr>
          <a:xfrm>
            <a:off x="6096000" y="2976604"/>
            <a:ext cx="4467334" cy="1747796"/>
            <a:chOff x="6765490" y="2805984"/>
            <a:chExt cx="4467334" cy="1747796"/>
          </a:xfrm>
        </p:grpSpPr>
        <p:sp>
          <p:nvSpPr>
            <p:cNvPr id="96" name="文本框 95"/>
            <p:cNvSpPr txBox="1"/>
            <p:nvPr/>
          </p:nvSpPr>
          <p:spPr>
            <a:xfrm>
              <a:off x="6765490" y="3230341"/>
              <a:ext cx="446733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1"/>
                  </a:solidFill>
                  <a:latin typeface="+mn-ea"/>
                </a:rPr>
                <a:t>I am the long for </a:t>
              </a:r>
              <a:r>
                <a:rPr lang="en-US" altLang="zh-CN" sz="2000" dirty="0" err="1">
                  <a:solidFill>
                    <a:schemeClr val="accent1"/>
                  </a:solidFill>
                  <a:latin typeface="+mn-ea"/>
                </a:rPr>
                <a:t>thant</a:t>
              </a:r>
              <a:r>
                <a:rPr lang="en-US" altLang="zh-CN" sz="2000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sz="2000" dirty="0" err="1">
                  <a:solidFill>
                    <a:schemeClr val="accent1"/>
                  </a:solidFill>
                  <a:latin typeface="+mn-ea"/>
                </a:rPr>
                <a:t>somts</a:t>
              </a:r>
              <a:r>
                <a:rPr lang="en-US" altLang="zh-CN" sz="2000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sz="2000" dirty="0" err="1">
                  <a:solidFill>
                    <a:schemeClr val="accent1"/>
                  </a:solidFill>
                  <a:latin typeface="+mn-ea"/>
                </a:rPr>
                <a:t>dmxtout</a:t>
              </a:r>
              <a:r>
                <a:rPr lang="en-US" altLang="zh-CN" sz="2000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sz="2000" dirty="0" err="1">
                  <a:solidFill>
                    <a:schemeClr val="accent1"/>
                  </a:solidFill>
                  <a:latin typeface="+mn-ea"/>
                </a:rPr>
                <a:t>cadstot</a:t>
              </a:r>
              <a:r>
                <a:rPr lang="en-US" altLang="zh-CN" sz="2000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sz="2000" dirty="0" err="1">
                  <a:solidFill>
                    <a:schemeClr val="accent1"/>
                  </a:solidFill>
                  <a:latin typeface="+mn-ea"/>
                </a:rPr>
                <a:t>comta</a:t>
              </a:r>
              <a:r>
                <a:rPr lang="en-US" altLang="zh-CN" sz="2000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sz="2000" dirty="0" err="1">
                  <a:solidFill>
                    <a:schemeClr val="accent1"/>
                  </a:solidFill>
                  <a:latin typeface="+mn-ea"/>
                </a:rPr>
                <a:t>tdsot</a:t>
              </a:r>
              <a:r>
                <a:rPr lang="en-US" altLang="zh-CN" sz="2000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sz="2000" dirty="0" err="1">
                  <a:solidFill>
                    <a:schemeClr val="accent1"/>
                  </a:solidFill>
                  <a:latin typeface="+mn-ea"/>
                </a:rPr>
                <a:t>ssdtout</a:t>
              </a:r>
              <a:r>
                <a:rPr lang="en-US" altLang="zh-CN" sz="2000" dirty="0">
                  <a:solidFill>
                    <a:schemeClr val="accent1"/>
                  </a:solidFill>
                  <a:latin typeface="+mn-ea"/>
                </a:rPr>
                <a:t> am the long for </a:t>
              </a:r>
              <a:r>
                <a:rPr lang="en-US" altLang="zh-CN" sz="2000" dirty="0" err="1">
                  <a:solidFill>
                    <a:schemeClr val="accent1"/>
                  </a:solidFill>
                  <a:latin typeface="+mn-ea"/>
                </a:rPr>
                <a:t>thant</a:t>
              </a:r>
              <a:r>
                <a:rPr lang="en-US" altLang="zh-CN" sz="2000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sz="2000" dirty="0" err="1">
                  <a:solidFill>
                    <a:schemeClr val="accent1"/>
                  </a:solidFill>
                  <a:latin typeface="+mn-ea"/>
                </a:rPr>
                <a:t>somts</a:t>
              </a:r>
              <a:r>
                <a:rPr lang="en-US" altLang="zh-CN" sz="2000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sz="2000" dirty="0" err="1">
                  <a:solidFill>
                    <a:schemeClr val="accent1"/>
                  </a:solidFill>
                  <a:latin typeface="+mn-ea"/>
                </a:rPr>
                <a:t>dmxtout</a:t>
              </a:r>
              <a:r>
                <a:rPr lang="en-US" altLang="zh-CN" sz="2000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sz="2000" dirty="0" err="1">
                  <a:solidFill>
                    <a:schemeClr val="accent1"/>
                  </a:solidFill>
                  <a:latin typeface="+mn-ea"/>
                </a:rPr>
                <a:t>cadstot</a:t>
              </a:r>
              <a:r>
                <a:rPr lang="en-US" altLang="zh-CN" sz="2000" dirty="0">
                  <a:solidFill>
                    <a:schemeClr val="accent1"/>
                  </a:solidFill>
                  <a:latin typeface="+mn-ea"/>
                </a:rPr>
                <a:t>. I am the long for.</a:t>
              </a:r>
              <a:endParaRPr lang="zh-CN" altLang="en-US" sz="2000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6765490" y="2805984"/>
              <a:ext cx="3792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5"/>
                  </a:solidFill>
                  <a:latin typeface="+mj-ea"/>
                  <a:ea typeface="+mj-ea"/>
                </a:rPr>
                <a:t>TEMPATE MORE</a:t>
              </a:r>
              <a:endParaRPr lang="zh-CN" altLang="en-US" sz="24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908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13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41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44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2_5"/>
          <p:cNvGrpSpPr/>
          <p:nvPr>
            <p:custDataLst>
              <p:tags r:id="rId1"/>
            </p:custDataLst>
          </p:nvPr>
        </p:nvGrpSpPr>
        <p:grpSpPr>
          <a:xfrm>
            <a:off x="5312781" y="1856833"/>
            <a:ext cx="899262" cy="976388"/>
            <a:chOff x="5038628" y="2357164"/>
            <a:chExt cx="2114744" cy="2296116"/>
          </a:xfrm>
        </p:grpSpPr>
        <p:grpSp>
          <p:nvGrpSpPr>
            <p:cNvPr id="18" name="chenying0907 17"/>
            <p:cNvGrpSpPr/>
            <p:nvPr/>
          </p:nvGrpSpPr>
          <p:grpSpPr>
            <a:xfrm>
              <a:off x="5174686" y="3043148"/>
              <a:ext cx="1479164" cy="1610132"/>
              <a:chOff x="5174686" y="3043148"/>
              <a:chExt cx="1479164" cy="1610132"/>
            </a:xfrm>
          </p:grpSpPr>
          <p:sp>
            <p:nvSpPr>
              <p:cNvPr id="5" name="Freeform 5"/>
              <p:cNvSpPr>
                <a:spLocks/>
              </p:cNvSpPr>
              <p:nvPr/>
            </p:nvSpPr>
            <p:spPr bwMode="auto">
              <a:xfrm>
                <a:off x="5174686" y="3043148"/>
                <a:ext cx="1479164" cy="1610132"/>
              </a:xfrm>
              <a:custGeom>
                <a:avLst/>
                <a:gdLst>
                  <a:gd name="T0" fmla="*/ 2 w 30"/>
                  <a:gd name="T1" fmla="*/ 2 h 33"/>
                  <a:gd name="T2" fmla="*/ 1 w 30"/>
                  <a:gd name="T3" fmla="*/ 31 h 33"/>
                  <a:gd name="T4" fmla="*/ 18 w 30"/>
                  <a:gd name="T5" fmla="*/ 32 h 33"/>
                  <a:gd name="T6" fmla="*/ 28 w 30"/>
                  <a:gd name="T7" fmla="*/ 30 h 33"/>
                  <a:gd name="T8" fmla="*/ 28 w 30"/>
                  <a:gd name="T9" fmla="*/ 15 h 33"/>
                  <a:gd name="T10" fmla="*/ 28 w 30"/>
                  <a:gd name="T11" fmla="*/ 3 h 33"/>
                  <a:gd name="T12" fmla="*/ 13 w 30"/>
                  <a:gd name="T13" fmla="*/ 2 h 33"/>
                  <a:gd name="T14" fmla="*/ 2 w 30"/>
                  <a:gd name="T1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33">
                    <a:moveTo>
                      <a:pt x="2" y="2"/>
                    </a:moveTo>
                    <a:cubicBezTo>
                      <a:pt x="2" y="11"/>
                      <a:pt x="0" y="21"/>
                      <a:pt x="1" y="31"/>
                    </a:cubicBezTo>
                    <a:cubicBezTo>
                      <a:pt x="5" y="33"/>
                      <a:pt x="13" y="31"/>
                      <a:pt x="18" y="32"/>
                    </a:cubicBezTo>
                    <a:cubicBezTo>
                      <a:pt x="22" y="32"/>
                      <a:pt x="27" y="33"/>
                      <a:pt x="28" y="30"/>
                    </a:cubicBezTo>
                    <a:cubicBezTo>
                      <a:pt x="30" y="27"/>
                      <a:pt x="28" y="19"/>
                      <a:pt x="28" y="15"/>
                    </a:cubicBezTo>
                    <a:cubicBezTo>
                      <a:pt x="28" y="11"/>
                      <a:pt x="29" y="7"/>
                      <a:pt x="28" y="3"/>
                    </a:cubicBezTo>
                    <a:cubicBezTo>
                      <a:pt x="23" y="2"/>
                      <a:pt x="18" y="2"/>
                      <a:pt x="13" y="2"/>
                    </a:cubicBezTo>
                    <a:cubicBezTo>
                      <a:pt x="9" y="1"/>
                      <a:pt x="5" y="0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" name="Freeform 6"/>
              <p:cNvSpPr>
                <a:spLocks/>
              </p:cNvSpPr>
              <p:nvPr/>
            </p:nvSpPr>
            <p:spPr bwMode="auto">
              <a:xfrm>
                <a:off x="5324912" y="3189524"/>
                <a:ext cx="1128634" cy="1317381"/>
              </a:xfrm>
              <a:custGeom>
                <a:avLst/>
                <a:gdLst>
                  <a:gd name="T0" fmla="*/ 2 w 23"/>
                  <a:gd name="T1" fmla="*/ 3 h 27"/>
                  <a:gd name="T2" fmla="*/ 0 w 23"/>
                  <a:gd name="T3" fmla="*/ 26 h 27"/>
                  <a:gd name="T4" fmla="*/ 23 w 23"/>
                  <a:gd name="T5" fmla="*/ 26 h 27"/>
                  <a:gd name="T6" fmla="*/ 23 w 23"/>
                  <a:gd name="T7" fmla="*/ 14 h 27"/>
                  <a:gd name="T8" fmla="*/ 22 w 23"/>
                  <a:gd name="T9" fmla="*/ 4 h 27"/>
                  <a:gd name="T10" fmla="*/ 12 w 23"/>
                  <a:gd name="T11" fmla="*/ 2 h 27"/>
                  <a:gd name="T12" fmla="*/ 2 w 23"/>
                  <a:gd name="T13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7">
                    <a:moveTo>
                      <a:pt x="2" y="3"/>
                    </a:moveTo>
                    <a:cubicBezTo>
                      <a:pt x="3" y="9"/>
                      <a:pt x="0" y="19"/>
                      <a:pt x="0" y="26"/>
                    </a:cubicBezTo>
                    <a:cubicBezTo>
                      <a:pt x="8" y="27"/>
                      <a:pt x="16" y="27"/>
                      <a:pt x="23" y="26"/>
                    </a:cubicBezTo>
                    <a:cubicBezTo>
                      <a:pt x="23" y="22"/>
                      <a:pt x="23" y="18"/>
                      <a:pt x="23" y="14"/>
                    </a:cubicBezTo>
                    <a:cubicBezTo>
                      <a:pt x="23" y="12"/>
                      <a:pt x="23" y="6"/>
                      <a:pt x="22" y="4"/>
                    </a:cubicBezTo>
                    <a:cubicBezTo>
                      <a:pt x="21" y="1"/>
                      <a:pt x="15" y="2"/>
                      <a:pt x="12" y="2"/>
                    </a:cubicBezTo>
                    <a:cubicBezTo>
                      <a:pt x="9" y="2"/>
                      <a:pt x="2" y="0"/>
                      <a:pt x="2" y="2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" name="chenying0907 16"/>
            <p:cNvGrpSpPr/>
            <p:nvPr/>
          </p:nvGrpSpPr>
          <p:grpSpPr>
            <a:xfrm>
              <a:off x="5038628" y="2357164"/>
              <a:ext cx="2114744" cy="1949107"/>
              <a:chOff x="7192390" y="914444"/>
              <a:chExt cx="2114744" cy="1949107"/>
            </a:xfrm>
          </p:grpSpPr>
          <p:sp>
            <p:nvSpPr>
              <p:cNvPr id="7" name="Freeform 7"/>
              <p:cNvSpPr>
                <a:spLocks/>
              </p:cNvSpPr>
              <p:nvPr/>
            </p:nvSpPr>
            <p:spPr bwMode="auto">
              <a:xfrm>
                <a:off x="7192390" y="914444"/>
                <a:ext cx="2114744" cy="1949107"/>
              </a:xfrm>
              <a:custGeom>
                <a:avLst/>
                <a:gdLst>
                  <a:gd name="T0" fmla="*/ 0 w 43"/>
                  <a:gd name="T1" fmla="*/ 16 h 40"/>
                  <a:gd name="T2" fmla="*/ 13 w 43"/>
                  <a:gd name="T3" fmla="*/ 32 h 40"/>
                  <a:gd name="T4" fmla="*/ 19 w 43"/>
                  <a:gd name="T5" fmla="*/ 40 h 40"/>
                  <a:gd name="T6" fmla="*/ 43 w 43"/>
                  <a:gd name="T7" fmla="*/ 0 h 40"/>
                  <a:gd name="T8" fmla="*/ 19 w 43"/>
                  <a:gd name="T9" fmla="*/ 29 h 40"/>
                  <a:gd name="T10" fmla="*/ 13 w 43"/>
                  <a:gd name="T11" fmla="*/ 13 h 40"/>
                  <a:gd name="T12" fmla="*/ 1 w 43"/>
                  <a:gd name="T13" fmla="*/ 17 h 40"/>
                  <a:gd name="T14" fmla="*/ 11 w 43"/>
                  <a:gd name="T15" fmla="*/ 13 h 40"/>
                  <a:gd name="T16" fmla="*/ 2 w 43"/>
                  <a:gd name="T17" fmla="*/ 20 h 40"/>
                  <a:gd name="T18" fmla="*/ 12 w 43"/>
                  <a:gd name="T19" fmla="*/ 15 h 40"/>
                  <a:gd name="T20" fmla="*/ 4 w 43"/>
                  <a:gd name="T21" fmla="*/ 22 h 40"/>
                  <a:gd name="T22" fmla="*/ 14 w 43"/>
                  <a:gd name="T23" fmla="*/ 18 h 40"/>
                  <a:gd name="T24" fmla="*/ 7 w 43"/>
                  <a:gd name="T25" fmla="*/ 25 h 40"/>
                  <a:gd name="T26" fmla="*/ 15 w 43"/>
                  <a:gd name="T27" fmla="*/ 20 h 40"/>
                  <a:gd name="T28" fmla="*/ 8 w 43"/>
                  <a:gd name="T29" fmla="*/ 28 h 40"/>
                  <a:gd name="T30" fmla="*/ 15 w 43"/>
                  <a:gd name="T31" fmla="*/ 24 h 40"/>
                  <a:gd name="T32" fmla="*/ 11 w 43"/>
                  <a:gd name="T33" fmla="*/ 30 h 40"/>
                  <a:gd name="T34" fmla="*/ 16 w 43"/>
                  <a:gd name="T35" fmla="*/ 25 h 40"/>
                  <a:gd name="T36" fmla="*/ 12 w 43"/>
                  <a:gd name="T37" fmla="*/ 31 h 40"/>
                  <a:gd name="T38" fmla="*/ 17 w 43"/>
                  <a:gd name="T39" fmla="*/ 28 h 40"/>
                  <a:gd name="T40" fmla="*/ 14 w 43"/>
                  <a:gd name="T41" fmla="*/ 33 h 40"/>
                  <a:gd name="T42" fmla="*/ 19 w 43"/>
                  <a:gd name="T43" fmla="*/ 29 h 40"/>
                  <a:gd name="T44" fmla="*/ 17 w 43"/>
                  <a:gd name="T45" fmla="*/ 36 h 40"/>
                  <a:gd name="T46" fmla="*/ 19 w 43"/>
                  <a:gd name="T47" fmla="*/ 31 h 40"/>
                  <a:gd name="T48" fmla="*/ 19 w 43"/>
                  <a:gd name="T49" fmla="*/ 38 h 40"/>
                  <a:gd name="T50" fmla="*/ 20 w 43"/>
                  <a:gd name="T51" fmla="*/ 28 h 40"/>
                  <a:gd name="T52" fmla="*/ 21 w 43"/>
                  <a:gd name="T53" fmla="*/ 36 h 40"/>
                  <a:gd name="T54" fmla="*/ 21 w 43"/>
                  <a:gd name="T55" fmla="*/ 26 h 40"/>
                  <a:gd name="T56" fmla="*/ 23 w 43"/>
                  <a:gd name="T57" fmla="*/ 31 h 40"/>
                  <a:gd name="T58" fmla="*/ 23 w 43"/>
                  <a:gd name="T59" fmla="*/ 24 h 40"/>
                  <a:gd name="T60" fmla="*/ 25 w 43"/>
                  <a:gd name="T61" fmla="*/ 29 h 40"/>
                  <a:gd name="T62" fmla="*/ 26 w 43"/>
                  <a:gd name="T63" fmla="*/ 21 h 40"/>
                  <a:gd name="T64" fmla="*/ 27 w 43"/>
                  <a:gd name="T65" fmla="*/ 27 h 40"/>
                  <a:gd name="T66" fmla="*/ 28 w 43"/>
                  <a:gd name="T67" fmla="*/ 21 h 40"/>
                  <a:gd name="T68" fmla="*/ 29 w 43"/>
                  <a:gd name="T69" fmla="*/ 24 h 40"/>
                  <a:gd name="T70" fmla="*/ 29 w 43"/>
                  <a:gd name="T71" fmla="*/ 19 h 40"/>
                  <a:gd name="T72" fmla="*/ 31 w 43"/>
                  <a:gd name="T73" fmla="*/ 22 h 40"/>
                  <a:gd name="T74" fmla="*/ 32 w 43"/>
                  <a:gd name="T75" fmla="*/ 15 h 40"/>
                  <a:gd name="T76" fmla="*/ 33 w 43"/>
                  <a:gd name="T77" fmla="*/ 19 h 40"/>
                  <a:gd name="T78" fmla="*/ 34 w 43"/>
                  <a:gd name="T79" fmla="*/ 13 h 40"/>
                  <a:gd name="T80" fmla="*/ 35 w 43"/>
                  <a:gd name="T81" fmla="*/ 16 h 40"/>
                  <a:gd name="T82" fmla="*/ 36 w 43"/>
                  <a:gd name="T83" fmla="*/ 9 h 40"/>
                  <a:gd name="T84" fmla="*/ 37 w 43"/>
                  <a:gd name="T85" fmla="*/ 12 h 40"/>
                  <a:gd name="T86" fmla="*/ 38 w 43"/>
                  <a:gd name="T87" fmla="*/ 8 h 40"/>
                  <a:gd name="T88" fmla="*/ 38 w 43"/>
                  <a:gd name="T89" fmla="*/ 10 h 40"/>
                  <a:gd name="T90" fmla="*/ 39 w 43"/>
                  <a:gd name="T91" fmla="*/ 7 h 40"/>
                  <a:gd name="T92" fmla="*/ 40 w 43"/>
                  <a:gd name="T93" fmla="*/ 9 h 40"/>
                  <a:gd name="T94" fmla="*/ 41 w 43"/>
                  <a:gd name="T95" fmla="*/ 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" h="40">
                    <a:moveTo>
                      <a:pt x="0" y="16"/>
                    </a:moveTo>
                    <a:cubicBezTo>
                      <a:pt x="3" y="21"/>
                      <a:pt x="9" y="27"/>
                      <a:pt x="13" y="32"/>
                    </a:cubicBezTo>
                    <a:cubicBezTo>
                      <a:pt x="15" y="35"/>
                      <a:pt x="16" y="38"/>
                      <a:pt x="19" y="40"/>
                    </a:cubicBezTo>
                    <a:cubicBezTo>
                      <a:pt x="28" y="27"/>
                      <a:pt x="37" y="14"/>
                      <a:pt x="43" y="0"/>
                    </a:cubicBezTo>
                    <a:cubicBezTo>
                      <a:pt x="35" y="9"/>
                      <a:pt x="27" y="20"/>
                      <a:pt x="19" y="29"/>
                    </a:cubicBezTo>
                    <a:cubicBezTo>
                      <a:pt x="18" y="25"/>
                      <a:pt x="16" y="15"/>
                      <a:pt x="13" y="13"/>
                    </a:cubicBezTo>
                    <a:cubicBezTo>
                      <a:pt x="10" y="10"/>
                      <a:pt x="5" y="15"/>
                      <a:pt x="1" y="17"/>
                    </a:cubicBezTo>
                    <a:cubicBezTo>
                      <a:pt x="5" y="17"/>
                      <a:pt x="8" y="15"/>
                      <a:pt x="11" y="13"/>
                    </a:cubicBezTo>
                    <a:cubicBezTo>
                      <a:pt x="8" y="14"/>
                      <a:pt x="4" y="17"/>
                      <a:pt x="2" y="20"/>
                    </a:cubicBezTo>
                    <a:cubicBezTo>
                      <a:pt x="6" y="19"/>
                      <a:pt x="9" y="17"/>
                      <a:pt x="12" y="15"/>
                    </a:cubicBezTo>
                    <a:cubicBezTo>
                      <a:pt x="9" y="16"/>
                      <a:pt x="7" y="20"/>
                      <a:pt x="4" y="22"/>
                    </a:cubicBezTo>
                    <a:cubicBezTo>
                      <a:pt x="7" y="23"/>
                      <a:pt x="11" y="19"/>
                      <a:pt x="14" y="18"/>
                    </a:cubicBezTo>
                    <a:cubicBezTo>
                      <a:pt x="12" y="19"/>
                      <a:pt x="8" y="22"/>
                      <a:pt x="7" y="25"/>
                    </a:cubicBezTo>
                    <a:cubicBezTo>
                      <a:pt x="10" y="24"/>
                      <a:pt x="13" y="22"/>
                      <a:pt x="15" y="20"/>
                    </a:cubicBezTo>
                    <a:cubicBezTo>
                      <a:pt x="13" y="22"/>
                      <a:pt x="10" y="25"/>
                      <a:pt x="8" y="28"/>
                    </a:cubicBezTo>
                    <a:cubicBezTo>
                      <a:pt x="11" y="27"/>
                      <a:pt x="13" y="25"/>
                      <a:pt x="15" y="24"/>
                    </a:cubicBezTo>
                    <a:cubicBezTo>
                      <a:pt x="13" y="25"/>
                      <a:pt x="12" y="28"/>
                      <a:pt x="11" y="30"/>
                    </a:cubicBezTo>
                    <a:cubicBezTo>
                      <a:pt x="13" y="28"/>
                      <a:pt x="14" y="27"/>
                      <a:pt x="16" y="25"/>
                    </a:cubicBezTo>
                    <a:cubicBezTo>
                      <a:pt x="14" y="27"/>
                      <a:pt x="12" y="29"/>
                      <a:pt x="12" y="31"/>
                    </a:cubicBezTo>
                    <a:cubicBezTo>
                      <a:pt x="14" y="31"/>
                      <a:pt x="16" y="29"/>
                      <a:pt x="17" y="28"/>
                    </a:cubicBezTo>
                    <a:cubicBezTo>
                      <a:pt x="15" y="29"/>
                      <a:pt x="14" y="31"/>
                      <a:pt x="14" y="33"/>
                    </a:cubicBezTo>
                    <a:cubicBezTo>
                      <a:pt x="16" y="33"/>
                      <a:pt x="18" y="31"/>
                      <a:pt x="19" y="29"/>
                    </a:cubicBezTo>
                    <a:cubicBezTo>
                      <a:pt x="17" y="31"/>
                      <a:pt x="16" y="34"/>
                      <a:pt x="17" y="36"/>
                    </a:cubicBezTo>
                    <a:cubicBezTo>
                      <a:pt x="19" y="36"/>
                      <a:pt x="19" y="33"/>
                      <a:pt x="19" y="31"/>
                    </a:cubicBezTo>
                    <a:cubicBezTo>
                      <a:pt x="18" y="33"/>
                      <a:pt x="18" y="35"/>
                      <a:pt x="19" y="38"/>
                    </a:cubicBezTo>
                    <a:cubicBezTo>
                      <a:pt x="20" y="35"/>
                      <a:pt x="20" y="31"/>
                      <a:pt x="20" y="28"/>
                    </a:cubicBezTo>
                    <a:cubicBezTo>
                      <a:pt x="20" y="30"/>
                      <a:pt x="20" y="33"/>
                      <a:pt x="21" y="36"/>
                    </a:cubicBezTo>
                    <a:cubicBezTo>
                      <a:pt x="22" y="33"/>
                      <a:pt x="21" y="29"/>
                      <a:pt x="21" y="26"/>
                    </a:cubicBezTo>
                    <a:cubicBezTo>
                      <a:pt x="22" y="27"/>
                      <a:pt x="22" y="29"/>
                      <a:pt x="23" y="31"/>
                    </a:cubicBezTo>
                    <a:cubicBezTo>
                      <a:pt x="24" y="29"/>
                      <a:pt x="23" y="26"/>
                      <a:pt x="23" y="24"/>
                    </a:cubicBezTo>
                    <a:cubicBezTo>
                      <a:pt x="24" y="26"/>
                      <a:pt x="24" y="28"/>
                      <a:pt x="25" y="29"/>
                    </a:cubicBezTo>
                    <a:cubicBezTo>
                      <a:pt x="25" y="27"/>
                      <a:pt x="25" y="24"/>
                      <a:pt x="26" y="21"/>
                    </a:cubicBezTo>
                    <a:cubicBezTo>
                      <a:pt x="26" y="23"/>
                      <a:pt x="26" y="25"/>
                      <a:pt x="27" y="27"/>
                    </a:cubicBezTo>
                    <a:cubicBezTo>
                      <a:pt x="28" y="25"/>
                      <a:pt x="27" y="23"/>
                      <a:pt x="28" y="21"/>
                    </a:cubicBezTo>
                    <a:cubicBezTo>
                      <a:pt x="28" y="22"/>
                      <a:pt x="28" y="23"/>
                      <a:pt x="29" y="24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20"/>
                      <a:pt x="30" y="21"/>
                      <a:pt x="31" y="22"/>
                    </a:cubicBezTo>
                    <a:cubicBezTo>
                      <a:pt x="32" y="20"/>
                      <a:pt x="31" y="17"/>
                      <a:pt x="32" y="15"/>
                    </a:cubicBezTo>
                    <a:cubicBezTo>
                      <a:pt x="32" y="16"/>
                      <a:pt x="33" y="18"/>
                      <a:pt x="33" y="19"/>
                    </a:cubicBezTo>
                    <a:cubicBezTo>
                      <a:pt x="34" y="17"/>
                      <a:pt x="34" y="15"/>
                      <a:pt x="34" y="13"/>
                    </a:cubicBezTo>
                    <a:cubicBezTo>
                      <a:pt x="35" y="14"/>
                      <a:pt x="35" y="15"/>
                      <a:pt x="35" y="16"/>
                    </a:cubicBezTo>
                    <a:cubicBezTo>
                      <a:pt x="36" y="14"/>
                      <a:pt x="36" y="11"/>
                      <a:pt x="36" y="9"/>
                    </a:cubicBezTo>
                    <a:cubicBezTo>
                      <a:pt x="36" y="10"/>
                      <a:pt x="37" y="12"/>
                      <a:pt x="37" y="12"/>
                    </a:cubicBezTo>
                    <a:cubicBezTo>
                      <a:pt x="37" y="11"/>
                      <a:pt x="37" y="9"/>
                      <a:pt x="38" y="8"/>
                    </a:cubicBezTo>
                    <a:cubicBezTo>
                      <a:pt x="38" y="8"/>
                      <a:pt x="38" y="9"/>
                      <a:pt x="38" y="10"/>
                    </a:cubicBezTo>
                    <a:cubicBezTo>
                      <a:pt x="39" y="9"/>
                      <a:pt x="39" y="8"/>
                      <a:pt x="39" y="7"/>
                    </a:cubicBezTo>
                    <a:cubicBezTo>
                      <a:pt x="40" y="8"/>
                      <a:pt x="40" y="8"/>
                      <a:pt x="40" y="9"/>
                    </a:cubicBezTo>
                    <a:cubicBezTo>
                      <a:pt x="40" y="7"/>
                      <a:pt x="41" y="6"/>
                      <a:pt x="41" y="5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8"/>
              <p:cNvSpPr>
                <a:spLocks/>
              </p:cNvSpPr>
              <p:nvPr/>
            </p:nvSpPr>
            <p:spPr bwMode="auto">
              <a:xfrm>
                <a:off x="7338766" y="1546170"/>
                <a:ext cx="789659" cy="978406"/>
              </a:xfrm>
              <a:custGeom>
                <a:avLst/>
                <a:gdLst>
                  <a:gd name="T0" fmla="*/ 1 w 16"/>
                  <a:gd name="T1" fmla="*/ 4 h 20"/>
                  <a:gd name="T2" fmla="*/ 8 w 16"/>
                  <a:gd name="T3" fmla="*/ 0 h 20"/>
                  <a:gd name="T4" fmla="*/ 0 w 16"/>
                  <a:gd name="T5" fmla="*/ 8 h 20"/>
                  <a:gd name="T6" fmla="*/ 9 w 16"/>
                  <a:gd name="T7" fmla="*/ 1 h 20"/>
                  <a:gd name="T8" fmla="*/ 3 w 16"/>
                  <a:gd name="T9" fmla="*/ 8 h 20"/>
                  <a:gd name="T10" fmla="*/ 10 w 16"/>
                  <a:gd name="T11" fmla="*/ 1 h 20"/>
                  <a:gd name="T12" fmla="*/ 5 w 16"/>
                  <a:gd name="T13" fmla="*/ 8 h 20"/>
                  <a:gd name="T14" fmla="*/ 10 w 16"/>
                  <a:gd name="T15" fmla="*/ 3 h 20"/>
                  <a:gd name="T16" fmla="*/ 5 w 16"/>
                  <a:gd name="T17" fmla="*/ 8 h 20"/>
                  <a:gd name="T18" fmla="*/ 11 w 16"/>
                  <a:gd name="T19" fmla="*/ 2 h 20"/>
                  <a:gd name="T20" fmla="*/ 6 w 16"/>
                  <a:gd name="T21" fmla="*/ 9 h 20"/>
                  <a:gd name="T22" fmla="*/ 11 w 16"/>
                  <a:gd name="T23" fmla="*/ 4 h 20"/>
                  <a:gd name="T24" fmla="*/ 7 w 16"/>
                  <a:gd name="T25" fmla="*/ 11 h 20"/>
                  <a:gd name="T26" fmla="*/ 12 w 16"/>
                  <a:gd name="T27" fmla="*/ 6 h 20"/>
                  <a:gd name="T28" fmla="*/ 9 w 16"/>
                  <a:gd name="T29" fmla="*/ 11 h 20"/>
                  <a:gd name="T30" fmla="*/ 12 w 16"/>
                  <a:gd name="T31" fmla="*/ 7 h 20"/>
                  <a:gd name="T32" fmla="*/ 10 w 16"/>
                  <a:gd name="T33" fmla="*/ 12 h 20"/>
                  <a:gd name="T34" fmla="*/ 10 w 16"/>
                  <a:gd name="T35" fmla="*/ 5 h 20"/>
                  <a:gd name="T36" fmla="*/ 15 w 16"/>
                  <a:gd name="T37" fmla="*/ 15 h 20"/>
                  <a:gd name="T38" fmla="*/ 11 w 16"/>
                  <a:gd name="T39" fmla="*/ 2 h 20"/>
                  <a:gd name="T40" fmla="*/ 16 w 16"/>
                  <a:gd name="T41" fmla="*/ 15 h 20"/>
                  <a:gd name="T42" fmla="*/ 9 w 16"/>
                  <a:gd name="T43" fmla="*/ 3 h 20"/>
                  <a:gd name="T44" fmla="*/ 12 w 16"/>
                  <a:gd name="T45" fmla="*/ 11 h 20"/>
                  <a:gd name="T46" fmla="*/ 15 w 16"/>
                  <a:gd name="T47" fmla="*/ 18 h 20"/>
                  <a:gd name="T48" fmla="*/ 7 w 16"/>
                  <a:gd name="T49" fmla="*/ 6 h 20"/>
                  <a:gd name="T50" fmla="*/ 14 w 16"/>
                  <a:gd name="T51" fmla="*/ 20 h 20"/>
                  <a:gd name="T52" fmla="*/ 6 w 16"/>
                  <a:gd name="T53" fmla="*/ 9 h 20"/>
                  <a:gd name="T54" fmla="*/ 11 w 16"/>
                  <a:gd name="T55" fmla="*/ 16 h 20"/>
                  <a:gd name="T56" fmla="*/ 15 w 16"/>
                  <a:gd name="T5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" h="20">
                    <a:moveTo>
                      <a:pt x="1" y="4"/>
                    </a:moveTo>
                    <a:cubicBezTo>
                      <a:pt x="3" y="3"/>
                      <a:pt x="6" y="2"/>
                      <a:pt x="8" y="0"/>
                    </a:cubicBezTo>
                    <a:cubicBezTo>
                      <a:pt x="5" y="2"/>
                      <a:pt x="3" y="5"/>
                      <a:pt x="0" y="8"/>
                    </a:cubicBezTo>
                    <a:cubicBezTo>
                      <a:pt x="3" y="6"/>
                      <a:pt x="6" y="3"/>
                      <a:pt x="9" y="1"/>
                    </a:cubicBezTo>
                    <a:cubicBezTo>
                      <a:pt x="7" y="3"/>
                      <a:pt x="5" y="5"/>
                      <a:pt x="3" y="8"/>
                    </a:cubicBezTo>
                    <a:cubicBezTo>
                      <a:pt x="5" y="5"/>
                      <a:pt x="8" y="3"/>
                      <a:pt x="10" y="1"/>
                    </a:cubicBezTo>
                    <a:cubicBezTo>
                      <a:pt x="9" y="2"/>
                      <a:pt x="6" y="6"/>
                      <a:pt x="5" y="8"/>
                    </a:cubicBezTo>
                    <a:cubicBezTo>
                      <a:pt x="7" y="6"/>
                      <a:pt x="9" y="4"/>
                      <a:pt x="10" y="3"/>
                    </a:cubicBezTo>
                    <a:cubicBezTo>
                      <a:pt x="8" y="4"/>
                      <a:pt x="7" y="7"/>
                      <a:pt x="5" y="8"/>
                    </a:cubicBezTo>
                    <a:cubicBezTo>
                      <a:pt x="7" y="6"/>
                      <a:pt x="9" y="4"/>
                      <a:pt x="11" y="2"/>
                    </a:cubicBezTo>
                    <a:cubicBezTo>
                      <a:pt x="9" y="4"/>
                      <a:pt x="7" y="7"/>
                      <a:pt x="6" y="9"/>
                    </a:cubicBezTo>
                    <a:cubicBezTo>
                      <a:pt x="8" y="8"/>
                      <a:pt x="9" y="5"/>
                      <a:pt x="11" y="4"/>
                    </a:cubicBezTo>
                    <a:cubicBezTo>
                      <a:pt x="10" y="7"/>
                      <a:pt x="7" y="9"/>
                      <a:pt x="7" y="11"/>
                    </a:cubicBezTo>
                    <a:cubicBezTo>
                      <a:pt x="9" y="10"/>
                      <a:pt x="10" y="7"/>
                      <a:pt x="12" y="6"/>
                    </a:cubicBezTo>
                    <a:cubicBezTo>
                      <a:pt x="11" y="8"/>
                      <a:pt x="9" y="9"/>
                      <a:pt x="9" y="11"/>
                    </a:cubicBezTo>
                    <a:cubicBezTo>
                      <a:pt x="10" y="10"/>
                      <a:pt x="11" y="8"/>
                      <a:pt x="12" y="7"/>
                    </a:cubicBezTo>
                    <a:cubicBezTo>
                      <a:pt x="12" y="9"/>
                      <a:pt x="10" y="10"/>
                      <a:pt x="10" y="12"/>
                    </a:cubicBezTo>
                    <a:cubicBezTo>
                      <a:pt x="11" y="11"/>
                      <a:pt x="12" y="7"/>
                      <a:pt x="10" y="5"/>
                    </a:cubicBezTo>
                    <a:cubicBezTo>
                      <a:pt x="11" y="8"/>
                      <a:pt x="12" y="14"/>
                      <a:pt x="15" y="15"/>
                    </a:cubicBezTo>
                    <a:cubicBezTo>
                      <a:pt x="15" y="11"/>
                      <a:pt x="12" y="7"/>
                      <a:pt x="11" y="2"/>
                    </a:cubicBezTo>
                    <a:cubicBezTo>
                      <a:pt x="12" y="6"/>
                      <a:pt x="14" y="11"/>
                      <a:pt x="16" y="15"/>
                    </a:cubicBezTo>
                    <a:cubicBezTo>
                      <a:pt x="14" y="11"/>
                      <a:pt x="12" y="6"/>
                      <a:pt x="9" y="3"/>
                    </a:cubicBezTo>
                    <a:cubicBezTo>
                      <a:pt x="9" y="6"/>
                      <a:pt x="11" y="9"/>
                      <a:pt x="12" y="11"/>
                    </a:cubicBezTo>
                    <a:cubicBezTo>
                      <a:pt x="13" y="13"/>
                      <a:pt x="14" y="16"/>
                      <a:pt x="15" y="18"/>
                    </a:cubicBezTo>
                    <a:cubicBezTo>
                      <a:pt x="12" y="14"/>
                      <a:pt x="10" y="10"/>
                      <a:pt x="7" y="6"/>
                    </a:cubicBezTo>
                    <a:cubicBezTo>
                      <a:pt x="9" y="10"/>
                      <a:pt x="12" y="15"/>
                      <a:pt x="14" y="20"/>
                    </a:cubicBezTo>
                    <a:cubicBezTo>
                      <a:pt x="11" y="16"/>
                      <a:pt x="8" y="13"/>
                      <a:pt x="6" y="9"/>
                    </a:cubicBezTo>
                    <a:cubicBezTo>
                      <a:pt x="8" y="11"/>
                      <a:pt x="9" y="14"/>
                      <a:pt x="11" y="16"/>
                    </a:cubicBezTo>
                    <a:cubicBezTo>
                      <a:pt x="12" y="17"/>
                      <a:pt x="13" y="20"/>
                      <a:pt x="15" y="20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9"/>
              <p:cNvSpPr>
                <a:spLocks/>
              </p:cNvSpPr>
              <p:nvPr/>
            </p:nvSpPr>
            <p:spPr bwMode="auto">
              <a:xfrm>
                <a:off x="8078348" y="1499947"/>
                <a:ext cx="835883" cy="1267306"/>
              </a:xfrm>
              <a:custGeom>
                <a:avLst/>
                <a:gdLst>
                  <a:gd name="T0" fmla="*/ 0 w 17"/>
                  <a:gd name="T1" fmla="*/ 21 h 26"/>
                  <a:gd name="T2" fmla="*/ 0 w 17"/>
                  <a:gd name="T3" fmla="*/ 21 h 26"/>
                  <a:gd name="T4" fmla="*/ 8 w 17"/>
                  <a:gd name="T5" fmla="*/ 11 h 26"/>
                  <a:gd name="T6" fmla="*/ 16 w 17"/>
                  <a:gd name="T7" fmla="*/ 0 h 26"/>
                  <a:gd name="T8" fmla="*/ 10 w 17"/>
                  <a:gd name="T9" fmla="*/ 8 h 26"/>
                  <a:gd name="T10" fmla="*/ 1 w 17"/>
                  <a:gd name="T11" fmla="*/ 24 h 26"/>
                  <a:gd name="T12" fmla="*/ 6 w 17"/>
                  <a:gd name="T13" fmla="*/ 16 h 26"/>
                  <a:gd name="T14" fmla="*/ 14 w 17"/>
                  <a:gd name="T15" fmla="*/ 5 h 26"/>
                  <a:gd name="T16" fmla="*/ 8 w 17"/>
                  <a:gd name="T17" fmla="*/ 13 h 26"/>
                  <a:gd name="T18" fmla="*/ 1 w 17"/>
                  <a:gd name="T19" fmla="*/ 26 h 26"/>
                  <a:gd name="T20" fmla="*/ 7 w 17"/>
                  <a:gd name="T21" fmla="*/ 16 h 26"/>
                  <a:gd name="T22" fmla="*/ 16 w 17"/>
                  <a:gd name="T23" fmla="*/ 3 h 26"/>
                  <a:gd name="T24" fmla="*/ 4 w 17"/>
                  <a:gd name="T25" fmla="*/ 22 h 26"/>
                  <a:gd name="T26" fmla="*/ 17 w 17"/>
                  <a:gd name="T27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6">
                    <a:moveTo>
                      <a:pt x="0" y="21"/>
                    </a:moveTo>
                    <a:cubicBezTo>
                      <a:pt x="0" y="22"/>
                      <a:pt x="0" y="22"/>
                      <a:pt x="0" y="21"/>
                    </a:cubicBezTo>
                    <a:cubicBezTo>
                      <a:pt x="3" y="18"/>
                      <a:pt x="5" y="14"/>
                      <a:pt x="8" y="11"/>
                    </a:cubicBezTo>
                    <a:cubicBezTo>
                      <a:pt x="10" y="7"/>
                      <a:pt x="14" y="4"/>
                      <a:pt x="16" y="0"/>
                    </a:cubicBezTo>
                    <a:cubicBezTo>
                      <a:pt x="13" y="2"/>
                      <a:pt x="11" y="5"/>
                      <a:pt x="10" y="8"/>
                    </a:cubicBezTo>
                    <a:cubicBezTo>
                      <a:pt x="7" y="12"/>
                      <a:pt x="3" y="18"/>
                      <a:pt x="1" y="24"/>
                    </a:cubicBezTo>
                    <a:cubicBezTo>
                      <a:pt x="3" y="22"/>
                      <a:pt x="5" y="18"/>
                      <a:pt x="6" y="16"/>
                    </a:cubicBezTo>
                    <a:cubicBezTo>
                      <a:pt x="8" y="12"/>
                      <a:pt x="11" y="8"/>
                      <a:pt x="14" y="5"/>
                    </a:cubicBezTo>
                    <a:cubicBezTo>
                      <a:pt x="11" y="7"/>
                      <a:pt x="9" y="10"/>
                      <a:pt x="8" y="13"/>
                    </a:cubicBezTo>
                    <a:cubicBezTo>
                      <a:pt x="5" y="17"/>
                      <a:pt x="2" y="22"/>
                      <a:pt x="1" y="26"/>
                    </a:cubicBezTo>
                    <a:cubicBezTo>
                      <a:pt x="3" y="23"/>
                      <a:pt x="5" y="20"/>
                      <a:pt x="7" y="16"/>
                    </a:cubicBezTo>
                    <a:cubicBezTo>
                      <a:pt x="10" y="12"/>
                      <a:pt x="13" y="8"/>
                      <a:pt x="16" y="3"/>
                    </a:cubicBezTo>
                    <a:cubicBezTo>
                      <a:pt x="11" y="9"/>
                      <a:pt x="9" y="16"/>
                      <a:pt x="4" y="22"/>
                    </a:cubicBezTo>
                    <a:cubicBezTo>
                      <a:pt x="7" y="14"/>
                      <a:pt x="12" y="8"/>
                      <a:pt x="17" y="2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0"/>
              <p:cNvSpPr>
                <a:spLocks/>
              </p:cNvSpPr>
              <p:nvPr/>
            </p:nvSpPr>
            <p:spPr bwMode="auto">
              <a:xfrm>
                <a:off x="8224723" y="1107044"/>
                <a:ext cx="986110" cy="1317381"/>
              </a:xfrm>
              <a:custGeom>
                <a:avLst/>
                <a:gdLst>
                  <a:gd name="T0" fmla="*/ 0 w 20"/>
                  <a:gd name="T1" fmla="*/ 27 h 27"/>
                  <a:gd name="T2" fmla="*/ 11 w 20"/>
                  <a:gd name="T3" fmla="*/ 11 h 27"/>
                  <a:gd name="T4" fmla="*/ 20 w 20"/>
                  <a:gd name="T5" fmla="*/ 0 h 27"/>
                  <a:gd name="T6" fmla="*/ 12 w 20"/>
                  <a:gd name="T7" fmla="*/ 10 h 27"/>
                  <a:gd name="T8" fmla="*/ 12 w 20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7">
                    <a:moveTo>
                      <a:pt x="0" y="27"/>
                    </a:moveTo>
                    <a:cubicBezTo>
                      <a:pt x="4" y="22"/>
                      <a:pt x="7" y="16"/>
                      <a:pt x="11" y="11"/>
                    </a:cubicBezTo>
                    <a:cubicBezTo>
                      <a:pt x="14" y="7"/>
                      <a:pt x="18" y="4"/>
                      <a:pt x="20" y="0"/>
                    </a:cubicBezTo>
                    <a:cubicBezTo>
                      <a:pt x="17" y="1"/>
                      <a:pt x="13" y="7"/>
                      <a:pt x="12" y="10"/>
                    </a:cubicBezTo>
                    <a:cubicBezTo>
                      <a:pt x="11" y="10"/>
                      <a:pt x="11" y="10"/>
                      <a:pt x="12" y="9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1"/>
              <p:cNvSpPr>
                <a:spLocks/>
              </p:cNvSpPr>
              <p:nvPr/>
            </p:nvSpPr>
            <p:spPr bwMode="auto">
              <a:xfrm>
                <a:off x="7731669" y="1546170"/>
                <a:ext cx="100152" cy="50077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2"/>
              <p:cNvSpPr>
                <a:spLocks/>
              </p:cNvSpPr>
              <p:nvPr/>
            </p:nvSpPr>
            <p:spPr bwMode="auto">
              <a:xfrm>
                <a:off x="7192390" y="1399795"/>
                <a:ext cx="589356" cy="342828"/>
              </a:xfrm>
              <a:custGeom>
                <a:avLst/>
                <a:gdLst>
                  <a:gd name="T0" fmla="*/ 0 w 12"/>
                  <a:gd name="T1" fmla="*/ 6 h 7"/>
                  <a:gd name="T2" fmla="*/ 5 w 12"/>
                  <a:gd name="T3" fmla="*/ 3 h 7"/>
                  <a:gd name="T4" fmla="*/ 10 w 12"/>
                  <a:gd name="T5" fmla="*/ 1 h 7"/>
                  <a:gd name="T6" fmla="*/ 1 w 12"/>
                  <a:gd name="T7" fmla="*/ 6 h 7"/>
                  <a:gd name="T8" fmla="*/ 6 w 12"/>
                  <a:gd name="T9" fmla="*/ 3 h 7"/>
                  <a:gd name="T10" fmla="*/ 11 w 12"/>
                  <a:gd name="T11" fmla="*/ 0 h 7"/>
                  <a:gd name="T12" fmla="*/ 1 w 12"/>
                  <a:gd name="T13" fmla="*/ 6 h 7"/>
                  <a:gd name="T14" fmla="*/ 11 w 12"/>
                  <a:gd name="T15" fmla="*/ 0 h 7"/>
                  <a:gd name="T16" fmla="*/ 11 w 12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0" y="6"/>
                    </a:moveTo>
                    <a:cubicBezTo>
                      <a:pt x="1" y="7"/>
                      <a:pt x="4" y="4"/>
                      <a:pt x="5" y="3"/>
                    </a:cubicBezTo>
                    <a:cubicBezTo>
                      <a:pt x="7" y="3"/>
                      <a:pt x="9" y="2"/>
                      <a:pt x="10" y="1"/>
                    </a:cubicBezTo>
                    <a:cubicBezTo>
                      <a:pt x="7" y="2"/>
                      <a:pt x="4" y="5"/>
                      <a:pt x="1" y="6"/>
                    </a:cubicBezTo>
                    <a:cubicBezTo>
                      <a:pt x="2" y="5"/>
                      <a:pt x="4" y="4"/>
                      <a:pt x="6" y="3"/>
                    </a:cubicBezTo>
                    <a:cubicBezTo>
                      <a:pt x="7" y="2"/>
                      <a:pt x="9" y="1"/>
                      <a:pt x="11" y="0"/>
                    </a:cubicBezTo>
                    <a:cubicBezTo>
                      <a:pt x="7" y="1"/>
                      <a:pt x="4" y="4"/>
                      <a:pt x="1" y="6"/>
                    </a:cubicBezTo>
                    <a:cubicBezTo>
                      <a:pt x="4" y="3"/>
                      <a:pt x="8" y="1"/>
                      <a:pt x="11" y="0"/>
                    </a:cubicBezTo>
                    <a:cubicBezTo>
                      <a:pt x="12" y="0"/>
                      <a:pt x="11" y="0"/>
                      <a:pt x="11" y="0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auto">
              <a:xfrm>
                <a:off x="7685445" y="1353571"/>
                <a:ext cx="589356" cy="1024629"/>
              </a:xfrm>
              <a:custGeom>
                <a:avLst/>
                <a:gdLst>
                  <a:gd name="T0" fmla="*/ 0 w 12"/>
                  <a:gd name="T1" fmla="*/ 1 h 21"/>
                  <a:gd name="T2" fmla="*/ 2 w 12"/>
                  <a:gd name="T3" fmla="*/ 3 h 21"/>
                  <a:gd name="T4" fmla="*/ 1 w 12"/>
                  <a:gd name="T5" fmla="*/ 1 h 21"/>
                  <a:gd name="T6" fmla="*/ 2 w 12"/>
                  <a:gd name="T7" fmla="*/ 3 h 21"/>
                  <a:gd name="T8" fmla="*/ 2 w 12"/>
                  <a:gd name="T9" fmla="*/ 0 h 21"/>
                  <a:gd name="T10" fmla="*/ 3 w 12"/>
                  <a:gd name="T11" fmla="*/ 3 h 21"/>
                  <a:gd name="T12" fmla="*/ 2 w 12"/>
                  <a:gd name="T13" fmla="*/ 1 h 21"/>
                  <a:gd name="T14" fmla="*/ 4 w 12"/>
                  <a:gd name="T15" fmla="*/ 3 h 21"/>
                  <a:gd name="T16" fmla="*/ 2 w 12"/>
                  <a:gd name="T17" fmla="*/ 0 h 21"/>
                  <a:gd name="T18" fmla="*/ 5 w 12"/>
                  <a:gd name="T19" fmla="*/ 6 h 21"/>
                  <a:gd name="T20" fmla="*/ 3 w 12"/>
                  <a:gd name="T21" fmla="*/ 2 h 21"/>
                  <a:gd name="T22" fmla="*/ 6 w 12"/>
                  <a:gd name="T23" fmla="*/ 8 h 21"/>
                  <a:gd name="T24" fmla="*/ 1 w 12"/>
                  <a:gd name="T25" fmla="*/ 0 h 21"/>
                  <a:gd name="T26" fmla="*/ 12 w 12"/>
                  <a:gd name="T27" fmla="*/ 21 h 21"/>
                  <a:gd name="T28" fmla="*/ 7 w 12"/>
                  <a:gd name="T29" fmla="*/ 13 h 21"/>
                  <a:gd name="T30" fmla="*/ 4 w 12"/>
                  <a:gd name="T31" fmla="*/ 7 h 21"/>
                  <a:gd name="T32" fmla="*/ 7 w 12"/>
                  <a:gd name="T33" fmla="*/ 11 h 21"/>
                  <a:gd name="T34" fmla="*/ 11 w 12"/>
                  <a:gd name="T35" fmla="*/ 19 h 21"/>
                  <a:gd name="T36" fmla="*/ 7 w 12"/>
                  <a:gd name="T37" fmla="*/ 11 h 21"/>
                  <a:gd name="T38" fmla="*/ 1 w 12"/>
                  <a:gd name="T39" fmla="*/ 1 h 21"/>
                  <a:gd name="T40" fmla="*/ 7 w 12"/>
                  <a:gd name="T41" fmla="*/ 10 h 21"/>
                  <a:gd name="T42" fmla="*/ 11 w 12"/>
                  <a:gd name="T43" fmla="*/ 17 h 21"/>
                  <a:gd name="T44" fmla="*/ 12 w 12"/>
                  <a:gd name="T45" fmla="*/ 20 h 21"/>
                  <a:gd name="T46" fmla="*/ 6 w 12"/>
                  <a:gd name="T47" fmla="*/ 11 h 21"/>
                  <a:gd name="T48" fmla="*/ 11 w 12"/>
                  <a:gd name="T49" fmla="*/ 19 h 21"/>
                  <a:gd name="T50" fmla="*/ 7 w 12"/>
                  <a:gd name="T51" fmla="*/ 14 h 21"/>
                  <a:gd name="T52" fmla="*/ 9 w 12"/>
                  <a:gd name="T53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21">
                    <a:moveTo>
                      <a:pt x="0" y="1"/>
                    </a:moveTo>
                    <a:cubicBezTo>
                      <a:pt x="1" y="2"/>
                      <a:pt x="1" y="2"/>
                      <a:pt x="2" y="3"/>
                    </a:cubicBezTo>
                    <a:cubicBezTo>
                      <a:pt x="2" y="2"/>
                      <a:pt x="1" y="2"/>
                      <a:pt x="1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3" y="2"/>
                      <a:pt x="2" y="1"/>
                      <a:pt x="2" y="0"/>
                    </a:cubicBezTo>
                    <a:cubicBezTo>
                      <a:pt x="3" y="1"/>
                      <a:pt x="5" y="4"/>
                      <a:pt x="5" y="6"/>
                    </a:cubicBezTo>
                    <a:cubicBezTo>
                      <a:pt x="4" y="5"/>
                      <a:pt x="3" y="3"/>
                      <a:pt x="3" y="2"/>
                    </a:cubicBezTo>
                    <a:cubicBezTo>
                      <a:pt x="4" y="4"/>
                      <a:pt x="5" y="6"/>
                      <a:pt x="6" y="8"/>
                    </a:cubicBezTo>
                    <a:cubicBezTo>
                      <a:pt x="5" y="5"/>
                      <a:pt x="3" y="2"/>
                      <a:pt x="1" y="0"/>
                    </a:cubicBezTo>
                    <a:cubicBezTo>
                      <a:pt x="7" y="4"/>
                      <a:pt x="7" y="15"/>
                      <a:pt x="12" y="21"/>
                    </a:cubicBezTo>
                    <a:cubicBezTo>
                      <a:pt x="11" y="18"/>
                      <a:pt x="8" y="15"/>
                      <a:pt x="7" y="13"/>
                    </a:cubicBezTo>
                    <a:cubicBezTo>
                      <a:pt x="6" y="11"/>
                      <a:pt x="5" y="9"/>
                      <a:pt x="4" y="7"/>
                    </a:cubicBezTo>
                    <a:cubicBezTo>
                      <a:pt x="5" y="8"/>
                      <a:pt x="6" y="10"/>
                      <a:pt x="7" y="11"/>
                    </a:cubicBezTo>
                    <a:cubicBezTo>
                      <a:pt x="9" y="14"/>
                      <a:pt x="10" y="16"/>
                      <a:pt x="11" y="19"/>
                    </a:cubicBezTo>
                    <a:cubicBezTo>
                      <a:pt x="10" y="16"/>
                      <a:pt x="8" y="14"/>
                      <a:pt x="7" y="11"/>
                    </a:cubicBezTo>
                    <a:cubicBezTo>
                      <a:pt x="5" y="8"/>
                      <a:pt x="4" y="4"/>
                      <a:pt x="1" y="1"/>
                    </a:cubicBezTo>
                    <a:cubicBezTo>
                      <a:pt x="3" y="5"/>
                      <a:pt x="5" y="7"/>
                      <a:pt x="7" y="10"/>
                    </a:cubicBezTo>
                    <a:cubicBezTo>
                      <a:pt x="8" y="13"/>
                      <a:pt x="9" y="15"/>
                      <a:pt x="11" y="17"/>
                    </a:cubicBezTo>
                    <a:cubicBezTo>
                      <a:pt x="11" y="18"/>
                      <a:pt x="11" y="19"/>
                      <a:pt x="12" y="20"/>
                    </a:cubicBezTo>
                    <a:cubicBezTo>
                      <a:pt x="10" y="17"/>
                      <a:pt x="9" y="13"/>
                      <a:pt x="6" y="11"/>
                    </a:cubicBezTo>
                    <a:cubicBezTo>
                      <a:pt x="7" y="14"/>
                      <a:pt x="9" y="16"/>
                      <a:pt x="11" y="19"/>
                    </a:cubicBezTo>
                    <a:cubicBezTo>
                      <a:pt x="10" y="17"/>
                      <a:pt x="8" y="16"/>
                      <a:pt x="7" y="14"/>
                    </a:cubicBezTo>
                    <a:cubicBezTo>
                      <a:pt x="8" y="16"/>
                      <a:pt x="9" y="17"/>
                      <a:pt x="9" y="19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0" name="2_4"/>
          <p:cNvGrpSpPr/>
          <p:nvPr>
            <p:custDataLst>
              <p:tags r:id="rId2"/>
            </p:custDataLst>
          </p:nvPr>
        </p:nvGrpSpPr>
        <p:grpSpPr>
          <a:xfrm>
            <a:off x="5312781" y="2867347"/>
            <a:ext cx="899262" cy="976388"/>
            <a:chOff x="5038628" y="2357164"/>
            <a:chExt cx="2114744" cy="2296116"/>
          </a:xfrm>
        </p:grpSpPr>
        <p:grpSp>
          <p:nvGrpSpPr>
            <p:cNvPr id="21" name="chenying0907 20"/>
            <p:cNvGrpSpPr/>
            <p:nvPr/>
          </p:nvGrpSpPr>
          <p:grpSpPr>
            <a:xfrm>
              <a:off x="5174686" y="3043148"/>
              <a:ext cx="1479164" cy="1610132"/>
              <a:chOff x="5174686" y="3043148"/>
              <a:chExt cx="1479164" cy="1610132"/>
            </a:xfrm>
          </p:grpSpPr>
          <p:sp>
            <p:nvSpPr>
              <p:cNvPr id="30" name="Freeform 5"/>
              <p:cNvSpPr>
                <a:spLocks/>
              </p:cNvSpPr>
              <p:nvPr/>
            </p:nvSpPr>
            <p:spPr bwMode="auto">
              <a:xfrm>
                <a:off x="5174686" y="3043148"/>
                <a:ext cx="1479164" cy="1610132"/>
              </a:xfrm>
              <a:custGeom>
                <a:avLst/>
                <a:gdLst>
                  <a:gd name="T0" fmla="*/ 2 w 30"/>
                  <a:gd name="T1" fmla="*/ 2 h 33"/>
                  <a:gd name="T2" fmla="*/ 1 w 30"/>
                  <a:gd name="T3" fmla="*/ 31 h 33"/>
                  <a:gd name="T4" fmla="*/ 18 w 30"/>
                  <a:gd name="T5" fmla="*/ 32 h 33"/>
                  <a:gd name="T6" fmla="*/ 28 w 30"/>
                  <a:gd name="T7" fmla="*/ 30 h 33"/>
                  <a:gd name="T8" fmla="*/ 28 w 30"/>
                  <a:gd name="T9" fmla="*/ 15 h 33"/>
                  <a:gd name="T10" fmla="*/ 28 w 30"/>
                  <a:gd name="T11" fmla="*/ 3 h 33"/>
                  <a:gd name="T12" fmla="*/ 13 w 30"/>
                  <a:gd name="T13" fmla="*/ 2 h 33"/>
                  <a:gd name="T14" fmla="*/ 2 w 30"/>
                  <a:gd name="T1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33">
                    <a:moveTo>
                      <a:pt x="2" y="2"/>
                    </a:moveTo>
                    <a:cubicBezTo>
                      <a:pt x="2" y="11"/>
                      <a:pt x="0" y="21"/>
                      <a:pt x="1" y="31"/>
                    </a:cubicBezTo>
                    <a:cubicBezTo>
                      <a:pt x="5" y="33"/>
                      <a:pt x="13" y="31"/>
                      <a:pt x="18" y="32"/>
                    </a:cubicBezTo>
                    <a:cubicBezTo>
                      <a:pt x="22" y="32"/>
                      <a:pt x="27" y="33"/>
                      <a:pt x="28" y="30"/>
                    </a:cubicBezTo>
                    <a:cubicBezTo>
                      <a:pt x="30" y="27"/>
                      <a:pt x="28" y="19"/>
                      <a:pt x="28" y="15"/>
                    </a:cubicBezTo>
                    <a:cubicBezTo>
                      <a:pt x="28" y="11"/>
                      <a:pt x="29" y="7"/>
                      <a:pt x="28" y="3"/>
                    </a:cubicBezTo>
                    <a:cubicBezTo>
                      <a:pt x="23" y="2"/>
                      <a:pt x="18" y="2"/>
                      <a:pt x="13" y="2"/>
                    </a:cubicBezTo>
                    <a:cubicBezTo>
                      <a:pt x="9" y="1"/>
                      <a:pt x="5" y="0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6"/>
              <p:cNvSpPr>
                <a:spLocks/>
              </p:cNvSpPr>
              <p:nvPr/>
            </p:nvSpPr>
            <p:spPr bwMode="auto">
              <a:xfrm>
                <a:off x="5324912" y="3189524"/>
                <a:ext cx="1128634" cy="1317381"/>
              </a:xfrm>
              <a:custGeom>
                <a:avLst/>
                <a:gdLst>
                  <a:gd name="T0" fmla="*/ 2 w 23"/>
                  <a:gd name="T1" fmla="*/ 3 h 27"/>
                  <a:gd name="T2" fmla="*/ 0 w 23"/>
                  <a:gd name="T3" fmla="*/ 26 h 27"/>
                  <a:gd name="T4" fmla="*/ 23 w 23"/>
                  <a:gd name="T5" fmla="*/ 26 h 27"/>
                  <a:gd name="T6" fmla="*/ 23 w 23"/>
                  <a:gd name="T7" fmla="*/ 14 h 27"/>
                  <a:gd name="T8" fmla="*/ 22 w 23"/>
                  <a:gd name="T9" fmla="*/ 4 h 27"/>
                  <a:gd name="T10" fmla="*/ 12 w 23"/>
                  <a:gd name="T11" fmla="*/ 2 h 27"/>
                  <a:gd name="T12" fmla="*/ 2 w 23"/>
                  <a:gd name="T13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7">
                    <a:moveTo>
                      <a:pt x="2" y="3"/>
                    </a:moveTo>
                    <a:cubicBezTo>
                      <a:pt x="3" y="9"/>
                      <a:pt x="0" y="19"/>
                      <a:pt x="0" y="26"/>
                    </a:cubicBezTo>
                    <a:cubicBezTo>
                      <a:pt x="8" y="27"/>
                      <a:pt x="16" y="27"/>
                      <a:pt x="23" y="26"/>
                    </a:cubicBezTo>
                    <a:cubicBezTo>
                      <a:pt x="23" y="22"/>
                      <a:pt x="23" y="18"/>
                      <a:pt x="23" y="14"/>
                    </a:cubicBezTo>
                    <a:cubicBezTo>
                      <a:pt x="23" y="12"/>
                      <a:pt x="23" y="6"/>
                      <a:pt x="22" y="4"/>
                    </a:cubicBezTo>
                    <a:cubicBezTo>
                      <a:pt x="21" y="1"/>
                      <a:pt x="15" y="2"/>
                      <a:pt x="12" y="2"/>
                    </a:cubicBezTo>
                    <a:cubicBezTo>
                      <a:pt x="9" y="2"/>
                      <a:pt x="2" y="0"/>
                      <a:pt x="2" y="2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2" name="chenying0907 21"/>
            <p:cNvGrpSpPr/>
            <p:nvPr/>
          </p:nvGrpSpPr>
          <p:grpSpPr>
            <a:xfrm>
              <a:off x="5038628" y="2357164"/>
              <a:ext cx="2114744" cy="1949107"/>
              <a:chOff x="7192390" y="914444"/>
              <a:chExt cx="2114744" cy="1949107"/>
            </a:xfrm>
          </p:grpSpPr>
          <p:sp>
            <p:nvSpPr>
              <p:cNvPr id="23" name="Freeform 7"/>
              <p:cNvSpPr>
                <a:spLocks/>
              </p:cNvSpPr>
              <p:nvPr/>
            </p:nvSpPr>
            <p:spPr bwMode="auto">
              <a:xfrm>
                <a:off x="7192390" y="914444"/>
                <a:ext cx="2114744" cy="1949107"/>
              </a:xfrm>
              <a:custGeom>
                <a:avLst/>
                <a:gdLst>
                  <a:gd name="T0" fmla="*/ 0 w 43"/>
                  <a:gd name="T1" fmla="*/ 16 h 40"/>
                  <a:gd name="T2" fmla="*/ 13 w 43"/>
                  <a:gd name="T3" fmla="*/ 32 h 40"/>
                  <a:gd name="T4" fmla="*/ 19 w 43"/>
                  <a:gd name="T5" fmla="*/ 40 h 40"/>
                  <a:gd name="T6" fmla="*/ 43 w 43"/>
                  <a:gd name="T7" fmla="*/ 0 h 40"/>
                  <a:gd name="T8" fmla="*/ 19 w 43"/>
                  <a:gd name="T9" fmla="*/ 29 h 40"/>
                  <a:gd name="T10" fmla="*/ 13 w 43"/>
                  <a:gd name="T11" fmla="*/ 13 h 40"/>
                  <a:gd name="T12" fmla="*/ 1 w 43"/>
                  <a:gd name="T13" fmla="*/ 17 h 40"/>
                  <a:gd name="T14" fmla="*/ 11 w 43"/>
                  <a:gd name="T15" fmla="*/ 13 h 40"/>
                  <a:gd name="T16" fmla="*/ 2 w 43"/>
                  <a:gd name="T17" fmla="*/ 20 h 40"/>
                  <a:gd name="T18" fmla="*/ 12 w 43"/>
                  <a:gd name="T19" fmla="*/ 15 h 40"/>
                  <a:gd name="T20" fmla="*/ 4 w 43"/>
                  <a:gd name="T21" fmla="*/ 22 h 40"/>
                  <a:gd name="T22" fmla="*/ 14 w 43"/>
                  <a:gd name="T23" fmla="*/ 18 h 40"/>
                  <a:gd name="T24" fmla="*/ 7 w 43"/>
                  <a:gd name="T25" fmla="*/ 25 h 40"/>
                  <a:gd name="T26" fmla="*/ 15 w 43"/>
                  <a:gd name="T27" fmla="*/ 20 h 40"/>
                  <a:gd name="T28" fmla="*/ 8 w 43"/>
                  <a:gd name="T29" fmla="*/ 28 h 40"/>
                  <a:gd name="T30" fmla="*/ 15 w 43"/>
                  <a:gd name="T31" fmla="*/ 24 h 40"/>
                  <a:gd name="T32" fmla="*/ 11 w 43"/>
                  <a:gd name="T33" fmla="*/ 30 h 40"/>
                  <a:gd name="T34" fmla="*/ 16 w 43"/>
                  <a:gd name="T35" fmla="*/ 25 h 40"/>
                  <a:gd name="T36" fmla="*/ 12 w 43"/>
                  <a:gd name="T37" fmla="*/ 31 h 40"/>
                  <a:gd name="T38" fmla="*/ 17 w 43"/>
                  <a:gd name="T39" fmla="*/ 28 h 40"/>
                  <a:gd name="T40" fmla="*/ 14 w 43"/>
                  <a:gd name="T41" fmla="*/ 33 h 40"/>
                  <a:gd name="T42" fmla="*/ 19 w 43"/>
                  <a:gd name="T43" fmla="*/ 29 h 40"/>
                  <a:gd name="T44" fmla="*/ 17 w 43"/>
                  <a:gd name="T45" fmla="*/ 36 h 40"/>
                  <a:gd name="T46" fmla="*/ 19 w 43"/>
                  <a:gd name="T47" fmla="*/ 31 h 40"/>
                  <a:gd name="T48" fmla="*/ 19 w 43"/>
                  <a:gd name="T49" fmla="*/ 38 h 40"/>
                  <a:gd name="T50" fmla="*/ 20 w 43"/>
                  <a:gd name="T51" fmla="*/ 28 h 40"/>
                  <a:gd name="T52" fmla="*/ 21 w 43"/>
                  <a:gd name="T53" fmla="*/ 36 h 40"/>
                  <a:gd name="T54" fmla="*/ 21 w 43"/>
                  <a:gd name="T55" fmla="*/ 26 h 40"/>
                  <a:gd name="T56" fmla="*/ 23 w 43"/>
                  <a:gd name="T57" fmla="*/ 31 h 40"/>
                  <a:gd name="T58" fmla="*/ 23 w 43"/>
                  <a:gd name="T59" fmla="*/ 24 h 40"/>
                  <a:gd name="T60" fmla="*/ 25 w 43"/>
                  <a:gd name="T61" fmla="*/ 29 h 40"/>
                  <a:gd name="T62" fmla="*/ 26 w 43"/>
                  <a:gd name="T63" fmla="*/ 21 h 40"/>
                  <a:gd name="T64" fmla="*/ 27 w 43"/>
                  <a:gd name="T65" fmla="*/ 27 h 40"/>
                  <a:gd name="T66" fmla="*/ 28 w 43"/>
                  <a:gd name="T67" fmla="*/ 21 h 40"/>
                  <a:gd name="T68" fmla="*/ 29 w 43"/>
                  <a:gd name="T69" fmla="*/ 24 h 40"/>
                  <a:gd name="T70" fmla="*/ 29 w 43"/>
                  <a:gd name="T71" fmla="*/ 19 h 40"/>
                  <a:gd name="T72" fmla="*/ 31 w 43"/>
                  <a:gd name="T73" fmla="*/ 22 h 40"/>
                  <a:gd name="T74" fmla="*/ 32 w 43"/>
                  <a:gd name="T75" fmla="*/ 15 h 40"/>
                  <a:gd name="T76" fmla="*/ 33 w 43"/>
                  <a:gd name="T77" fmla="*/ 19 h 40"/>
                  <a:gd name="T78" fmla="*/ 34 w 43"/>
                  <a:gd name="T79" fmla="*/ 13 h 40"/>
                  <a:gd name="T80" fmla="*/ 35 w 43"/>
                  <a:gd name="T81" fmla="*/ 16 h 40"/>
                  <a:gd name="T82" fmla="*/ 36 w 43"/>
                  <a:gd name="T83" fmla="*/ 9 h 40"/>
                  <a:gd name="T84" fmla="*/ 37 w 43"/>
                  <a:gd name="T85" fmla="*/ 12 h 40"/>
                  <a:gd name="T86" fmla="*/ 38 w 43"/>
                  <a:gd name="T87" fmla="*/ 8 h 40"/>
                  <a:gd name="T88" fmla="*/ 38 w 43"/>
                  <a:gd name="T89" fmla="*/ 10 h 40"/>
                  <a:gd name="T90" fmla="*/ 39 w 43"/>
                  <a:gd name="T91" fmla="*/ 7 h 40"/>
                  <a:gd name="T92" fmla="*/ 40 w 43"/>
                  <a:gd name="T93" fmla="*/ 9 h 40"/>
                  <a:gd name="T94" fmla="*/ 41 w 43"/>
                  <a:gd name="T95" fmla="*/ 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" h="40">
                    <a:moveTo>
                      <a:pt x="0" y="16"/>
                    </a:moveTo>
                    <a:cubicBezTo>
                      <a:pt x="3" y="21"/>
                      <a:pt x="9" y="27"/>
                      <a:pt x="13" y="32"/>
                    </a:cubicBezTo>
                    <a:cubicBezTo>
                      <a:pt x="15" y="35"/>
                      <a:pt x="16" y="38"/>
                      <a:pt x="19" y="40"/>
                    </a:cubicBezTo>
                    <a:cubicBezTo>
                      <a:pt x="28" y="27"/>
                      <a:pt x="37" y="14"/>
                      <a:pt x="43" y="0"/>
                    </a:cubicBezTo>
                    <a:cubicBezTo>
                      <a:pt x="35" y="9"/>
                      <a:pt x="27" y="20"/>
                      <a:pt x="19" y="29"/>
                    </a:cubicBezTo>
                    <a:cubicBezTo>
                      <a:pt x="18" y="25"/>
                      <a:pt x="16" y="15"/>
                      <a:pt x="13" y="13"/>
                    </a:cubicBezTo>
                    <a:cubicBezTo>
                      <a:pt x="10" y="10"/>
                      <a:pt x="5" y="15"/>
                      <a:pt x="1" y="17"/>
                    </a:cubicBezTo>
                    <a:cubicBezTo>
                      <a:pt x="5" y="17"/>
                      <a:pt x="8" y="15"/>
                      <a:pt x="11" y="13"/>
                    </a:cubicBezTo>
                    <a:cubicBezTo>
                      <a:pt x="8" y="14"/>
                      <a:pt x="4" y="17"/>
                      <a:pt x="2" y="20"/>
                    </a:cubicBezTo>
                    <a:cubicBezTo>
                      <a:pt x="6" y="19"/>
                      <a:pt x="9" y="17"/>
                      <a:pt x="12" y="15"/>
                    </a:cubicBezTo>
                    <a:cubicBezTo>
                      <a:pt x="9" y="16"/>
                      <a:pt x="7" y="20"/>
                      <a:pt x="4" y="22"/>
                    </a:cubicBezTo>
                    <a:cubicBezTo>
                      <a:pt x="7" y="23"/>
                      <a:pt x="11" y="19"/>
                      <a:pt x="14" y="18"/>
                    </a:cubicBezTo>
                    <a:cubicBezTo>
                      <a:pt x="12" y="19"/>
                      <a:pt x="8" y="22"/>
                      <a:pt x="7" y="25"/>
                    </a:cubicBezTo>
                    <a:cubicBezTo>
                      <a:pt x="10" y="24"/>
                      <a:pt x="13" y="22"/>
                      <a:pt x="15" y="20"/>
                    </a:cubicBezTo>
                    <a:cubicBezTo>
                      <a:pt x="13" y="22"/>
                      <a:pt x="10" y="25"/>
                      <a:pt x="8" y="28"/>
                    </a:cubicBezTo>
                    <a:cubicBezTo>
                      <a:pt x="11" y="27"/>
                      <a:pt x="13" y="25"/>
                      <a:pt x="15" y="24"/>
                    </a:cubicBezTo>
                    <a:cubicBezTo>
                      <a:pt x="13" y="25"/>
                      <a:pt x="12" y="28"/>
                      <a:pt x="11" y="30"/>
                    </a:cubicBezTo>
                    <a:cubicBezTo>
                      <a:pt x="13" y="28"/>
                      <a:pt x="14" y="27"/>
                      <a:pt x="16" y="25"/>
                    </a:cubicBezTo>
                    <a:cubicBezTo>
                      <a:pt x="14" y="27"/>
                      <a:pt x="12" y="29"/>
                      <a:pt x="12" y="31"/>
                    </a:cubicBezTo>
                    <a:cubicBezTo>
                      <a:pt x="14" y="31"/>
                      <a:pt x="16" y="29"/>
                      <a:pt x="17" y="28"/>
                    </a:cubicBezTo>
                    <a:cubicBezTo>
                      <a:pt x="15" y="29"/>
                      <a:pt x="14" y="31"/>
                      <a:pt x="14" y="33"/>
                    </a:cubicBezTo>
                    <a:cubicBezTo>
                      <a:pt x="16" y="33"/>
                      <a:pt x="18" y="31"/>
                      <a:pt x="19" y="29"/>
                    </a:cubicBezTo>
                    <a:cubicBezTo>
                      <a:pt x="17" y="31"/>
                      <a:pt x="16" y="34"/>
                      <a:pt x="17" y="36"/>
                    </a:cubicBezTo>
                    <a:cubicBezTo>
                      <a:pt x="19" y="36"/>
                      <a:pt x="19" y="33"/>
                      <a:pt x="19" y="31"/>
                    </a:cubicBezTo>
                    <a:cubicBezTo>
                      <a:pt x="18" y="33"/>
                      <a:pt x="18" y="35"/>
                      <a:pt x="19" y="38"/>
                    </a:cubicBezTo>
                    <a:cubicBezTo>
                      <a:pt x="20" y="35"/>
                      <a:pt x="20" y="31"/>
                      <a:pt x="20" y="28"/>
                    </a:cubicBezTo>
                    <a:cubicBezTo>
                      <a:pt x="20" y="30"/>
                      <a:pt x="20" y="33"/>
                      <a:pt x="21" y="36"/>
                    </a:cubicBezTo>
                    <a:cubicBezTo>
                      <a:pt x="22" y="33"/>
                      <a:pt x="21" y="29"/>
                      <a:pt x="21" y="26"/>
                    </a:cubicBezTo>
                    <a:cubicBezTo>
                      <a:pt x="22" y="27"/>
                      <a:pt x="22" y="29"/>
                      <a:pt x="23" y="31"/>
                    </a:cubicBezTo>
                    <a:cubicBezTo>
                      <a:pt x="24" y="29"/>
                      <a:pt x="23" y="26"/>
                      <a:pt x="23" y="24"/>
                    </a:cubicBezTo>
                    <a:cubicBezTo>
                      <a:pt x="24" y="26"/>
                      <a:pt x="24" y="28"/>
                      <a:pt x="25" y="29"/>
                    </a:cubicBezTo>
                    <a:cubicBezTo>
                      <a:pt x="25" y="27"/>
                      <a:pt x="25" y="24"/>
                      <a:pt x="26" y="21"/>
                    </a:cubicBezTo>
                    <a:cubicBezTo>
                      <a:pt x="26" y="23"/>
                      <a:pt x="26" y="25"/>
                      <a:pt x="27" y="27"/>
                    </a:cubicBezTo>
                    <a:cubicBezTo>
                      <a:pt x="28" y="25"/>
                      <a:pt x="27" y="23"/>
                      <a:pt x="28" y="21"/>
                    </a:cubicBezTo>
                    <a:cubicBezTo>
                      <a:pt x="28" y="22"/>
                      <a:pt x="28" y="23"/>
                      <a:pt x="29" y="24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20"/>
                      <a:pt x="30" y="21"/>
                      <a:pt x="31" y="22"/>
                    </a:cubicBezTo>
                    <a:cubicBezTo>
                      <a:pt x="32" y="20"/>
                      <a:pt x="31" y="17"/>
                      <a:pt x="32" y="15"/>
                    </a:cubicBezTo>
                    <a:cubicBezTo>
                      <a:pt x="32" y="16"/>
                      <a:pt x="33" y="18"/>
                      <a:pt x="33" y="19"/>
                    </a:cubicBezTo>
                    <a:cubicBezTo>
                      <a:pt x="34" y="17"/>
                      <a:pt x="34" y="15"/>
                      <a:pt x="34" y="13"/>
                    </a:cubicBezTo>
                    <a:cubicBezTo>
                      <a:pt x="35" y="14"/>
                      <a:pt x="35" y="15"/>
                      <a:pt x="35" y="16"/>
                    </a:cubicBezTo>
                    <a:cubicBezTo>
                      <a:pt x="36" y="14"/>
                      <a:pt x="36" y="11"/>
                      <a:pt x="36" y="9"/>
                    </a:cubicBezTo>
                    <a:cubicBezTo>
                      <a:pt x="36" y="10"/>
                      <a:pt x="37" y="12"/>
                      <a:pt x="37" y="12"/>
                    </a:cubicBezTo>
                    <a:cubicBezTo>
                      <a:pt x="37" y="11"/>
                      <a:pt x="37" y="9"/>
                      <a:pt x="38" y="8"/>
                    </a:cubicBezTo>
                    <a:cubicBezTo>
                      <a:pt x="38" y="8"/>
                      <a:pt x="38" y="9"/>
                      <a:pt x="38" y="10"/>
                    </a:cubicBezTo>
                    <a:cubicBezTo>
                      <a:pt x="39" y="9"/>
                      <a:pt x="39" y="8"/>
                      <a:pt x="39" y="7"/>
                    </a:cubicBezTo>
                    <a:cubicBezTo>
                      <a:pt x="40" y="8"/>
                      <a:pt x="40" y="8"/>
                      <a:pt x="40" y="9"/>
                    </a:cubicBezTo>
                    <a:cubicBezTo>
                      <a:pt x="40" y="7"/>
                      <a:pt x="41" y="6"/>
                      <a:pt x="41" y="5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8"/>
              <p:cNvSpPr>
                <a:spLocks/>
              </p:cNvSpPr>
              <p:nvPr/>
            </p:nvSpPr>
            <p:spPr bwMode="auto">
              <a:xfrm>
                <a:off x="7338766" y="1546170"/>
                <a:ext cx="789659" cy="978406"/>
              </a:xfrm>
              <a:custGeom>
                <a:avLst/>
                <a:gdLst>
                  <a:gd name="T0" fmla="*/ 1 w 16"/>
                  <a:gd name="T1" fmla="*/ 4 h 20"/>
                  <a:gd name="T2" fmla="*/ 8 w 16"/>
                  <a:gd name="T3" fmla="*/ 0 h 20"/>
                  <a:gd name="T4" fmla="*/ 0 w 16"/>
                  <a:gd name="T5" fmla="*/ 8 h 20"/>
                  <a:gd name="T6" fmla="*/ 9 w 16"/>
                  <a:gd name="T7" fmla="*/ 1 h 20"/>
                  <a:gd name="T8" fmla="*/ 3 w 16"/>
                  <a:gd name="T9" fmla="*/ 8 h 20"/>
                  <a:gd name="T10" fmla="*/ 10 w 16"/>
                  <a:gd name="T11" fmla="*/ 1 h 20"/>
                  <a:gd name="T12" fmla="*/ 5 w 16"/>
                  <a:gd name="T13" fmla="*/ 8 h 20"/>
                  <a:gd name="T14" fmla="*/ 10 w 16"/>
                  <a:gd name="T15" fmla="*/ 3 h 20"/>
                  <a:gd name="T16" fmla="*/ 5 w 16"/>
                  <a:gd name="T17" fmla="*/ 8 h 20"/>
                  <a:gd name="T18" fmla="*/ 11 w 16"/>
                  <a:gd name="T19" fmla="*/ 2 h 20"/>
                  <a:gd name="T20" fmla="*/ 6 w 16"/>
                  <a:gd name="T21" fmla="*/ 9 h 20"/>
                  <a:gd name="T22" fmla="*/ 11 w 16"/>
                  <a:gd name="T23" fmla="*/ 4 h 20"/>
                  <a:gd name="T24" fmla="*/ 7 w 16"/>
                  <a:gd name="T25" fmla="*/ 11 h 20"/>
                  <a:gd name="T26" fmla="*/ 12 w 16"/>
                  <a:gd name="T27" fmla="*/ 6 h 20"/>
                  <a:gd name="T28" fmla="*/ 9 w 16"/>
                  <a:gd name="T29" fmla="*/ 11 h 20"/>
                  <a:gd name="T30" fmla="*/ 12 w 16"/>
                  <a:gd name="T31" fmla="*/ 7 h 20"/>
                  <a:gd name="T32" fmla="*/ 10 w 16"/>
                  <a:gd name="T33" fmla="*/ 12 h 20"/>
                  <a:gd name="T34" fmla="*/ 10 w 16"/>
                  <a:gd name="T35" fmla="*/ 5 h 20"/>
                  <a:gd name="T36" fmla="*/ 15 w 16"/>
                  <a:gd name="T37" fmla="*/ 15 h 20"/>
                  <a:gd name="T38" fmla="*/ 11 w 16"/>
                  <a:gd name="T39" fmla="*/ 2 h 20"/>
                  <a:gd name="T40" fmla="*/ 16 w 16"/>
                  <a:gd name="T41" fmla="*/ 15 h 20"/>
                  <a:gd name="T42" fmla="*/ 9 w 16"/>
                  <a:gd name="T43" fmla="*/ 3 h 20"/>
                  <a:gd name="T44" fmla="*/ 12 w 16"/>
                  <a:gd name="T45" fmla="*/ 11 h 20"/>
                  <a:gd name="T46" fmla="*/ 15 w 16"/>
                  <a:gd name="T47" fmla="*/ 18 h 20"/>
                  <a:gd name="T48" fmla="*/ 7 w 16"/>
                  <a:gd name="T49" fmla="*/ 6 h 20"/>
                  <a:gd name="T50" fmla="*/ 14 w 16"/>
                  <a:gd name="T51" fmla="*/ 20 h 20"/>
                  <a:gd name="T52" fmla="*/ 6 w 16"/>
                  <a:gd name="T53" fmla="*/ 9 h 20"/>
                  <a:gd name="T54" fmla="*/ 11 w 16"/>
                  <a:gd name="T55" fmla="*/ 16 h 20"/>
                  <a:gd name="T56" fmla="*/ 15 w 16"/>
                  <a:gd name="T5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" h="20">
                    <a:moveTo>
                      <a:pt x="1" y="4"/>
                    </a:moveTo>
                    <a:cubicBezTo>
                      <a:pt x="3" y="3"/>
                      <a:pt x="6" y="2"/>
                      <a:pt x="8" y="0"/>
                    </a:cubicBezTo>
                    <a:cubicBezTo>
                      <a:pt x="5" y="2"/>
                      <a:pt x="3" y="5"/>
                      <a:pt x="0" y="8"/>
                    </a:cubicBezTo>
                    <a:cubicBezTo>
                      <a:pt x="3" y="6"/>
                      <a:pt x="6" y="3"/>
                      <a:pt x="9" y="1"/>
                    </a:cubicBezTo>
                    <a:cubicBezTo>
                      <a:pt x="7" y="3"/>
                      <a:pt x="5" y="5"/>
                      <a:pt x="3" y="8"/>
                    </a:cubicBezTo>
                    <a:cubicBezTo>
                      <a:pt x="5" y="5"/>
                      <a:pt x="8" y="3"/>
                      <a:pt x="10" y="1"/>
                    </a:cubicBezTo>
                    <a:cubicBezTo>
                      <a:pt x="9" y="2"/>
                      <a:pt x="6" y="6"/>
                      <a:pt x="5" y="8"/>
                    </a:cubicBezTo>
                    <a:cubicBezTo>
                      <a:pt x="7" y="6"/>
                      <a:pt x="9" y="4"/>
                      <a:pt x="10" y="3"/>
                    </a:cubicBezTo>
                    <a:cubicBezTo>
                      <a:pt x="8" y="4"/>
                      <a:pt x="7" y="7"/>
                      <a:pt x="5" y="8"/>
                    </a:cubicBezTo>
                    <a:cubicBezTo>
                      <a:pt x="7" y="6"/>
                      <a:pt x="9" y="4"/>
                      <a:pt x="11" y="2"/>
                    </a:cubicBezTo>
                    <a:cubicBezTo>
                      <a:pt x="9" y="4"/>
                      <a:pt x="7" y="7"/>
                      <a:pt x="6" y="9"/>
                    </a:cubicBezTo>
                    <a:cubicBezTo>
                      <a:pt x="8" y="8"/>
                      <a:pt x="9" y="5"/>
                      <a:pt x="11" y="4"/>
                    </a:cubicBezTo>
                    <a:cubicBezTo>
                      <a:pt x="10" y="7"/>
                      <a:pt x="7" y="9"/>
                      <a:pt x="7" y="11"/>
                    </a:cubicBezTo>
                    <a:cubicBezTo>
                      <a:pt x="9" y="10"/>
                      <a:pt x="10" y="7"/>
                      <a:pt x="12" y="6"/>
                    </a:cubicBezTo>
                    <a:cubicBezTo>
                      <a:pt x="11" y="8"/>
                      <a:pt x="9" y="9"/>
                      <a:pt x="9" y="11"/>
                    </a:cubicBezTo>
                    <a:cubicBezTo>
                      <a:pt x="10" y="10"/>
                      <a:pt x="11" y="8"/>
                      <a:pt x="12" y="7"/>
                    </a:cubicBezTo>
                    <a:cubicBezTo>
                      <a:pt x="12" y="9"/>
                      <a:pt x="10" y="10"/>
                      <a:pt x="10" y="12"/>
                    </a:cubicBezTo>
                    <a:cubicBezTo>
                      <a:pt x="11" y="11"/>
                      <a:pt x="12" y="7"/>
                      <a:pt x="10" y="5"/>
                    </a:cubicBezTo>
                    <a:cubicBezTo>
                      <a:pt x="11" y="8"/>
                      <a:pt x="12" y="14"/>
                      <a:pt x="15" y="15"/>
                    </a:cubicBezTo>
                    <a:cubicBezTo>
                      <a:pt x="15" y="11"/>
                      <a:pt x="12" y="7"/>
                      <a:pt x="11" y="2"/>
                    </a:cubicBezTo>
                    <a:cubicBezTo>
                      <a:pt x="12" y="6"/>
                      <a:pt x="14" y="11"/>
                      <a:pt x="16" y="15"/>
                    </a:cubicBezTo>
                    <a:cubicBezTo>
                      <a:pt x="14" y="11"/>
                      <a:pt x="12" y="6"/>
                      <a:pt x="9" y="3"/>
                    </a:cubicBezTo>
                    <a:cubicBezTo>
                      <a:pt x="9" y="6"/>
                      <a:pt x="11" y="9"/>
                      <a:pt x="12" y="11"/>
                    </a:cubicBezTo>
                    <a:cubicBezTo>
                      <a:pt x="13" y="13"/>
                      <a:pt x="14" y="16"/>
                      <a:pt x="15" y="18"/>
                    </a:cubicBezTo>
                    <a:cubicBezTo>
                      <a:pt x="12" y="14"/>
                      <a:pt x="10" y="10"/>
                      <a:pt x="7" y="6"/>
                    </a:cubicBezTo>
                    <a:cubicBezTo>
                      <a:pt x="9" y="10"/>
                      <a:pt x="12" y="15"/>
                      <a:pt x="14" y="20"/>
                    </a:cubicBezTo>
                    <a:cubicBezTo>
                      <a:pt x="11" y="16"/>
                      <a:pt x="8" y="13"/>
                      <a:pt x="6" y="9"/>
                    </a:cubicBezTo>
                    <a:cubicBezTo>
                      <a:pt x="8" y="11"/>
                      <a:pt x="9" y="14"/>
                      <a:pt x="11" y="16"/>
                    </a:cubicBezTo>
                    <a:cubicBezTo>
                      <a:pt x="12" y="17"/>
                      <a:pt x="13" y="20"/>
                      <a:pt x="15" y="20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9"/>
              <p:cNvSpPr>
                <a:spLocks/>
              </p:cNvSpPr>
              <p:nvPr/>
            </p:nvSpPr>
            <p:spPr bwMode="auto">
              <a:xfrm>
                <a:off x="8078348" y="1499947"/>
                <a:ext cx="835883" cy="1267306"/>
              </a:xfrm>
              <a:custGeom>
                <a:avLst/>
                <a:gdLst>
                  <a:gd name="T0" fmla="*/ 0 w 17"/>
                  <a:gd name="T1" fmla="*/ 21 h 26"/>
                  <a:gd name="T2" fmla="*/ 0 w 17"/>
                  <a:gd name="T3" fmla="*/ 21 h 26"/>
                  <a:gd name="T4" fmla="*/ 8 w 17"/>
                  <a:gd name="T5" fmla="*/ 11 h 26"/>
                  <a:gd name="T6" fmla="*/ 16 w 17"/>
                  <a:gd name="T7" fmla="*/ 0 h 26"/>
                  <a:gd name="T8" fmla="*/ 10 w 17"/>
                  <a:gd name="T9" fmla="*/ 8 h 26"/>
                  <a:gd name="T10" fmla="*/ 1 w 17"/>
                  <a:gd name="T11" fmla="*/ 24 h 26"/>
                  <a:gd name="T12" fmla="*/ 6 w 17"/>
                  <a:gd name="T13" fmla="*/ 16 h 26"/>
                  <a:gd name="T14" fmla="*/ 14 w 17"/>
                  <a:gd name="T15" fmla="*/ 5 h 26"/>
                  <a:gd name="T16" fmla="*/ 8 w 17"/>
                  <a:gd name="T17" fmla="*/ 13 h 26"/>
                  <a:gd name="T18" fmla="*/ 1 w 17"/>
                  <a:gd name="T19" fmla="*/ 26 h 26"/>
                  <a:gd name="T20" fmla="*/ 7 w 17"/>
                  <a:gd name="T21" fmla="*/ 16 h 26"/>
                  <a:gd name="T22" fmla="*/ 16 w 17"/>
                  <a:gd name="T23" fmla="*/ 3 h 26"/>
                  <a:gd name="T24" fmla="*/ 4 w 17"/>
                  <a:gd name="T25" fmla="*/ 22 h 26"/>
                  <a:gd name="T26" fmla="*/ 17 w 17"/>
                  <a:gd name="T27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6">
                    <a:moveTo>
                      <a:pt x="0" y="21"/>
                    </a:moveTo>
                    <a:cubicBezTo>
                      <a:pt x="0" y="22"/>
                      <a:pt x="0" y="22"/>
                      <a:pt x="0" y="21"/>
                    </a:cubicBezTo>
                    <a:cubicBezTo>
                      <a:pt x="3" y="18"/>
                      <a:pt x="5" y="14"/>
                      <a:pt x="8" y="11"/>
                    </a:cubicBezTo>
                    <a:cubicBezTo>
                      <a:pt x="10" y="7"/>
                      <a:pt x="14" y="4"/>
                      <a:pt x="16" y="0"/>
                    </a:cubicBezTo>
                    <a:cubicBezTo>
                      <a:pt x="13" y="2"/>
                      <a:pt x="11" y="5"/>
                      <a:pt x="10" y="8"/>
                    </a:cubicBezTo>
                    <a:cubicBezTo>
                      <a:pt x="7" y="12"/>
                      <a:pt x="3" y="18"/>
                      <a:pt x="1" y="24"/>
                    </a:cubicBezTo>
                    <a:cubicBezTo>
                      <a:pt x="3" y="22"/>
                      <a:pt x="5" y="18"/>
                      <a:pt x="6" y="16"/>
                    </a:cubicBezTo>
                    <a:cubicBezTo>
                      <a:pt x="8" y="12"/>
                      <a:pt x="11" y="8"/>
                      <a:pt x="14" y="5"/>
                    </a:cubicBezTo>
                    <a:cubicBezTo>
                      <a:pt x="11" y="7"/>
                      <a:pt x="9" y="10"/>
                      <a:pt x="8" y="13"/>
                    </a:cubicBezTo>
                    <a:cubicBezTo>
                      <a:pt x="5" y="17"/>
                      <a:pt x="2" y="22"/>
                      <a:pt x="1" y="26"/>
                    </a:cubicBezTo>
                    <a:cubicBezTo>
                      <a:pt x="3" y="23"/>
                      <a:pt x="5" y="20"/>
                      <a:pt x="7" y="16"/>
                    </a:cubicBezTo>
                    <a:cubicBezTo>
                      <a:pt x="10" y="12"/>
                      <a:pt x="13" y="8"/>
                      <a:pt x="16" y="3"/>
                    </a:cubicBezTo>
                    <a:cubicBezTo>
                      <a:pt x="11" y="9"/>
                      <a:pt x="9" y="16"/>
                      <a:pt x="4" y="22"/>
                    </a:cubicBezTo>
                    <a:cubicBezTo>
                      <a:pt x="7" y="14"/>
                      <a:pt x="12" y="8"/>
                      <a:pt x="17" y="2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10"/>
              <p:cNvSpPr>
                <a:spLocks/>
              </p:cNvSpPr>
              <p:nvPr/>
            </p:nvSpPr>
            <p:spPr bwMode="auto">
              <a:xfrm>
                <a:off x="8224723" y="1107044"/>
                <a:ext cx="986110" cy="1317381"/>
              </a:xfrm>
              <a:custGeom>
                <a:avLst/>
                <a:gdLst>
                  <a:gd name="T0" fmla="*/ 0 w 20"/>
                  <a:gd name="T1" fmla="*/ 27 h 27"/>
                  <a:gd name="T2" fmla="*/ 11 w 20"/>
                  <a:gd name="T3" fmla="*/ 11 h 27"/>
                  <a:gd name="T4" fmla="*/ 20 w 20"/>
                  <a:gd name="T5" fmla="*/ 0 h 27"/>
                  <a:gd name="T6" fmla="*/ 12 w 20"/>
                  <a:gd name="T7" fmla="*/ 10 h 27"/>
                  <a:gd name="T8" fmla="*/ 12 w 20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7">
                    <a:moveTo>
                      <a:pt x="0" y="27"/>
                    </a:moveTo>
                    <a:cubicBezTo>
                      <a:pt x="4" y="22"/>
                      <a:pt x="7" y="16"/>
                      <a:pt x="11" y="11"/>
                    </a:cubicBezTo>
                    <a:cubicBezTo>
                      <a:pt x="14" y="7"/>
                      <a:pt x="18" y="4"/>
                      <a:pt x="20" y="0"/>
                    </a:cubicBezTo>
                    <a:cubicBezTo>
                      <a:pt x="17" y="1"/>
                      <a:pt x="13" y="7"/>
                      <a:pt x="12" y="10"/>
                    </a:cubicBezTo>
                    <a:cubicBezTo>
                      <a:pt x="11" y="10"/>
                      <a:pt x="11" y="10"/>
                      <a:pt x="12" y="9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1"/>
              <p:cNvSpPr>
                <a:spLocks/>
              </p:cNvSpPr>
              <p:nvPr/>
            </p:nvSpPr>
            <p:spPr bwMode="auto">
              <a:xfrm>
                <a:off x="7731669" y="1546170"/>
                <a:ext cx="100152" cy="50077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12"/>
              <p:cNvSpPr>
                <a:spLocks/>
              </p:cNvSpPr>
              <p:nvPr/>
            </p:nvSpPr>
            <p:spPr bwMode="auto">
              <a:xfrm>
                <a:off x="7192390" y="1399795"/>
                <a:ext cx="589356" cy="342828"/>
              </a:xfrm>
              <a:custGeom>
                <a:avLst/>
                <a:gdLst>
                  <a:gd name="T0" fmla="*/ 0 w 12"/>
                  <a:gd name="T1" fmla="*/ 6 h 7"/>
                  <a:gd name="T2" fmla="*/ 5 w 12"/>
                  <a:gd name="T3" fmla="*/ 3 h 7"/>
                  <a:gd name="T4" fmla="*/ 10 w 12"/>
                  <a:gd name="T5" fmla="*/ 1 h 7"/>
                  <a:gd name="T6" fmla="*/ 1 w 12"/>
                  <a:gd name="T7" fmla="*/ 6 h 7"/>
                  <a:gd name="T8" fmla="*/ 6 w 12"/>
                  <a:gd name="T9" fmla="*/ 3 h 7"/>
                  <a:gd name="T10" fmla="*/ 11 w 12"/>
                  <a:gd name="T11" fmla="*/ 0 h 7"/>
                  <a:gd name="T12" fmla="*/ 1 w 12"/>
                  <a:gd name="T13" fmla="*/ 6 h 7"/>
                  <a:gd name="T14" fmla="*/ 11 w 12"/>
                  <a:gd name="T15" fmla="*/ 0 h 7"/>
                  <a:gd name="T16" fmla="*/ 11 w 12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0" y="6"/>
                    </a:moveTo>
                    <a:cubicBezTo>
                      <a:pt x="1" y="7"/>
                      <a:pt x="4" y="4"/>
                      <a:pt x="5" y="3"/>
                    </a:cubicBezTo>
                    <a:cubicBezTo>
                      <a:pt x="7" y="3"/>
                      <a:pt x="9" y="2"/>
                      <a:pt x="10" y="1"/>
                    </a:cubicBezTo>
                    <a:cubicBezTo>
                      <a:pt x="7" y="2"/>
                      <a:pt x="4" y="5"/>
                      <a:pt x="1" y="6"/>
                    </a:cubicBezTo>
                    <a:cubicBezTo>
                      <a:pt x="2" y="5"/>
                      <a:pt x="4" y="4"/>
                      <a:pt x="6" y="3"/>
                    </a:cubicBezTo>
                    <a:cubicBezTo>
                      <a:pt x="7" y="2"/>
                      <a:pt x="9" y="1"/>
                      <a:pt x="11" y="0"/>
                    </a:cubicBezTo>
                    <a:cubicBezTo>
                      <a:pt x="7" y="1"/>
                      <a:pt x="4" y="4"/>
                      <a:pt x="1" y="6"/>
                    </a:cubicBezTo>
                    <a:cubicBezTo>
                      <a:pt x="4" y="3"/>
                      <a:pt x="8" y="1"/>
                      <a:pt x="11" y="0"/>
                    </a:cubicBezTo>
                    <a:cubicBezTo>
                      <a:pt x="12" y="0"/>
                      <a:pt x="11" y="0"/>
                      <a:pt x="11" y="0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13"/>
              <p:cNvSpPr>
                <a:spLocks/>
              </p:cNvSpPr>
              <p:nvPr/>
            </p:nvSpPr>
            <p:spPr bwMode="auto">
              <a:xfrm>
                <a:off x="7685445" y="1353571"/>
                <a:ext cx="589356" cy="1024629"/>
              </a:xfrm>
              <a:custGeom>
                <a:avLst/>
                <a:gdLst>
                  <a:gd name="T0" fmla="*/ 0 w 12"/>
                  <a:gd name="T1" fmla="*/ 1 h 21"/>
                  <a:gd name="T2" fmla="*/ 2 w 12"/>
                  <a:gd name="T3" fmla="*/ 3 h 21"/>
                  <a:gd name="T4" fmla="*/ 1 w 12"/>
                  <a:gd name="T5" fmla="*/ 1 h 21"/>
                  <a:gd name="T6" fmla="*/ 2 w 12"/>
                  <a:gd name="T7" fmla="*/ 3 h 21"/>
                  <a:gd name="T8" fmla="*/ 2 w 12"/>
                  <a:gd name="T9" fmla="*/ 0 h 21"/>
                  <a:gd name="T10" fmla="*/ 3 w 12"/>
                  <a:gd name="T11" fmla="*/ 3 h 21"/>
                  <a:gd name="T12" fmla="*/ 2 w 12"/>
                  <a:gd name="T13" fmla="*/ 1 h 21"/>
                  <a:gd name="T14" fmla="*/ 4 w 12"/>
                  <a:gd name="T15" fmla="*/ 3 h 21"/>
                  <a:gd name="T16" fmla="*/ 2 w 12"/>
                  <a:gd name="T17" fmla="*/ 0 h 21"/>
                  <a:gd name="T18" fmla="*/ 5 w 12"/>
                  <a:gd name="T19" fmla="*/ 6 h 21"/>
                  <a:gd name="T20" fmla="*/ 3 w 12"/>
                  <a:gd name="T21" fmla="*/ 2 h 21"/>
                  <a:gd name="T22" fmla="*/ 6 w 12"/>
                  <a:gd name="T23" fmla="*/ 8 h 21"/>
                  <a:gd name="T24" fmla="*/ 1 w 12"/>
                  <a:gd name="T25" fmla="*/ 0 h 21"/>
                  <a:gd name="T26" fmla="*/ 12 w 12"/>
                  <a:gd name="T27" fmla="*/ 21 h 21"/>
                  <a:gd name="T28" fmla="*/ 7 w 12"/>
                  <a:gd name="T29" fmla="*/ 13 h 21"/>
                  <a:gd name="T30" fmla="*/ 4 w 12"/>
                  <a:gd name="T31" fmla="*/ 7 h 21"/>
                  <a:gd name="T32" fmla="*/ 7 w 12"/>
                  <a:gd name="T33" fmla="*/ 11 h 21"/>
                  <a:gd name="T34" fmla="*/ 11 w 12"/>
                  <a:gd name="T35" fmla="*/ 19 h 21"/>
                  <a:gd name="T36" fmla="*/ 7 w 12"/>
                  <a:gd name="T37" fmla="*/ 11 h 21"/>
                  <a:gd name="T38" fmla="*/ 1 w 12"/>
                  <a:gd name="T39" fmla="*/ 1 h 21"/>
                  <a:gd name="T40" fmla="*/ 7 w 12"/>
                  <a:gd name="T41" fmla="*/ 10 h 21"/>
                  <a:gd name="T42" fmla="*/ 11 w 12"/>
                  <a:gd name="T43" fmla="*/ 17 h 21"/>
                  <a:gd name="T44" fmla="*/ 12 w 12"/>
                  <a:gd name="T45" fmla="*/ 20 h 21"/>
                  <a:gd name="T46" fmla="*/ 6 w 12"/>
                  <a:gd name="T47" fmla="*/ 11 h 21"/>
                  <a:gd name="T48" fmla="*/ 11 w 12"/>
                  <a:gd name="T49" fmla="*/ 19 h 21"/>
                  <a:gd name="T50" fmla="*/ 7 w 12"/>
                  <a:gd name="T51" fmla="*/ 14 h 21"/>
                  <a:gd name="T52" fmla="*/ 9 w 12"/>
                  <a:gd name="T53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21">
                    <a:moveTo>
                      <a:pt x="0" y="1"/>
                    </a:moveTo>
                    <a:cubicBezTo>
                      <a:pt x="1" y="2"/>
                      <a:pt x="1" y="2"/>
                      <a:pt x="2" y="3"/>
                    </a:cubicBezTo>
                    <a:cubicBezTo>
                      <a:pt x="2" y="2"/>
                      <a:pt x="1" y="2"/>
                      <a:pt x="1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3" y="2"/>
                      <a:pt x="2" y="1"/>
                      <a:pt x="2" y="0"/>
                    </a:cubicBezTo>
                    <a:cubicBezTo>
                      <a:pt x="3" y="1"/>
                      <a:pt x="5" y="4"/>
                      <a:pt x="5" y="6"/>
                    </a:cubicBezTo>
                    <a:cubicBezTo>
                      <a:pt x="4" y="5"/>
                      <a:pt x="3" y="3"/>
                      <a:pt x="3" y="2"/>
                    </a:cubicBezTo>
                    <a:cubicBezTo>
                      <a:pt x="4" y="4"/>
                      <a:pt x="5" y="6"/>
                      <a:pt x="6" y="8"/>
                    </a:cubicBezTo>
                    <a:cubicBezTo>
                      <a:pt x="5" y="5"/>
                      <a:pt x="3" y="2"/>
                      <a:pt x="1" y="0"/>
                    </a:cubicBezTo>
                    <a:cubicBezTo>
                      <a:pt x="7" y="4"/>
                      <a:pt x="7" y="15"/>
                      <a:pt x="12" y="21"/>
                    </a:cubicBezTo>
                    <a:cubicBezTo>
                      <a:pt x="11" y="18"/>
                      <a:pt x="8" y="15"/>
                      <a:pt x="7" y="13"/>
                    </a:cubicBezTo>
                    <a:cubicBezTo>
                      <a:pt x="6" y="11"/>
                      <a:pt x="5" y="9"/>
                      <a:pt x="4" y="7"/>
                    </a:cubicBezTo>
                    <a:cubicBezTo>
                      <a:pt x="5" y="8"/>
                      <a:pt x="6" y="10"/>
                      <a:pt x="7" y="11"/>
                    </a:cubicBezTo>
                    <a:cubicBezTo>
                      <a:pt x="9" y="14"/>
                      <a:pt x="10" y="16"/>
                      <a:pt x="11" y="19"/>
                    </a:cubicBezTo>
                    <a:cubicBezTo>
                      <a:pt x="10" y="16"/>
                      <a:pt x="8" y="14"/>
                      <a:pt x="7" y="11"/>
                    </a:cubicBezTo>
                    <a:cubicBezTo>
                      <a:pt x="5" y="8"/>
                      <a:pt x="4" y="4"/>
                      <a:pt x="1" y="1"/>
                    </a:cubicBezTo>
                    <a:cubicBezTo>
                      <a:pt x="3" y="5"/>
                      <a:pt x="5" y="7"/>
                      <a:pt x="7" y="10"/>
                    </a:cubicBezTo>
                    <a:cubicBezTo>
                      <a:pt x="8" y="13"/>
                      <a:pt x="9" y="15"/>
                      <a:pt x="11" y="17"/>
                    </a:cubicBezTo>
                    <a:cubicBezTo>
                      <a:pt x="11" y="18"/>
                      <a:pt x="11" y="19"/>
                      <a:pt x="12" y="20"/>
                    </a:cubicBezTo>
                    <a:cubicBezTo>
                      <a:pt x="10" y="17"/>
                      <a:pt x="9" y="13"/>
                      <a:pt x="6" y="11"/>
                    </a:cubicBezTo>
                    <a:cubicBezTo>
                      <a:pt x="7" y="14"/>
                      <a:pt x="9" y="16"/>
                      <a:pt x="11" y="19"/>
                    </a:cubicBezTo>
                    <a:cubicBezTo>
                      <a:pt x="10" y="17"/>
                      <a:pt x="8" y="16"/>
                      <a:pt x="7" y="14"/>
                    </a:cubicBezTo>
                    <a:cubicBezTo>
                      <a:pt x="8" y="16"/>
                      <a:pt x="9" y="17"/>
                      <a:pt x="9" y="19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2" name="2_3"/>
          <p:cNvGrpSpPr/>
          <p:nvPr>
            <p:custDataLst>
              <p:tags r:id="rId3"/>
            </p:custDataLst>
          </p:nvPr>
        </p:nvGrpSpPr>
        <p:grpSpPr>
          <a:xfrm>
            <a:off x="5312781" y="3877861"/>
            <a:ext cx="899262" cy="976388"/>
            <a:chOff x="5038628" y="2357164"/>
            <a:chExt cx="2114744" cy="2296116"/>
          </a:xfrm>
        </p:grpSpPr>
        <p:grpSp>
          <p:nvGrpSpPr>
            <p:cNvPr id="33" name="chenying0907 32"/>
            <p:cNvGrpSpPr/>
            <p:nvPr/>
          </p:nvGrpSpPr>
          <p:grpSpPr>
            <a:xfrm>
              <a:off x="5174686" y="3043148"/>
              <a:ext cx="1479164" cy="1610132"/>
              <a:chOff x="5174686" y="3043148"/>
              <a:chExt cx="1479164" cy="1610132"/>
            </a:xfrm>
          </p:grpSpPr>
          <p:sp>
            <p:nvSpPr>
              <p:cNvPr id="42" name="Freeform 5"/>
              <p:cNvSpPr>
                <a:spLocks/>
              </p:cNvSpPr>
              <p:nvPr/>
            </p:nvSpPr>
            <p:spPr bwMode="auto">
              <a:xfrm>
                <a:off x="5174686" y="3043148"/>
                <a:ext cx="1479164" cy="1610132"/>
              </a:xfrm>
              <a:custGeom>
                <a:avLst/>
                <a:gdLst>
                  <a:gd name="T0" fmla="*/ 2 w 30"/>
                  <a:gd name="T1" fmla="*/ 2 h 33"/>
                  <a:gd name="T2" fmla="*/ 1 w 30"/>
                  <a:gd name="T3" fmla="*/ 31 h 33"/>
                  <a:gd name="T4" fmla="*/ 18 w 30"/>
                  <a:gd name="T5" fmla="*/ 32 h 33"/>
                  <a:gd name="T6" fmla="*/ 28 w 30"/>
                  <a:gd name="T7" fmla="*/ 30 h 33"/>
                  <a:gd name="T8" fmla="*/ 28 w 30"/>
                  <a:gd name="T9" fmla="*/ 15 h 33"/>
                  <a:gd name="T10" fmla="*/ 28 w 30"/>
                  <a:gd name="T11" fmla="*/ 3 h 33"/>
                  <a:gd name="T12" fmla="*/ 13 w 30"/>
                  <a:gd name="T13" fmla="*/ 2 h 33"/>
                  <a:gd name="T14" fmla="*/ 2 w 30"/>
                  <a:gd name="T1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33">
                    <a:moveTo>
                      <a:pt x="2" y="2"/>
                    </a:moveTo>
                    <a:cubicBezTo>
                      <a:pt x="2" y="11"/>
                      <a:pt x="0" y="21"/>
                      <a:pt x="1" y="31"/>
                    </a:cubicBezTo>
                    <a:cubicBezTo>
                      <a:pt x="5" y="33"/>
                      <a:pt x="13" y="31"/>
                      <a:pt x="18" y="32"/>
                    </a:cubicBezTo>
                    <a:cubicBezTo>
                      <a:pt x="22" y="32"/>
                      <a:pt x="27" y="33"/>
                      <a:pt x="28" y="30"/>
                    </a:cubicBezTo>
                    <a:cubicBezTo>
                      <a:pt x="30" y="27"/>
                      <a:pt x="28" y="19"/>
                      <a:pt x="28" y="15"/>
                    </a:cubicBezTo>
                    <a:cubicBezTo>
                      <a:pt x="28" y="11"/>
                      <a:pt x="29" y="7"/>
                      <a:pt x="28" y="3"/>
                    </a:cubicBezTo>
                    <a:cubicBezTo>
                      <a:pt x="23" y="2"/>
                      <a:pt x="18" y="2"/>
                      <a:pt x="13" y="2"/>
                    </a:cubicBezTo>
                    <a:cubicBezTo>
                      <a:pt x="9" y="1"/>
                      <a:pt x="5" y="0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>
                <a:off x="5324912" y="3189524"/>
                <a:ext cx="1128634" cy="1317381"/>
              </a:xfrm>
              <a:custGeom>
                <a:avLst/>
                <a:gdLst>
                  <a:gd name="T0" fmla="*/ 2 w 23"/>
                  <a:gd name="T1" fmla="*/ 3 h 27"/>
                  <a:gd name="T2" fmla="*/ 0 w 23"/>
                  <a:gd name="T3" fmla="*/ 26 h 27"/>
                  <a:gd name="T4" fmla="*/ 23 w 23"/>
                  <a:gd name="T5" fmla="*/ 26 h 27"/>
                  <a:gd name="T6" fmla="*/ 23 w 23"/>
                  <a:gd name="T7" fmla="*/ 14 h 27"/>
                  <a:gd name="T8" fmla="*/ 22 w 23"/>
                  <a:gd name="T9" fmla="*/ 4 h 27"/>
                  <a:gd name="T10" fmla="*/ 12 w 23"/>
                  <a:gd name="T11" fmla="*/ 2 h 27"/>
                  <a:gd name="T12" fmla="*/ 2 w 23"/>
                  <a:gd name="T13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7">
                    <a:moveTo>
                      <a:pt x="2" y="3"/>
                    </a:moveTo>
                    <a:cubicBezTo>
                      <a:pt x="3" y="9"/>
                      <a:pt x="0" y="19"/>
                      <a:pt x="0" y="26"/>
                    </a:cubicBezTo>
                    <a:cubicBezTo>
                      <a:pt x="8" y="27"/>
                      <a:pt x="16" y="27"/>
                      <a:pt x="23" y="26"/>
                    </a:cubicBezTo>
                    <a:cubicBezTo>
                      <a:pt x="23" y="22"/>
                      <a:pt x="23" y="18"/>
                      <a:pt x="23" y="14"/>
                    </a:cubicBezTo>
                    <a:cubicBezTo>
                      <a:pt x="23" y="12"/>
                      <a:pt x="23" y="6"/>
                      <a:pt x="22" y="4"/>
                    </a:cubicBezTo>
                    <a:cubicBezTo>
                      <a:pt x="21" y="1"/>
                      <a:pt x="15" y="2"/>
                      <a:pt x="12" y="2"/>
                    </a:cubicBezTo>
                    <a:cubicBezTo>
                      <a:pt x="9" y="2"/>
                      <a:pt x="2" y="0"/>
                      <a:pt x="2" y="2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4" name="chenying0907 33"/>
            <p:cNvGrpSpPr/>
            <p:nvPr/>
          </p:nvGrpSpPr>
          <p:grpSpPr>
            <a:xfrm>
              <a:off x="5038628" y="2357164"/>
              <a:ext cx="2114744" cy="1949107"/>
              <a:chOff x="7192390" y="914444"/>
              <a:chExt cx="2114744" cy="1949107"/>
            </a:xfrm>
          </p:grpSpPr>
          <p:sp>
            <p:nvSpPr>
              <p:cNvPr id="35" name="Freeform 7"/>
              <p:cNvSpPr>
                <a:spLocks/>
              </p:cNvSpPr>
              <p:nvPr/>
            </p:nvSpPr>
            <p:spPr bwMode="auto">
              <a:xfrm>
                <a:off x="7192390" y="914444"/>
                <a:ext cx="2114744" cy="1949107"/>
              </a:xfrm>
              <a:custGeom>
                <a:avLst/>
                <a:gdLst>
                  <a:gd name="T0" fmla="*/ 0 w 43"/>
                  <a:gd name="T1" fmla="*/ 16 h 40"/>
                  <a:gd name="T2" fmla="*/ 13 w 43"/>
                  <a:gd name="T3" fmla="*/ 32 h 40"/>
                  <a:gd name="T4" fmla="*/ 19 w 43"/>
                  <a:gd name="T5" fmla="*/ 40 h 40"/>
                  <a:gd name="T6" fmla="*/ 43 w 43"/>
                  <a:gd name="T7" fmla="*/ 0 h 40"/>
                  <a:gd name="T8" fmla="*/ 19 w 43"/>
                  <a:gd name="T9" fmla="*/ 29 h 40"/>
                  <a:gd name="T10" fmla="*/ 13 w 43"/>
                  <a:gd name="T11" fmla="*/ 13 h 40"/>
                  <a:gd name="T12" fmla="*/ 1 w 43"/>
                  <a:gd name="T13" fmla="*/ 17 h 40"/>
                  <a:gd name="T14" fmla="*/ 11 w 43"/>
                  <a:gd name="T15" fmla="*/ 13 h 40"/>
                  <a:gd name="T16" fmla="*/ 2 w 43"/>
                  <a:gd name="T17" fmla="*/ 20 h 40"/>
                  <a:gd name="T18" fmla="*/ 12 w 43"/>
                  <a:gd name="T19" fmla="*/ 15 h 40"/>
                  <a:gd name="T20" fmla="*/ 4 w 43"/>
                  <a:gd name="T21" fmla="*/ 22 h 40"/>
                  <a:gd name="T22" fmla="*/ 14 w 43"/>
                  <a:gd name="T23" fmla="*/ 18 h 40"/>
                  <a:gd name="T24" fmla="*/ 7 w 43"/>
                  <a:gd name="T25" fmla="*/ 25 h 40"/>
                  <a:gd name="T26" fmla="*/ 15 w 43"/>
                  <a:gd name="T27" fmla="*/ 20 h 40"/>
                  <a:gd name="T28" fmla="*/ 8 w 43"/>
                  <a:gd name="T29" fmla="*/ 28 h 40"/>
                  <a:gd name="T30" fmla="*/ 15 w 43"/>
                  <a:gd name="T31" fmla="*/ 24 h 40"/>
                  <a:gd name="T32" fmla="*/ 11 w 43"/>
                  <a:gd name="T33" fmla="*/ 30 h 40"/>
                  <a:gd name="T34" fmla="*/ 16 w 43"/>
                  <a:gd name="T35" fmla="*/ 25 h 40"/>
                  <a:gd name="T36" fmla="*/ 12 w 43"/>
                  <a:gd name="T37" fmla="*/ 31 h 40"/>
                  <a:gd name="T38" fmla="*/ 17 w 43"/>
                  <a:gd name="T39" fmla="*/ 28 h 40"/>
                  <a:gd name="T40" fmla="*/ 14 w 43"/>
                  <a:gd name="T41" fmla="*/ 33 h 40"/>
                  <a:gd name="T42" fmla="*/ 19 w 43"/>
                  <a:gd name="T43" fmla="*/ 29 h 40"/>
                  <a:gd name="T44" fmla="*/ 17 w 43"/>
                  <a:gd name="T45" fmla="*/ 36 h 40"/>
                  <a:gd name="T46" fmla="*/ 19 w 43"/>
                  <a:gd name="T47" fmla="*/ 31 h 40"/>
                  <a:gd name="T48" fmla="*/ 19 w 43"/>
                  <a:gd name="T49" fmla="*/ 38 h 40"/>
                  <a:gd name="T50" fmla="*/ 20 w 43"/>
                  <a:gd name="T51" fmla="*/ 28 h 40"/>
                  <a:gd name="T52" fmla="*/ 21 w 43"/>
                  <a:gd name="T53" fmla="*/ 36 h 40"/>
                  <a:gd name="T54" fmla="*/ 21 w 43"/>
                  <a:gd name="T55" fmla="*/ 26 h 40"/>
                  <a:gd name="T56" fmla="*/ 23 w 43"/>
                  <a:gd name="T57" fmla="*/ 31 h 40"/>
                  <a:gd name="T58" fmla="*/ 23 w 43"/>
                  <a:gd name="T59" fmla="*/ 24 h 40"/>
                  <a:gd name="T60" fmla="*/ 25 w 43"/>
                  <a:gd name="T61" fmla="*/ 29 h 40"/>
                  <a:gd name="T62" fmla="*/ 26 w 43"/>
                  <a:gd name="T63" fmla="*/ 21 h 40"/>
                  <a:gd name="T64" fmla="*/ 27 w 43"/>
                  <a:gd name="T65" fmla="*/ 27 h 40"/>
                  <a:gd name="T66" fmla="*/ 28 w 43"/>
                  <a:gd name="T67" fmla="*/ 21 h 40"/>
                  <a:gd name="T68" fmla="*/ 29 w 43"/>
                  <a:gd name="T69" fmla="*/ 24 h 40"/>
                  <a:gd name="T70" fmla="*/ 29 w 43"/>
                  <a:gd name="T71" fmla="*/ 19 h 40"/>
                  <a:gd name="T72" fmla="*/ 31 w 43"/>
                  <a:gd name="T73" fmla="*/ 22 h 40"/>
                  <a:gd name="T74" fmla="*/ 32 w 43"/>
                  <a:gd name="T75" fmla="*/ 15 h 40"/>
                  <a:gd name="T76" fmla="*/ 33 w 43"/>
                  <a:gd name="T77" fmla="*/ 19 h 40"/>
                  <a:gd name="T78" fmla="*/ 34 w 43"/>
                  <a:gd name="T79" fmla="*/ 13 h 40"/>
                  <a:gd name="T80" fmla="*/ 35 w 43"/>
                  <a:gd name="T81" fmla="*/ 16 h 40"/>
                  <a:gd name="T82" fmla="*/ 36 w 43"/>
                  <a:gd name="T83" fmla="*/ 9 h 40"/>
                  <a:gd name="T84" fmla="*/ 37 w 43"/>
                  <a:gd name="T85" fmla="*/ 12 h 40"/>
                  <a:gd name="T86" fmla="*/ 38 w 43"/>
                  <a:gd name="T87" fmla="*/ 8 h 40"/>
                  <a:gd name="T88" fmla="*/ 38 w 43"/>
                  <a:gd name="T89" fmla="*/ 10 h 40"/>
                  <a:gd name="T90" fmla="*/ 39 w 43"/>
                  <a:gd name="T91" fmla="*/ 7 h 40"/>
                  <a:gd name="T92" fmla="*/ 40 w 43"/>
                  <a:gd name="T93" fmla="*/ 9 h 40"/>
                  <a:gd name="T94" fmla="*/ 41 w 43"/>
                  <a:gd name="T95" fmla="*/ 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" h="40">
                    <a:moveTo>
                      <a:pt x="0" y="16"/>
                    </a:moveTo>
                    <a:cubicBezTo>
                      <a:pt x="3" y="21"/>
                      <a:pt x="9" y="27"/>
                      <a:pt x="13" y="32"/>
                    </a:cubicBezTo>
                    <a:cubicBezTo>
                      <a:pt x="15" y="35"/>
                      <a:pt x="16" y="38"/>
                      <a:pt x="19" y="40"/>
                    </a:cubicBezTo>
                    <a:cubicBezTo>
                      <a:pt x="28" y="27"/>
                      <a:pt x="37" y="14"/>
                      <a:pt x="43" y="0"/>
                    </a:cubicBezTo>
                    <a:cubicBezTo>
                      <a:pt x="35" y="9"/>
                      <a:pt x="27" y="20"/>
                      <a:pt x="19" y="29"/>
                    </a:cubicBezTo>
                    <a:cubicBezTo>
                      <a:pt x="18" y="25"/>
                      <a:pt x="16" y="15"/>
                      <a:pt x="13" y="13"/>
                    </a:cubicBezTo>
                    <a:cubicBezTo>
                      <a:pt x="10" y="10"/>
                      <a:pt x="5" y="15"/>
                      <a:pt x="1" y="17"/>
                    </a:cubicBezTo>
                    <a:cubicBezTo>
                      <a:pt x="5" y="17"/>
                      <a:pt x="8" y="15"/>
                      <a:pt x="11" y="13"/>
                    </a:cubicBezTo>
                    <a:cubicBezTo>
                      <a:pt x="8" y="14"/>
                      <a:pt x="4" y="17"/>
                      <a:pt x="2" y="20"/>
                    </a:cubicBezTo>
                    <a:cubicBezTo>
                      <a:pt x="6" y="19"/>
                      <a:pt x="9" y="17"/>
                      <a:pt x="12" y="15"/>
                    </a:cubicBezTo>
                    <a:cubicBezTo>
                      <a:pt x="9" y="16"/>
                      <a:pt x="7" y="20"/>
                      <a:pt x="4" y="22"/>
                    </a:cubicBezTo>
                    <a:cubicBezTo>
                      <a:pt x="7" y="23"/>
                      <a:pt x="11" y="19"/>
                      <a:pt x="14" y="18"/>
                    </a:cubicBezTo>
                    <a:cubicBezTo>
                      <a:pt x="12" y="19"/>
                      <a:pt x="8" y="22"/>
                      <a:pt x="7" y="25"/>
                    </a:cubicBezTo>
                    <a:cubicBezTo>
                      <a:pt x="10" y="24"/>
                      <a:pt x="13" y="22"/>
                      <a:pt x="15" y="20"/>
                    </a:cubicBezTo>
                    <a:cubicBezTo>
                      <a:pt x="13" y="22"/>
                      <a:pt x="10" y="25"/>
                      <a:pt x="8" y="28"/>
                    </a:cubicBezTo>
                    <a:cubicBezTo>
                      <a:pt x="11" y="27"/>
                      <a:pt x="13" y="25"/>
                      <a:pt x="15" y="24"/>
                    </a:cubicBezTo>
                    <a:cubicBezTo>
                      <a:pt x="13" y="25"/>
                      <a:pt x="12" y="28"/>
                      <a:pt x="11" y="30"/>
                    </a:cubicBezTo>
                    <a:cubicBezTo>
                      <a:pt x="13" y="28"/>
                      <a:pt x="14" y="27"/>
                      <a:pt x="16" y="25"/>
                    </a:cubicBezTo>
                    <a:cubicBezTo>
                      <a:pt x="14" y="27"/>
                      <a:pt x="12" y="29"/>
                      <a:pt x="12" y="31"/>
                    </a:cubicBezTo>
                    <a:cubicBezTo>
                      <a:pt x="14" y="31"/>
                      <a:pt x="16" y="29"/>
                      <a:pt x="17" y="28"/>
                    </a:cubicBezTo>
                    <a:cubicBezTo>
                      <a:pt x="15" y="29"/>
                      <a:pt x="14" y="31"/>
                      <a:pt x="14" y="33"/>
                    </a:cubicBezTo>
                    <a:cubicBezTo>
                      <a:pt x="16" y="33"/>
                      <a:pt x="18" y="31"/>
                      <a:pt x="19" y="29"/>
                    </a:cubicBezTo>
                    <a:cubicBezTo>
                      <a:pt x="17" y="31"/>
                      <a:pt x="16" y="34"/>
                      <a:pt x="17" y="36"/>
                    </a:cubicBezTo>
                    <a:cubicBezTo>
                      <a:pt x="19" y="36"/>
                      <a:pt x="19" y="33"/>
                      <a:pt x="19" y="31"/>
                    </a:cubicBezTo>
                    <a:cubicBezTo>
                      <a:pt x="18" y="33"/>
                      <a:pt x="18" y="35"/>
                      <a:pt x="19" y="38"/>
                    </a:cubicBezTo>
                    <a:cubicBezTo>
                      <a:pt x="20" y="35"/>
                      <a:pt x="20" y="31"/>
                      <a:pt x="20" y="28"/>
                    </a:cubicBezTo>
                    <a:cubicBezTo>
                      <a:pt x="20" y="30"/>
                      <a:pt x="20" y="33"/>
                      <a:pt x="21" y="36"/>
                    </a:cubicBezTo>
                    <a:cubicBezTo>
                      <a:pt x="22" y="33"/>
                      <a:pt x="21" y="29"/>
                      <a:pt x="21" y="26"/>
                    </a:cubicBezTo>
                    <a:cubicBezTo>
                      <a:pt x="22" y="27"/>
                      <a:pt x="22" y="29"/>
                      <a:pt x="23" y="31"/>
                    </a:cubicBezTo>
                    <a:cubicBezTo>
                      <a:pt x="24" y="29"/>
                      <a:pt x="23" y="26"/>
                      <a:pt x="23" y="24"/>
                    </a:cubicBezTo>
                    <a:cubicBezTo>
                      <a:pt x="24" y="26"/>
                      <a:pt x="24" y="28"/>
                      <a:pt x="25" y="29"/>
                    </a:cubicBezTo>
                    <a:cubicBezTo>
                      <a:pt x="25" y="27"/>
                      <a:pt x="25" y="24"/>
                      <a:pt x="26" y="21"/>
                    </a:cubicBezTo>
                    <a:cubicBezTo>
                      <a:pt x="26" y="23"/>
                      <a:pt x="26" y="25"/>
                      <a:pt x="27" y="27"/>
                    </a:cubicBezTo>
                    <a:cubicBezTo>
                      <a:pt x="28" y="25"/>
                      <a:pt x="27" y="23"/>
                      <a:pt x="28" y="21"/>
                    </a:cubicBezTo>
                    <a:cubicBezTo>
                      <a:pt x="28" y="22"/>
                      <a:pt x="28" y="23"/>
                      <a:pt x="29" y="24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20"/>
                      <a:pt x="30" y="21"/>
                      <a:pt x="31" y="22"/>
                    </a:cubicBezTo>
                    <a:cubicBezTo>
                      <a:pt x="32" y="20"/>
                      <a:pt x="31" y="17"/>
                      <a:pt x="32" y="15"/>
                    </a:cubicBezTo>
                    <a:cubicBezTo>
                      <a:pt x="32" y="16"/>
                      <a:pt x="33" y="18"/>
                      <a:pt x="33" y="19"/>
                    </a:cubicBezTo>
                    <a:cubicBezTo>
                      <a:pt x="34" y="17"/>
                      <a:pt x="34" y="15"/>
                      <a:pt x="34" y="13"/>
                    </a:cubicBezTo>
                    <a:cubicBezTo>
                      <a:pt x="35" y="14"/>
                      <a:pt x="35" y="15"/>
                      <a:pt x="35" y="16"/>
                    </a:cubicBezTo>
                    <a:cubicBezTo>
                      <a:pt x="36" y="14"/>
                      <a:pt x="36" y="11"/>
                      <a:pt x="36" y="9"/>
                    </a:cubicBezTo>
                    <a:cubicBezTo>
                      <a:pt x="36" y="10"/>
                      <a:pt x="37" y="12"/>
                      <a:pt x="37" y="12"/>
                    </a:cubicBezTo>
                    <a:cubicBezTo>
                      <a:pt x="37" y="11"/>
                      <a:pt x="37" y="9"/>
                      <a:pt x="38" y="8"/>
                    </a:cubicBezTo>
                    <a:cubicBezTo>
                      <a:pt x="38" y="8"/>
                      <a:pt x="38" y="9"/>
                      <a:pt x="38" y="10"/>
                    </a:cubicBezTo>
                    <a:cubicBezTo>
                      <a:pt x="39" y="9"/>
                      <a:pt x="39" y="8"/>
                      <a:pt x="39" y="7"/>
                    </a:cubicBezTo>
                    <a:cubicBezTo>
                      <a:pt x="40" y="8"/>
                      <a:pt x="40" y="8"/>
                      <a:pt x="40" y="9"/>
                    </a:cubicBezTo>
                    <a:cubicBezTo>
                      <a:pt x="40" y="7"/>
                      <a:pt x="41" y="6"/>
                      <a:pt x="41" y="5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8"/>
              <p:cNvSpPr>
                <a:spLocks/>
              </p:cNvSpPr>
              <p:nvPr/>
            </p:nvSpPr>
            <p:spPr bwMode="auto">
              <a:xfrm>
                <a:off x="7338766" y="1546170"/>
                <a:ext cx="789659" cy="978406"/>
              </a:xfrm>
              <a:custGeom>
                <a:avLst/>
                <a:gdLst>
                  <a:gd name="T0" fmla="*/ 1 w 16"/>
                  <a:gd name="T1" fmla="*/ 4 h 20"/>
                  <a:gd name="T2" fmla="*/ 8 w 16"/>
                  <a:gd name="T3" fmla="*/ 0 h 20"/>
                  <a:gd name="T4" fmla="*/ 0 w 16"/>
                  <a:gd name="T5" fmla="*/ 8 h 20"/>
                  <a:gd name="T6" fmla="*/ 9 w 16"/>
                  <a:gd name="T7" fmla="*/ 1 h 20"/>
                  <a:gd name="T8" fmla="*/ 3 w 16"/>
                  <a:gd name="T9" fmla="*/ 8 h 20"/>
                  <a:gd name="T10" fmla="*/ 10 w 16"/>
                  <a:gd name="T11" fmla="*/ 1 h 20"/>
                  <a:gd name="T12" fmla="*/ 5 w 16"/>
                  <a:gd name="T13" fmla="*/ 8 h 20"/>
                  <a:gd name="T14" fmla="*/ 10 w 16"/>
                  <a:gd name="T15" fmla="*/ 3 h 20"/>
                  <a:gd name="T16" fmla="*/ 5 w 16"/>
                  <a:gd name="T17" fmla="*/ 8 h 20"/>
                  <a:gd name="T18" fmla="*/ 11 w 16"/>
                  <a:gd name="T19" fmla="*/ 2 h 20"/>
                  <a:gd name="T20" fmla="*/ 6 w 16"/>
                  <a:gd name="T21" fmla="*/ 9 h 20"/>
                  <a:gd name="T22" fmla="*/ 11 w 16"/>
                  <a:gd name="T23" fmla="*/ 4 h 20"/>
                  <a:gd name="T24" fmla="*/ 7 w 16"/>
                  <a:gd name="T25" fmla="*/ 11 h 20"/>
                  <a:gd name="T26" fmla="*/ 12 w 16"/>
                  <a:gd name="T27" fmla="*/ 6 h 20"/>
                  <a:gd name="T28" fmla="*/ 9 w 16"/>
                  <a:gd name="T29" fmla="*/ 11 h 20"/>
                  <a:gd name="T30" fmla="*/ 12 w 16"/>
                  <a:gd name="T31" fmla="*/ 7 h 20"/>
                  <a:gd name="T32" fmla="*/ 10 w 16"/>
                  <a:gd name="T33" fmla="*/ 12 h 20"/>
                  <a:gd name="T34" fmla="*/ 10 w 16"/>
                  <a:gd name="T35" fmla="*/ 5 h 20"/>
                  <a:gd name="T36" fmla="*/ 15 w 16"/>
                  <a:gd name="T37" fmla="*/ 15 h 20"/>
                  <a:gd name="T38" fmla="*/ 11 w 16"/>
                  <a:gd name="T39" fmla="*/ 2 h 20"/>
                  <a:gd name="T40" fmla="*/ 16 w 16"/>
                  <a:gd name="T41" fmla="*/ 15 h 20"/>
                  <a:gd name="T42" fmla="*/ 9 w 16"/>
                  <a:gd name="T43" fmla="*/ 3 h 20"/>
                  <a:gd name="T44" fmla="*/ 12 w 16"/>
                  <a:gd name="T45" fmla="*/ 11 h 20"/>
                  <a:gd name="T46" fmla="*/ 15 w 16"/>
                  <a:gd name="T47" fmla="*/ 18 h 20"/>
                  <a:gd name="T48" fmla="*/ 7 w 16"/>
                  <a:gd name="T49" fmla="*/ 6 h 20"/>
                  <a:gd name="T50" fmla="*/ 14 w 16"/>
                  <a:gd name="T51" fmla="*/ 20 h 20"/>
                  <a:gd name="T52" fmla="*/ 6 w 16"/>
                  <a:gd name="T53" fmla="*/ 9 h 20"/>
                  <a:gd name="T54" fmla="*/ 11 w 16"/>
                  <a:gd name="T55" fmla="*/ 16 h 20"/>
                  <a:gd name="T56" fmla="*/ 15 w 16"/>
                  <a:gd name="T5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" h="20">
                    <a:moveTo>
                      <a:pt x="1" y="4"/>
                    </a:moveTo>
                    <a:cubicBezTo>
                      <a:pt x="3" y="3"/>
                      <a:pt x="6" y="2"/>
                      <a:pt x="8" y="0"/>
                    </a:cubicBezTo>
                    <a:cubicBezTo>
                      <a:pt x="5" y="2"/>
                      <a:pt x="3" y="5"/>
                      <a:pt x="0" y="8"/>
                    </a:cubicBezTo>
                    <a:cubicBezTo>
                      <a:pt x="3" y="6"/>
                      <a:pt x="6" y="3"/>
                      <a:pt x="9" y="1"/>
                    </a:cubicBezTo>
                    <a:cubicBezTo>
                      <a:pt x="7" y="3"/>
                      <a:pt x="5" y="5"/>
                      <a:pt x="3" y="8"/>
                    </a:cubicBezTo>
                    <a:cubicBezTo>
                      <a:pt x="5" y="5"/>
                      <a:pt x="8" y="3"/>
                      <a:pt x="10" y="1"/>
                    </a:cubicBezTo>
                    <a:cubicBezTo>
                      <a:pt x="9" y="2"/>
                      <a:pt x="6" y="6"/>
                      <a:pt x="5" y="8"/>
                    </a:cubicBezTo>
                    <a:cubicBezTo>
                      <a:pt x="7" y="6"/>
                      <a:pt x="9" y="4"/>
                      <a:pt x="10" y="3"/>
                    </a:cubicBezTo>
                    <a:cubicBezTo>
                      <a:pt x="8" y="4"/>
                      <a:pt x="7" y="7"/>
                      <a:pt x="5" y="8"/>
                    </a:cubicBezTo>
                    <a:cubicBezTo>
                      <a:pt x="7" y="6"/>
                      <a:pt x="9" y="4"/>
                      <a:pt x="11" y="2"/>
                    </a:cubicBezTo>
                    <a:cubicBezTo>
                      <a:pt x="9" y="4"/>
                      <a:pt x="7" y="7"/>
                      <a:pt x="6" y="9"/>
                    </a:cubicBezTo>
                    <a:cubicBezTo>
                      <a:pt x="8" y="8"/>
                      <a:pt x="9" y="5"/>
                      <a:pt x="11" y="4"/>
                    </a:cubicBezTo>
                    <a:cubicBezTo>
                      <a:pt x="10" y="7"/>
                      <a:pt x="7" y="9"/>
                      <a:pt x="7" y="11"/>
                    </a:cubicBezTo>
                    <a:cubicBezTo>
                      <a:pt x="9" y="10"/>
                      <a:pt x="10" y="7"/>
                      <a:pt x="12" y="6"/>
                    </a:cubicBezTo>
                    <a:cubicBezTo>
                      <a:pt x="11" y="8"/>
                      <a:pt x="9" y="9"/>
                      <a:pt x="9" y="11"/>
                    </a:cubicBezTo>
                    <a:cubicBezTo>
                      <a:pt x="10" y="10"/>
                      <a:pt x="11" y="8"/>
                      <a:pt x="12" y="7"/>
                    </a:cubicBezTo>
                    <a:cubicBezTo>
                      <a:pt x="12" y="9"/>
                      <a:pt x="10" y="10"/>
                      <a:pt x="10" y="12"/>
                    </a:cubicBezTo>
                    <a:cubicBezTo>
                      <a:pt x="11" y="11"/>
                      <a:pt x="12" y="7"/>
                      <a:pt x="10" y="5"/>
                    </a:cubicBezTo>
                    <a:cubicBezTo>
                      <a:pt x="11" y="8"/>
                      <a:pt x="12" y="14"/>
                      <a:pt x="15" y="15"/>
                    </a:cubicBezTo>
                    <a:cubicBezTo>
                      <a:pt x="15" y="11"/>
                      <a:pt x="12" y="7"/>
                      <a:pt x="11" y="2"/>
                    </a:cubicBezTo>
                    <a:cubicBezTo>
                      <a:pt x="12" y="6"/>
                      <a:pt x="14" y="11"/>
                      <a:pt x="16" y="15"/>
                    </a:cubicBezTo>
                    <a:cubicBezTo>
                      <a:pt x="14" y="11"/>
                      <a:pt x="12" y="6"/>
                      <a:pt x="9" y="3"/>
                    </a:cubicBezTo>
                    <a:cubicBezTo>
                      <a:pt x="9" y="6"/>
                      <a:pt x="11" y="9"/>
                      <a:pt x="12" y="11"/>
                    </a:cubicBezTo>
                    <a:cubicBezTo>
                      <a:pt x="13" y="13"/>
                      <a:pt x="14" y="16"/>
                      <a:pt x="15" y="18"/>
                    </a:cubicBezTo>
                    <a:cubicBezTo>
                      <a:pt x="12" y="14"/>
                      <a:pt x="10" y="10"/>
                      <a:pt x="7" y="6"/>
                    </a:cubicBezTo>
                    <a:cubicBezTo>
                      <a:pt x="9" y="10"/>
                      <a:pt x="12" y="15"/>
                      <a:pt x="14" y="20"/>
                    </a:cubicBezTo>
                    <a:cubicBezTo>
                      <a:pt x="11" y="16"/>
                      <a:pt x="8" y="13"/>
                      <a:pt x="6" y="9"/>
                    </a:cubicBezTo>
                    <a:cubicBezTo>
                      <a:pt x="8" y="11"/>
                      <a:pt x="9" y="14"/>
                      <a:pt x="11" y="16"/>
                    </a:cubicBezTo>
                    <a:cubicBezTo>
                      <a:pt x="12" y="17"/>
                      <a:pt x="13" y="20"/>
                      <a:pt x="15" y="20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9"/>
              <p:cNvSpPr>
                <a:spLocks/>
              </p:cNvSpPr>
              <p:nvPr/>
            </p:nvSpPr>
            <p:spPr bwMode="auto">
              <a:xfrm>
                <a:off x="8078348" y="1499947"/>
                <a:ext cx="835883" cy="1267306"/>
              </a:xfrm>
              <a:custGeom>
                <a:avLst/>
                <a:gdLst>
                  <a:gd name="T0" fmla="*/ 0 w 17"/>
                  <a:gd name="T1" fmla="*/ 21 h 26"/>
                  <a:gd name="T2" fmla="*/ 0 w 17"/>
                  <a:gd name="T3" fmla="*/ 21 h 26"/>
                  <a:gd name="T4" fmla="*/ 8 w 17"/>
                  <a:gd name="T5" fmla="*/ 11 h 26"/>
                  <a:gd name="T6" fmla="*/ 16 w 17"/>
                  <a:gd name="T7" fmla="*/ 0 h 26"/>
                  <a:gd name="T8" fmla="*/ 10 w 17"/>
                  <a:gd name="T9" fmla="*/ 8 h 26"/>
                  <a:gd name="T10" fmla="*/ 1 w 17"/>
                  <a:gd name="T11" fmla="*/ 24 h 26"/>
                  <a:gd name="T12" fmla="*/ 6 w 17"/>
                  <a:gd name="T13" fmla="*/ 16 h 26"/>
                  <a:gd name="T14" fmla="*/ 14 w 17"/>
                  <a:gd name="T15" fmla="*/ 5 h 26"/>
                  <a:gd name="T16" fmla="*/ 8 w 17"/>
                  <a:gd name="T17" fmla="*/ 13 h 26"/>
                  <a:gd name="T18" fmla="*/ 1 w 17"/>
                  <a:gd name="T19" fmla="*/ 26 h 26"/>
                  <a:gd name="T20" fmla="*/ 7 w 17"/>
                  <a:gd name="T21" fmla="*/ 16 h 26"/>
                  <a:gd name="T22" fmla="*/ 16 w 17"/>
                  <a:gd name="T23" fmla="*/ 3 h 26"/>
                  <a:gd name="T24" fmla="*/ 4 w 17"/>
                  <a:gd name="T25" fmla="*/ 22 h 26"/>
                  <a:gd name="T26" fmla="*/ 17 w 17"/>
                  <a:gd name="T27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6">
                    <a:moveTo>
                      <a:pt x="0" y="21"/>
                    </a:moveTo>
                    <a:cubicBezTo>
                      <a:pt x="0" y="22"/>
                      <a:pt x="0" y="22"/>
                      <a:pt x="0" y="21"/>
                    </a:cubicBezTo>
                    <a:cubicBezTo>
                      <a:pt x="3" y="18"/>
                      <a:pt x="5" y="14"/>
                      <a:pt x="8" y="11"/>
                    </a:cubicBezTo>
                    <a:cubicBezTo>
                      <a:pt x="10" y="7"/>
                      <a:pt x="14" y="4"/>
                      <a:pt x="16" y="0"/>
                    </a:cubicBezTo>
                    <a:cubicBezTo>
                      <a:pt x="13" y="2"/>
                      <a:pt x="11" y="5"/>
                      <a:pt x="10" y="8"/>
                    </a:cubicBezTo>
                    <a:cubicBezTo>
                      <a:pt x="7" y="12"/>
                      <a:pt x="3" y="18"/>
                      <a:pt x="1" y="24"/>
                    </a:cubicBezTo>
                    <a:cubicBezTo>
                      <a:pt x="3" y="22"/>
                      <a:pt x="5" y="18"/>
                      <a:pt x="6" y="16"/>
                    </a:cubicBezTo>
                    <a:cubicBezTo>
                      <a:pt x="8" y="12"/>
                      <a:pt x="11" y="8"/>
                      <a:pt x="14" y="5"/>
                    </a:cubicBezTo>
                    <a:cubicBezTo>
                      <a:pt x="11" y="7"/>
                      <a:pt x="9" y="10"/>
                      <a:pt x="8" y="13"/>
                    </a:cubicBezTo>
                    <a:cubicBezTo>
                      <a:pt x="5" y="17"/>
                      <a:pt x="2" y="22"/>
                      <a:pt x="1" y="26"/>
                    </a:cubicBezTo>
                    <a:cubicBezTo>
                      <a:pt x="3" y="23"/>
                      <a:pt x="5" y="20"/>
                      <a:pt x="7" y="16"/>
                    </a:cubicBezTo>
                    <a:cubicBezTo>
                      <a:pt x="10" y="12"/>
                      <a:pt x="13" y="8"/>
                      <a:pt x="16" y="3"/>
                    </a:cubicBezTo>
                    <a:cubicBezTo>
                      <a:pt x="11" y="9"/>
                      <a:pt x="9" y="16"/>
                      <a:pt x="4" y="22"/>
                    </a:cubicBezTo>
                    <a:cubicBezTo>
                      <a:pt x="7" y="14"/>
                      <a:pt x="12" y="8"/>
                      <a:pt x="17" y="2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10"/>
              <p:cNvSpPr>
                <a:spLocks/>
              </p:cNvSpPr>
              <p:nvPr/>
            </p:nvSpPr>
            <p:spPr bwMode="auto">
              <a:xfrm>
                <a:off x="8224723" y="1107044"/>
                <a:ext cx="986110" cy="1317381"/>
              </a:xfrm>
              <a:custGeom>
                <a:avLst/>
                <a:gdLst>
                  <a:gd name="T0" fmla="*/ 0 w 20"/>
                  <a:gd name="T1" fmla="*/ 27 h 27"/>
                  <a:gd name="T2" fmla="*/ 11 w 20"/>
                  <a:gd name="T3" fmla="*/ 11 h 27"/>
                  <a:gd name="T4" fmla="*/ 20 w 20"/>
                  <a:gd name="T5" fmla="*/ 0 h 27"/>
                  <a:gd name="T6" fmla="*/ 12 w 20"/>
                  <a:gd name="T7" fmla="*/ 10 h 27"/>
                  <a:gd name="T8" fmla="*/ 12 w 20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7">
                    <a:moveTo>
                      <a:pt x="0" y="27"/>
                    </a:moveTo>
                    <a:cubicBezTo>
                      <a:pt x="4" y="22"/>
                      <a:pt x="7" y="16"/>
                      <a:pt x="11" y="11"/>
                    </a:cubicBezTo>
                    <a:cubicBezTo>
                      <a:pt x="14" y="7"/>
                      <a:pt x="18" y="4"/>
                      <a:pt x="20" y="0"/>
                    </a:cubicBezTo>
                    <a:cubicBezTo>
                      <a:pt x="17" y="1"/>
                      <a:pt x="13" y="7"/>
                      <a:pt x="12" y="10"/>
                    </a:cubicBezTo>
                    <a:cubicBezTo>
                      <a:pt x="11" y="10"/>
                      <a:pt x="11" y="10"/>
                      <a:pt x="12" y="9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11"/>
              <p:cNvSpPr>
                <a:spLocks/>
              </p:cNvSpPr>
              <p:nvPr/>
            </p:nvSpPr>
            <p:spPr bwMode="auto">
              <a:xfrm>
                <a:off x="7731669" y="1546170"/>
                <a:ext cx="100152" cy="50077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12"/>
              <p:cNvSpPr>
                <a:spLocks/>
              </p:cNvSpPr>
              <p:nvPr/>
            </p:nvSpPr>
            <p:spPr bwMode="auto">
              <a:xfrm>
                <a:off x="7192390" y="1399795"/>
                <a:ext cx="589356" cy="342828"/>
              </a:xfrm>
              <a:custGeom>
                <a:avLst/>
                <a:gdLst>
                  <a:gd name="T0" fmla="*/ 0 w 12"/>
                  <a:gd name="T1" fmla="*/ 6 h 7"/>
                  <a:gd name="T2" fmla="*/ 5 w 12"/>
                  <a:gd name="T3" fmla="*/ 3 h 7"/>
                  <a:gd name="T4" fmla="*/ 10 w 12"/>
                  <a:gd name="T5" fmla="*/ 1 h 7"/>
                  <a:gd name="T6" fmla="*/ 1 w 12"/>
                  <a:gd name="T7" fmla="*/ 6 h 7"/>
                  <a:gd name="T8" fmla="*/ 6 w 12"/>
                  <a:gd name="T9" fmla="*/ 3 h 7"/>
                  <a:gd name="T10" fmla="*/ 11 w 12"/>
                  <a:gd name="T11" fmla="*/ 0 h 7"/>
                  <a:gd name="T12" fmla="*/ 1 w 12"/>
                  <a:gd name="T13" fmla="*/ 6 h 7"/>
                  <a:gd name="T14" fmla="*/ 11 w 12"/>
                  <a:gd name="T15" fmla="*/ 0 h 7"/>
                  <a:gd name="T16" fmla="*/ 11 w 12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0" y="6"/>
                    </a:moveTo>
                    <a:cubicBezTo>
                      <a:pt x="1" y="7"/>
                      <a:pt x="4" y="4"/>
                      <a:pt x="5" y="3"/>
                    </a:cubicBezTo>
                    <a:cubicBezTo>
                      <a:pt x="7" y="3"/>
                      <a:pt x="9" y="2"/>
                      <a:pt x="10" y="1"/>
                    </a:cubicBezTo>
                    <a:cubicBezTo>
                      <a:pt x="7" y="2"/>
                      <a:pt x="4" y="5"/>
                      <a:pt x="1" y="6"/>
                    </a:cubicBezTo>
                    <a:cubicBezTo>
                      <a:pt x="2" y="5"/>
                      <a:pt x="4" y="4"/>
                      <a:pt x="6" y="3"/>
                    </a:cubicBezTo>
                    <a:cubicBezTo>
                      <a:pt x="7" y="2"/>
                      <a:pt x="9" y="1"/>
                      <a:pt x="11" y="0"/>
                    </a:cubicBezTo>
                    <a:cubicBezTo>
                      <a:pt x="7" y="1"/>
                      <a:pt x="4" y="4"/>
                      <a:pt x="1" y="6"/>
                    </a:cubicBezTo>
                    <a:cubicBezTo>
                      <a:pt x="4" y="3"/>
                      <a:pt x="8" y="1"/>
                      <a:pt x="11" y="0"/>
                    </a:cubicBezTo>
                    <a:cubicBezTo>
                      <a:pt x="12" y="0"/>
                      <a:pt x="11" y="0"/>
                      <a:pt x="11" y="0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13"/>
              <p:cNvSpPr>
                <a:spLocks/>
              </p:cNvSpPr>
              <p:nvPr/>
            </p:nvSpPr>
            <p:spPr bwMode="auto">
              <a:xfrm>
                <a:off x="7685445" y="1353571"/>
                <a:ext cx="589356" cy="1024629"/>
              </a:xfrm>
              <a:custGeom>
                <a:avLst/>
                <a:gdLst>
                  <a:gd name="T0" fmla="*/ 0 w 12"/>
                  <a:gd name="T1" fmla="*/ 1 h 21"/>
                  <a:gd name="T2" fmla="*/ 2 w 12"/>
                  <a:gd name="T3" fmla="*/ 3 h 21"/>
                  <a:gd name="T4" fmla="*/ 1 w 12"/>
                  <a:gd name="T5" fmla="*/ 1 h 21"/>
                  <a:gd name="T6" fmla="*/ 2 w 12"/>
                  <a:gd name="T7" fmla="*/ 3 h 21"/>
                  <a:gd name="T8" fmla="*/ 2 w 12"/>
                  <a:gd name="T9" fmla="*/ 0 h 21"/>
                  <a:gd name="T10" fmla="*/ 3 w 12"/>
                  <a:gd name="T11" fmla="*/ 3 h 21"/>
                  <a:gd name="T12" fmla="*/ 2 w 12"/>
                  <a:gd name="T13" fmla="*/ 1 h 21"/>
                  <a:gd name="T14" fmla="*/ 4 w 12"/>
                  <a:gd name="T15" fmla="*/ 3 h 21"/>
                  <a:gd name="T16" fmla="*/ 2 w 12"/>
                  <a:gd name="T17" fmla="*/ 0 h 21"/>
                  <a:gd name="T18" fmla="*/ 5 w 12"/>
                  <a:gd name="T19" fmla="*/ 6 h 21"/>
                  <a:gd name="T20" fmla="*/ 3 w 12"/>
                  <a:gd name="T21" fmla="*/ 2 h 21"/>
                  <a:gd name="T22" fmla="*/ 6 w 12"/>
                  <a:gd name="T23" fmla="*/ 8 h 21"/>
                  <a:gd name="T24" fmla="*/ 1 w 12"/>
                  <a:gd name="T25" fmla="*/ 0 h 21"/>
                  <a:gd name="T26" fmla="*/ 12 w 12"/>
                  <a:gd name="T27" fmla="*/ 21 h 21"/>
                  <a:gd name="T28" fmla="*/ 7 w 12"/>
                  <a:gd name="T29" fmla="*/ 13 h 21"/>
                  <a:gd name="T30" fmla="*/ 4 w 12"/>
                  <a:gd name="T31" fmla="*/ 7 h 21"/>
                  <a:gd name="T32" fmla="*/ 7 w 12"/>
                  <a:gd name="T33" fmla="*/ 11 h 21"/>
                  <a:gd name="T34" fmla="*/ 11 w 12"/>
                  <a:gd name="T35" fmla="*/ 19 h 21"/>
                  <a:gd name="T36" fmla="*/ 7 w 12"/>
                  <a:gd name="T37" fmla="*/ 11 h 21"/>
                  <a:gd name="T38" fmla="*/ 1 w 12"/>
                  <a:gd name="T39" fmla="*/ 1 h 21"/>
                  <a:gd name="T40" fmla="*/ 7 w 12"/>
                  <a:gd name="T41" fmla="*/ 10 h 21"/>
                  <a:gd name="T42" fmla="*/ 11 w 12"/>
                  <a:gd name="T43" fmla="*/ 17 h 21"/>
                  <a:gd name="T44" fmla="*/ 12 w 12"/>
                  <a:gd name="T45" fmla="*/ 20 h 21"/>
                  <a:gd name="T46" fmla="*/ 6 w 12"/>
                  <a:gd name="T47" fmla="*/ 11 h 21"/>
                  <a:gd name="T48" fmla="*/ 11 w 12"/>
                  <a:gd name="T49" fmla="*/ 19 h 21"/>
                  <a:gd name="T50" fmla="*/ 7 w 12"/>
                  <a:gd name="T51" fmla="*/ 14 h 21"/>
                  <a:gd name="T52" fmla="*/ 9 w 12"/>
                  <a:gd name="T53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21">
                    <a:moveTo>
                      <a:pt x="0" y="1"/>
                    </a:moveTo>
                    <a:cubicBezTo>
                      <a:pt x="1" y="2"/>
                      <a:pt x="1" y="2"/>
                      <a:pt x="2" y="3"/>
                    </a:cubicBezTo>
                    <a:cubicBezTo>
                      <a:pt x="2" y="2"/>
                      <a:pt x="1" y="2"/>
                      <a:pt x="1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3" y="2"/>
                      <a:pt x="2" y="1"/>
                      <a:pt x="2" y="0"/>
                    </a:cubicBezTo>
                    <a:cubicBezTo>
                      <a:pt x="3" y="1"/>
                      <a:pt x="5" y="4"/>
                      <a:pt x="5" y="6"/>
                    </a:cubicBezTo>
                    <a:cubicBezTo>
                      <a:pt x="4" y="5"/>
                      <a:pt x="3" y="3"/>
                      <a:pt x="3" y="2"/>
                    </a:cubicBezTo>
                    <a:cubicBezTo>
                      <a:pt x="4" y="4"/>
                      <a:pt x="5" y="6"/>
                      <a:pt x="6" y="8"/>
                    </a:cubicBezTo>
                    <a:cubicBezTo>
                      <a:pt x="5" y="5"/>
                      <a:pt x="3" y="2"/>
                      <a:pt x="1" y="0"/>
                    </a:cubicBezTo>
                    <a:cubicBezTo>
                      <a:pt x="7" y="4"/>
                      <a:pt x="7" y="15"/>
                      <a:pt x="12" y="21"/>
                    </a:cubicBezTo>
                    <a:cubicBezTo>
                      <a:pt x="11" y="18"/>
                      <a:pt x="8" y="15"/>
                      <a:pt x="7" y="13"/>
                    </a:cubicBezTo>
                    <a:cubicBezTo>
                      <a:pt x="6" y="11"/>
                      <a:pt x="5" y="9"/>
                      <a:pt x="4" y="7"/>
                    </a:cubicBezTo>
                    <a:cubicBezTo>
                      <a:pt x="5" y="8"/>
                      <a:pt x="6" y="10"/>
                      <a:pt x="7" y="11"/>
                    </a:cubicBezTo>
                    <a:cubicBezTo>
                      <a:pt x="9" y="14"/>
                      <a:pt x="10" y="16"/>
                      <a:pt x="11" y="19"/>
                    </a:cubicBezTo>
                    <a:cubicBezTo>
                      <a:pt x="10" y="16"/>
                      <a:pt x="8" y="14"/>
                      <a:pt x="7" y="11"/>
                    </a:cubicBezTo>
                    <a:cubicBezTo>
                      <a:pt x="5" y="8"/>
                      <a:pt x="4" y="4"/>
                      <a:pt x="1" y="1"/>
                    </a:cubicBezTo>
                    <a:cubicBezTo>
                      <a:pt x="3" y="5"/>
                      <a:pt x="5" y="7"/>
                      <a:pt x="7" y="10"/>
                    </a:cubicBezTo>
                    <a:cubicBezTo>
                      <a:pt x="8" y="13"/>
                      <a:pt x="9" y="15"/>
                      <a:pt x="11" y="17"/>
                    </a:cubicBezTo>
                    <a:cubicBezTo>
                      <a:pt x="11" y="18"/>
                      <a:pt x="11" y="19"/>
                      <a:pt x="12" y="20"/>
                    </a:cubicBezTo>
                    <a:cubicBezTo>
                      <a:pt x="10" y="17"/>
                      <a:pt x="9" y="13"/>
                      <a:pt x="6" y="11"/>
                    </a:cubicBezTo>
                    <a:cubicBezTo>
                      <a:pt x="7" y="14"/>
                      <a:pt x="9" y="16"/>
                      <a:pt x="11" y="19"/>
                    </a:cubicBezTo>
                    <a:cubicBezTo>
                      <a:pt x="10" y="17"/>
                      <a:pt x="8" y="16"/>
                      <a:pt x="7" y="14"/>
                    </a:cubicBezTo>
                    <a:cubicBezTo>
                      <a:pt x="8" y="16"/>
                      <a:pt x="9" y="17"/>
                      <a:pt x="9" y="19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4" name="2_2"/>
          <p:cNvGrpSpPr/>
          <p:nvPr>
            <p:custDataLst>
              <p:tags r:id="rId4"/>
            </p:custDataLst>
          </p:nvPr>
        </p:nvGrpSpPr>
        <p:grpSpPr>
          <a:xfrm>
            <a:off x="5312781" y="4888374"/>
            <a:ext cx="899262" cy="976388"/>
            <a:chOff x="5038628" y="2357164"/>
            <a:chExt cx="2114744" cy="2296116"/>
          </a:xfrm>
        </p:grpSpPr>
        <p:grpSp>
          <p:nvGrpSpPr>
            <p:cNvPr id="45" name="chenying0907 44"/>
            <p:cNvGrpSpPr/>
            <p:nvPr/>
          </p:nvGrpSpPr>
          <p:grpSpPr>
            <a:xfrm>
              <a:off x="5174686" y="3043148"/>
              <a:ext cx="1479164" cy="1610132"/>
              <a:chOff x="5174686" y="3043148"/>
              <a:chExt cx="1479164" cy="1610132"/>
            </a:xfrm>
          </p:grpSpPr>
          <p:sp>
            <p:nvSpPr>
              <p:cNvPr id="54" name="Freeform 5"/>
              <p:cNvSpPr>
                <a:spLocks/>
              </p:cNvSpPr>
              <p:nvPr/>
            </p:nvSpPr>
            <p:spPr bwMode="auto">
              <a:xfrm>
                <a:off x="5174686" y="3043148"/>
                <a:ext cx="1479164" cy="1610132"/>
              </a:xfrm>
              <a:custGeom>
                <a:avLst/>
                <a:gdLst>
                  <a:gd name="T0" fmla="*/ 2 w 30"/>
                  <a:gd name="T1" fmla="*/ 2 h 33"/>
                  <a:gd name="T2" fmla="*/ 1 w 30"/>
                  <a:gd name="T3" fmla="*/ 31 h 33"/>
                  <a:gd name="T4" fmla="*/ 18 w 30"/>
                  <a:gd name="T5" fmla="*/ 32 h 33"/>
                  <a:gd name="T6" fmla="*/ 28 w 30"/>
                  <a:gd name="T7" fmla="*/ 30 h 33"/>
                  <a:gd name="T8" fmla="*/ 28 w 30"/>
                  <a:gd name="T9" fmla="*/ 15 h 33"/>
                  <a:gd name="T10" fmla="*/ 28 w 30"/>
                  <a:gd name="T11" fmla="*/ 3 h 33"/>
                  <a:gd name="T12" fmla="*/ 13 w 30"/>
                  <a:gd name="T13" fmla="*/ 2 h 33"/>
                  <a:gd name="T14" fmla="*/ 2 w 30"/>
                  <a:gd name="T1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33">
                    <a:moveTo>
                      <a:pt x="2" y="2"/>
                    </a:moveTo>
                    <a:cubicBezTo>
                      <a:pt x="2" y="11"/>
                      <a:pt x="0" y="21"/>
                      <a:pt x="1" y="31"/>
                    </a:cubicBezTo>
                    <a:cubicBezTo>
                      <a:pt x="5" y="33"/>
                      <a:pt x="13" y="31"/>
                      <a:pt x="18" y="32"/>
                    </a:cubicBezTo>
                    <a:cubicBezTo>
                      <a:pt x="22" y="32"/>
                      <a:pt x="27" y="33"/>
                      <a:pt x="28" y="30"/>
                    </a:cubicBezTo>
                    <a:cubicBezTo>
                      <a:pt x="30" y="27"/>
                      <a:pt x="28" y="19"/>
                      <a:pt x="28" y="15"/>
                    </a:cubicBezTo>
                    <a:cubicBezTo>
                      <a:pt x="28" y="11"/>
                      <a:pt x="29" y="7"/>
                      <a:pt x="28" y="3"/>
                    </a:cubicBezTo>
                    <a:cubicBezTo>
                      <a:pt x="23" y="2"/>
                      <a:pt x="18" y="2"/>
                      <a:pt x="13" y="2"/>
                    </a:cubicBezTo>
                    <a:cubicBezTo>
                      <a:pt x="9" y="1"/>
                      <a:pt x="5" y="0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6"/>
              <p:cNvSpPr>
                <a:spLocks/>
              </p:cNvSpPr>
              <p:nvPr/>
            </p:nvSpPr>
            <p:spPr bwMode="auto">
              <a:xfrm>
                <a:off x="5324912" y="3189524"/>
                <a:ext cx="1128634" cy="1317381"/>
              </a:xfrm>
              <a:custGeom>
                <a:avLst/>
                <a:gdLst>
                  <a:gd name="T0" fmla="*/ 2 w 23"/>
                  <a:gd name="T1" fmla="*/ 3 h 27"/>
                  <a:gd name="T2" fmla="*/ 0 w 23"/>
                  <a:gd name="T3" fmla="*/ 26 h 27"/>
                  <a:gd name="T4" fmla="*/ 23 w 23"/>
                  <a:gd name="T5" fmla="*/ 26 h 27"/>
                  <a:gd name="T6" fmla="*/ 23 w 23"/>
                  <a:gd name="T7" fmla="*/ 14 h 27"/>
                  <a:gd name="T8" fmla="*/ 22 w 23"/>
                  <a:gd name="T9" fmla="*/ 4 h 27"/>
                  <a:gd name="T10" fmla="*/ 12 w 23"/>
                  <a:gd name="T11" fmla="*/ 2 h 27"/>
                  <a:gd name="T12" fmla="*/ 2 w 23"/>
                  <a:gd name="T13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7">
                    <a:moveTo>
                      <a:pt x="2" y="3"/>
                    </a:moveTo>
                    <a:cubicBezTo>
                      <a:pt x="3" y="9"/>
                      <a:pt x="0" y="19"/>
                      <a:pt x="0" y="26"/>
                    </a:cubicBezTo>
                    <a:cubicBezTo>
                      <a:pt x="8" y="27"/>
                      <a:pt x="16" y="27"/>
                      <a:pt x="23" y="26"/>
                    </a:cubicBezTo>
                    <a:cubicBezTo>
                      <a:pt x="23" y="22"/>
                      <a:pt x="23" y="18"/>
                      <a:pt x="23" y="14"/>
                    </a:cubicBezTo>
                    <a:cubicBezTo>
                      <a:pt x="23" y="12"/>
                      <a:pt x="23" y="6"/>
                      <a:pt x="22" y="4"/>
                    </a:cubicBezTo>
                    <a:cubicBezTo>
                      <a:pt x="21" y="1"/>
                      <a:pt x="15" y="2"/>
                      <a:pt x="12" y="2"/>
                    </a:cubicBezTo>
                    <a:cubicBezTo>
                      <a:pt x="9" y="2"/>
                      <a:pt x="2" y="0"/>
                      <a:pt x="2" y="2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6" name="chenying0907 45"/>
            <p:cNvGrpSpPr/>
            <p:nvPr/>
          </p:nvGrpSpPr>
          <p:grpSpPr>
            <a:xfrm>
              <a:off x="5038628" y="2357164"/>
              <a:ext cx="2114744" cy="1949107"/>
              <a:chOff x="7192390" y="914444"/>
              <a:chExt cx="2114744" cy="1949107"/>
            </a:xfrm>
          </p:grpSpPr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7192390" y="914444"/>
                <a:ext cx="2114744" cy="1949107"/>
              </a:xfrm>
              <a:custGeom>
                <a:avLst/>
                <a:gdLst>
                  <a:gd name="T0" fmla="*/ 0 w 43"/>
                  <a:gd name="T1" fmla="*/ 16 h 40"/>
                  <a:gd name="T2" fmla="*/ 13 w 43"/>
                  <a:gd name="T3" fmla="*/ 32 h 40"/>
                  <a:gd name="T4" fmla="*/ 19 w 43"/>
                  <a:gd name="T5" fmla="*/ 40 h 40"/>
                  <a:gd name="T6" fmla="*/ 43 w 43"/>
                  <a:gd name="T7" fmla="*/ 0 h 40"/>
                  <a:gd name="T8" fmla="*/ 19 w 43"/>
                  <a:gd name="T9" fmla="*/ 29 h 40"/>
                  <a:gd name="T10" fmla="*/ 13 w 43"/>
                  <a:gd name="T11" fmla="*/ 13 h 40"/>
                  <a:gd name="T12" fmla="*/ 1 w 43"/>
                  <a:gd name="T13" fmla="*/ 17 h 40"/>
                  <a:gd name="T14" fmla="*/ 11 w 43"/>
                  <a:gd name="T15" fmla="*/ 13 h 40"/>
                  <a:gd name="T16" fmla="*/ 2 w 43"/>
                  <a:gd name="T17" fmla="*/ 20 h 40"/>
                  <a:gd name="T18" fmla="*/ 12 w 43"/>
                  <a:gd name="T19" fmla="*/ 15 h 40"/>
                  <a:gd name="T20" fmla="*/ 4 w 43"/>
                  <a:gd name="T21" fmla="*/ 22 h 40"/>
                  <a:gd name="T22" fmla="*/ 14 w 43"/>
                  <a:gd name="T23" fmla="*/ 18 h 40"/>
                  <a:gd name="T24" fmla="*/ 7 w 43"/>
                  <a:gd name="T25" fmla="*/ 25 h 40"/>
                  <a:gd name="T26" fmla="*/ 15 w 43"/>
                  <a:gd name="T27" fmla="*/ 20 h 40"/>
                  <a:gd name="T28" fmla="*/ 8 w 43"/>
                  <a:gd name="T29" fmla="*/ 28 h 40"/>
                  <a:gd name="T30" fmla="*/ 15 w 43"/>
                  <a:gd name="T31" fmla="*/ 24 h 40"/>
                  <a:gd name="T32" fmla="*/ 11 w 43"/>
                  <a:gd name="T33" fmla="*/ 30 h 40"/>
                  <a:gd name="T34" fmla="*/ 16 w 43"/>
                  <a:gd name="T35" fmla="*/ 25 h 40"/>
                  <a:gd name="T36" fmla="*/ 12 w 43"/>
                  <a:gd name="T37" fmla="*/ 31 h 40"/>
                  <a:gd name="T38" fmla="*/ 17 w 43"/>
                  <a:gd name="T39" fmla="*/ 28 h 40"/>
                  <a:gd name="T40" fmla="*/ 14 w 43"/>
                  <a:gd name="T41" fmla="*/ 33 h 40"/>
                  <a:gd name="T42" fmla="*/ 19 w 43"/>
                  <a:gd name="T43" fmla="*/ 29 h 40"/>
                  <a:gd name="T44" fmla="*/ 17 w 43"/>
                  <a:gd name="T45" fmla="*/ 36 h 40"/>
                  <a:gd name="T46" fmla="*/ 19 w 43"/>
                  <a:gd name="T47" fmla="*/ 31 h 40"/>
                  <a:gd name="T48" fmla="*/ 19 w 43"/>
                  <a:gd name="T49" fmla="*/ 38 h 40"/>
                  <a:gd name="T50" fmla="*/ 20 w 43"/>
                  <a:gd name="T51" fmla="*/ 28 h 40"/>
                  <a:gd name="T52" fmla="*/ 21 w 43"/>
                  <a:gd name="T53" fmla="*/ 36 h 40"/>
                  <a:gd name="T54" fmla="*/ 21 w 43"/>
                  <a:gd name="T55" fmla="*/ 26 h 40"/>
                  <a:gd name="T56" fmla="*/ 23 w 43"/>
                  <a:gd name="T57" fmla="*/ 31 h 40"/>
                  <a:gd name="T58" fmla="*/ 23 w 43"/>
                  <a:gd name="T59" fmla="*/ 24 h 40"/>
                  <a:gd name="T60" fmla="*/ 25 w 43"/>
                  <a:gd name="T61" fmla="*/ 29 h 40"/>
                  <a:gd name="T62" fmla="*/ 26 w 43"/>
                  <a:gd name="T63" fmla="*/ 21 h 40"/>
                  <a:gd name="T64" fmla="*/ 27 w 43"/>
                  <a:gd name="T65" fmla="*/ 27 h 40"/>
                  <a:gd name="T66" fmla="*/ 28 w 43"/>
                  <a:gd name="T67" fmla="*/ 21 h 40"/>
                  <a:gd name="T68" fmla="*/ 29 w 43"/>
                  <a:gd name="T69" fmla="*/ 24 h 40"/>
                  <a:gd name="T70" fmla="*/ 29 w 43"/>
                  <a:gd name="T71" fmla="*/ 19 h 40"/>
                  <a:gd name="T72" fmla="*/ 31 w 43"/>
                  <a:gd name="T73" fmla="*/ 22 h 40"/>
                  <a:gd name="T74" fmla="*/ 32 w 43"/>
                  <a:gd name="T75" fmla="*/ 15 h 40"/>
                  <a:gd name="T76" fmla="*/ 33 w 43"/>
                  <a:gd name="T77" fmla="*/ 19 h 40"/>
                  <a:gd name="T78" fmla="*/ 34 w 43"/>
                  <a:gd name="T79" fmla="*/ 13 h 40"/>
                  <a:gd name="T80" fmla="*/ 35 w 43"/>
                  <a:gd name="T81" fmla="*/ 16 h 40"/>
                  <a:gd name="T82" fmla="*/ 36 w 43"/>
                  <a:gd name="T83" fmla="*/ 9 h 40"/>
                  <a:gd name="T84" fmla="*/ 37 w 43"/>
                  <a:gd name="T85" fmla="*/ 12 h 40"/>
                  <a:gd name="T86" fmla="*/ 38 w 43"/>
                  <a:gd name="T87" fmla="*/ 8 h 40"/>
                  <a:gd name="T88" fmla="*/ 38 w 43"/>
                  <a:gd name="T89" fmla="*/ 10 h 40"/>
                  <a:gd name="T90" fmla="*/ 39 w 43"/>
                  <a:gd name="T91" fmla="*/ 7 h 40"/>
                  <a:gd name="T92" fmla="*/ 40 w 43"/>
                  <a:gd name="T93" fmla="*/ 9 h 40"/>
                  <a:gd name="T94" fmla="*/ 41 w 43"/>
                  <a:gd name="T95" fmla="*/ 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" h="40">
                    <a:moveTo>
                      <a:pt x="0" y="16"/>
                    </a:moveTo>
                    <a:cubicBezTo>
                      <a:pt x="3" y="21"/>
                      <a:pt x="9" y="27"/>
                      <a:pt x="13" y="32"/>
                    </a:cubicBezTo>
                    <a:cubicBezTo>
                      <a:pt x="15" y="35"/>
                      <a:pt x="16" y="38"/>
                      <a:pt x="19" y="40"/>
                    </a:cubicBezTo>
                    <a:cubicBezTo>
                      <a:pt x="28" y="27"/>
                      <a:pt x="37" y="14"/>
                      <a:pt x="43" y="0"/>
                    </a:cubicBezTo>
                    <a:cubicBezTo>
                      <a:pt x="35" y="9"/>
                      <a:pt x="27" y="20"/>
                      <a:pt x="19" y="29"/>
                    </a:cubicBezTo>
                    <a:cubicBezTo>
                      <a:pt x="18" y="25"/>
                      <a:pt x="16" y="15"/>
                      <a:pt x="13" y="13"/>
                    </a:cubicBezTo>
                    <a:cubicBezTo>
                      <a:pt x="10" y="10"/>
                      <a:pt x="5" y="15"/>
                      <a:pt x="1" y="17"/>
                    </a:cubicBezTo>
                    <a:cubicBezTo>
                      <a:pt x="5" y="17"/>
                      <a:pt x="8" y="15"/>
                      <a:pt x="11" y="13"/>
                    </a:cubicBezTo>
                    <a:cubicBezTo>
                      <a:pt x="8" y="14"/>
                      <a:pt x="4" y="17"/>
                      <a:pt x="2" y="20"/>
                    </a:cubicBezTo>
                    <a:cubicBezTo>
                      <a:pt x="6" y="19"/>
                      <a:pt x="9" y="17"/>
                      <a:pt x="12" y="15"/>
                    </a:cubicBezTo>
                    <a:cubicBezTo>
                      <a:pt x="9" y="16"/>
                      <a:pt x="7" y="20"/>
                      <a:pt x="4" y="22"/>
                    </a:cubicBezTo>
                    <a:cubicBezTo>
                      <a:pt x="7" y="23"/>
                      <a:pt x="11" y="19"/>
                      <a:pt x="14" y="18"/>
                    </a:cubicBezTo>
                    <a:cubicBezTo>
                      <a:pt x="12" y="19"/>
                      <a:pt x="8" y="22"/>
                      <a:pt x="7" y="25"/>
                    </a:cubicBezTo>
                    <a:cubicBezTo>
                      <a:pt x="10" y="24"/>
                      <a:pt x="13" y="22"/>
                      <a:pt x="15" y="20"/>
                    </a:cubicBezTo>
                    <a:cubicBezTo>
                      <a:pt x="13" y="22"/>
                      <a:pt x="10" y="25"/>
                      <a:pt x="8" y="28"/>
                    </a:cubicBezTo>
                    <a:cubicBezTo>
                      <a:pt x="11" y="27"/>
                      <a:pt x="13" y="25"/>
                      <a:pt x="15" y="24"/>
                    </a:cubicBezTo>
                    <a:cubicBezTo>
                      <a:pt x="13" y="25"/>
                      <a:pt x="12" y="28"/>
                      <a:pt x="11" y="30"/>
                    </a:cubicBezTo>
                    <a:cubicBezTo>
                      <a:pt x="13" y="28"/>
                      <a:pt x="14" y="27"/>
                      <a:pt x="16" y="25"/>
                    </a:cubicBezTo>
                    <a:cubicBezTo>
                      <a:pt x="14" y="27"/>
                      <a:pt x="12" y="29"/>
                      <a:pt x="12" y="31"/>
                    </a:cubicBezTo>
                    <a:cubicBezTo>
                      <a:pt x="14" y="31"/>
                      <a:pt x="16" y="29"/>
                      <a:pt x="17" y="28"/>
                    </a:cubicBezTo>
                    <a:cubicBezTo>
                      <a:pt x="15" y="29"/>
                      <a:pt x="14" y="31"/>
                      <a:pt x="14" y="33"/>
                    </a:cubicBezTo>
                    <a:cubicBezTo>
                      <a:pt x="16" y="33"/>
                      <a:pt x="18" y="31"/>
                      <a:pt x="19" y="29"/>
                    </a:cubicBezTo>
                    <a:cubicBezTo>
                      <a:pt x="17" y="31"/>
                      <a:pt x="16" y="34"/>
                      <a:pt x="17" y="36"/>
                    </a:cubicBezTo>
                    <a:cubicBezTo>
                      <a:pt x="19" y="36"/>
                      <a:pt x="19" y="33"/>
                      <a:pt x="19" y="31"/>
                    </a:cubicBezTo>
                    <a:cubicBezTo>
                      <a:pt x="18" y="33"/>
                      <a:pt x="18" y="35"/>
                      <a:pt x="19" y="38"/>
                    </a:cubicBezTo>
                    <a:cubicBezTo>
                      <a:pt x="20" y="35"/>
                      <a:pt x="20" y="31"/>
                      <a:pt x="20" y="28"/>
                    </a:cubicBezTo>
                    <a:cubicBezTo>
                      <a:pt x="20" y="30"/>
                      <a:pt x="20" y="33"/>
                      <a:pt x="21" y="36"/>
                    </a:cubicBezTo>
                    <a:cubicBezTo>
                      <a:pt x="22" y="33"/>
                      <a:pt x="21" y="29"/>
                      <a:pt x="21" y="26"/>
                    </a:cubicBezTo>
                    <a:cubicBezTo>
                      <a:pt x="22" y="27"/>
                      <a:pt x="22" y="29"/>
                      <a:pt x="23" y="31"/>
                    </a:cubicBezTo>
                    <a:cubicBezTo>
                      <a:pt x="24" y="29"/>
                      <a:pt x="23" y="26"/>
                      <a:pt x="23" y="24"/>
                    </a:cubicBezTo>
                    <a:cubicBezTo>
                      <a:pt x="24" y="26"/>
                      <a:pt x="24" y="28"/>
                      <a:pt x="25" y="29"/>
                    </a:cubicBezTo>
                    <a:cubicBezTo>
                      <a:pt x="25" y="27"/>
                      <a:pt x="25" y="24"/>
                      <a:pt x="26" y="21"/>
                    </a:cubicBezTo>
                    <a:cubicBezTo>
                      <a:pt x="26" y="23"/>
                      <a:pt x="26" y="25"/>
                      <a:pt x="27" y="27"/>
                    </a:cubicBezTo>
                    <a:cubicBezTo>
                      <a:pt x="28" y="25"/>
                      <a:pt x="27" y="23"/>
                      <a:pt x="28" y="21"/>
                    </a:cubicBezTo>
                    <a:cubicBezTo>
                      <a:pt x="28" y="22"/>
                      <a:pt x="28" y="23"/>
                      <a:pt x="29" y="24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20"/>
                      <a:pt x="30" y="21"/>
                      <a:pt x="31" y="22"/>
                    </a:cubicBezTo>
                    <a:cubicBezTo>
                      <a:pt x="32" y="20"/>
                      <a:pt x="31" y="17"/>
                      <a:pt x="32" y="15"/>
                    </a:cubicBezTo>
                    <a:cubicBezTo>
                      <a:pt x="32" y="16"/>
                      <a:pt x="33" y="18"/>
                      <a:pt x="33" y="19"/>
                    </a:cubicBezTo>
                    <a:cubicBezTo>
                      <a:pt x="34" y="17"/>
                      <a:pt x="34" y="15"/>
                      <a:pt x="34" y="13"/>
                    </a:cubicBezTo>
                    <a:cubicBezTo>
                      <a:pt x="35" y="14"/>
                      <a:pt x="35" y="15"/>
                      <a:pt x="35" y="16"/>
                    </a:cubicBezTo>
                    <a:cubicBezTo>
                      <a:pt x="36" y="14"/>
                      <a:pt x="36" y="11"/>
                      <a:pt x="36" y="9"/>
                    </a:cubicBezTo>
                    <a:cubicBezTo>
                      <a:pt x="36" y="10"/>
                      <a:pt x="37" y="12"/>
                      <a:pt x="37" y="12"/>
                    </a:cubicBezTo>
                    <a:cubicBezTo>
                      <a:pt x="37" y="11"/>
                      <a:pt x="37" y="9"/>
                      <a:pt x="38" y="8"/>
                    </a:cubicBezTo>
                    <a:cubicBezTo>
                      <a:pt x="38" y="8"/>
                      <a:pt x="38" y="9"/>
                      <a:pt x="38" y="10"/>
                    </a:cubicBezTo>
                    <a:cubicBezTo>
                      <a:pt x="39" y="9"/>
                      <a:pt x="39" y="8"/>
                      <a:pt x="39" y="7"/>
                    </a:cubicBezTo>
                    <a:cubicBezTo>
                      <a:pt x="40" y="8"/>
                      <a:pt x="40" y="8"/>
                      <a:pt x="40" y="9"/>
                    </a:cubicBezTo>
                    <a:cubicBezTo>
                      <a:pt x="40" y="7"/>
                      <a:pt x="41" y="6"/>
                      <a:pt x="41" y="5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7338766" y="1546170"/>
                <a:ext cx="789659" cy="978406"/>
              </a:xfrm>
              <a:custGeom>
                <a:avLst/>
                <a:gdLst>
                  <a:gd name="T0" fmla="*/ 1 w 16"/>
                  <a:gd name="T1" fmla="*/ 4 h 20"/>
                  <a:gd name="T2" fmla="*/ 8 w 16"/>
                  <a:gd name="T3" fmla="*/ 0 h 20"/>
                  <a:gd name="T4" fmla="*/ 0 w 16"/>
                  <a:gd name="T5" fmla="*/ 8 h 20"/>
                  <a:gd name="T6" fmla="*/ 9 w 16"/>
                  <a:gd name="T7" fmla="*/ 1 h 20"/>
                  <a:gd name="T8" fmla="*/ 3 w 16"/>
                  <a:gd name="T9" fmla="*/ 8 h 20"/>
                  <a:gd name="T10" fmla="*/ 10 w 16"/>
                  <a:gd name="T11" fmla="*/ 1 h 20"/>
                  <a:gd name="T12" fmla="*/ 5 w 16"/>
                  <a:gd name="T13" fmla="*/ 8 h 20"/>
                  <a:gd name="T14" fmla="*/ 10 w 16"/>
                  <a:gd name="T15" fmla="*/ 3 h 20"/>
                  <a:gd name="T16" fmla="*/ 5 w 16"/>
                  <a:gd name="T17" fmla="*/ 8 h 20"/>
                  <a:gd name="T18" fmla="*/ 11 w 16"/>
                  <a:gd name="T19" fmla="*/ 2 h 20"/>
                  <a:gd name="T20" fmla="*/ 6 w 16"/>
                  <a:gd name="T21" fmla="*/ 9 h 20"/>
                  <a:gd name="T22" fmla="*/ 11 w 16"/>
                  <a:gd name="T23" fmla="*/ 4 h 20"/>
                  <a:gd name="T24" fmla="*/ 7 w 16"/>
                  <a:gd name="T25" fmla="*/ 11 h 20"/>
                  <a:gd name="T26" fmla="*/ 12 w 16"/>
                  <a:gd name="T27" fmla="*/ 6 h 20"/>
                  <a:gd name="T28" fmla="*/ 9 w 16"/>
                  <a:gd name="T29" fmla="*/ 11 h 20"/>
                  <a:gd name="T30" fmla="*/ 12 w 16"/>
                  <a:gd name="T31" fmla="*/ 7 h 20"/>
                  <a:gd name="T32" fmla="*/ 10 w 16"/>
                  <a:gd name="T33" fmla="*/ 12 h 20"/>
                  <a:gd name="T34" fmla="*/ 10 w 16"/>
                  <a:gd name="T35" fmla="*/ 5 h 20"/>
                  <a:gd name="T36" fmla="*/ 15 w 16"/>
                  <a:gd name="T37" fmla="*/ 15 h 20"/>
                  <a:gd name="T38" fmla="*/ 11 w 16"/>
                  <a:gd name="T39" fmla="*/ 2 h 20"/>
                  <a:gd name="T40" fmla="*/ 16 w 16"/>
                  <a:gd name="T41" fmla="*/ 15 h 20"/>
                  <a:gd name="T42" fmla="*/ 9 w 16"/>
                  <a:gd name="T43" fmla="*/ 3 h 20"/>
                  <a:gd name="T44" fmla="*/ 12 w 16"/>
                  <a:gd name="T45" fmla="*/ 11 h 20"/>
                  <a:gd name="T46" fmla="*/ 15 w 16"/>
                  <a:gd name="T47" fmla="*/ 18 h 20"/>
                  <a:gd name="T48" fmla="*/ 7 w 16"/>
                  <a:gd name="T49" fmla="*/ 6 h 20"/>
                  <a:gd name="T50" fmla="*/ 14 w 16"/>
                  <a:gd name="T51" fmla="*/ 20 h 20"/>
                  <a:gd name="T52" fmla="*/ 6 w 16"/>
                  <a:gd name="T53" fmla="*/ 9 h 20"/>
                  <a:gd name="T54" fmla="*/ 11 w 16"/>
                  <a:gd name="T55" fmla="*/ 16 h 20"/>
                  <a:gd name="T56" fmla="*/ 15 w 16"/>
                  <a:gd name="T5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" h="20">
                    <a:moveTo>
                      <a:pt x="1" y="4"/>
                    </a:moveTo>
                    <a:cubicBezTo>
                      <a:pt x="3" y="3"/>
                      <a:pt x="6" y="2"/>
                      <a:pt x="8" y="0"/>
                    </a:cubicBezTo>
                    <a:cubicBezTo>
                      <a:pt x="5" y="2"/>
                      <a:pt x="3" y="5"/>
                      <a:pt x="0" y="8"/>
                    </a:cubicBezTo>
                    <a:cubicBezTo>
                      <a:pt x="3" y="6"/>
                      <a:pt x="6" y="3"/>
                      <a:pt x="9" y="1"/>
                    </a:cubicBezTo>
                    <a:cubicBezTo>
                      <a:pt x="7" y="3"/>
                      <a:pt x="5" y="5"/>
                      <a:pt x="3" y="8"/>
                    </a:cubicBezTo>
                    <a:cubicBezTo>
                      <a:pt x="5" y="5"/>
                      <a:pt x="8" y="3"/>
                      <a:pt x="10" y="1"/>
                    </a:cubicBezTo>
                    <a:cubicBezTo>
                      <a:pt x="9" y="2"/>
                      <a:pt x="6" y="6"/>
                      <a:pt x="5" y="8"/>
                    </a:cubicBezTo>
                    <a:cubicBezTo>
                      <a:pt x="7" y="6"/>
                      <a:pt x="9" y="4"/>
                      <a:pt x="10" y="3"/>
                    </a:cubicBezTo>
                    <a:cubicBezTo>
                      <a:pt x="8" y="4"/>
                      <a:pt x="7" y="7"/>
                      <a:pt x="5" y="8"/>
                    </a:cubicBezTo>
                    <a:cubicBezTo>
                      <a:pt x="7" y="6"/>
                      <a:pt x="9" y="4"/>
                      <a:pt x="11" y="2"/>
                    </a:cubicBezTo>
                    <a:cubicBezTo>
                      <a:pt x="9" y="4"/>
                      <a:pt x="7" y="7"/>
                      <a:pt x="6" y="9"/>
                    </a:cubicBezTo>
                    <a:cubicBezTo>
                      <a:pt x="8" y="8"/>
                      <a:pt x="9" y="5"/>
                      <a:pt x="11" y="4"/>
                    </a:cubicBezTo>
                    <a:cubicBezTo>
                      <a:pt x="10" y="7"/>
                      <a:pt x="7" y="9"/>
                      <a:pt x="7" y="11"/>
                    </a:cubicBezTo>
                    <a:cubicBezTo>
                      <a:pt x="9" y="10"/>
                      <a:pt x="10" y="7"/>
                      <a:pt x="12" y="6"/>
                    </a:cubicBezTo>
                    <a:cubicBezTo>
                      <a:pt x="11" y="8"/>
                      <a:pt x="9" y="9"/>
                      <a:pt x="9" y="11"/>
                    </a:cubicBezTo>
                    <a:cubicBezTo>
                      <a:pt x="10" y="10"/>
                      <a:pt x="11" y="8"/>
                      <a:pt x="12" y="7"/>
                    </a:cubicBezTo>
                    <a:cubicBezTo>
                      <a:pt x="12" y="9"/>
                      <a:pt x="10" y="10"/>
                      <a:pt x="10" y="12"/>
                    </a:cubicBezTo>
                    <a:cubicBezTo>
                      <a:pt x="11" y="11"/>
                      <a:pt x="12" y="7"/>
                      <a:pt x="10" y="5"/>
                    </a:cubicBezTo>
                    <a:cubicBezTo>
                      <a:pt x="11" y="8"/>
                      <a:pt x="12" y="14"/>
                      <a:pt x="15" y="15"/>
                    </a:cubicBezTo>
                    <a:cubicBezTo>
                      <a:pt x="15" y="11"/>
                      <a:pt x="12" y="7"/>
                      <a:pt x="11" y="2"/>
                    </a:cubicBezTo>
                    <a:cubicBezTo>
                      <a:pt x="12" y="6"/>
                      <a:pt x="14" y="11"/>
                      <a:pt x="16" y="15"/>
                    </a:cubicBezTo>
                    <a:cubicBezTo>
                      <a:pt x="14" y="11"/>
                      <a:pt x="12" y="6"/>
                      <a:pt x="9" y="3"/>
                    </a:cubicBezTo>
                    <a:cubicBezTo>
                      <a:pt x="9" y="6"/>
                      <a:pt x="11" y="9"/>
                      <a:pt x="12" y="11"/>
                    </a:cubicBezTo>
                    <a:cubicBezTo>
                      <a:pt x="13" y="13"/>
                      <a:pt x="14" y="16"/>
                      <a:pt x="15" y="18"/>
                    </a:cubicBezTo>
                    <a:cubicBezTo>
                      <a:pt x="12" y="14"/>
                      <a:pt x="10" y="10"/>
                      <a:pt x="7" y="6"/>
                    </a:cubicBezTo>
                    <a:cubicBezTo>
                      <a:pt x="9" y="10"/>
                      <a:pt x="12" y="15"/>
                      <a:pt x="14" y="20"/>
                    </a:cubicBezTo>
                    <a:cubicBezTo>
                      <a:pt x="11" y="16"/>
                      <a:pt x="8" y="13"/>
                      <a:pt x="6" y="9"/>
                    </a:cubicBezTo>
                    <a:cubicBezTo>
                      <a:pt x="8" y="11"/>
                      <a:pt x="9" y="14"/>
                      <a:pt x="11" y="16"/>
                    </a:cubicBezTo>
                    <a:cubicBezTo>
                      <a:pt x="12" y="17"/>
                      <a:pt x="13" y="20"/>
                      <a:pt x="15" y="20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9"/>
              <p:cNvSpPr>
                <a:spLocks/>
              </p:cNvSpPr>
              <p:nvPr/>
            </p:nvSpPr>
            <p:spPr bwMode="auto">
              <a:xfrm>
                <a:off x="8078348" y="1499947"/>
                <a:ext cx="835883" cy="1267306"/>
              </a:xfrm>
              <a:custGeom>
                <a:avLst/>
                <a:gdLst>
                  <a:gd name="T0" fmla="*/ 0 w 17"/>
                  <a:gd name="T1" fmla="*/ 21 h 26"/>
                  <a:gd name="T2" fmla="*/ 0 w 17"/>
                  <a:gd name="T3" fmla="*/ 21 h 26"/>
                  <a:gd name="T4" fmla="*/ 8 w 17"/>
                  <a:gd name="T5" fmla="*/ 11 h 26"/>
                  <a:gd name="T6" fmla="*/ 16 w 17"/>
                  <a:gd name="T7" fmla="*/ 0 h 26"/>
                  <a:gd name="T8" fmla="*/ 10 w 17"/>
                  <a:gd name="T9" fmla="*/ 8 h 26"/>
                  <a:gd name="T10" fmla="*/ 1 w 17"/>
                  <a:gd name="T11" fmla="*/ 24 h 26"/>
                  <a:gd name="T12" fmla="*/ 6 w 17"/>
                  <a:gd name="T13" fmla="*/ 16 h 26"/>
                  <a:gd name="T14" fmla="*/ 14 w 17"/>
                  <a:gd name="T15" fmla="*/ 5 h 26"/>
                  <a:gd name="T16" fmla="*/ 8 w 17"/>
                  <a:gd name="T17" fmla="*/ 13 h 26"/>
                  <a:gd name="T18" fmla="*/ 1 w 17"/>
                  <a:gd name="T19" fmla="*/ 26 h 26"/>
                  <a:gd name="T20" fmla="*/ 7 w 17"/>
                  <a:gd name="T21" fmla="*/ 16 h 26"/>
                  <a:gd name="T22" fmla="*/ 16 w 17"/>
                  <a:gd name="T23" fmla="*/ 3 h 26"/>
                  <a:gd name="T24" fmla="*/ 4 w 17"/>
                  <a:gd name="T25" fmla="*/ 22 h 26"/>
                  <a:gd name="T26" fmla="*/ 17 w 17"/>
                  <a:gd name="T27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6">
                    <a:moveTo>
                      <a:pt x="0" y="21"/>
                    </a:moveTo>
                    <a:cubicBezTo>
                      <a:pt x="0" y="22"/>
                      <a:pt x="0" y="22"/>
                      <a:pt x="0" y="21"/>
                    </a:cubicBezTo>
                    <a:cubicBezTo>
                      <a:pt x="3" y="18"/>
                      <a:pt x="5" y="14"/>
                      <a:pt x="8" y="11"/>
                    </a:cubicBezTo>
                    <a:cubicBezTo>
                      <a:pt x="10" y="7"/>
                      <a:pt x="14" y="4"/>
                      <a:pt x="16" y="0"/>
                    </a:cubicBezTo>
                    <a:cubicBezTo>
                      <a:pt x="13" y="2"/>
                      <a:pt x="11" y="5"/>
                      <a:pt x="10" y="8"/>
                    </a:cubicBezTo>
                    <a:cubicBezTo>
                      <a:pt x="7" y="12"/>
                      <a:pt x="3" y="18"/>
                      <a:pt x="1" y="24"/>
                    </a:cubicBezTo>
                    <a:cubicBezTo>
                      <a:pt x="3" y="22"/>
                      <a:pt x="5" y="18"/>
                      <a:pt x="6" y="16"/>
                    </a:cubicBezTo>
                    <a:cubicBezTo>
                      <a:pt x="8" y="12"/>
                      <a:pt x="11" y="8"/>
                      <a:pt x="14" y="5"/>
                    </a:cubicBezTo>
                    <a:cubicBezTo>
                      <a:pt x="11" y="7"/>
                      <a:pt x="9" y="10"/>
                      <a:pt x="8" y="13"/>
                    </a:cubicBezTo>
                    <a:cubicBezTo>
                      <a:pt x="5" y="17"/>
                      <a:pt x="2" y="22"/>
                      <a:pt x="1" y="26"/>
                    </a:cubicBezTo>
                    <a:cubicBezTo>
                      <a:pt x="3" y="23"/>
                      <a:pt x="5" y="20"/>
                      <a:pt x="7" y="16"/>
                    </a:cubicBezTo>
                    <a:cubicBezTo>
                      <a:pt x="10" y="12"/>
                      <a:pt x="13" y="8"/>
                      <a:pt x="16" y="3"/>
                    </a:cubicBezTo>
                    <a:cubicBezTo>
                      <a:pt x="11" y="9"/>
                      <a:pt x="9" y="16"/>
                      <a:pt x="4" y="22"/>
                    </a:cubicBezTo>
                    <a:cubicBezTo>
                      <a:pt x="7" y="14"/>
                      <a:pt x="12" y="8"/>
                      <a:pt x="17" y="2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8224723" y="1107044"/>
                <a:ext cx="986110" cy="1317381"/>
              </a:xfrm>
              <a:custGeom>
                <a:avLst/>
                <a:gdLst>
                  <a:gd name="T0" fmla="*/ 0 w 20"/>
                  <a:gd name="T1" fmla="*/ 27 h 27"/>
                  <a:gd name="T2" fmla="*/ 11 w 20"/>
                  <a:gd name="T3" fmla="*/ 11 h 27"/>
                  <a:gd name="T4" fmla="*/ 20 w 20"/>
                  <a:gd name="T5" fmla="*/ 0 h 27"/>
                  <a:gd name="T6" fmla="*/ 12 w 20"/>
                  <a:gd name="T7" fmla="*/ 10 h 27"/>
                  <a:gd name="T8" fmla="*/ 12 w 20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7">
                    <a:moveTo>
                      <a:pt x="0" y="27"/>
                    </a:moveTo>
                    <a:cubicBezTo>
                      <a:pt x="4" y="22"/>
                      <a:pt x="7" y="16"/>
                      <a:pt x="11" y="11"/>
                    </a:cubicBezTo>
                    <a:cubicBezTo>
                      <a:pt x="14" y="7"/>
                      <a:pt x="18" y="4"/>
                      <a:pt x="20" y="0"/>
                    </a:cubicBezTo>
                    <a:cubicBezTo>
                      <a:pt x="17" y="1"/>
                      <a:pt x="13" y="7"/>
                      <a:pt x="12" y="10"/>
                    </a:cubicBezTo>
                    <a:cubicBezTo>
                      <a:pt x="11" y="10"/>
                      <a:pt x="11" y="10"/>
                      <a:pt x="12" y="9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11"/>
              <p:cNvSpPr>
                <a:spLocks/>
              </p:cNvSpPr>
              <p:nvPr/>
            </p:nvSpPr>
            <p:spPr bwMode="auto">
              <a:xfrm>
                <a:off x="7731669" y="1546170"/>
                <a:ext cx="100152" cy="50077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12"/>
              <p:cNvSpPr>
                <a:spLocks/>
              </p:cNvSpPr>
              <p:nvPr/>
            </p:nvSpPr>
            <p:spPr bwMode="auto">
              <a:xfrm>
                <a:off x="7192390" y="1399795"/>
                <a:ext cx="589356" cy="342828"/>
              </a:xfrm>
              <a:custGeom>
                <a:avLst/>
                <a:gdLst>
                  <a:gd name="T0" fmla="*/ 0 w 12"/>
                  <a:gd name="T1" fmla="*/ 6 h 7"/>
                  <a:gd name="T2" fmla="*/ 5 w 12"/>
                  <a:gd name="T3" fmla="*/ 3 h 7"/>
                  <a:gd name="T4" fmla="*/ 10 w 12"/>
                  <a:gd name="T5" fmla="*/ 1 h 7"/>
                  <a:gd name="T6" fmla="*/ 1 w 12"/>
                  <a:gd name="T7" fmla="*/ 6 h 7"/>
                  <a:gd name="T8" fmla="*/ 6 w 12"/>
                  <a:gd name="T9" fmla="*/ 3 h 7"/>
                  <a:gd name="T10" fmla="*/ 11 w 12"/>
                  <a:gd name="T11" fmla="*/ 0 h 7"/>
                  <a:gd name="T12" fmla="*/ 1 w 12"/>
                  <a:gd name="T13" fmla="*/ 6 h 7"/>
                  <a:gd name="T14" fmla="*/ 11 w 12"/>
                  <a:gd name="T15" fmla="*/ 0 h 7"/>
                  <a:gd name="T16" fmla="*/ 11 w 12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0" y="6"/>
                    </a:moveTo>
                    <a:cubicBezTo>
                      <a:pt x="1" y="7"/>
                      <a:pt x="4" y="4"/>
                      <a:pt x="5" y="3"/>
                    </a:cubicBezTo>
                    <a:cubicBezTo>
                      <a:pt x="7" y="3"/>
                      <a:pt x="9" y="2"/>
                      <a:pt x="10" y="1"/>
                    </a:cubicBezTo>
                    <a:cubicBezTo>
                      <a:pt x="7" y="2"/>
                      <a:pt x="4" y="5"/>
                      <a:pt x="1" y="6"/>
                    </a:cubicBezTo>
                    <a:cubicBezTo>
                      <a:pt x="2" y="5"/>
                      <a:pt x="4" y="4"/>
                      <a:pt x="6" y="3"/>
                    </a:cubicBezTo>
                    <a:cubicBezTo>
                      <a:pt x="7" y="2"/>
                      <a:pt x="9" y="1"/>
                      <a:pt x="11" y="0"/>
                    </a:cubicBezTo>
                    <a:cubicBezTo>
                      <a:pt x="7" y="1"/>
                      <a:pt x="4" y="4"/>
                      <a:pt x="1" y="6"/>
                    </a:cubicBezTo>
                    <a:cubicBezTo>
                      <a:pt x="4" y="3"/>
                      <a:pt x="8" y="1"/>
                      <a:pt x="11" y="0"/>
                    </a:cubicBezTo>
                    <a:cubicBezTo>
                      <a:pt x="12" y="0"/>
                      <a:pt x="11" y="0"/>
                      <a:pt x="11" y="0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7685445" y="1353571"/>
                <a:ext cx="589356" cy="1024629"/>
              </a:xfrm>
              <a:custGeom>
                <a:avLst/>
                <a:gdLst>
                  <a:gd name="T0" fmla="*/ 0 w 12"/>
                  <a:gd name="T1" fmla="*/ 1 h 21"/>
                  <a:gd name="T2" fmla="*/ 2 w 12"/>
                  <a:gd name="T3" fmla="*/ 3 h 21"/>
                  <a:gd name="T4" fmla="*/ 1 w 12"/>
                  <a:gd name="T5" fmla="*/ 1 h 21"/>
                  <a:gd name="T6" fmla="*/ 2 w 12"/>
                  <a:gd name="T7" fmla="*/ 3 h 21"/>
                  <a:gd name="T8" fmla="*/ 2 w 12"/>
                  <a:gd name="T9" fmla="*/ 0 h 21"/>
                  <a:gd name="T10" fmla="*/ 3 w 12"/>
                  <a:gd name="T11" fmla="*/ 3 h 21"/>
                  <a:gd name="T12" fmla="*/ 2 w 12"/>
                  <a:gd name="T13" fmla="*/ 1 h 21"/>
                  <a:gd name="T14" fmla="*/ 4 w 12"/>
                  <a:gd name="T15" fmla="*/ 3 h 21"/>
                  <a:gd name="T16" fmla="*/ 2 w 12"/>
                  <a:gd name="T17" fmla="*/ 0 h 21"/>
                  <a:gd name="T18" fmla="*/ 5 w 12"/>
                  <a:gd name="T19" fmla="*/ 6 h 21"/>
                  <a:gd name="T20" fmla="*/ 3 w 12"/>
                  <a:gd name="T21" fmla="*/ 2 h 21"/>
                  <a:gd name="T22" fmla="*/ 6 w 12"/>
                  <a:gd name="T23" fmla="*/ 8 h 21"/>
                  <a:gd name="T24" fmla="*/ 1 w 12"/>
                  <a:gd name="T25" fmla="*/ 0 h 21"/>
                  <a:gd name="T26" fmla="*/ 12 w 12"/>
                  <a:gd name="T27" fmla="*/ 21 h 21"/>
                  <a:gd name="T28" fmla="*/ 7 w 12"/>
                  <a:gd name="T29" fmla="*/ 13 h 21"/>
                  <a:gd name="T30" fmla="*/ 4 w 12"/>
                  <a:gd name="T31" fmla="*/ 7 h 21"/>
                  <a:gd name="T32" fmla="*/ 7 w 12"/>
                  <a:gd name="T33" fmla="*/ 11 h 21"/>
                  <a:gd name="T34" fmla="*/ 11 w 12"/>
                  <a:gd name="T35" fmla="*/ 19 h 21"/>
                  <a:gd name="T36" fmla="*/ 7 w 12"/>
                  <a:gd name="T37" fmla="*/ 11 h 21"/>
                  <a:gd name="T38" fmla="*/ 1 w 12"/>
                  <a:gd name="T39" fmla="*/ 1 h 21"/>
                  <a:gd name="T40" fmla="*/ 7 w 12"/>
                  <a:gd name="T41" fmla="*/ 10 h 21"/>
                  <a:gd name="T42" fmla="*/ 11 w 12"/>
                  <a:gd name="T43" fmla="*/ 17 h 21"/>
                  <a:gd name="T44" fmla="*/ 12 w 12"/>
                  <a:gd name="T45" fmla="*/ 20 h 21"/>
                  <a:gd name="T46" fmla="*/ 6 w 12"/>
                  <a:gd name="T47" fmla="*/ 11 h 21"/>
                  <a:gd name="T48" fmla="*/ 11 w 12"/>
                  <a:gd name="T49" fmla="*/ 19 h 21"/>
                  <a:gd name="T50" fmla="*/ 7 w 12"/>
                  <a:gd name="T51" fmla="*/ 14 h 21"/>
                  <a:gd name="T52" fmla="*/ 9 w 12"/>
                  <a:gd name="T53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21">
                    <a:moveTo>
                      <a:pt x="0" y="1"/>
                    </a:moveTo>
                    <a:cubicBezTo>
                      <a:pt x="1" y="2"/>
                      <a:pt x="1" y="2"/>
                      <a:pt x="2" y="3"/>
                    </a:cubicBezTo>
                    <a:cubicBezTo>
                      <a:pt x="2" y="2"/>
                      <a:pt x="1" y="2"/>
                      <a:pt x="1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3" y="2"/>
                      <a:pt x="2" y="1"/>
                      <a:pt x="2" y="0"/>
                    </a:cubicBezTo>
                    <a:cubicBezTo>
                      <a:pt x="3" y="1"/>
                      <a:pt x="5" y="4"/>
                      <a:pt x="5" y="6"/>
                    </a:cubicBezTo>
                    <a:cubicBezTo>
                      <a:pt x="4" y="5"/>
                      <a:pt x="3" y="3"/>
                      <a:pt x="3" y="2"/>
                    </a:cubicBezTo>
                    <a:cubicBezTo>
                      <a:pt x="4" y="4"/>
                      <a:pt x="5" y="6"/>
                      <a:pt x="6" y="8"/>
                    </a:cubicBezTo>
                    <a:cubicBezTo>
                      <a:pt x="5" y="5"/>
                      <a:pt x="3" y="2"/>
                      <a:pt x="1" y="0"/>
                    </a:cubicBezTo>
                    <a:cubicBezTo>
                      <a:pt x="7" y="4"/>
                      <a:pt x="7" y="15"/>
                      <a:pt x="12" y="21"/>
                    </a:cubicBezTo>
                    <a:cubicBezTo>
                      <a:pt x="11" y="18"/>
                      <a:pt x="8" y="15"/>
                      <a:pt x="7" y="13"/>
                    </a:cubicBezTo>
                    <a:cubicBezTo>
                      <a:pt x="6" y="11"/>
                      <a:pt x="5" y="9"/>
                      <a:pt x="4" y="7"/>
                    </a:cubicBezTo>
                    <a:cubicBezTo>
                      <a:pt x="5" y="8"/>
                      <a:pt x="6" y="10"/>
                      <a:pt x="7" y="11"/>
                    </a:cubicBezTo>
                    <a:cubicBezTo>
                      <a:pt x="9" y="14"/>
                      <a:pt x="10" y="16"/>
                      <a:pt x="11" y="19"/>
                    </a:cubicBezTo>
                    <a:cubicBezTo>
                      <a:pt x="10" y="16"/>
                      <a:pt x="8" y="14"/>
                      <a:pt x="7" y="11"/>
                    </a:cubicBezTo>
                    <a:cubicBezTo>
                      <a:pt x="5" y="8"/>
                      <a:pt x="4" y="4"/>
                      <a:pt x="1" y="1"/>
                    </a:cubicBezTo>
                    <a:cubicBezTo>
                      <a:pt x="3" y="5"/>
                      <a:pt x="5" y="7"/>
                      <a:pt x="7" y="10"/>
                    </a:cubicBezTo>
                    <a:cubicBezTo>
                      <a:pt x="8" y="13"/>
                      <a:pt x="9" y="15"/>
                      <a:pt x="11" y="17"/>
                    </a:cubicBezTo>
                    <a:cubicBezTo>
                      <a:pt x="11" y="18"/>
                      <a:pt x="11" y="19"/>
                      <a:pt x="12" y="20"/>
                    </a:cubicBezTo>
                    <a:cubicBezTo>
                      <a:pt x="10" y="17"/>
                      <a:pt x="9" y="13"/>
                      <a:pt x="6" y="11"/>
                    </a:cubicBezTo>
                    <a:cubicBezTo>
                      <a:pt x="7" y="14"/>
                      <a:pt x="9" y="16"/>
                      <a:pt x="11" y="19"/>
                    </a:cubicBezTo>
                    <a:cubicBezTo>
                      <a:pt x="10" y="17"/>
                      <a:pt x="8" y="16"/>
                      <a:pt x="7" y="14"/>
                    </a:cubicBezTo>
                    <a:cubicBezTo>
                      <a:pt x="8" y="16"/>
                      <a:pt x="9" y="17"/>
                      <a:pt x="9" y="19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6" name="PA_文本框 55"/>
          <p:cNvSpPr txBox="1"/>
          <p:nvPr>
            <p:custDataLst>
              <p:tags r:id="rId5"/>
            </p:custDataLst>
          </p:nvPr>
        </p:nvSpPr>
        <p:spPr>
          <a:xfrm>
            <a:off x="6379119" y="2248440"/>
            <a:ext cx="393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5"/>
                </a:solidFill>
                <a:latin typeface="+mj-ea"/>
                <a:ea typeface="+mj-ea"/>
              </a:rPr>
              <a:t>关于小组分工</a:t>
            </a:r>
            <a:endParaRPr lang="zh-CN" altLang="en-US" sz="24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57" name="PA_文本框 56"/>
          <p:cNvSpPr txBox="1"/>
          <p:nvPr>
            <p:custDataLst>
              <p:tags r:id="rId6"/>
            </p:custDataLst>
          </p:nvPr>
        </p:nvSpPr>
        <p:spPr>
          <a:xfrm>
            <a:off x="6379119" y="3251449"/>
            <a:ext cx="393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5"/>
                </a:solidFill>
                <a:latin typeface="+mj-ea"/>
                <a:ea typeface="+mj-ea"/>
              </a:rPr>
              <a:t>关于前期准备</a:t>
            </a:r>
            <a:endParaRPr lang="zh-CN" altLang="en-US" sz="24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58" name="PA_文本框 57"/>
          <p:cNvSpPr txBox="1"/>
          <p:nvPr>
            <p:custDataLst>
              <p:tags r:id="rId7"/>
            </p:custDataLst>
          </p:nvPr>
        </p:nvSpPr>
        <p:spPr>
          <a:xfrm>
            <a:off x="6379119" y="4254458"/>
            <a:ext cx="393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5"/>
                </a:solidFill>
                <a:latin typeface="+mj-ea"/>
                <a:ea typeface="+mj-ea"/>
              </a:rPr>
              <a:t>关于代码阶段</a:t>
            </a:r>
            <a:endParaRPr lang="zh-CN" altLang="en-US" sz="24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59" name="PA_文本框 58"/>
          <p:cNvSpPr txBox="1"/>
          <p:nvPr>
            <p:custDataLst>
              <p:tags r:id="rId8"/>
            </p:custDataLst>
          </p:nvPr>
        </p:nvSpPr>
        <p:spPr>
          <a:xfrm>
            <a:off x="6379119" y="5257466"/>
            <a:ext cx="393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5"/>
                </a:solidFill>
                <a:latin typeface="+mj-ea"/>
                <a:ea typeface="+mj-ea"/>
              </a:rPr>
              <a:t>项目简单展示</a:t>
            </a:r>
            <a:endParaRPr lang="zh-CN" altLang="en-US" sz="24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grpSp>
        <p:nvGrpSpPr>
          <p:cNvPr id="95" name="2_1"/>
          <p:cNvGrpSpPr/>
          <p:nvPr>
            <p:custDataLst>
              <p:tags r:id="rId9"/>
            </p:custDataLst>
          </p:nvPr>
        </p:nvGrpSpPr>
        <p:grpSpPr>
          <a:xfrm>
            <a:off x="1550810" y="1505791"/>
            <a:ext cx="1260096" cy="1265186"/>
            <a:chOff x="2170113" y="2419350"/>
            <a:chExt cx="785813" cy="788988"/>
          </a:xfrm>
        </p:grpSpPr>
        <p:sp>
          <p:nvSpPr>
            <p:cNvPr id="63" name="Freeform 17"/>
            <p:cNvSpPr>
              <a:spLocks/>
            </p:cNvSpPr>
            <p:nvPr/>
          </p:nvSpPr>
          <p:spPr bwMode="auto">
            <a:xfrm>
              <a:off x="2170113" y="2436813"/>
              <a:ext cx="701675" cy="250825"/>
            </a:xfrm>
            <a:custGeom>
              <a:avLst/>
              <a:gdLst>
                <a:gd name="T0" fmla="*/ 42 w 42"/>
                <a:gd name="T1" fmla="*/ 15 h 15"/>
                <a:gd name="T2" fmla="*/ 20 w 42"/>
                <a:gd name="T3" fmla="*/ 0 h 15"/>
                <a:gd name="T4" fmla="*/ 0 w 42"/>
                <a:gd name="T5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5">
                  <a:moveTo>
                    <a:pt x="42" y="15"/>
                  </a:moveTo>
                  <a:cubicBezTo>
                    <a:pt x="42" y="14"/>
                    <a:pt x="25" y="1"/>
                    <a:pt x="20" y="0"/>
                  </a:cubicBezTo>
                  <a:cubicBezTo>
                    <a:pt x="15" y="0"/>
                    <a:pt x="1" y="4"/>
                    <a:pt x="0" y="6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8"/>
            <p:cNvSpPr>
              <a:spLocks/>
            </p:cNvSpPr>
            <p:nvPr/>
          </p:nvSpPr>
          <p:spPr bwMode="auto">
            <a:xfrm>
              <a:off x="2303463" y="2671763"/>
              <a:ext cx="635000" cy="519113"/>
            </a:xfrm>
            <a:custGeom>
              <a:avLst/>
              <a:gdLst>
                <a:gd name="T0" fmla="*/ 33 w 38"/>
                <a:gd name="T1" fmla="*/ 0 h 31"/>
                <a:gd name="T2" fmla="*/ 38 w 38"/>
                <a:gd name="T3" fmla="*/ 17 h 31"/>
                <a:gd name="T4" fmla="*/ 0 w 38"/>
                <a:gd name="T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1">
                  <a:moveTo>
                    <a:pt x="33" y="0"/>
                  </a:moveTo>
                  <a:cubicBezTo>
                    <a:pt x="36" y="3"/>
                    <a:pt x="38" y="12"/>
                    <a:pt x="38" y="17"/>
                  </a:cubicBezTo>
                  <a:cubicBezTo>
                    <a:pt x="24" y="18"/>
                    <a:pt x="13" y="29"/>
                    <a:pt x="0" y="31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9"/>
            <p:cNvSpPr>
              <a:spLocks/>
            </p:cNvSpPr>
            <p:nvPr/>
          </p:nvSpPr>
          <p:spPr bwMode="auto">
            <a:xfrm>
              <a:off x="2170113" y="2520950"/>
              <a:ext cx="133350" cy="669925"/>
            </a:xfrm>
            <a:custGeom>
              <a:avLst/>
              <a:gdLst>
                <a:gd name="T0" fmla="*/ 0 w 8"/>
                <a:gd name="T1" fmla="*/ 1 h 40"/>
                <a:gd name="T2" fmla="*/ 0 w 8"/>
                <a:gd name="T3" fmla="*/ 0 h 40"/>
                <a:gd name="T4" fmla="*/ 8 w 8"/>
                <a:gd name="T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0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4"/>
                    <a:pt x="5" y="27"/>
                    <a:pt x="8" y="40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20"/>
            <p:cNvSpPr>
              <a:spLocks/>
            </p:cNvSpPr>
            <p:nvPr/>
          </p:nvSpPr>
          <p:spPr bwMode="auto">
            <a:xfrm>
              <a:off x="2185988" y="2520950"/>
              <a:ext cx="752475" cy="452438"/>
            </a:xfrm>
            <a:custGeom>
              <a:avLst/>
              <a:gdLst>
                <a:gd name="T0" fmla="*/ 45 w 45"/>
                <a:gd name="T1" fmla="*/ 27 h 27"/>
                <a:gd name="T2" fmla="*/ 13 w 45"/>
                <a:gd name="T3" fmla="*/ 8 h 27"/>
                <a:gd name="T4" fmla="*/ 0 w 45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7">
                  <a:moveTo>
                    <a:pt x="45" y="27"/>
                  </a:moveTo>
                  <a:cubicBezTo>
                    <a:pt x="36" y="20"/>
                    <a:pt x="24" y="14"/>
                    <a:pt x="13" y="8"/>
                  </a:cubicBezTo>
                  <a:cubicBezTo>
                    <a:pt x="9" y="6"/>
                    <a:pt x="4" y="1"/>
                    <a:pt x="0" y="0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2671763" y="2671763"/>
              <a:ext cx="217488" cy="117475"/>
            </a:xfrm>
            <a:custGeom>
              <a:avLst/>
              <a:gdLst>
                <a:gd name="T0" fmla="*/ 12 w 13"/>
                <a:gd name="T1" fmla="*/ 1 h 7"/>
                <a:gd name="T2" fmla="*/ 12 w 13"/>
                <a:gd name="T3" fmla="*/ 0 h 7"/>
                <a:gd name="T4" fmla="*/ 0 w 13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3" y="0"/>
                    <a:pt x="12" y="0"/>
                  </a:cubicBezTo>
                  <a:cubicBezTo>
                    <a:pt x="8" y="1"/>
                    <a:pt x="5" y="6"/>
                    <a:pt x="0" y="7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2654300" y="2536825"/>
              <a:ext cx="17463" cy="252413"/>
            </a:xfrm>
            <a:custGeom>
              <a:avLst/>
              <a:gdLst>
                <a:gd name="T0" fmla="*/ 1 w 1"/>
                <a:gd name="T1" fmla="*/ 15 h 15"/>
                <a:gd name="T2" fmla="*/ 0 w 1"/>
                <a:gd name="T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5">
                  <a:moveTo>
                    <a:pt x="1" y="15"/>
                  </a:moveTo>
                  <a:cubicBezTo>
                    <a:pt x="1" y="10"/>
                    <a:pt x="1" y="5"/>
                    <a:pt x="0" y="0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23"/>
            <p:cNvSpPr>
              <a:spLocks/>
            </p:cNvSpPr>
            <p:nvPr/>
          </p:nvSpPr>
          <p:spPr bwMode="auto">
            <a:xfrm>
              <a:off x="2470150" y="2536825"/>
              <a:ext cx="184150" cy="117475"/>
            </a:xfrm>
            <a:custGeom>
              <a:avLst/>
              <a:gdLst>
                <a:gd name="T0" fmla="*/ 11 w 11"/>
                <a:gd name="T1" fmla="*/ 0 h 7"/>
                <a:gd name="T2" fmla="*/ 0 w 11"/>
                <a:gd name="T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7">
                  <a:moveTo>
                    <a:pt x="11" y="0"/>
                  </a:moveTo>
                  <a:cubicBezTo>
                    <a:pt x="8" y="3"/>
                    <a:pt x="3" y="5"/>
                    <a:pt x="0" y="7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4"/>
            <p:cNvSpPr>
              <a:spLocks/>
            </p:cNvSpPr>
            <p:nvPr/>
          </p:nvSpPr>
          <p:spPr bwMode="auto">
            <a:xfrm>
              <a:off x="2454275" y="2419350"/>
              <a:ext cx="33338" cy="219075"/>
            </a:xfrm>
            <a:custGeom>
              <a:avLst/>
              <a:gdLst>
                <a:gd name="T0" fmla="*/ 0 w 2"/>
                <a:gd name="T1" fmla="*/ 13 h 13"/>
                <a:gd name="T2" fmla="*/ 2 w 2"/>
                <a:gd name="T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3">
                  <a:moveTo>
                    <a:pt x="0" y="13"/>
                  </a:moveTo>
                  <a:cubicBezTo>
                    <a:pt x="0" y="9"/>
                    <a:pt x="1" y="4"/>
                    <a:pt x="2" y="0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5"/>
            <p:cNvSpPr>
              <a:spLocks/>
            </p:cNvSpPr>
            <p:nvPr/>
          </p:nvSpPr>
          <p:spPr bwMode="auto">
            <a:xfrm>
              <a:off x="2303463" y="2805113"/>
              <a:ext cx="368300" cy="369888"/>
            </a:xfrm>
            <a:custGeom>
              <a:avLst/>
              <a:gdLst>
                <a:gd name="T0" fmla="*/ 22 w 22"/>
                <a:gd name="T1" fmla="*/ 0 h 22"/>
                <a:gd name="T2" fmla="*/ 7 w 22"/>
                <a:gd name="T3" fmla="*/ 14 h 22"/>
                <a:gd name="T4" fmla="*/ 0 w 22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2">
                  <a:moveTo>
                    <a:pt x="22" y="0"/>
                  </a:moveTo>
                  <a:cubicBezTo>
                    <a:pt x="17" y="3"/>
                    <a:pt x="11" y="10"/>
                    <a:pt x="7" y="14"/>
                  </a:cubicBezTo>
                  <a:cubicBezTo>
                    <a:pt x="5" y="17"/>
                    <a:pt x="2" y="20"/>
                    <a:pt x="0" y="22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26"/>
            <p:cNvSpPr>
              <a:spLocks/>
            </p:cNvSpPr>
            <p:nvPr/>
          </p:nvSpPr>
          <p:spPr bwMode="auto">
            <a:xfrm>
              <a:off x="2319338" y="2671763"/>
              <a:ext cx="117475" cy="519113"/>
            </a:xfrm>
            <a:custGeom>
              <a:avLst/>
              <a:gdLst>
                <a:gd name="T0" fmla="*/ 7 w 7"/>
                <a:gd name="T1" fmla="*/ 0 h 31"/>
                <a:gd name="T2" fmla="*/ 3 w 7"/>
                <a:gd name="T3" fmla="*/ 21 h 31"/>
                <a:gd name="T4" fmla="*/ 0 w 7"/>
                <a:gd name="T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1">
                  <a:moveTo>
                    <a:pt x="7" y="0"/>
                  </a:moveTo>
                  <a:cubicBezTo>
                    <a:pt x="7" y="7"/>
                    <a:pt x="4" y="14"/>
                    <a:pt x="3" y="21"/>
                  </a:cubicBezTo>
                  <a:cubicBezTo>
                    <a:pt x="2" y="24"/>
                    <a:pt x="1" y="28"/>
                    <a:pt x="0" y="31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27"/>
            <p:cNvSpPr>
              <a:spLocks/>
            </p:cNvSpPr>
            <p:nvPr/>
          </p:nvSpPr>
          <p:spPr bwMode="auto">
            <a:xfrm>
              <a:off x="2352675" y="2805113"/>
              <a:ext cx="536575" cy="352425"/>
            </a:xfrm>
            <a:custGeom>
              <a:avLst/>
              <a:gdLst>
                <a:gd name="T0" fmla="*/ 32 w 32"/>
                <a:gd name="T1" fmla="*/ 9 h 21"/>
                <a:gd name="T2" fmla="*/ 20 w 32"/>
                <a:gd name="T3" fmla="*/ 0 h 21"/>
                <a:gd name="T4" fmla="*/ 30 w 32"/>
                <a:gd name="T5" fmla="*/ 9 h 21"/>
                <a:gd name="T6" fmla="*/ 18 w 32"/>
                <a:gd name="T7" fmla="*/ 0 h 21"/>
                <a:gd name="T8" fmla="*/ 26 w 32"/>
                <a:gd name="T9" fmla="*/ 9 h 21"/>
                <a:gd name="T10" fmla="*/ 17 w 32"/>
                <a:gd name="T11" fmla="*/ 3 h 21"/>
                <a:gd name="T12" fmla="*/ 23 w 32"/>
                <a:gd name="T13" fmla="*/ 8 h 21"/>
                <a:gd name="T14" fmla="*/ 17 w 32"/>
                <a:gd name="T15" fmla="*/ 4 h 21"/>
                <a:gd name="T16" fmla="*/ 25 w 32"/>
                <a:gd name="T17" fmla="*/ 11 h 21"/>
                <a:gd name="T18" fmla="*/ 15 w 32"/>
                <a:gd name="T19" fmla="*/ 5 h 21"/>
                <a:gd name="T20" fmla="*/ 22 w 32"/>
                <a:gd name="T21" fmla="*/ 12 h 21"/>
                <a:gd name="T22" fmla="*/ 15 w 32"/>
                <a:gd name="T23" fmla="*/ 8 h 21"/>
                <a:gd name="T24" fmla="*/ 20 w 32"/>
                <a:gd name="T25" fmla="*/ 12 h 21"/>
                <a:gd name="T26" fmla="*/ 12 w 32"/>
                <a:gd name="T27" fmla="*/ 8 h 21"/>
                <a:gd name="T28" fmla="*/ 20 w 32"/>
                <a:gd name="T29" fmla="*/ 14 h 21"/>
                <a:gd name="T30" fmla="*/ 12 w 32"/>
                <a:gd name="T31" fmla="*/ 9 h 21"/>
                <a:gd name="T32" fmla="*/ 18 w 32"/>
                <a:gd name="T33" fmla="*/ 15 h 21"/>
                <a:gd name="T34" fmla="*/ 10 w 32"/>
                <a:gd name="T35" fmla="*/ 10 h 21"/>
                <a:gd name="T36" fmla="*/ 16 w 32"/>
                <a:gd name="T37" fmla="*/ 14 h 21"/>
                <a:gd name="T38" fmla="*/ 8 w 32"/>
                <a:gd name="T39" fmla="*/ 11 h 21"/>
                <a:gd name="T40" fmla="*/ 14 w 32"/>
                <a:gd name="T41" fmla="*/ 16 h 21"/>
                <a:gd name="T42" fmla="*/ 7 w 32"/>
                <a:gd name="T43" fmla="*/ 12 h 21"/>
                <a:gd name="T44" fmla="*/ 11 w 32"/>
                <a:gd name="T45" fmla="*/ 16 h 21"/>
                <a:gd name="T46" fmla="*/ 6 w 32"/>
                <a:gd name="T47" fmla="*/ 14 h 21"/>
                <a:gd name="T48" fmla="*/ 11 w 32"/>
                <a:gd name="T49" fmla="*/ 18 h 21"/>
                <a:gd name="T50" fmla="*/ 5 w 32"/>
                <a:gd name="T51" fmla="*/ 15 h 21"/>
                <a:gd name="T52" fmla="*/ 8 w 32"/>
                <a:gd name="T53" fmla="*/ 19 h 21"/>
                <a:gd name="T54" fmla="*/ 4 w 32"/>
                <a:gd name="T55" fmla="*/ 17 h 21"/>
                <a:gd name="T56" fmla="*/ 7 w 32"/>
                <a:gd name="T57" fmla="*/ 20 h 21"/>
                <a:gd name="T58" fmla="*/ 3 w 32"/>
                <a:gd name="T59" fmla="*/ 18 h 21"/>
                <a:gd name="T60" fmla="*/ 4 w 32"/>
                <a:gd name="T61" fmla="*/ 20 h 21"/>
                <a:gd name="T62" fmla="*/ 2 w 32"/>
                <a:gd name="T63" fmla="*/ 19 h 21"/>
                <a:gd name="T64" fmla="*/ 3 w 32"/>
                <a:gd name="T65" fmla="*/ 21 h 21"/>
                <a:gd name="T66" fmla="*/ 0 w 32"/>
                <a:gd name="T6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21">
                  <a:moveTo>
                    <a:pt x="32" y="9"/>
                  </a:moveTo>
                  <a:cubicBezTo>
                    <a:pt x="32" y="9"/>
                    <a:pt x="21" y="2"/>
                    <a:pt x="20" y="0"/>
                  </a:cubicBezTo>
                  <a:cubicBezTo>
                    <a:pt x="24" y="3"/>
                    <a:pt x="27" y="7"/>
                    <a:pt x="30" y="9"/>
                  </a:cubicBezTo>
                  <a:cubicBezTo>
                    <a:pt x="27" y="5"/>
                    <a:pt x="21" y="4"/>
                    <a:pt x="18" y="0"/>
                  </a:cubicBezTo>
                  <a:cubicBezTo>
                    <a:pt x="20" y="3"/>
                    <a:pt x="24" y="6"/>
                    <a:pt x="26" y="9"/>
                  </a:cubicBezTo>
                  <a:cubicBezTo>
                    <a:pt x="23" y="7"/>
                    <a:pt x="20" y="5"/>
                    <a:pt x="17" y="3"/>
                  </a:cubicBezTo>
                  <a:cubicBezTo>
                    <a:pt x="19" y="4"/>
                    <a:pt x="22" y="6"/>
                    <a:pt x="23" y="8"/>
                  </a:cubicBezTo>
                  <a:cubicBezTo>
                    <a:pt x="21" y="7"/>
                    <a:pt x="19" y="5"/>
                    <a:pt x="17" y="4"/>
                  </a:cubicBezTo>
                  <a:cubicBezTo>
                    <a:pt x="19" y="6"/>
                    <a:pt x="22" y="9"/>
                    <a:pt x="25" y="11"/>
                  </a:cubicBezTo>
                  <a:cubicBezTo>
                    <a:pt x="22" y="9"/>
                    <a:pt x="18" y="7"/>
                    <a:pt x="15" y="5"/>
                  </a:cubicBezTo>
                  <a:cubicBezTo>
                    <a:pt x="18" y="7"/>
                    <a:pt x="21" y="10"/>
                    <a:pt x="22" y="12"/>
                  </a:cubicBezTo>
                  <a:cubicBezTo>
                    <a:pt x="20" y="10"/>
                    <a:pt x="17" y="9"/>
                    <a:pt x="15" y="8"/>
                  </a:cubicBezTo>
                  <a:cubicBezTo>
                    <a:pt x="17" y="9"/>
                    <a:pt x="19" y="10"/>
                    <a:pt x="20" y="12"/>
                  </a:cubicBezTo>
                  <a:cubicBezTo>
                    <a:pt x="18" y="11"/>
                    <a:pt x="15" y="9"/>
                    <a:pt x="12" y="8"/>
                  </a:cubicBezTo>
                  <a:cubicBezTo>
                    <a:pt x="15" y="9"/>
                    <a:pt x="18" y="12"/>
                    <a:pt x="20" y="14"/>
                  </a:cubicBezTo>
                  <a:cubicBezTo>
                    <a:pt x="17" y="13"/>
                    <a:pt x="14" y="11"/>
                    <a:pt x="12" y="9"/>
                  </a:cubicBezTo>
                  <a:cubicBezTo>
                    <a:pt x="14" y="10"/>
                    <a:pt x="17" y="12"/>
                    <a:pt x="18" y="15"/>
                  </a:cubicBezTo>
                  <a:cubicBezTo>
                    <a:pt x="16" y="14"/>
                    <a:pt x="12" y="12"/>
                    <a:pt x="10" y="10"/>
                  </a:cubicBezTo>
                  <a:cubicBezTo>
                    <a:pt x="12" y="11"/>
                    <a:pt x="15" y="12"/>
                    <a:pt x="16" y="14"/>
                  </a:cubicBezTo>
                  <a:cubicBezTo>
                    <a:pt x="13" y="14"/>
                    <a:pt x="11" y="12"/>
                    <a:pt x="8" y="11"/>
                  </a:cubicBezTo>
                  <a:cubicBezTo>
                    <a:pt x="10" y="12"/>
                    <a:pt x="12" y="14"/>
                    <a:pt x="14" y="16"/>
                  </a:cubicBezTo>
                  <a:cubicBezTo>
                    <a:pt x="11" y="15"/>
                    <a:pt x="9" y="13"/>
                    <a:pt x="7" y="12"/>
                  </a:cubicBezTo>
                  <a:cubicBezTo>
                    <a:pt x="9" y="13"/>
                    <a:pt x="10" y="14"/>
                    <a:pt x="11" y="16"/>
                  </a:cubicBezTo>
                  <a:cubicBezTo>
                    <a:pt x="9" y="16"/>
                    <a:pt x="8" y="15"/>
                    <a:pt x="6" y="14"/>
                  </a:cubicBezTo>
                  <a:cubicBezTo>
                    <a:pt x="8" y="15"/>
                    <a:pt x="10" y="16"/>
                    <a:pt x="11" y="18"/>
                  </a:cubicBezTo>
                  <a:cubicBezTo>
                    <a:pt x="9" y="18"/>
                    <a:pt x="7" y="16"/>
                    <a:pt x="5" y="15"/>
                  </a:cubicBezTo>
                  <a:cubicBezTo>
                    <a:pt x="7" y="16"/>
                    <a:pt x="8" y="17"/>
                    <a:pt x="8" y="19"/>
                  </a:cubicBezTo>
                  <a:cubicBezTo>
                    <a:pt x="7" y="19"/>
                    <a:pt x="5" y="18"/>
                    <a:pt x="4" y="17"/>
                  </a:cubicBezTo>
                  <a:cubicBezTo>
                    <a:pt x="6" y="17"/>
                    <a:pt x="7" y="18"/>
                    <a:pt x="7" y="20"/>
                  </a:cubicBezTo>
                  <a:cubicBezTo>
                    <a:pt x="5" y="19"/>
                    <a:pt x="4" y="18"/>
                    <a:pt x="3" y="18"/>
                  </a:cubicBezTo>
                  <a:cubicBezTo>
                    <a:pt x="3" y="19"/>
                    <a:pt x="4" y="19"/>
                    <a:pt x="4" y="20"/>
                  </a:cubicBezTo>
                  <a:cubicBezTo>
                    <a:pt x="3" y="20"/>
                    <a:pt x="3" y="20"/>
                    <a:pt x="2" y="19"/>
                  </a:cubicBezTo>
                  <a:cubicBezTo>
                    <a:pt x="3" y="20"/>
                    <a:pt x="2" y="20"/>
                    <a:pt x="3" y="21"/>
                  </a:cubicBezTo>
                  <a:cubicBezTo>
                    <a:pt x="2" y="21"/>
                    <a:pt x="1" y="21"/>
                    <a:pt x="0" y="20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28"/>
            <p:cNvSpPr>
              <a:spLocks/>
            </p:cNvSpPr>
            <p:nvPr/>
          </p:nvSpPr>
          <p:spPr bwMode="auto">
            <a:xfrm>
              <a:off x="2654300" y="2554288"/>
              <a:ext cx="201613" cy="201613"/>
            </a:xfrm>
            <a:custGeom>
              <a:avLst/>
              <a:gdLst>
                <a:gd name="T0" fmla="*/ 11 w 12"/>
                <a:gd name="T1" fmla="*/ 6 h 12"/>
                <a:gd name="T2" fmla="*/ 12 w 12"/>
                <a:gd name="T3" fmla="*/ 8 h 12"/>
                <a:gd name="T4" fmla="*/ 8 w 12"/>
                <a:gd name="T5" fmla="*/ 4 h 12"/>
                <a:gd name="T6" fmla="*/ 10 w 12"/>
                <a:gd name="T7" fmla="*/ 8 h 12"/>
                <a:gd name="T8" fmla="*/ 5 w 12"/>
                <a:gd name="T9" fmla="*/ 1 h 12"/>
                <a:gd name="T10" fmla="*/ 8 w 12"/>
                <a:gd name="T11" fmla="*/ 9 h 12"/>
                <a:gd name="T12" fmla="*/ 2 w 12"/>
                <a:gd name="T13" fmla="*/ 1 h 12"/>
                <a:gd name="T14" fmla="*/ 7 w 12"/>
                <a:gd name="T15" fmla="*/ 9 h 12"/>
                <a:gd name="T16" fmla="*/ 1 w 12"/>
                <a:gd name="T17" fmla="*/ 0 h 12"/>
                <a:gd name="T18" fmla="*/ 5 w 12"/>
                <a:gd name="T19" fmla="*/ 10 h 12"/>
                <a:gd name="T20" fmla="*/ 1 w 12"/>
                <a:gd name="T21" fmla="*/ 3 h 12"/>
                <a:gd name="T22" fmla="*/ 4 w 12"/>
                <a:gd name="T23" fmla="*/ 12 h 12"/>
                <a:gd name="T24" fmla="*/ 1 w 12"/>
                <a:gd name="T25" fmla="*/ 6 h 12"/>
                <a:gd name="T26" fmla="*/ 3 w 12"/>
                <a:gd name="T2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12">
                  <a:moveTo>
                    <a:pt x="11" y="6"/>
                  </a:moveTo>
                  <a:cubicBezTo>
                    <a:pt x="11" y="6"/>
                    <a:pt x="11" y="7"/>
                    <a:pt x="12" y="8"/>
                  </a:cubicBezTo>
                  <a:cubicBezTo>
                    <a:pt x="11" y="6"/>
                    <a:pt x="9" y="5"/>
                    <a:pt x="8" y="4"/>
                  </a:cubicBezTo>
                  <a:cubicBezTo>
                    <a:pt x="8" y="5"/>
                    <a:pt x="9" y="7"/>
                    <a:pt x="10" y="8"/>
                  </a:cubicBezTo>
                  <a:cubicBezTo>
                    <a:pt x="9" y="6"/>
                    <a:pt x="7" y="3"/>
                    <a:pt x="5" y="1"/>
                  </a:cubicBezTo>
                  <a:cubicBezTo>
                    <a:pt x="5" y="4"/>
                    <a:pt x="7" y="7"/>
                    <a:pt x="8" y="9"/>
                  </a:cubicBezTo>
                  <a:cubicBezTo>
                    <a:pt x="7" y="6"/>
                    <a:pt x="5" y="3"/>
                    <a:pt x="2" y="1"/>
                  </a:cubicBezTo>
                  <a:cubicBezTo>
                    <a:pt x="4" y="3"/>
                    <a:pt x="6" y="6"/>
                    <a:pt x="7" y="9"/>
                  </a:cubicBezTo>
                  <a:cubicBezTo>
                    <a:pt x="5" y="6"/>
                    <a:pt x="3" y="3"/>
                    <a:pt x="1" y="0"/>
                  </a:cubicBezTo>
                  <a:cubicBezTo>
                    <a:pt x="2" y="3"/>
                    <a:pt x="4" y="6"/>
                    <a:pt x="5" y="10"/>
                  </a:cubicBezTo>
                  <a:cubicBezTo>
                    <a:pt x="4" y="7"/>
                    <a:pt x="2" y="5"/>
                    <a:pt x="1" y="3"/>
                  </a:cubicBezTo>
                  <a:cubicBezTo>
                    <a:pt x="1" y="5"/>
                    <a:pt x="3" y="10"/>
                    <a:pt x="4" y="12"/>
                  </a:cubicBezTo>
                  <a:cubicBezTo>
                    <a:pt x="3" y="10"/>
                    <a:pt x="2" y="7"/>
                    <a:pt x="1" y="6"/>
                  </a:cubicBezTo>
                  <a:cubicBezTo>
                    <a:pt x="0" y="8"/>
                    <a:pt x="2" y="11"/>
                    <a:pt x="3" y="12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29"/>
            <p:cNvSpPr>
              <a:spLocks/>
            </p:cNvSpPr>
            <p:nvPr/>
          </p:nvSpPr>
          <p:spPr bwMode="auto">
            <a:xfrm>
              <a:off x="2470150" y="2452688"/>
              <a:ext cx="150813" cy="168275"/>
            </a:xfrm>
            <a:custGeom>
              <a:avLst/>
              <a:gdLst>
                <a:gd name="T0" fmla="*/ 8 w 9"/>
                <a:gd name="T1" fmla="*/ 3 h 10"/>
                <a:gd name="T2" fmla="*/ 9 w 9"/>
                <a:gd name="T3" fmla="*/ 6 h 10"/>
                <a:gd name="T4" fmla="*/ 5 w 9"/>
                <a:gd name="T5" fmla="*/ 1 h 10"/>
                <a:gd name="T6" fmla="*/ 8 w 9"/>
                <a:gd name="T7" fmla="*/ 6 h 10"/>
                <a:gd name="T8" fmla="*/ 3 w 9"/>
                <a:gd name="T9" fmla="*/ 0 h 10"/>
                <a:gd name="T10" fmla="*/ 6 w 9"/>
                <a:gd name="T11" fmla="*/ 6 h 10"/>
                <a:gd name="T12" fmla="*/ 2 w 9"/>
                <a:gd name="T13" fmla="*/ 0 h 10"/>
                <a:gd name="T14" fmla="*/ 4 w 9"/>
                <a:gd name="T15" fmla="*/ 8 h 10"/>
                <a:gd name="T16" fmla="*/ 0 w 9"/>
                <a:gd name="T17" fmla="*/ 1 h 10"/>
                <a:gd name="T18" fmla="*/ 3 w 9"/>
                <a:gd name="T19" fmla="*/ 8 h 10"/>
                <a:gd name="T20" fmla="*/ 0 w 9"/>
                <a:gd name="T21" fmla="*/ 4 h 10"/>
                <a:gd name="T22" fmla="*/ 2 w 9"/>
                <a:gd name="T23" fmla="*/ 10 h 10"/>
                <a:gd name="T24" fmla="*/ 1 w 9"/>
                <a:gd name="T2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0">
                  <a:moveTo>
                    <a:pt x="8" y="3"/>
                  </a:moveTo>
                  <a:cubicBezTo>
                    <a:pt x="8" y="3"/>
                    <a:pt x="9" y="5"/>
                    <a:pt x="9" y="6"/>
                  </a:cubicBezTo>
                  <a:cubicBezTo>
                    <a:pt x="8" y="4"/>
                    <a:pt x="7" y="2"/>
                    <a:pt x="5" y="1"/>
                  </a:cubicBezTo>
                  <a:cubicBezTo>
                    <a:pt x="6" y="3"/>
                    <a:pt x="7" y="5"/>
                    <a:pt x="8" y="6"/>
                  </a:cubicBezTo>
                  <a:cubicBezTo>
                    <a:pt x="7" y="4"/>
                    <a:pt x="5" y="1"/>
                    <a:pt x="3" y="0"/>
                  </a:cubicBezTo>
                  <a:cubicBezTo>
                    <a:pt x="3" y="2"/>
                    <a:pt x="5" y="5"/>
                    <a:pt x="6" y="6"/>
                  </a:cubicBezTo>
                  <a:cubicBezTo>
                    <a:pt x="5" y="5"/>
                    <a:pt x="3" y="2"/>
                    <a:pt x="2" y="0"/>
                  </a:cubicBezTo>
                  <a:cubicBezTo>
                    <a:pt x="2" y="3"/>
                    <a:pt x="4" y="5"/>
                    <a:pt x="4" y="8"/>
                  </a:cubicBezTo>
                  <a:cubicBezTo>
                    <a:pt x="3" y="6"/>
                    <a:pt x="2" y="3"/>
                    <a:pt x="0" y="1"/>
                  </a:cubicBezTo>
                  <a:cubicBezTo>
                    <a:pt x="1" y="3"/>
                    <a:pt x="2" y="6"/>
                    <a:pt x="3" y="8"/>
                  </a:cubicBezTo>
                  <a:cubicBezTo>
                    <a:pt x="2" y="7"/>
                    <a:pt x="1" y="5"/>
                    <a:pt x="0" y="4"/>
                  </a:cubicBezTo>
                  <a:cubicBezTo>
                    <a:pt x="0" y="6"/>
                    <a:pt x="1" y="8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30"/>
            <p:cNvSpPr>
              <a:spLocks/>
            </p:cNvSpPr>
            <p:nvPr/>
          </p:nvSpPr>
          <p:spPr bwMode="auto">
            <a:xfrm>
              <a:off x="2185988" y="2570163"/>
              <a:ext cx="250825" cy="571500"/>
            </a:xfrm>
            <a:custGeom>
              <a:avLst/>
              <a:gdLst>
                <a:gd name="T0" fmla="*/ 13 w 15"/>
                <a:gd name="T1" fmla="*/ 6 h 34"/>
                <a:gd name="T2" fmla="*/ 13 w 15"/>
                <a:gd name="T3" fmla="*/ 5 h 34"/>
                <a:gd name="T4" fmla="*/ 15 w 15"/>
                <a:gd name="T5" fmla="*/ 10 h 34"/>
                <a:gd name="T6" fmla="*/ 11 w 15"/>
                <a:gd name="T7" fmla="*/ 4 h 34"/>
                <a:gd name="T8" fmla="*/ 15 w 15"/>
                <a:gd name="T9" fmla="*/ 13 h 34"/>
                <a:gd name="T10" fmla="*/ 9 w 15"/>
                <a:gd name="T11" fmla="*/ 3 h 34"/>
                <a:gd name="T12" fmla="*/ 15 w 15"/>
                <a:gd name="T13" fmla="*/ 16 h 34"/>
                <a:gd name="T14" fmla="*/ 7 w 15"/>
                <a:gd name="T15" fmla="*/ 3 h 34"/>
                <a:gd name="T16" fmla="*/ 13 w 15"/>
                <a:gd name="T17" fmla="*/ 18 h 34"/>
                <a:gd name="T18" fmla="*/ 4 w 15"/>
                <a:gd name="T19" fmla="*/ 2 h 34"/>
                <a:gd name="T20" fmla="*/ 12 w 15"/>
                <a:gd name="T21" fmla="*/ 22 h 34"/>
                <a:gd name="T22" fmla="*/ 2 w 15"/>
                <a:gd name="T23" fmla="*/ 0 h 34"/>
                <a:gd name="T24" fmla="*/ 11 w 15"/>
                <a:gd name="T25" fmla="*/ 25 h 34"/>
                <a:gd name="T26" fmla="*/ 0 w 15"/>
                <a:gd name="T27" fmla="*/ 0 h 34"/>
                <a:gd name="T28" fmla="*/ 9 w 15"/>
                <a:gd name="T29" fmla="*/ 27 h 34"/>
                <a:gd name="T30" fmla="*/ 0 w 15"/>
                <a:gd name="T31" fmla="*/ 7 h 34"/>
                <a:gd name="T32" fmla="*/ 8 w 15"/>
                <a:gd name="T33" fmla="*/ 30 h 34"/>
                <a:gd name="T34" fmla="*/ 2 w 15"/>
                <a:gd name="T35" fmla="*/ 15 h 34"/>
                <a:gd name="T36" fmla="*/ 7 w 15"/>
                <a:gd name="T37" fmla="*/ 31 h 34"/>
                <a:gd name="T38" fmla="*/ 4 w 15"/>
                <a:gd name="T39" fmla="*/ 22 h 34"/>
                <a:gd name="T40" fmla="*/ 7 w 15"/>
                <a:gd name="T4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34">
                  <a:moveTo>
                    <a:pt x="13" y="6"/>
                  </a:moveTo>
                  <a:cubicBezTo>
                    <a:pt x="13" y="6"/>
                    <a:pt x="13" y="5"/>
                    <a:pt x="13" y="5"/>
                  </a:cubicBezTo>
                  <a:cubicBezTo>
                    <a:pt x="14" y="7"/>
                    <a:pt x="14" y="9"/>
                    <a:pt x="15" y="10"/>
                  </a:cubicBezTo>
                  <a:cubicBezTo>
                    <a:pt x="13" y="8"/>
                    <a:pt x="12" y="6"/>
                    <a:pt x="11" y="4"/>
                  </a:cubicBezTo>
                  <a:cubicBezTo>
                    <a:pt x="12" y="7"/>
                    <a:pt x="14" y="10"/>
                    <a:pt x="15" y="13"/>
                  </a:cubicBezTo>
                  <a:cubicBezTo>
                    <a:pt x="13" y="9"/>
                    <a:pt x="11" y="6"/>
                    <a:pt x="9" y="3"/>
                  </a:cubicBezTo>
                  <a:cubicBezTo>
                    <a:pt x="11" y="8"/>
                    <a:pt x="13" y="12"/>
                    <a:pt x="15" y="16"/>
                  </a:cubicBezTo>
                  <a:cubicBezTo>
                    <a:pt x="12" y="12"/>
                    <a:pt x="10" y="6"/>
                    <a:pt x="7" y="3"/>
                  </a:cubicBezTo>
                  <a:cubicBezTo>
                    <a:pt x="9" y="8"/>
                    <a:pt x="10" y="13"/>
                    <a:pt x="13" y="18"/>
                  </a:cubicBezTo>
                  <a:cubicBezTo>
                    <a:pt x="12" y="12"/>
                    <a:pt x="6" y="7"/>
                    <a:pt x="4" y="2"/>
                  </a:cubicBezTo>
                  <a:cubicBezTo>
                    <a:pt x="8" y="8"/>
                    <a:pt x="8" y="15"/>
                    <a:pt x="12" y="22"/>
                  </a:cubicBezTo>
                  <a:cubicBezTo>
                    <a:pt x="9" y="14"/>
                    <a:pt x="3" y="8"/>
                    <a:pt x="2" y="0"/>
                  </a:cubicBezTo>
                  <a:cubicBezTo>
                    <a:pt x="5" y="8"/>
                    <a:pt x="9" y="17"/>
                    <a:pt x="11" y="25"/>
                  </a:cubicBezTo>
                  <a:cubicBezTo>
                    <a:pt x="7" y="17"/>
                    <a:pt x="5" y="8"/>
                    <a:pt x="0" y="0"/>
                  </a:cubicBezTo>
                  <a:cubicBezTo>
                    <a:pt x="5" y="8"/>
                    <a:pt x="7" y="18"/>
                    <a:pt x="9" y="27"/>
                  </a:cubicBezTo>
                  <a:cubicBezTo>
                    <a:pt x="7" y="20"/>
                    <a:pt x="4" y="13"/>
                    <a:pt x="0" y="7"/>
                  </a:cubicBezTo>
                  <a:cubicBezTo>
                    <a:pt x="4" y="14"/>
                    <a:pt x="6" y="22"/>
                    <a:pt x="8" y="30"/>
                  </a:cubicBezTo>
                  <a:cubicBezTo>
                    <a:pt x="7" y="25"/>
                    <a:pt x="5" y="19"/>
                    <a:pt x="2" y="15"/>
                  </a:cubicBezTo>
                  <a:cubicBezTo>
                    <a:pt x="3" y="20"/>
                    <a:pt x="7" y="26"/>
                    <a:pt x="7" y="31"/>
                  </a:cubicBezTo>
                  <a:cubicBezTo>
                    <a:pt x="5" y="28"/>
                    <a:pt x="5" y="25"/>
                    <a:pt x="4" y="22"/>
                  </a:cubicBezTo>
                  <a:cubicBezTo>
                    <a:pt x="3" y="26"/>
                    <a:pt x="6" y="30"/>
                    <a:pt x="7" y="34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31"/>
            <p:cNvSpPr>
              <a:spLocks/>
            </p:cNvSpPr>
            <p:nvPr/>
          </p:nvSpPr>
          <p:spPr bwMode="auto">
            <a:xfrm>
              <a:off x="2219325" y="2554288"/>
              <a:ext cx="133350" cy="100013"/>
            </a:xfrm>
            <a:custGeom>
              <a:avLst/>
              <a:gdLst>
                <a:gd name="T0" fmla="*/ 8 w 8"/>
                <a:gd name="T1" fmla="*/ 6 h 6"/>
                <a:gd name="T2" fmla="*/ 0 w 8"/>
                <a:gd name="T3" fmla="*/ 0 h 6"/>
                <a:gd name="T4" fmla="*/ 4 w 8"/>
                <a:gd name="T5" fmla="*/ 5 h 6"/>
                <a:gd name="T6" fmla="*/ 1 w 8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6"/>
                  </a:moveTo>
                  <a:cubicBezTo>
                    <a:pt x="6" y="5"/>
                    <a:pt x="2" y="2"/>
                    <a:pt x="0" y="0"/>
                  </a:cubicBezTo>
                  <a:cubicBezTo>
                    <a:pt x="1" y="2"/>
                    <a:pt x="3" y="3"/>
                    <a:pt x="4" y="5"/>
                  </a:cubicBezTo>
                  <a:cubicBezTo>
                    <a:pt x="3" y="4"/>
                    <a:pt x="2" y="3"/>
                    <a:pt x="1" y="2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32"/>
            <p:cNvSpPr>
              <a:spLocks/>
            </p:cNvSpPr>
            <p:nvPr/>
          </p:nvSpPr>
          <p:spPr bwMode="auto">
            <a:xfrm>
              <a:off x="2871788" y="2687638"/>
              <a:ext cx="84138" cy="268288"/>
            </a:xfrm>
            <a:custGeom>
              <a:avLst/>
              <a:gdLst>
                <a:gd name="T0" fmla="*/ 1 w 5"/>
                <a:gd name="T1" fmla="*/ 0 h 16"/>
                <a:gd name="T2" fmla="*/ 2 w 5"/>
                <a:gd name="T3" fmla="*/ 6 h 16"/>
                <a:gd name="T4" fmla="*/ 3 w 5"/>
                <a:gd name="T5" fmla="*/ 16 h 16"/>
                <a:gd name="T6" fmla="*/ 0 w 5"/>
                <a:gd name="T7" fmla="*/ 0 h 16"/>
                <a:gd name="T8" fmla="*/ 3 w 5"/>
                <a:gd name="T9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6">
                  <a:moveTo>
                    <a:pt x="1" y="0"/>
                  </a:moveTo>
                  <a:cubicBezTo>
                    <a:pt x="1" y="1"/>
                    <a:pt x="2" y="4"/>
                    <a:pt x="2" y="6"/>
                  </a:cubicBezTo>
                  <a:cubicBezTo>
                    <a:pt x="3" y="9"/>
                    <a:pt x="3" y="12"/>
                    <a:pt x="3" y="16"/>
                  </a:cubicBezTo>
                  <a:cubicBezTo>
                    <a:pt x="2" y="10"/>
                    <a:pt x="1" y="5"/>
                    <a:pt x="0" y="0"/>
                  </a:cubicBezTo>
                  <a:cubicBezTo>
                    <a:pt x="1" y="3"/>
                    <a:pt x="5" y="11"/>
                    <a:pt x="3" y="14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33"/>
            <p:cNvSpPr>
              <a:spLocks/>
            </p:cNvSpPr>
            <p:nvPr/>
          </p:nvSpPr>
          <p:spPr bwMode="auto">
            <a:xfrm>
              <a:off x="2336800" y="2940050"/>
              <a:ext cx="619125" cy="217488"/>
            </a:xfrm>
            <a:custGeom>
              <a:avLst/>
              <a:gdLst>
                <a:gd name="T0" fmla="*/ 37 w 37"/>
                <a:gd name="T1" fmla="*/ 0 h 13"/>
                <a:gd name="T2" fmla="*/ 28 w 37"/>
                <a:gd name="T3" fmla="*/ 3 h 13"/>
                <a:gd name="T4" fmla="*/ 12 w 37"/>
                <a:gd name="T5" fmla="*/ 8 h 13"/>
                <a:gd name="T6" fmla="*/ 0 w 37"/>
                <a:gd name="T7" fmla="*/ 13 h 13"/>
                <a:gd name="T8" fmla="*/ 1 w 37"/>
                <a:gd name="T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3">
                  <a:moveTo>
                    <a:pt x="37" y="0"/>
                  </a:moveTo>
                  <a:cubicBezTo>
                    <a:pt x="36" y="2"/>
                    <a:pt x="30" y="2"/>
                    <a:pt x="28" y="3"/>
                  </a:cubicBezTo>
                  <a:cubicBezTo>
                    <a:pt x="23" y="5"/>
                    <a:pt x="18" y="7"/>
                    <a:pt x="12" y="8"/>
                  </a:cubicBezTo>
                  <a:cubicBezTo>
                    <a:pt x="8" y="9"/>
                    <a:pt x="4" y="11"/>
                    <a:pt x="0" y="13"/>
                  </a:cubicBezTo>
                  <a:cubicBezTo>
                    <a:pt x="0" y="13"/>
                    <a:pt x="0" y="13"/>
                    <a:pt x="1" y="12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34"/>
            <p:cNvSpPr>
              <a:spLocks/>
            </p:cNvSpPr>
            <p:nvPr/>
          </p:nvSpPr>
          <p:spPr bwMode="auto">
            <a:xfrm>
              <a:off x="2303463" y="2955925"/>
              <a:ext cx="635000" cy="234950"/>
            </a:xfrm>
            <a:custGeom>
              <a:avLst/>
              <a:gdLst>
                <a:gd name="T0" fmla="*/ 38 w 38"/>
                <a:gd name="T1" fmla="*/ 0 h 14"/>
                <a:gd name="T2" fmla="*/ 25 w 38"/>
                <a:gd name="T3" fmla="*/ 4 h 14"/>
                <a:gd name="T4" fmla="*/ 11 w 38"/>
                <a:gd name="T5" fmla="*/ 9 h 14"/>
                <a:gd name="T6" fmla="*/ 0 w 38"/>
                <a:gd name="T7" fmla="*/ 14 h 14"/>
                <a:gd name="T8" fmla="*/ 0 w 38"/>
                <a:gd name="T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4">
                  <a:moveTo>
                    <a:pt x="38" y="0"/>
                  </a:moveTo>
                  <a:cubicBezTo>
                    <a:pt x="34" y="2"/>
                    <a:pt x="29" y="3"/>
                    <a:pt x="25" y="4"/>
                  </a:cubicBezTo>
                  <a:cubicBezTo>
                    <a:pt x="21" y="6"/>
                    <a:pt x="16" y="7"/>
                    <a:pt x="11" y="9"/>
                  </a:cubicBezTo>
                  <a:cubicBezTo>
                    <a:pt x="8" y="11"/>
                    <a:pt x="4" y="12"/>
                    <a:pt x="0" y="14"/>
                  </a:cubicBezTo>
                  <a:cubicBezTo>
                    <a:pt x="0" y="14"/>
                    <a:pt x="0" y="14"/>
                    <a:pt x="0" y="13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35"/>
            <p:cNvSpPr>
              <a:spLocks/>
            </p:cNvSpPr>
            <p:nvPr/>
          </p:nvSpPr>
          <p:spPr bwMode="auto">
            <a:xfrm>
              <a:off x="2487613" y="2436813"/>
              <a:ext cx="401638" cy="250825"/>
            </a:xfrm>
            <a:custGeom>
              <a:avLst/>
              <a:gdLst>
                <a:gd name="T0" fmla="*/ 24 w 24"/>
                <a:gd name="T1" fmla="*/ 15 h 15"/>
                <a:gd name="T2" fmla="*/ 13 w 24"/>
                <a:gd name="T3" fmla="*/ 7 h 15"/>
                <a:gd name="T4" fmla="*/ 0 w 24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5">
                  <a:moveTo>
                    <a:pt x="24" y="15"/>
                  </a:moveTo>
                  <a:cubicBezTo>
                    <a:pt x="21" y="13"/>
                    <a:pt x="17" y="10"/>
                    <a:pt x="13" y="7"/>
                  </a:cubicBezTo>
                  <a:cubicBezTo>
                    <a:pt x="9" y="5"/>
                    <a:pt x="3" y="3"/>
                    <a:pt x="0" y="0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36"/>
            <p:cNvSpPr>
              <a:spLocks/>
            </p:cNvSpPr>
            <p:nvPr/>
          </p:nvSpPr>
          <p:spPr bwMode="auto">
            <a:xfrm>
              <a:off x="2520950" y="2452688"/>
              <a:ext cx="317500" cy="201613"/>
            </a:xfrm>
            <a:custGeom>
              <a:avLst/>
              <a:gdLst>
                <a:gd name="T0" fmla="*/ 19 w 19"/>
                <a:gd name="T1" fmla="*/ 12 h 12"/>
                <a:gd name="T2" fmla="*/ 10 w 19"/>
                <a:gd name="T3" fmla="*/ 5 h 12"/>
                <a:gd name="T4" fmla="*/ 0 w 19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2">
                  <a:moveTo>
                    <a:pt x="19" y="12"/>
                  </a:moveTo>
                  <a:cubicBezTo>
                    <a:pt x="18" y="12"/>
                    <a:pt x="12" y="6"/>
                    <a:pt x="10" y="5"/>
                  </a:cubicBezTo>
                  <a:cubicBezTo>
                    <a:pt x="7" y="3"/>
                    <a:pt x="3" y="0"/>
                    <a:pt x="0" y="0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37"/>
            <p:cNvSpPr>
              <a:spLocks/>
            </p:cNvSpPr>
            <p:nvPr/>
          </p:nvSpPr>
          <p:spPr bwMode="auto">
            <a:xfrm>
              <a:off x="2170113" y="2419350"/>
              <a:ext cx="333375" cy="101600"/>
            </a:xfrm>
            <a:custGeom>
              <a:avLst/>
              <a:gdLst>
                <a:gd name="T0" fmla="*/ 20 w 20"/>
                <a:gd name="T1" fmla="*/ 0 h 6"/>
                <a:gd name="T2" fmla="*/ 11 w 20"/>
                <a:gd name="T3" fmla="*/ 2 h 6"/>
                <a:gd name="T4" fmla="*/ 0 w 20"/>
                <a:gd name="T5" fmla="*/ 6 h 6"/>
                <a:gd name="T6" fmla="*/ 1 w 20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6">
                  <a:moveTo>
                    <a:pt x="20" y="0"/>
                  </a:moveTo>
                  <a:cubicBezTo>
                    <a:pt x="18" y="1"/>
                    <a:pt x="14" y="1"/>
                    <a:pt x="11" y="2"/>
                  </a:cubicBezTo>
                  <a:cubicBezTo>
                    <a:pt x="7" y="3"/>
                    <a:pt x="4" y="5"/>
                    <a:pt x="0" y="6"/>
                  </a:cubicBezTo>
                  <a:cubicBezTo>
                    <a:pt x="0" y="6"/>
                    <a:pt x="1" y="6"/>
                    <a:pt x="1" y="5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38"/>
            <p:cNvSpPr>
              <a:spLocks/>
            </p:cNvSpPr>
            <p:nvPr/>
          </p:nvSpPr>
          <p:spPr bwMode="auto">
            <a:xfrm>
              <a:off x="2185988" y="2436813"/>
              <a:ext cx="301625" cy="66675"/>
            </a:xfrm>
            <a:custGeom>
              <a:avLst/>
              <a:gdLst>
                <a:gd name="T0" fmla="*/ 18 w 18"/>
                <a:gd name="T1" fmla="*/ 0 h 4"/>
                <a:gd name="T2" fmla="*/ 12 w 18"/>
                <a:gd name="T3" fmla="*/ 2 h 4"/>
                <a:gd name="T4" fmla="*/ 7 w 18"/>
                <a:gd name="T5" fmla="*/ 3 h 4"/>
                <a:gd name="T6" fmla="*/ 0 w 18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4">
                  <a:moveTo>
                    <a:pt x="18" y="0"/>
                  </a:moveTo>
                  <a:cubicBezTo>
                    <a:pt x="16" y="0"/>
                    <a:pt x="14" y="1"/>
                    <a:pt x="12" y="2"/>
                  </a:cubicBezTo>
                  <a:cubicBezTo>
                    <a:pt x="11" y="2"/>
                    <a:pt x="9" y="2"/>
                    <a:pt x="7" y="3"/>
                  </a:cubicBezTo>
                  <a:cubicBezTo>
                    <a:pt x="4" y="3"/>
                    <a:pt x="1" y="4"/>
                    <a:pt x="0" y="4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39"/>
            <p:cNvSpPr>
              <a:spLocks/>
            </p:cNvSpPr>
            <p:nvPr/>
          </p:nvSpPr>
          <p:spPr bwMode="auto">
            <a:xfrm>
              <a:off x="2170113" y="2536825"/>
              <a:ext cx="149225" cy="671513"/>
            </a:xfrm>
            <a:custGeom>
              <a:avLst/>
              <a:gdLst>
                <a:gd name="T0" fmla="*/ 1 w 9"/>
                <a:gd name="T1" fmla="*/ 0 h 40"/>
                <a:gd name="T2" fmla="*/ 3 w 9"/>
                <a:gd name="T3" fmla="*/ 11 h 40"/>
                <a:gd name="T4" fmla="*/ 6 w 9"/>
                <a:gd name="T5" fmla="*/ 26 h 40"/>
                <a:gd name="T6" fmla="*/ 9 w 9"/>
                <a:gd name="T7" fmla="*/ 40 h 40"/>
                <a:gd name="T8" fmla="*/ 9 w 9"/>
                <a:gd name="T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0">
                  <a:moveTo>
                    <a:pt x="1" y="0"/>
                  </a:moveTo>
                  <a:cubicBezTo>
                    <a:pt x="0" y="1"/>
                    <a:pt x="3" y="9"/>
                    <a:pt x="3" y="11"/>
                  </a:cubicBezTo>
                  <a:cubicBezTo>
                    <a:pt x="4" y="16"/>
                    <a:pt x="5" y="21"/>
                    <a:pt x="6" y="26"/>
                  </a:cubicBezTo>
                  <a:cubicBezTo>
                    <a:pt x="7" y="31"/>
                    <a:pt x="8" y="35"/>
                    <a:pt x="9" y="40"/>
                  </a:cubicBezTo>
                  <a:cubicBezTo>
                    <a:pt x="9" y="40"/>
                    <a:pt x="9" y="39"/>
                    <a:pt x="9" y="39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40"/>
            <p:cNvSpPr>
              <a:spLocks/>
            </p:cNvSpPr>
            <p:nvPr/>
          </p:nvSpPr>
          <p:spPr bwMode="auto">
            <a:xfrm>
              <a:off x="2671763" y="2789238"/>
              <a:ext cx="250825" cy="200025"/>
            </a:xfrm>
            <a:custGeom>
              <a:avLst/>
              <a:gdLst>
                <a:gd name="T0" fmla="*/ 15 w 15"/>
                <a:gd name="T1" fmla="*/ 12 h 12"/>
                <a:gd name="T2" fmla="*/ 0 w 15"/>
                <a:gd name="T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" h="12">
                  <a:moveTo>
                    <a:pt x="15" y="12"/>
                  </a:moveTo>
                  <a:cubicBezTo>
                    <a:pt x="14" y="11"/>
                    <a:pt x="0" y="1"/>
                    <a:pt x="0" y="0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41"/>
            <p:cNvSpPr>
              <a:spLocks/>
            </p:cNvSpPr>
            <p:nvPr/>
          </p:nvSpPr>
          <p:spPr bwMode="auto">
            <a:xfrm>
              <a:off x="2454275" y="2671763"/>
              <a:ext cx="217488" cy="100013"/>
            </a:xfrm>
            <a:custGeom>
              <a:avLst/>
              <a:gdLst>
                <a:gd name="T0" fmla="*/ 13 w 13"/>
                <a:gd name="T1" fmla="*/ 6 h 6"/>
                <a:gd name="T2" fmla="*/ 6 w 13"/>
                <a:gd name="T3" fmla="*/ 3 h 6"/>
                <a:gd name="T4" fmla="*/ 0 w 13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6">
                  <a:moveTo>
                    <a:pt x="13" y="6"/>
                  </a:moveTo>
                  <a:cubicBezTo>
                    <a:pt x="10" y="5"/>
                    <a:pt x="8" y="4"/>
                    <a:pt x="6" y="3"/>
                  </a:cubicBezTo>
                  <a:cubicBezTo>
                    <a:pt x="4" y="2"/>
                    <a:pt x="2" y="2"/>
                    <a:pt x="0" y="0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42"/>
            <p:cNvSpPr>
              <a:spLocks/>
            </p:cNvSpPr>
            <p:nvPr/>
          </p:nvSpPr>
          <p:spPr bwMode="auto">
            <a:xfrm>
              <a:off x="2236788" y="2536825"/>
              <a:ext cx="184150" cy="117475"/>
            </a:xfrm>
            <a:custGeom>
              <a:avLst/>
              <a:gdLst>
                <a:gd name="T0" fmla="*/ 11 w 11"/>
                <a:gd name="T1" fmla="*/ 7 h 7"/>
                <a:gd name="T2" fmla="*/ 0 w 1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7" y="5"/>
                    <a:pt x="3" y="3"/>
                    <a:pt x="0" y="0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43"/>
            <p:cNvSpPr>
              <a:spLocks/>
            </p:cNvSpPr>
            <p:nvPr/>
          </p:nvSpPr>
          <p:spPr bwMode="auto">
            <a:xfrm>
              <a:off x="2436813" y="2520950"/>
              <a:ext cx="234950" cy="133350"/>
            </a:xfrm>
            <a:custGeom>
              <a:avLst/>
              <a:gdLst>
                <a:gd name="T0" fmla="*/ 14 w 14"/>
                <a:gd name="T1" fmla="*/ 2 h 8"/>
                <a:gd name="T2" fmla="*/ 0 w 14"/>
                <a:gd name="T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" h="8">
                  <a:moveTo>
                    <a:pt x="14" y="2"/>
                  </a:moveTo>
                  <a:cubicBezTo>
                    <a:pt x="10" y="0"/>
                    <a:pt x="3" y="7"/>
                    <a:pt x="0" y="8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44"/>
            <p:cNvSpPr>
              <a:spLocks/>
            </p:cNvSpPr>
            <p:nvPr/>
          </p:nvSpPr>
          <p:spPr bwMode="auto">
            <a:xfrm>
              <a:off x="2436813" y="2470150"/>
              <a:ext cx="33338" cy="184150"/>
            </a:xfrm>
            <a:custGeom>
              <a:avLst/>
              <a:gdLst>
                <a:gd name="T0" fmla="*/ 0 w 2"/>
                <a:gd name="T1" fmla="*/ 11 h 11"/>
                <a:gd name="T2" fmla="*/ 2 w 2"/>
                <a:gd name="T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1">
                  <a:moveTo>
                    <a:pt x="0" y="11"/>
                  </a:moveTo>
                  <a:cubicBezTo>
                    <a:pt x="2" y="11"/>
                    <a:pt x="2" y="2"/>
                    <a:pt x="2" y="0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45"/>
            <p:cNvSpPr>
              <a:spLocks/>
            </p:cNvSpPr>
            <p:nvPr/>
          </p:nvSpPr>
          <p:spPr bwMode="auto">
            <a:xfrm>
              <a:off x="2319338" y="2805113"/>
              <a:ext cx="334963" cy="385763"/>
            </a:xfrm>
            <a:custGeom>
              <a:avLst/>
              <a:gdLst>
                <a:gd name="T0" fmla="*/ 20 w 20"/>
                <a:gd name="T1" fmla="*/ 0 h 23"/>
                <a:gd name="T2" fmla="*/ 16 w 20"/>
                <a:gd name="T3" fmla="*/ 4 h 23"/>
                <a:gd name="T4" fmla="*/ 9 w 20"/>
                <a:gd name="T5" fmla="*/ 12 h 23"/>
                <a:gd name="T6" fmla="*/ 3 w 20"/>
                <a:gd name="T7" fmla="*/ 19 h 23"/>
                <a:gd name="T8" fmla="*/ 0 w 20"/>
                <a:gd name="T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3">
                  <a:moveTo>
                    <a:pt x="20" y="0"/>
                  </a:moveTo>
                  <a:cubicBezTo>
                    <a:pt x="19" y="2"/>
                    <a:pt x="17" y="2"/>
                    <a:pt x="16" y="4"/>
                  </a:cubicBezTo>
                  <a:cubicBezTo>
                    <a:pt x="13" y="7"/>
                    <a:pt x="11" y="10"/>
                    <a:pt x="9" y="12"/>
                  </a:cubicBezTo>
                  <a:cubicBezTo>
                    <a:pt x="7" y="15"/>
                    <a:pt x="5" y="17"/>
                    <a:pt x="3" y="19"/>
                  </a:cubicBezTo>
                  <a:cubicBezTo>
                    <a:pt x="2" y="20"/>
                    <a:pt x="0" y="23"/>
                    <a:pt x="0" y="22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46"/>
            <p:cNvSpPr>
              <a:spLocks/>
            </p:cNvSpPr>
            <p:nvPr/>
          </p:nvSpPr>
          <p:spPr bwMode="auto">
            <a:xfrm>
              <a:off x="2303463" y="2720975"/>
              <a:ext cx="117475" cy="436563"/>
            </a:xfrm>
            <a:custGeom>
              <a:avLst/>
              <a:gdLst>
                <a:gd name="T0" fmla="*/ 7 w 7"/>
                <a:gd name="T1" fmla="*/ 0 h 26"/>
                <a:gd name="T2" fmla="*/ 3 w 7"/>
                <a:gd name="T3" fmla="*/ 16 h 26"/>
                <a:gd name="T4" fmla="*/ 1 w 7"/>
                <a:gd name="T5" fmla="*/ 23 h 26"/>
                <a:gd name="T6" fmla="*/ 0 w 7"/>
                <a:gd name="T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6">
                  <a:moveTo>
                    <a:pt x="7" y="0"/>
                  </a:moveTo>
                  <a:cubicBezTo>
                    <a:pt x="5" y="5"/>
                    <a:pt x="4" y="11"/>
                    <a:pt x="3" y="16"/>
                  </a:cubicBezTo>
                  <a:cubicBezTo>
                    <a:pt x="2" y="18"/>
                    <a:pt x="1" y="21"/>
                    <a:pt x="1" y="23"/>
                  </a:cubicBezTo>
                  <a:cubicBezTo>
                    <a:pt x="1" y="24"/>
                    <a:pt x="1" y="26"/>
                    <a:pt x="0" y="26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47"/>
            <p:cNvSpPr>
              <a:spLocks/>
            </p:cNvSpPr>
            <p:nvPr/>
          </p:nvSpPr>
          <p:spPr bwMode="auto">
            <a:xfrm>
              <a:off x="2671763" y="2654300"/>
              <a:ext cx="217488" cy="134938"/>
            </a:xfrm>
            <a:custGeom>
              <a:avLst/>
              <a:gdLst>
                <a:gd name="T0" fmla="*/ 13 w 13"/>
                <a:gd name="T1" fmla="*/ 2 h 8"/>
                <a:gd name="T2" fmla="*/ 0 w 13"/>
                <a:gd name="T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" h="8">
                  <a:moveTo>
                    <a:pt x="13" y="2"/>
                  </a:moveTo>
                  <a:cubicBezTo>
                    <a:pt x="9" y="0"/>
                    <a:pt x="4" y="8"/>
                    <a:pt x="0" y="7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48"/>
            <p:cNvSpPr>
              <a:spLocks/>
            </p:cNvSpPr>
            <p:nvPr/>
          </p:nvSpPr>
          <p:spPr bwMode="auto">
            <a:xfrm>
              <a:off x="2420938" y="2436813"/>
              <a:ext cx="66675" cy="250825"/>
            </a:xfrm>
            <a:custGeom>
              <a:avLst/>
              <a:gdLst>
                <a:gd name="T0" fmla="*/ 4 w 4"/>
                <a:gd name="T1" fmla="*/ 0 h 15"/>
                <a:gd name="T2" fmla="*/ 3 w 4"/>
                <a:gd name="T3" fmla="*/ 0 h 15"/>
                <a:gd name="T4" fmla="*/ 0 w 4"/>
                <a:gd name="T5" fmla="*/ 15 h 15"/>
                <a:gd name="T6" fmla="*/ 0 w 4"/>
                <a:gd name="T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5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2" y="4"/>
                    <a:pt x="0" y="10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6" name="PA_文本框 95"/>
          <p:cNvSpPr txBox="1"/>
          <p:nvPr>
            <p:custDataLst>
              <p:tags r:id="rId10"/>
            </p:custDataLst>
          </p:nvPr>
        </p:nvSpPr>
        <p:spPr>
          <a:xfrm>
            <a:off x="2522310" y="1109547"/>
            <a:ext cx="20802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/>
                <a:ea typeface="微软雅黑"/>
              </a:rPr>
              <a:t>CONT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/>
                <a:ea typeface="微软雅黑"/>
              </a:rPr>
              <a:t>ENTS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7076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5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5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13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41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644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55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273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3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96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7_9"/>
          <p:cNvGrpSpPr/>
          <p:nvPr>
            <p:custDataLst>
              <p:tags r:id="rId1"/>
            </p:custDataLst>
          </p:nvPr>
        </p:nvGrpSpPr>
        <p:grpSpPr>
          <a:xfrm>
            <a:off x="2159350" y="436221"/>
            <a:ext cx="5078028" cy="869776"/>
            <a:chOff x="1488142" y="329217"/>
            <a:chExt cx="5078028" cy="869776"/>
          </a:xfrm>
        </p:grpSpPr>
        <p:sp>
          <p:nvSpPr>
            <p:cNvPr id="3" name="文本框 2"/>
            <p:cNvSpPr txBox="1"/>
            <p:nvPr/>
          </p:nvSpPr>
          <p:spPr>
            <a:xfrm>
              <a:off x="1488142" y="329217"/>
              <a:ext cx="50780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5"/>
                  </a:solidFill>
                  <a:latin typeface="+mj-ea"/>
                  <a:ea typeface="+mj-ea"/>
                </a:rPr>
                <a:t>BIG YOUR POWERPOINT</a:t>
              </a:r>
              <a:endParaRPr lang="zh-CN" altLang="en-US" sz="32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488142" y="798883"/>
              <a:ext cx="50435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Romt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stosut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soutste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kosot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shet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otsot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somt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 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5" name="17_8"/>
          <p:cNvGrpSpPr/>
          <p:nvPr>
            <p:custDataLst>
              <p:tags r:id="rId2"/>
            </p:custDataLst>
          </p:nvPr>
        </p:nvGrpSpPr>
        <p:grpSpPr>
          <a:xfrm>
            <a:off x="1045380" y="272435"/>
            <a:ext cx="954814" cy="1033562"/>
            <a:chOff x="5156201" y="2438401"/>
            <a:chExt cx="1847850" cy="2000250"/>
          </a:xfrm>
        </p:grpSpPr>
        <p:sp>
          <p:nvSpPr>
            <p:cNvPr id="146" name="Freeform 5"/>
            <p:cNvSpPr>
              <a:spLocks/>
            </p:cNvSpPr>
            <p:nvPr/>
          </p:nvSpPr>
          <p:spPr bwMode="auto">
            <a:xfrm>
              <a:off x="5156201" y="2438401"/>
              <a:ext cx="1847850" cy="2000250"/>
            </a:xfrm>
            <a:custGeom>
              <a:avLst/>
              <a:gdLst>
                <a:gd name="T0" fmla="*/ 85 w 490"/>
                <a:gd name="T1" fmla="*/ 225 h 530"/>
                <a:gd name="T2" fmla="*/ 258 w 490"/>
                <a:gd name="T3" fmla="*/ 46 h 530"/>
                <a:gd name="T4" fmla="*/ 290 w 490"/>
                <a:gd name="T5" fmla="*/ 35 h 530"/>
                <a:gd name="T6" fmla="*/ 255 w 490"/>
                <a:gd name="T7" fmla="*/ 4 h 530"/>
                <a:gd name="T8" fmla="*/ 47 w 490"/>
                <a:gd name="T9" fmla="*/ 208 h 530"/>
                <a:gd name="T10" fmla="*/ 21 w 490"/>
                <a:gd name="T11" fmla="*/ 320 h 530"/>
                <a:gd name="T12" fmla="*/ 58 w 490"/>
                <a:gd name="T13" fmla="*/ 316 h 530"/>
                <a:gd name="T14" fmla="*/ 228 w 490"/>
                <a:gd name="T15" fmla="*/ 150 h 530"/>
                <a:gd name="T16" fmla="*/ 131 w 490"/>
                <a:gd name="T17" fmla="*/ 266 h 530"/>
                <a:gd name="T18" fmla="*/ 107 w 490"/>
                <a:gd name="T19" fmla="*/ 401 h 530"/>
                <a:gd name="T20" fmla="*/ 145 w 490"/>
                <a:gd name="T21" fmla="*/ 414 h 530"/>
                <a:gd name="T22" fmla="*/ 288 w 490"/>
                <a:gd name="T23" fmla="*/ 255 h 530"/>
                <a:gd name="T24" fmla="*/ 179 w 490"/>
                <a:gd name="T25" fmla="*/ 395 h 530"/>
                <a:gd name="T26" fmla="*/ 172 w 490"/>
                <a:gd name="T27" fmla="*/ 487 h 530"/>
                <a:gd name="T28" fmla="*/ 271 w 490"/>
                <a:gd name="T29" fmla="*/ 393 h 530"/>
                <a:gd name="T30" fmla="*/ 214 w 490"/>
                <a:gd name="T31" fmla="*/ 502 h 530"/>
                <a:gd name="T32" fmla="*/ 245 w 490"/>
                <a:gd name="T33" fmla="*/ 513 h 530"/>
                <a:gd name="T34" fmla="*/ 353 w 490"/>
                <a:gd name="T35" fmla="*/ 358 h 530"/>
                <a:gd name="T36" fmla="*/ 467 w 490"/>
                <a:gd name="T37" fmla="*/ 229 h 530"/>
                <a:gd name="T38" fmla="*/ 482 w 490"/>
                <a:gd name="T39" fmla="*/ 188 h 530"/>
                <a:gd name="T40" fmla="*/ 462 w 490"/>
                <a:gd name="T41" fmla="*/ 176 h 530"/>
                <a:gd name="T42" fmla="*/ 313 w 490"/>
                <a:gd name="T43" fmla="*/ 295 h 530"/>
                <a:gd name="T44" fmla="*/ 392 w 490"/>
                <a:gd name="T45" fmla="*/ 202 h 530"/>
                <a:gd name="T46" fmla="*/ 431 w 490"/>
                <a:gd name="T47" fmla="*/ 122 h 530"/>
                <a:gd name="T48" fmla="*/ 397 w 490"/>
                <a:gd name="T49" fmla="*/ 115 h 530"/>
                <a:gd name="T50" fmla="*/ 412 w 490"/>
                <a:gd name="T51" fmla="*/ 95 h 530"/>
                <a:gd name="T52" fmla="*/ 420 w 490"/>
                <a:gd name="T53" fmla="*/ 48 h 530"/>
                <a:gd name="T54" fmla="*/ 345 w 490"/>
                <a:gd name="T55" fmla="*/ 83 h 530"/>
                <a:gd name="T56" fmla="*/ 361 w 490"/>
                <a:gd name="T57" fmla="*/ 65 h 530"/>
                <a:gd name="T58" fmla="*/ 381 w 490"/>
                <a:gd name="T59" fmla="*/ 29 h 530"/>
                <a:gd name="T60" fmla="*/ 352 w 490"/>
                <a:gd name="T61" fmla="*/ 21 h 530"/>
                <a:gd name="T62" fmla="*/ 85 w 490"/>
                <a:gd name="T63" fmla="*/ 22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0" h="530">
                  <a:moveTo>
                    <a:pt x="85" y="225"/>
                  </a:moveTo>
                  <a:cubicBezTo>
                    <a:pt x="85" y="225"/>
                    <a:pt x="192" y="78"/>
                    <a:pt x="258" y="46"/>
                  </a:cubicBezTo>
                  <a:cubicBezTo>
                    <a:pt x="258" y="46"/>
                    <a:pt x="284" y="56"/>
                    <a:pt x="290" y="35"/>
                  </a:cubicBezTo>
                  <a:cubicBezTo>
                    <a:pt x="296" y="14"/>
                    <a:pt x="267" y="0"/>
                    <a:pt x="255" y="4"/>
                  </a:cubicBezTo>
                  <a:cubicBezTo>
                    <a:pt x="242" y="8"/>
                    <a:pt x="155" y="47"/>
                    <a:pt x="47" y="208"/>
                  </a:cubicBezTo>
                  <a:cubicBezTo>
                    <a:pt x="0" y="288"/>
                    <a:pt x="11" y="310"/>
                    <a:pt x="21" y="320"/>
                  </a:cubicBezTo>
                  <a:cubicBezTo>
                    <a:pt x="31" y="331"/>
                    <a:pt x="42" y="335"/>
                    <a:pt x="58" y="316"/>
                  </a:cubicBezTo>
                  <a:cubicBezTo>
                    <a:pt x="75" y="298"/>
                    <a:pt x="190" y="166"/>
                    <a:pt x="228" y="150"/>
                  </a:cubicBezTo>
                  <a:cubicBezTo>
                    <a:pt x="228" y="150"/>
                    <a:pt x="153" y="235"/>
                    <a:pt x="131" y="266"/>
                  </a:cubicBezTo>
                  <a:cubicBezTo>
                    <a:pt x="109" y="298"/>
                    <a:pt x="31" y="431"/>
                    <a:pt x="107" y="401"/>
                  </a:cubicBezTo>
                  <a:cubicBezTo>
                    <a:pt x="107" y="401"/>
                    <a:pt x="113" y="442"/>
                    <a:pt x="145" y="414"/>
                  </a:cubicBezTo>
                  <a:cubicBezTo>
                    <a:pt x="177" y="385"/>
                    <a:pt x="227" y="302"/>
                    <a:pt x="288" y="255"/>
                  </a:cubicBezTo>
                  <a:cubicBezTo>
                    <a:pt x="288" y="255"/>
                    <a:pt x="215" y="337"/>
                    <a:pt x="179" y="395"/>
                  </a:cubicBezTo>
                  <a:cubicBezTo>
                    <a:pt x="143" y="454"/>
                    <a:pt x="147" y="480"/>
                    <a:pt x="172" y="487"/>
                  </a:cubicBezTo>
                  <a:cubicBezTo>
                    <a:pt x="197" y="494"/>
                    <a:pt x="229" y="423"/>
                    <a:pt x="271" y="393"/>
                  </a:cubicBezTo>
                  <a:cubicBezTo>
                    <a:pt x="271" y="393"/>
                    <a:pt x="205" y="485"/>
                    <a:pt x="214" y="502"/>
                  </a:cubicBezTo>
                  <a:cubicBezTo>
                    <a:pt x="222" y="520"/>
                    <a:pt x="234" y="530"/>
                    <a:pt x="245" y="513"/>
                  </a:cubicBezTo>
                  <a:cubicBezTo>
                    <a:pt x="255" y="495"/>
                    <a:pt x="311" y="411"/>
                    <a:pt x="353" y="358"/>
                  </a:cubicBezTo>
                  <a:cubicBezTo>
                    <a:pt x="395" y="305"/>
                    <a:pt x="453" y="243"/>
                    <a:pt x="467" y="229"/>
                  </a:cubicBezTo>
                  <a:cubicBezTo>
                    <a:pt x="480" y="215"/>
                    <a:pt x="490" y="200"/>
                    <a:pt x="482" y="188"/>
                  </a:cubicBezTo>
                  <a:cubicBezTo>
                    <a:pt x="475" y="175"/>
                    <a:pt x="474" y="167"/>
                    <a:pt x="462" y="176"/>
                  </a:cubicBezTo>
                  <a:cubicBezTo>
                    <a:pt x="450" y="185"/>
                    <a:pt x="334" y="268"/>
                    <a:pt x="313" y="295"/>
                  </a:cubicBezTo>
                  <a:cubicBezTo>
                    <a:pt x="313" y="295"/>
                    <a:pt x="361" y="236"/>
                    <a:pt x="392" y="202"/>
                  </a:cubicBezTo>
                  <a:cubicBezTo>
                    <a:pt x="423" y="168"/>
                    <a:pt x="443" y="138"/>
                    <a:pt x="431" y="122"/>
                  </a:cubicBezTo>
                  <a:cubicBezTo>
                    <a:pt x="419" y="106"/>
                    <a:pt x="407" y="110"/>
                    <a:pt x="397" y="115"/>
                  </a:cubicBezTo>
                  <a:cubicBezTo>
                    <a:pt x="397" y="115"/>
                    <a:pt x="395" y="112"/>
                    <a:pt x="412" y="95"/>
                  </a:cubicBezTo>
                  <a:cubicBezTo>
                    <a:pt x="430" y="77"/>
                    <a:pt x="428" y="58"/>
                    <a:pt x="420" y="48"/>
                  </a:cubicBezTo>
                  <a:cubicBezTo>
                    <a:pt x="412" y="39"/>
                    <a:pt x="391" y="48"/>
                    <a:pt x="345" y="83"/>
                  </a:cubicBezTo>
                  <a:cubicBezTo>
                    <a:pt x="345" y="83"/>
                    <a:pt x="349" y="72"/>
                    <a:pt x="361" y="65"/>
                  </a:cubicBezTo>
                  <a:cubicBezTo>
                    <a:pt x="374" y="57"/>
                    <a:pt x="384" y="46"/>
                    <a:pt x="381" y="29"/>
                  </a:cubicBezTo>
                  <a:cubicBezTo>
                    <a:pt x="377" y="12"/>
                    <a:pt x="366" y="12"/>
                    <a:pt x="352" y="21"/>
                  </a:cubicBezTo>
                  <a:cubicBezTo>
                    <a:pt x="337" y="30"/>
                    <a:pt x="216" y="94"/>
                    <a:pt x="85" y="2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7" name="Freeform 6"/>
            <p:cNvSpPr>
              <a:spLocks noEditPoints="1"/>
            </p:cNvSpPr>
            <p:nvPr/>
          </p:nvSpPr>
          <p:spPr bwMode="auto">
            <a:xfrm>
              <a:off x="6103938" y="3109913"/>
              <a:ext cx="346075" cy="679450"/>
            </a:xfrm>
            <a:custGeom>
              <a:avLst/>
              <a:gdLst>
                <a:gd name="T0" fmla="*/ 67 w 92"/>
                <a:gd name="T1" fmla="*/ 39 h 180"/>
                <a:gd name="T2" fmla="*/ 51 w 92"/>
                <a:gd name="T3" fmla="*/ 11 h 180"/>
                <a:gd name="T4" fmla="*/ 12 w 92"/>
                <a:gd name="T5" fmla="*/ 13 h 180"/>
                <a:gd name="T6" fmla="*/ 52 w 92"/>
                <a:gd name="T7" fmla="*/ 35 h 180"/>
                <a:gd name="T8" fmla="*/ 18 w 92"/>
                <a:gd name="T9" fmla="*/ 57 h 180"/>
                <a:gd name="T10" fmla="*/ 66 w 92"/>
                <a:gd name="T11" fmla="*/ 59 h 180"/>
                <a:gd name="T12" fmla="*/ 63 w 92"/>
                <a:gd name="T13" fmla="*/ 75 h 180"/>
                <a:gd name="T14" fmla="*/ 47 w 92"/>
                <a:gd name="T15" fmla="*/ 180 h 180"/>
                <a:gd name="T16" fmla="*/ 38 w 92"/>
                <a:gd name="T17" fmla="*/ 129 h 180"/>
                <a:gd name="T18" fmla="*/ 73 w 92"/>
                <a:gd name="T19" fmla="*/ 86 h 180"/>
                <a:gd name="T20" fmla="*/ 67 w 92"/>
                <a:gd name="T21" fmla="*/ 39 h 180"/>
                <a:gd name="T22" fmla="*/ 45 w 92"/>
                <a:gd name="T23" fmla="*/ 60 h 180"/>
                <a:gd name="T24" fmla="*/ 33 w 92"/>
                <a:gd name="T25" fmla="*/ 56 h 180"/>
                <a:gd name="T26" fmla="*/ 43 w 92"/>
                <a:gd name="T27" fmla="*/ 54 h 180"/>
                <a:gd name="T28" fmla="*/ 45 w 92"/>
                <a:gd name="T29" fmla="*/ 6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180">
                  <a:moveTo>
                    <a:pt x="67" y="39"/>
                  </a:moveTo>
                  <a:cubicBezTo>
                    <a:pt x="67" y="39"/>
                    <a:pt x="70" y="16"/>
                    <a:pt x="51" y="11"/>
                  </a:cubicBezTo>
                  <a:cubicBezTo>
                    <a:pt x="33" y="6"/>
                    <a:pt x="18" y="0"/>
                    <a:pt x="12" y="13"/>
                  </a:cubicBezTo>
                  <a:cubicBezTo>
                    <a:pt x="7" y="25"/>
                    <a:pt x="54" y="14"/>
                    <a:pt x="52" y="35"/>
                  </a:cubicBezTo>
                  <a:cubicBezTo>
                    <a:pt x="52" y="35"/>
                    <a:pt x="25" y="33"/>
                    <a:pt x="18" y="57"/>
                  </a:cubicBezTo>
                  <a:cubicBezTo>
                    <a:pt x="10" y="80"/>
                    <a:pt x="44" y="84"/>
                    <a:pt x="66" y="59"/>
                  </a:cubicBezTo>
                  <a:cubicBezTo>
                    <a:pt x="66" y="59"/>
                    <a:pt x="75" y="66"/>
                    <a:pt x="63" y="75"/>
                  </a:cubicBezTo>
                  <a:cubicBezTo>
                    <a:pt x="51" y="84"/>
                    <a:pt x="0" y="129"/>
                    <a:pt x="47" y="180"/>
                  </a:cubicBezTo>
                  <a:cubicBezTo>
                    <a:pt x="47" y="180"/>
                    <a:pt x="29" y="155"/>
                    <a:pt x="38" y="129"/>
                  </a:cubicBezTo>
                  <a:cubicBezTo>
                    <a:pt x="47" y="102"/>
                    <a:pt x="62" y="98"/>
                    <a:pt x="73" y="86"/>
                  </a:cubicBezTo>
                  <a:cubicBezTo>
                    <a:pt x="84" y="74"/>
                    <a:pt x="92" y="56"/>
                    <a:pt x="67" y="39"/>
                  </a:cubicBezTo>
                  <a:close/>
                  <a:moveTo>
                    <a:pt x="45" y="60"/>
                  </a:moveTo>
                  <a:cubicBezTo>
                    <a:pt x="40" y="61"/>
                    <a:pt x="34" y="60"/>
                    <a:pt x="33" y="56"/>
                  </a:cubicBezTo>
                  <a:cubicBezTo>
                    <a:pt x="33" y="52"/>
                    <a:pt x="39" y="54"/>
                    <a:pt x="43" y="54"/>
                  </a:cubicBezTo>
                  <a:cubicBezTo>
                    <a:pt x="48" y="54"/>
                    <a:pt x="45" y="60"/>
                    <a:pt x="45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8" name="Freeform 7"/>
            <p:cNvSpPr>
              <a:spLocks noEditPoints="1"/>
            </p:cNvSpPr>
            <p:nvPr/>
          </p:nvSpPr>
          <p:spPr bwMode="auto">
            <a:xfrm>
              <a:off x="5707063" y="2743201"/>
              <a:ext cx="939800" cy="1431925"/>
            </a:xfrm>
            <a:custGeom>
              <a:avLst/>
              <a:gdLst>
                <a:gd name="T0" fmla="*/ 215 w 249"/>
                <a:gd name="T1" fmla="*/ 328 h 379"/>
                <a:gd name="T2" fmla="*/ 183 w 249"/>
                <a:gd name="T3" fmla="*/ 285 h 379"/>
                <a:gd name="T4" fmla="*/ 204 w 249"/>
                <a:gd name="T5" fmla="*/ 206 h 379"/>
                <a:gd name="T6" fmla="*/ 239 w 249"/>
                <a:gd name="T7" fmla="*/ 106 h 379"/>
                <a:gd name="T8" fmla="*/ 180 w 249"/>
                <a:gd name="T9" fmla="*/ 46 h 379"/>
                <a:gd name="T10" fmla="*/ 189 w 249"/>
                <a:gd name="T11" fmla="*/ 33 h 379"/>
                <a:gd name="T12" fmla="*/ 55 w 249"/>
                <a:gd name="T13" fmla="*/ 68 h 379"/>
                <a:gd name="T14" fmla="*/ 70 w 249"/>
                <a:gd name="T15" fmla="*/ 217 h 379"/>
                <a:gd name="T16" fmla="*/ 119 w 249"/>
                <a:gd name="T17" fmla="*/ 315 h 379"/>
                <a:gd name="T18" fmla="*/ 103 w 249"/>
                <a:gd name="T19" fmla="*/ 324 h 379"/>
                <a:gd name="T20" fmla="*/ 160 w 249"/>
                <a:gd name="T21" fmla="*/ 326 h 379"/>
                <a:gd name="T22" fmla="*/ 153 w 249"/>
                <a:gd name="T23" fmla="*/ 331 h 379"/>
                <a:gd name="T24" fmla="*/ 127 w 249"/>
                <a:gd name="T25" fmla="*/ 340 h 379"/>
                <a:gd name="T26" fmla="*/ 114 w 249"/>
                <a:gd name="T27" fmla="*/ 358 h 379"/>
                <a:gd name="T28" fmla="*/ 165 w 249"/>
                <a:gd name="T29" fmla="*/ 352 h 379"/>
                <a:gd name="T30" fmla="*/ 149 w 249"/>
                <a:gd name="T31" fmla="*/ 362 h 379"/>
                <a:gd name="T32" fmla="*/ 154 w 249"/>
                <a:gd name="T33" fmla="*/ 379 h 379"/>
                <a:gd name="T34" fmla="*/ 171 w 249"/>
                <a:gd name="T35" fmla="*/ 367 h 379"/>
                <a:gd name="T36" fmla="*/ 187 w 249"/>
                <a:gd name="T37" fmla="*/ 355 h 379"/>
                <a:gd name="T38" fmla="*/ 187 w 249"/>
                <a:gd name="T39" fmla="*/ 341 h 379"/>
                <a:gd name="T40" fmla="*/ 177 w 249"/>
                <a:gd name="T41" fmla="*/ 340 h 379"/>
                <a:gd name="T42" fmla="*/ 177 w 249"/>
                <a:gd name="T43" fmla="*/ 336 h 379"/>
                <a:gd name="T44" fmla="*/ 191 w 249"/>
                <a:gd name="T45" fmla="*/ 327 h 379"/>
                <a:gd name="T46" fmla="*/ 215 w 249"/>
                <a:gd name="T47" fmla="*/ 338 h 379"/>
                <a:gd name="T48" fmla="*/ 215 w 249"/>
                <a:gd name="T49" fmla="*/ 328 h 379"/>
                <a:gd name="T50" fmla="*/ 131 w 249"/>
                <a:gd name="T51" fmla="*/ 42 h 379"/>
                <a:gd name="T52" fmla="*/ 145 w 249"/>
                <a:gd name="T53" fmla="*/ 42 h 379"/>
                <a:gd name="T54" fmla="*/ 131 w 249"/>
                <a:gd name="T55" fmla="*/ 42 h 379"/>
                <a:gd name="T56" fmla="*/ 178 w 249"/>
                <a:gd name="T57" fmla="*/ 315 h 379"/>
                <a:gd name="T58" fmla="*/ 139 w 249"/>
                <a:gd name="T59" fmla="*/ 310 h 379"/>
                <a:gd name="T60" fmla="*/ 132 w 249"/>
                <a:gd name="T61" fmla="*/ 269 h 379"/>
                <a:gd name="T62" fmla="*/ 73 w 249"/>
                <a:gd name="T63" fmla="*/ 193 h 379"/>
                <a:gd name="T64" fmla="*/ 56 w 249"/>
                <a:gd name="T65" fmla="*/ 98 h 379"/>
                <a:gd name="T66" fmla="*/ 119 w 249"/>
                <a:gd name="T67" fmla="*/ 44 h 379"/>
                <a:gd name="T68" fmla="*/ 117 w 249"/>
                <a:gd name="T69" fmla="*/ 61 h 379"/>
                <a:gd name="T70" fmla="*/ 172 w 249"/>
                <a:gd name="T71" fmla="*/ 57 h 379"/>
                <a:gd name="T72" fmla="*/ 206 w 249"/>
                <a:gd name="T73" fmla="*/ 173 h 379"/>
                <a:gd name="T74" fmla="*/ 180 w 249"/>
                <a:gd name="T75" fmla="*/ 312 h 379"/>
                <a:gd name="T76" fmla="*/ 178 w 249"/>
                <a:gd name="T77" fmla="*/ 315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9" h="379">
                  <a:moveTo>
                    <a:pt x="215" y="328"/>
                  </a:moveTo>
                  <a:cubicBezTo>
                    <a:pt x="208" y="325"/>
                    <a:pt x="184" y="311"/>
                    <a:pt x="183" y="285"/>
                  </a:cubicBezTo>
                  <a:cubicBezTo>
                    <a:pt x="182" y="259"/>
                    <a:pt x="181" y="232"/>
                    <a:pt x="204" y="206"/>
                  </a:cubicBezTo>
                  <a:cubicBezTo>
                    <a:pt x="226" y="179"/>
                    <a:pt x="249" y="160"/>
                    <a:pt x="239" y="106"/>
                  </a:cubicBezTo>
                  <a:cubicBezTo>
                    <a:pt x="229" y="52"/>
                    <a:pt x="180" y="46"/>
                    <a:pt x="180" y="46"/>
                  </a:cubicBezTo>
                  <a:cubicBezTo>
                    <a:pt x="180" y="46"/>
                    <a:pt x="199" y="39"/>
                    <a:pt x="189" y="33"/>
                  </a:cubicBezTo>
                  <a:cubicBezTo>
                    <a:pt x="179" y="27"/>
                    <a:pt x="110" y="0"/>
                    <a:pt x="55" y="68"/>
                  </a:cubicBezTo>
                  <a:cubicBezTo>
                    <a:pt x="0" y="136"/>
                    <a:pt x="53" y="201"/>
                    <a:pt x="70" y="217"/>
                  </a:cubicBezTo>
                  <a:cubicBezTo>
                    <a:pt x="87" y="233"/>
                    <a:pt x="140" y="290"/>
                    <a:pt x="119" y="315"/>
                  </a:cubicBezTo>
                  <a:cubicBezTo>
                    <a:pt x="119" y="315"/>
                    <a:pt x="106" y="314"/>
                    <a:pt x="103" y="324"/>
                  </a:cubicBezTo>
                  <a:cubicBezTo>
                    <a:pt x="100" y="334"/>
                    <a:pt x="127" y="336"/>
                    <a:pt x="160" y="326"/>
                  </a:cubicBezTo>
                  <a:cubicBezTo>
                    <a:pt x="160" y="326"/>
                    <a:pt x="159" y="329"/>
                    <a:pt x="153" y="331"/>
                  </a:cubicBezTo>
                  <a:cubicBezTo>
                    <a:pt x="147" y="333"/>
                    <a:pt x="134" y="337"/>
                    <a:pt x="127" y="340"/>
                  </a:cubicBezTo>
                  <a:cubicBezTo>
                    <a:pt x="119" y="343"/>
                    <a:pt x="111" y="350"/>
                    <a:pt x="114" y="358"/>
                  </a:cubicBezTo>
                  <a:cubicBezTo>
                    <a:pt x="118" y="367"/>
                    <a:pt x="158" y="352"/>
                    <a:pt x="165" y="352"/>
                  </a:cubicBezTo>
                  <a:cubicBezTo>
                    <a:pt x="172" y="352"/>
                    <a:pt x="169" y="355"/>
                    <a:pt x="149" y="362"/>
                  </a:cubicBezTo>
                  <a:cubicBezTo>
                    <a:pt x="130" y="370"/>
                    <a:pt x="112" y="379"/>
                    <a:pt x="154" y="379"/>
                  </a:cubicBezTo>
                  <a:cubicBezTo>
                    <a:pt x="196" y="379"/>
                    <a:pt x="192" y="365"/>
                    <a:pt x="171" y="367"/>
                  </a:cubicBezTo>
                  <a:cubicBezTo>
                    <a:pt x="171" y="367"/>
                    <a:pt x="174" y="359"/>
                    <a:pt x="187" y="355"/>
                  </a:cubicBezTo>
                  <a:cubicBezTo>
                    <a:pt x="200" y="350"/>
                    <a:pt x="195" y="340"/>
                    <a:pt x="187" y="341"/>
                  </a:cubicBezTo>
                  <a:cubicBezTo>
                    <a:pt x="187" y="341"/>
                    <a:pt x="181" y="338"/>
                    <a:pt x="177" y="340"/>
                  </a:cubicBezTo>
                  <a:cubicBezTo>
                    <a:pt x="177" y="336"/>
                    <a:pt x="177" y="336"/>
                    <a:pt x="177" y="336"/>
                  </a:cubicBezTo>
                  <a:cubicBezTo>
                    <a:pt x="177" y="336"/>
                    <a:pt x="190" y="330"/>
                    <a:pt x="191" y="327"/>
                  </a:cubicBezTo>
                  <a:cubicBezTo>
                    <a:pt x="191" y="327"/>
                    <a:pt x="203" y="344"/>
                    <a:pt x="215" y="338"/>
                  </a:cubicBezTo>
                  <a:cubicBezTo>
                    <a:pt x="228" y="333"/>
                    <a:pt x="222" y="331"/>
                    <a:pt x="215" y="328"/>
                  </a:cubicBezTo>
                  <a:close/>
                  <a:moveTo>
                    <a:pt x="131" y="42"/>
                  </a:moveTo>
                  <a:cubicBezTo>
                    <a:pt x="134" y="40"/>
                    <a:pt x="145" y="42"/>
                    <a:pt x="145" y="42"/>
                  </a:cubicBezTo>
                  <a:cubicBezTo>
                    <a:pt x="141" y="44"/>
                    <a:pt x="128" y="44"/>
                    <a:pt x="131" y="42"/>
                  </a:cubicBezTo>
                  <a:close/>
                  <a:moveTo>
                    <a:pt x="178" y="315"/>
                  </a:moveTo>
                  <a:cubicBezTo>
                    <a:pt x="178" y="315"/>
                    <a:pt x="178" y="299"/>
                    <a:pt x="139" y="310"/>
                  </a:cubicBezTo>
                  <a:cubicBezTo>
                    <a:pt x="139" y="310"/>
                    <a:pt x="147" y="288"/>
                    <a:pt x="132" y="269"/>
                  </a:cubicBezTo>
                  <a:cubicBezTo>
                    <a:pt x="117" y="250"/>
                    <a:pt x="92" y="216"/>
                    <a:pt x="73" y="193"/>
                  </a:cubicBezTo>
                  <a:cubicBezTo>
                    <a:pt x="55" y="171"/>
                    <a:pt x="33" y="140"/>
                    <a:pt x="56" y="98"/>
                  </a:cubicBezTo>
                  <a:cubicBezTo>
                    <a:pt x="78" y="55"/>
                    <a:pt x="113" y="45"/>
                    <a:pt x="119" y="44"/>
                  </a:cubicBezTo>
                  <a:cubicBezTo>
                    <a:pt x="119" y="44"/>
                    <a:pt x="108" y="54"/>
                    <a:pt x="117" y="61"/>
                  </a:cubicBezTo>
                  <a:cubicBezTo>
                    <a:pt x="126" y="69"/>
                    <a:pt x="147" y="50"/>
                    <a:pt x="172" y="57"/>
                  </a:cubicBezTo>
                  <a:cubicBezTo>
                    <a:pt x="196" y="65"/>
                    <a:pt x="249" y="102"/>
                    <a:pt x="206" y="173"/>
                  </a:cubicBezTo>
                  <a:cubicBezTo>
                    <a:pt x="162" y="244"/>
                    <a:pt x="167" y="264"/>
                    <a:pt x="180" y="312"/>
                  </a:cubicBezTo>
                  <a:cubicBezTo>
                    <a:pt x="180" y="312"/>
                    <a:pt x="180" y="314"/>
                    <a:pt x="178" y="3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375" name="17_7"/>
          <p:cNvGrpSpPr/>
          <p:nvPr>
            <p:custDataLst>
              <p:tags r:id="rId3"/>
            </p:custDataLst>
          </p:nvPr>
        </p:nvGrpSpPr>
        <p:grpSpPr>
          <a:xfrm>
            <a:off x="7588945" y="1992049"/>
            <a:ext cx="3628047" cy="953662"/>
            <a:chOff x="8397180" y="1736314"/>
            <a:chExt cx="3628047" cy="953662"/>
          </a:xfrm>
        </p:grpSpPr>
        <p:sp>
          <p:nvSpPr>
            <p:cNvPr id="1376" name="文本框 1375"/>
            <p:cNvSpPr txBox="1"/>
            <p:nvPr/>
          </p:nvSpPr>
          <p:spPr>
            <a:xfrm>
              <a:off x="8402965" y="1736314"/>
              <a:ext cx="18992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5"/>
                  </a:solidFill>
                  <a:latin typeface="+mj-ea"/>
                  <a:ea typeface="+mj-ea"/>
                </a:rPr>
                <a:t>YOUR TITLE</a:t>
              </a:r>
              <a:endParaRPr lang="zh-CN" altLang="en-US" sz="20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1377" name="文本框 1376"/>
            <p:cNvSpPr txBox="1"/>
            <p:nvPr/>
          </p:nvSpPr>
          <p:spPr>
            <a:xfrm>
              <a:off x="8397180" y="2043645"/>
              <a:ext cx="36280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I am the long for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thant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somts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dmxtout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cadstot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comta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.</a:t>
              </a:r>
              <a:endParaRPr lang="zh-CN" altLang="en-US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1382" name="17_6"/>
          <p:cNvGrpSpPr/>
          <p:nvPr>
            <p:custDataLst>
              <p:tags r:id="rId4"/>
            </p:custDataLst>
          </p:nvPr>
        </p:nvGrpSpPr>
        <p:grpSpPr>
          <a:xfrm>
            <a:off x="7588945" y="3065224"/>
            <a:ext cx="3628047" cy="953662"/>
            <a:chOff x="8397180" y="1736314"/>
            <a:chExt cx="3628047" cy="953662"/>
          </a:xfrm>
        </p:grpSpPr>
        <p:sp>
          <p:nvSpPr>
            <p:cNvPr id="1383" name="文本框 1382"/>
            <p:cNvSpPr txBox="1"/>
            <p:nvPr/>
          </p:nvSpPr>
          <p:spPr>
            <a:xfrm>
              <a:off x="8402965" y="1736314"/>
              <a:ext cx="18992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5"/>
                  </a:solidFill>
                  <a:latin typeface="+mj-ea"/>
                  <a:ea typeface="+mj-ea"/>
                </a:rPr>
                <a:t>YOUR TITLE</a:t>
              </a:r>
              <a:endParaRPr lang="zh-CN" altLang="en-US" sz="20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1384" name="文本框 1383"/>
            <p:cNvSpPr txBox="1"/>
            <p:nvPr/>
          </p:nvSpPr>
          <p:spPr>
            <a:xfrm>
              <a:off x="8397180" y="2043645"/>
              <a:ext cx="36280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I am the long for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thant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somts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dmxtout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cadstot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comta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.</a:t>
              </a:r>
              <a:endParaRPr lang="zh-CN" altLang="en-US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22" name="17_5"/>
          <p:cNvGrpSpPr/>
          <p:nvPr>
            <p:custDataLst>
              <p:tags r:id="rId5"/>
            </p:custDataLst>
          </p:nvPr>
        </p:nvGrpSpPr>
        <p:grpSpPr>
          <a:xfrm rot="16200000">
            <a:off x="2338061" y="1511253"/>
            <a:ext cx="1920240" cy="3835494"/>
            <a:chOff x="2127250" y="2276475"/>
            <a:chExt cx="1223963" cy="2444751"/>
          </a:xfrm>
        </p:grpSpPr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2127250" y="3900488"/>
              <a:ext cx="1157288" cy="820738"/>
            </a:xfrm>
            <a:custGeom>
              <a:avLst/>
              <a:gdLst>
                <a:gd name="T0" fmla="*/ 0 w 729"/>
                <a:gd name="T1" fmla="*/ 317 h 517"/>
                <a:gd name="T2" fmla="*/ 3 w 729"/>
                <a:gd name="T3" fmla="*/ 317 h 517"/>
                <a:gd name="T4" fmla="*/ 0 w 729"/>
                <a:gd name="T5" fmla="*/ 325 h 517"/>
                <a:gd name="T6" fmla="*/ 17 w 729"/>
                <a:gd name="T7" fmla="*/ 315 h 517"/>
                <a:gd name="T8" fmla="*/ 3 w 729"/>
                <a:gd name="T9" fmla="*/ 334 h 517"/>
                <a:gd name="T10" fmla="*/ 36 w 729"/>
                <a:gd name="T11" fmla="*/ 315 h 517"/>
                <a:gd name="T12" fmla="*/ 3 w 729"/>
                <a:gd name="T13" fmla="*/ 351 h 517"/>
                <a:gd name="T14" fmla="*/ 69 w 729"/>
                <a:gd name="T15" fmla="*/ 313 h 517"/>
                <a:gd name="T16" fmla="*/ 3 w 729"/>
                <a:gd name="T17" fmla="*/ 372 h 517"/>
                <a:gd name="T18" fmla="*/ 119 w 729"/>
                <a:gd name="T19" fmla="*/ 303 h 517"/>
                <a:gd name="T20" fmla="*/ 3 w 729"/>
                <a:gd name="T21" fmla="*/ 391 h 517"/>
                <a:gd name="T22" fmla="*/ 185 w 729"/>
                <a:gd name="T23" fmla="*/ 284 h 517"/>
                <a:gd name="T24" fmla="*/ 3 w 729"/>
                <a:gd name="T25" fmla="*/ 398 h 517"/>
                <a:gd name="T26" fmla="*/ 214 w 729"/>
                <a:gd name="T27" fmla="*/ 275 h 517"/>
                <a:gd name="T28" fmla="*/ 3 w 729"/>
                <a:gd name="T29" fmla="*/ 403 h 517"/>
                <a:gd name="T30" fmla="*/ 259 w 729"/>
                <a:gd name="T31" fmla="*/ 256 h 517"/>
                <a:gd name="T32" fmla="*/ 3 w 729"/>
                <a:gd name="T33" fmla="*/ 417 h 517"/>
                <a:gd name="T34" fmla="*/ 729 w 729"/>
                <a:gd name="T35" fmla="*/ 0 h 517"/>
                <a:gd name="T36" fmla="*/ 3 w 729"/>
                <a:gd name="T37" fmla="*/ 424 h 517"/>
                <a:gd name="T38" fmla="*/ 726 w 729"/>
                <a:gd name="T39" fmla="*/ 4 h 517"/>
                <a:gd name="T40" fmla="*/ 3 w 729"/>
                <a:gd name="T41" fmla="*/ 424 h 517"/>
                <a:gd name="T42" fmla="*/ 726 w 729"/>
                <a:gd name="T43" fmla="*/ 7 h 517"/>
                <a:gd name="T44" fmla="*/ 3 w 729"/>
                <a:gd name="T45" fmla="*/ 446 h 517"/>
                <a:gd name="T46" fmla="*/ 717 w 729"/>
                <a:gd name="T47" fmla="*/ 33 h 517"/>
                <a:gd name="T48" fmla="*/ 3 w 729"/>
                <a:gd name="T49" fmla="*/ 448 h 517"/>
                <a:gd name="T50" fmla="*/ 714 w 729"/>
                <a:gd name="T51" fmla="*/ 38 h 517"/>
                <a:gd name="T52" fmla="*/ 3 w 729"/>
                <a:gd name="T53" fmla="*/ 469 h 517"/>
                <a:gd name="T54" fmla="*/ 702 w 729"/>
                <a:gd name="T55" fmla="*/ 64 h 517"/>
                <a:gd name="T56" fmla="*/ 3 w 729"/>
                <a:gd name="T57" fmla="*/ 476 h 517"/>
                <a:gd name="T58" fmla="*/ 698 w 729"/>
                <a:gd name="T59" fmla="*/ 75 h 517"/>
                <a:gd name="T60" fmla="*/ 3 w 729"/>
                <a:gd name="T61" fmla="*/ 495 h 517"/>
                <a:gd name="T62" fmla="*/ 684 w 729"/>
                <a:gd name="T63" fmla="*/ 102 h 517"/>
                <a:gd name="T64" fmla="*/ 3 w 729"/>
                <a:gd name="T65" fmla="*/ 503 h 517"/>
                <a:gd name="T66" fmla="*/ 679 w 729"/>
                <a:gd name="T67" fmla="*/ 111 h 517"/>
                <a:gd name="T68" fmla="*/ 3 w 729"/>
                <a:gd name="T69" fmla="*/ 510 h 517"/>
                <a:gd name="T70" fmla="*/ 674 w 729"/>
                <a:gd name="T71" fmla="*/ 121 h 517"/>
                <a:gd name="T72" fmla="*/ 17 w 729"/>
                <a:gd name="T73" fmla="*/ 517 h 517"/>
                <a:gd name="T74" fmla="*/ 660 w 729"/>
                <a:gd name="T75" fmla="*/ 144 h 517"/>
                <a:gd name="T76" fmla="*/ 43 w 729"/>
                <a:gd name="T77" fmla="*/ 514 h 517"/>
                <a:gd name="T78" fmla="*/ 646 w 729"/>
                <a:gd name="T79" fmla="*/ 168 h 517"/>
                <a:gd name="T80" fmla="*/ 79 w 729"/>
                <a:gd name="T81" fmla="*/ 512 h 517"/>
                <a:gd name="T82" fmla="*/ 627 w 729"/>
                <a:gd name="T83" fmla="*/ 196 h 517"/>
                <a:gd name="T84" fmla="*/ 126 w 729"/>
                <a:gd name="T85" fmla="*/ 505 h 517"/>
                <a:gd name="T86" fmla="*/ 596 w 729"/>
                <a:gd name="T87" fmla="*/ 234 h 517"/>
                <a:gd name="T88" fmla="*/ 162 w 729"/>
                <a:gd name="T89" fmla="*/ 500 h 517"/>
                <a:gd name="T90" fmla="*/ 572 w 729"/>
                <a:gd name="T91" fmla="*/ 261 h 517"/>
                <a:gd name="T92" fmla="*/ 173 w 729"/>
                <a:gd name="T93" fmla="*/ 495 h 517"/>
                <a:gd name="T94" fmla="*/ 565 w 729"/>
                <a:gd name="T95" fmla="*/ 272 h 517"/>
                <a:gd name="T96" fmla="*/ 200 w 729"/>
                <a:gd name="T97" fmla="*/ 491 h 517"/>
                <a:gd name="T98" fmla="*/ 546 w 729"/>
                <a:gd name="T99" fmla="*/ 291 h 517"/>
                <a:gd name="T100" fmla="*/ 233 w 729"/>
                <a:gd name="T101" fmla="*/ 481 h 517"/>
                <a:gd name="T102" fmla="*/ 520 w 729"/>
                <a:gd name="T103" fmla="*/ 315 h 517"/>
                <a:gd name="T104" fmla="*/ 254 w 729"/>
                <a:gd name="T105" fmla="*/ 474 h 517"/>
                <a:gd name="T106" fmla="*/ 503 w 729"/>
                <a:gd name="T107" fmla="*/ 329 h 517"/>
                <a:gd name="T108" fmla="*/ 257 w 729"/>
                <a:gd name="T109" fmla="*/ 474 h 517"/>
                <a:gd name="T110" fmla="*/ 503 w 729"/>
                <a:gd name="T111" fmla="*/ 329 h 517"/>
                <a:gd name="T112" fmla="*/ 385 w 729"/>
                <a:gd name="T113" fmla="*/ 415 h 517"/>
                <a:gd name="T114" fmla="*/ 394 w 729"/>
                <a:gd name="T115" fmla="*/ 408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29" h="517">
                  <a:moveTo>
                    <a:pt x="0" y="317"/>
                  </a:moveTo>
                  <a:lnTo>
                    <a:pt x="3" y="317"/>
                  </a:lnTo>
                  <a:lnTo>
                    <a:pt x="0" y="325"/>
                  </a:lnTo>
                  <a:lnTo>
                    <a:pt x="17" y="315"/>
                  </a:lnTo>
                  <a:lnTo>
                    <a:pt x="3" y="334"/>
                  </a:lnTo>
                  <a:lnTo>
                    <a:pt x="36" y="315"/>
                  </a:lnTo>
                  <a:lnTo>
                    <a:pt x="3" y="351"/>
                  </a:lnTo>
                  <a:lnTo>
                    <a:pt x="69" y="313"/>
                  </a:lnTo>
                  <a:lnTo>
                    <a:pt x="3" y="372"/>
                  </a:lnTo>
                  <a:lnTo>
                    <a:pt x="119" y="303"/>
                  </a:lnTo>
                  <a:lnTo>
                    <a:pt x="3" y="391"/>
                  </a:lnTo>
                  <a:lnTo>
                    <a:pt x="185" y="284"/>
                  </a:lnTo>
                  <a:lnTo>
                    <a:pt x="3" y="398"/>
                  </a:lnTo>
                  <a:lnTo>
                    <a:pt x="214" y="275"/>
                  </a:lnTo>
                  <a:lnTo>
                    <a:pt x="3" y="403"/>
                  </a:lnTo>
                  <a:lnTo>
                    <a:pt x="259" y="256"/>
                  </a:lnTo>
                  <a:lnTo>
                    <a:pt x="3" y="417"/>
                  </a:lnTo>
                  <a:lnTo>
                    <a:pt x="729" y="0"/>
                  </a:lnTo>
                  <a:lnTo>
                    <a:pt x="3" y="424"/>
                  </a:lnTo>
                  <a:lnTo>
                    <a:pt x="726" y="4"/>
                  </a:lnTo>
                  <a:lnTo>
                    <a:pt x="3" y="424"/>
                  </a:lnTo>
                  <a:lnTo>
                    <a:pt x="726" y="7"/>
                  </a:lnTo>
                  <a:lnTo>
                    <a:pt x="3" y="446"/>
                  </a:lnTo>
                  <a:lnTo>
                    <a:pt x="717" y="33"/>
                  </a:lnTo>
                  <a:lnTo>
                    <a:pt x="3" y="448"/>
                  </a:lnTo>
                  <a:lnTo>
                    <a:pt x="714" y="38"/>
                  </a:lnTo>
                  <a:lnTo>
                    <a:pt x="3" y="469"/>
                  </a:lnTo>
                  <a:lnTo>
                    <a:pt x="702" y="64"/>
                  </a:lnTo>
                  <a:lnTo>
                    <a:pt x="3" y="476"/>
                  </a:lnTo>
                  <a:lnTo>
                    <a:pt x="698" y="75"/>
                  </a:lnTo>
                  <a:lnTo>
                    <a:pt x="3" y="495"/>
                  </a:lnTo>
                  <a:lnTo>
                    <a:pt x="684" y="102"/>
                  </a:lnTo>
                  <a:lnTo>
                    <a:pt x="3" y="503"/>
                  </a:lnTo>
                  <a:lnTo>
                    <a:pt x="679" y="111"/>
                  </a:lnTo>
                  <a:lnTo>
                    <a:pt x="3" y="510"/>
                  </a:lnTo>
                  <a:lnTo>
                    <a:pt x="674" y="121"/>
                  </a:lnTo>
                  <a:lnTo>
                    <a:pt x="17" y="517"/>
                  </a:lnTo>
                  <a:lnTo>
                    <a:pt x="660" y="144"/>
                  </a:lnTo>
                  <a:lnTo>
                    <a:pt x="43" y="514"/>
                  </a:lnTo>
                  <a:lnTo>
                    <a:pt x="646" y="168"/>
                  </a:lnTo>
                  <a:lnTo>
                    <a:pt x="79" y="512"/>
                  </a:lnTo>
                  <a:lnTo>
                    <a:pt x="627" y="196"/>
                  </a:lnTo>
                  <a:lnTo>
                    <a:pt x="126" y="505"/>
                  </a:lnTo>
                  <a:lnTo>
                    <a:pt x="596" y="234"/>
                  </a:lnTo>
                  <a:lnTo>
                    <a:pt x="162" y="500"/>
                  </a:lnTo>
                  <a:lnTo>
                    <a:pt x="572" y="261"/>
                  </a:lnTo>
                  <a:lnTo>
                    <a:pt x="173" y="495"/>
                  </a:lnTo>
                  <a:lnTo>
                    <a:pt x="565" y="272"/>
                  </a:lnTo>
                  <a:lnTo>
                    <a:pt x="200" y="491"/>
                  </a:lnTo>
                  <a:lnTo>
                    <a:pt x="546" y="291"/>
                  </a:lnTo>
                  <a:lnTo>
                    <a:pt x="233" y="481"/>
                  </a:lnTo>
                  <a:lnTo>
                    <a:pt x="520" y="315"/>
                  </a:lnTo>
                  <a:lnTo>
                    <a:pt x="254" y="474"/>
                  </a:lnTo>
                  <a:lnTo>
                    <a:pt x="503" y="329"/>
                  </a:lnTo>
                  <a:lnTo>
                    <a:pt x="257" y="474"/>
                  </a:lnTo>
                  <a:lnTo>
                    <a:pt x="503" y="329"/>
                  </a:lnTo>
                  <a:lnTo>
                    <a:pt x="385" y="415"/>
                  </a:lnTo>
                  <a:lnTo>
                    <a:pt x="394" y="408"/>
                  </a:lnTo>
                </a:path>
              </a:pathLst>
            </a:custGeom>
            <a:noFill/>
            <a:ln w="0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2132013" y="2276475"/>
              <a:ext cx="1219200" cy="2008188"/>
            </a:xfrm>
            <a:custGeom>
              <a:avLst/>
              <a:gdLst>
                <a:gd name="T0" fmla="*/ 4 w 768"/>
                <a:gd name="T1" fmla="*/ 0 h 1265"/>
                <a:gd name="T2" fmla="*/ 38 w 768"/>
                <a:gd name="T3" fmla="*/ 2 h 1265"/>
                <a:gd name="T4" fmla="*/ 59 w 768"/>
                <a:gd name="T5" fmla="*/ 2 h 1265"/>
                <a:gd name="T6" fmla="*/ 95 w 768"/>
                <a:gd name="T7" fmla="*/ 7 h 1265"/>
                <a:gd name="T8" fmla="*/ 135 w 768"/>
                <a:gd name="T9" fmla="*/ 12 h 1265"/>
                <a:gd name="T10" fmla="*/ 163 w 768"/>
                <a:gd name="T11" fmla="*/ 19 h 1265"/>
                <a:gd name="T12" fmla="*/ 189 w 768"/>
                <a:gd name="T13" fmla="*/ 24 h 1265"/>
                <a:gd name="T14" fmla="*/ 211 w 768"/>
                <a:gd name="T15" fmla="*/ 28 h 1265"/>
                <a:gd name="T16" fmla="*/ 256 w 768"/>
                <a:gd name="T17" fmla="*/ 45 h 1265"/>
                <a:gd name="T18" fmla="*/ 291 w 768"/>
                <a:gd name="T19" fmla="*/ 59 h 1265"/>
                <a:gd name="T20" fmla="*/ 306 w 768"/>
                <a:gd name="T21" fmla="*/ 64 h 1265"/>
                <a:gd name="T22" fmla="*/ 332 w 768"/>
                <a:gd name="T23" fmla="*/ 76 h 1265"/>
                <a:gd name="T24" fmla="*/ 363 w 768"/>
                <a:gd name="T25" fmla="*/ 93 h 1265"/>
                <a:gd name="T26" fmla="*/ 396 w 768"/>
                <a:gd name="T27" fmla="*/ 109 h 1265"/>
                <a:gd name="T28" fmla="*/ 415 w 768"/>
                <a:gd name="T29" fmla="*/ 123 h 1265"/>
                <a:gd name="T30" fmla="*/ 431 w 768"/>
                <a:gd name="T31" fmla="*/ 133 h 1265"/>
                <a:gd name="T32" fmla="*/ 458 w 768"/>
                <a:gd name="T33" fmla="*/ 152 h 1265"/>
                <a:gd name="T34" fmla="*/ 474 w 768"/>
                <a:gd name="T35" fmla="*/ 166 h 1265"/>
                <a:gd name="T36" fmla="*/ 493 w 768"/>
                <a:gd name="T37" fmla="*/ 178 h 1265"/>
                <a:gd name="T38" fmla="*/ 505 w 768"/>
                <a:gd name="T39" fmla="*/ 192 h 1265"/>
                <a:gd name="T40" fmla="*/ 522 w 768"/>
                <a:gd name="T41" fmla="*/ 204 h 1265"/>
                <a:gd name="T42" fmla="*/ 524 w 768"/>
                <a:gd name="T43" fmla="*/ 209 h 1265"/>
                <a:gd name="T44" fmla="*/ 548 w 768"/>
                <a:gd name="T45" fmla="*/ 230 h 1265"/>
                <a:gd name="T46" fmla="*/ 560 w 768"/>
                <a:gd name="T47" fmla="*/ 244 h 1265"/>
                <a:gd name="T48" fmla="*/ 571 w 768"/>
                <a:gd name="T49" fmla="*/ 256 h 1265"/>
                <a:gd name="T50" fmla="*/ 593 w 768"/>
                <a:gd name="T51" fmla="*/ 282 h 1265"/>
                <a:gd name="T52" fmla="*/ 600 w 768"/>
                <a:gd name="T53" fmla="*/ 289 h 1265"/>
                <a:gd name="T54" fmla="*/ 616 w 768"/>
                <a:gd name="T55" fmla="*/ 313 h 1265"/>
                <a:gd name="T56" fmla="*/ 628 w 768"/>
                <a:gd name="T57" fmla="*/ 327 h 1265"/>
                <a:gd name="T58" fmla="*/ 638 w 768"/>
                <a:gd name="T59" fmla="*/ 342 h 1265"/>
                <a:gd name="T60" fmla="*/ 650 w 768"/>
                <a:gd name="T61" fmla="*/ 361 h 1265"/>
                <a:gd name="T62" fmla="*/ 666 w 768"/>
                <a:gd name="T63" fmla="*/ 387 h 1265"/>
                <a:gd name="T64" fmla="*/ 678 w 768"/>
                <a:gd name="T65" fmla="*/ 408 h 1265"/>
                <a:gd name="T66" fmla="*/ 685 w 768"/>
                <a:gd name="T67" fmla="*/ 420 h 1265"/>
                <a:gd name="T68" fmla="*/ 692 w 768"/>
                <a:gd name="T69" fmla="*/ 437 h 1265"/>
                <a:gd name="T70" fmla="*/ 704 w 768"/>
                <a:gd name="T71" fmla="*/ 465 h 1265"/>
                <a:gd name="T72" fmla="*/ 716 w 768"/>
                <a:gd name="T73" fmla="*/ 491 h 1265"/>
                <a:gd name="T74" fmla="*/ 726 w 768"/>
                <a:gd name="T75" fmla="*/ 515 h 1265"/>
                <a:gd name="T76" fmla="*/ 733 w 768"/>
                <a:gd name="T77" fmla="*/ 539 h 1265"/>
                <a:gd name="T78" fmla="*/ 735 w 768"/>
                <a:gd name="T79" fmla="*/ 550 h 1265"/>
                <a:gd name="T80" fmla="*/ 740 w 768"/>
                <a:gd name="T81" fmla="*/ 560 h 1265"/>
                <a:gd name="T82" fmla="*/ 745 w 768"/>
                <a:gd name="T83" fmla="*/ 579 h 1265"/>
                <a:gd name="T84" fmla="*/ 749 w 768"/>
                <a:gd name="T85" fmla="*/ 605 h 1265"/>
                <a:gd name="T86" fmla="*/ 752 w 768"/>
                <a:gd name="T87" fmla="*/ 614 h 1265"/>
                <a:gd name="T88" fmla="*/ 756 w 768"/>
                <a:gd name="T89" fmla="*/ 641 h 1265"/>
                <a:gd name="T90" fmla="*/ 759 w 768"/>
                <a:gd name="T91" fmla="*/ 650 h 1265"/>
                <a:gd name="T92" fmla="*/ 761 w 768"/>
                <a:gd name="T93" fmla="*/ 667 h 1265"/>
                <a:gd name="T94" fmla="*/ 764 w 768"/>
                <a:gd name="T95" fmla="*/ 683 h 1265"/>
                <a:gd name="T96" fmla="*/ 766 w 768"/>
                <a:gd name="T97" fmla="*/ 707 h 1265"/>
                <a:gd name="T98" fmla="*/ 766 w 768"/>
                <a:gd name="T99" fmla="*/ 728 h 1265"/>
                <a:gd name="T100" fmla="*/ 766 w 768"/>
                <a:gd name="T101" fmla="*/ 738 h 1265"/>
                <a:gd name="T102" fmla="*/ 768 w 768"/>
                <a:gd name="T103" fmla="*/ 773 h 1265"/>
                <a:gd name="T104" fmla="*/ 766 w 768"/>
                <a:gd name="T105" fmla="*/ 802 h 1265"/>
                <a:gd name="T106" fmla="*/ 766 w 768"/>
                <a:gd name="T107" fmla="*/ 819 h 1265"/>
                <a:gd name="T108" fmla="*/ 764 w 768"/>
                <a:gd name="T109" fmla="*/ 845 h 1265"/>
                <a:gd name="T110" fmla="*/ 761 w 768"/>
                <a:gd name="T111" fmla="*/ 871 h 1265"/>
                <a:gd name="T112" fmla="*/ 759 w 768"/>
                <a:gd name="T113" fmla="*/ 883 h 1265"/>
                <a:gd name="T114" fmla="*/ 756 w 768"/>
                <a:gd name="T115" fmla="*/ 909 h 1265"/>
                <a:gd name="T116" fmla="*/ 752 w 768"/>
                <a:gd name="T117" fmla="*/ 923 h 1265"/>
                <a:gd name="T118" fmla="*/ 742 w 768"/>
                <a:gd name="T119" fmla="*/ 963 h 1265"/>
                <a:gd name="T120" fmla="*/ 740 w 768"/>
                <a:gd name="T121" fmla="*/ 977 h 1265"/>
                <a:gd name="T122" fmla="*/ 733 w 768"/>
                <a:gd name="T123" fmla="*/ 1004 h 1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8" h="1265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0"/>
                  </a:lnTo>
                  <a:lnTo>
                    <a:pt x="0" y="12"/>
                  </a:lnTo>
                  <a:lnTo>
                    <a:pt x="19" y="0"/>
                  </a:lnTo>
                  <a:lnTo>
                    <a:pt x="0" y="24"/>
                  </a:lnTo>
                  <a:lnTo>
                    <a:pt x="38" y="2"/>
                  </a:lnTo>
                  <a:lnTo>
                    <a:pt x="0" y="28"/>
                  </a:lnTo>
                  <a:lnTo>
                    <a:pt x="47" y="2"/>
                  </a:lnTo>
                  <a:lnTo>
                    <a:pt x="0" y="38"/>
                  </a:lnTo>
                  <a:lnTo>
                    <a:pt x="59" y="2"/>
                  </a:lnTo>
                  <a:lnTo>
                    <a:pt x="0" y="40"/>
                  </a:lnTo>
                  <a:lnTo>
                    <a:pt x="64" y="2"/>
                  </a:lnTo>
                  <a:lnTo>
                    <a:pt x="0" y="62"/>
                  </a:lnTo>
                  <a:lnTo>
                    <a:pt x="95" y="7"/>
                  </a:lnTo>
                  <a:lnTo>
                    <a:pt x="0" y="74"/>
                  </a:lnTo>
                  <a:lnTo>
                    <a:pt x="111" y="9"/>
                  </a:lnTo>
                  <a:lnTo>
                    <a:pt x="0" y="90"/>
                  </a:lnTo>
                  <a:lnTo>
                    <a:pt x="135" y="12"/>
                  </a:lnTo>
                  <a:lnTo>
                    <a:pt x="0" y="93"/>
                  </a:lnTo>
                  <a:lnTo>
                    <a:pt x="137" y="12"/>
                  </a:lnTo>
                  <a:lnTo>
                    <a:pt x="0" y="114"/>
                  </a:lnTo>
                  <a:lnTo>
                    <a:pt x="163" y="19"/>
                  </a:lnTo>
                  <a:lnTo>
                    <a:pt x="0" y="130"/>
                  </a:lnTo>
                  <a:lnTo>
                    <a:pt x="185" y="24"/>
                  </a:lnTo>
                  <a:lnTo>
                    <a:pt x="0" y="135"/>
                  </a:lnTo>
                  <a:lnTo>
                    <a:pt x="189" y="24"/>
                  </a:lnTo>
                  <a:lnTo>
                    <a:pt x="0" y="145"/>
                  </a:lnTo>
                  <a:lnTo>
                    <a:pt x="201" y="26"/>
                  </a:lnTo>
                  <a:lnTo>
                    <a:pt x="0" y="152"/>
                  </a:lnTo>
                  <a:lnTo>
                    <a:pt x="211" y="28"/>
                  </a:lnTo>
                  <a:lnTo>
                    <a:pt x="0" y="171"/>
                  </a:lnTo>
                  <a:lnTo>
                    <a:pt x="232" y="36"/>
                  </a:lnTo>
                  <a:lnTo>
                    <a:pt x="0" y="192"/>
                  </a:lnTo>
                  <a:lnTo>
                    <a:pt x="256" y="45"/>
                  </a:lnTo>
                  <a:lnTo>
                    <a:pt x="21" y="202"/>
                  </a:lnTo>
                  <a:lnTo>
                    <a:pt x="280" y="52"/>
                  </a:lnTo>
                  <a:lnTo>
                    <a:pt x="42" y="202"/>
                  </a:lnTo>
                  <a:lnTo>
                    <a:pt x="291" y="59"/>
                  </a:lnTo>
                  <a:lnTo>
                    <a:pt x="45" y="202"/>
                  </a:lnTo>
                  <a:lnTo>
                    <a:pt x="294" y="59"/>
                  </a:lnTo>
                  <a:lnTo>
                    <a:pt x="64" y="204"/>
                  </a:lnTo>
                  <a:lnTo>
                    <a:pt x="306" y="64"/>
                  </a:lnTo>
                  <a:lnTo>
                    <a:pt x="85" y="206"/>
                  </a:lnTo>
                  <a:lnTo>
                    <a:pt x="322" y="71"/>
                  </a:lnTo>
                  <a:lnTo>
                    <a:pt x="99" y="209"/>
                  </a:lnTo>
                  <a:lnTo>
                    <a:pt x="332" y="76"/>
                  </a:lnTo>
                  <a:lnTo>
                    <a:pt x="125" y="214"/>
                  </a:lnTo>
                  <a:lnTo>
                    <a:pt x="351" y="85"/>
                  </a:lnTo>
                  <a:lnTo>
                    <a:pt x="144" y="218"/>
                  </a:lnTo>
                  <a:lnTo>
                    <a:pt x="363" y="93"/>
                  </a:lnTo>
                  <a:lnTo>
                    <a:pt x="170" y="225"/>
                  </a:lnTo>
                  <a:lnTo>
                    <a:pt x="384" y="102"/>
                  </a:lnTo>
                  <a:lnTo>
                    <a:pt x="185" y="232"/>
                  </a:lnTo>
                  <a:lnTo>
                    <a:pt x="396" y="109"/>
                  </a:lnTo>
                  <a:lnTo>
                    <a:pt x="189" y="232"/>
                  </a:lnTo>
                  <a:lnTo>
                    <a:pt x="398" y="111"/>
                  </a:lnTo>
                  <a:lnTo>
                    <a:pt x="211" y="240"/>
                  </a:lnTo>
                  <a:lnTo>
                    <a:pt x="415" y="123"/>
                  </a:lnTo>
                  <a:lnTo>
                    <a:pt x="216" y="242"/>
                  </a:lnTo>
                  <a:lnTo>
                    <a:pt x="420" y="126"/>
                  </a:lnTo>
                  <a:lnTo>
                    <a:pt x="232" y="249"/>
                  </a:lnTo>
                  <a:lnTo>
                    <a:pt x="431" y="133"/>
                  </a:lnTo>
                  <a:lnTo>
                    <a:pt x="249" y="259"/>
                  </a:lnTo>
                  <a:lnTo>
                    <a:pt x="448" y="145"/>
                  </a:lnTo>
                  <a:lnTo>
                    <a:pt x="263" y="266"/>
                  </a:lnTo>
                  <a:lnTo>
                    <a:pt x="458" y="152"/>
                  </a:lnTo>
                  <a:lnTo>
                    <a:pt x="280" y="275"/>
                  </a:lnTo>
                  <a:lnTo>
                    <a:pt x="472" y="164"/>
                  </a:lnTo>
                  <a:lnTo>
                    <a:pt x="282" y="275"/>
                  </a:lnTo>
                  <a:lnTo>
                    <a:pt x="474" y="166"/>
                  </a:lnTo>
                  <a:lnTo>
                    <a:pt x="299" y="287"/>
                  </a:lnTo>
                  <a:lnTo>
                    <a:pt x="491" y="178"/>
                  </a:lnTo>
                  <a:lnTo>
                    <a:pt x="303" y="287"/>
                  </a:lnTo>
                  <a:lnTo>
                    <a:pt x="493" y="178"/>
                  </a:lnTo>
                  <a:lnTo>
                    <a:pt x="315" y="297"/>
                  </a:lnTo>
                  <a:lnTo>
                    <a:pt x="503" y="187"/>
                  </a:lnTo>
                  <a:lnTo>
                    <a:pt x="320" y="299"/>
                  </a:lnTo>
                  <a:lnTo>
                    <a:pt x="505" y="192"/>
                  </a:lnTo>
                  <a:lnTo>
                    <a:pt x="327" y="306"/>
                  </a:lnTo>
                  <a:lnTo>
                    <a:pt x="514" y="199"/>
                  </a:lnTo>
                  <a:lnTo>
                    <a:pt x="337" y="311"/>
                  </a:lnTo>
                  <a:lnTo>
                    <a:pt x="522" y="204"/>
                  </a:lnTo>
                  <a:lnTo>
                    <a:pt x="339" y="313"/>
                  </a:lnTo>
                  <a:lnTo>
                    <a:pt x="524" y="206"/>
                  </a:lnTo>
                  <a:lnTo>
                    <a:pt x="341" y="316"/>
                  </a:lnTo>
                  <a:lnTo>
                    <a:pt x="524" y="209"/>
                  </a:lnTo>
                  <a:lnTo>
                    <a:pt x="356" y="325"/>
                  </a:lnTo>
                  <a:lnTo>
                    <a:pt x="538" y="221"/>
                  </a:lnTo>
                  <a:lnTo>
                    <a:pt x="367" y="335"/>
                  </a:lnTo>
                  <a:lnTo>
                    <a:pt x="548" y="230"/>
                  </a:lnTo>
                  <a:lnTo>
                    <a:pt x="372" y="339"/>
                  </a:lnTo>
                  <a:lnTo>
                    <a:pt x="552" y="235"/>
                  </a:lnTo>
                  <a:lnTo>
                    <a:pt x="382" y="349"/>
                  </a:lnTo>
                  <a:lnTo>
                    <a:pt x="560" y="244"/>
                  </a:lnTo>
                  <a:lnTo>
                    <a:pt x="382" y="349"/>
                  </a:lnTo>
                  <a:lnTo>
                    <a:pt x="562" y="247"/>
                  </a:lnTo>
                  <a:lnTo>
                    <a:pt x="393" y="358"/>
                  </a:lnTo>
                  <a:lnTo>
                    <a:pt x="571" y="256"/>
                  </a:lnTo>
                  <a:lnTo>
                    <a:pt x="405" y="370"/>
                  </a:lnTo>
                  <a:lnTo>
                    <a:pt x="583" y="268"/>
                  </a:lnTo>
                  <a:lnTo>
                    <a:pt x="417" y="384"/>
                  </a:lnTo>
                  <a:lnTo>
                    <a:pt x="593" y="282"/>
                  </a:lnTo>
                  <a:lnTo>
                    <a:pt x="417" y="384"/>
                  </a:lnTo>
                  <a:lnTo>
                    <a:pt x="595" y="282"/>
                  </a:lnTo>
                  <a:lnTo>
                    <a:pt x="424" y="391"/>
                  </a:lnTo>
                  <a:lnTo>
                    <a:pt x="600" y="289"/>
                  </a:lnTo>
                  <a:lnTo>
                    <a:pt x="436" y="406"/>
                  </a:lnTo>
                  <a:lnTo>
                    <a:pt x="612" y="306"/>
                  </a:lnTo>
                  <a:lnTo>
                    <a:pt x="443" y="413"/>
                  </a:lnTo>
                  <a:lnTo>
                    <a:pt x="616" y="313"/>
                  </a:lnTo>
                  <a:lnTo>
                    <a:pt x="446" y="418"/>
                  </a:lnTo>
                  <a:lnTo>
                    <a:pt x="619" y="316"/>
                  </a:lnTo>
                  <a:lnTo>
                    <a:pt x="455" y="429"/>
                  </a:lnTo>
                  <a:lnTo>
                    <a:pt x="628" y="327"/>
                  </a:lnTo>
                  <a:lnTo>
                    <a:pt x="455" y="429"/>
                  </a:lnTo>
                  <a:lnTo>
                    <a:pt x="631" y="330"/>
                  </a:lnTo>
                  <a:lnTo>
                    <a:pt x="465" y="441"/>
                  </a:lnTo>
                  <a:lnTo>
                    <a:pt x="638" y="342"/>
                  </a:lnTo>
                  <a:lnTo>
                    <a:pt x="472" y="453"/>
                  </a:lnTo>
                  <a:lnTo>
                    <a:pt x="645" y="353"/>
                  </a:lnTo>
                  <a:lnTo>
                    <a:pt x="477" y="460"/>
                  </a:lnTo>
                  <a:lnTo>
                    <a:pt x="650" y="361"/>
                  </a:lnTo>
                  <a:lnTo>
                    <a:pt x="484" y="472"/>
                  </a:lnTo>
                  <a:lnTo>
                    <a:pt x="657" y="370"/>
                  </a:lnTo>
                  <a:lnTo>
                    <a:pt x="493" y="486"/>
                  </a:lnTo>
                  <a:lnTo>
                    <a:pt x="666" y="387"/>
                  </a:lnTo>
                  <a:lnTo>
                    <a:pt x="498" y="496"/>
                  </a:lnTo>
                  <a:lnTo>
                    <a:pt x="671" y="396"/>
                  </a:lnTo>
                  <a:lnTo>
                    <a:pt x="505" y="508"/>
                  </a:lnTo>
                  <a:lnTo>
                    <a:pt x="678" y="408"/>
                  </a:lnTo>
                  <a:lnTo>
                    <a:pt x="510" y="520"/>
                  </a:lnTo>
                  <a:lnTo>
                    <a:pt x="683" y="420"/>
                  </a:lnTo>
                  <a:lnTo>
                    <a:pt x="510" y="522"/>
                  </a:lnTo>
                  <a:lnTo>
                    <a:pt x="685" y="420"/>
                  </a:lnTo>
                  <a:lnTo>
                    <a:pt x="517" y="531"/>
                  </a:lnTo>
                  <a:lnTo>
                    <a:pt x="690" y="432"/>
                  </a:lnTo>
                  <a:lnTo>
                    <a:pt x="519" y="539"/>
                  </a:lnTo>
                  <a:lnTo>
                    <a:pt x="692" y="437"/>
                  </a:lnTo>
                  <a:lnTo>
                    <a:pt x="524" y="553"/>
                  </a:lnTo>
                  <a:lnTo>
                    <a:pt x="699" y="451"/>
                  </a:lnTo>
                  <a:lnTo>
                    <a:pt x="531" y="565"/>
                  </a:lnTo>
                  <a:lnTo>
                    <a:pt x="704" y="465"/>
                  </a:lnTo>
                  <a:lnTo>
                    <a:pt x="536" y="584"/>
                  </a:lnTo>
                  <a:lnTo>
                    <a:pt x="711" y="482"/>
                  </a:lnTo>
                  <a:lnTo>
                    <a:pt x="541" y="593"/>
                  </a:lnTo>
                  <a:lnTo>
                    <a:pt x="716" y="491"/>
                  </a:lnTo>
                  <a:lnTo>
                    <a:pt x="543" y="603"/>
                  </a:lnTo>
                  <a:lnTo>
                    <a:pt x="721" y="501"/>
                  </a:lnTo>
                  <a:lnTo>
                    <a:pt x="548" y="617"/>
                  </a:lnTo>
                  <a:lnTo>
                    <a:pt x="726" y="515"/>
                  </a:lnTo>
                  <a:lnTo>
                    <a:pt x="550" y="626"/>
                  </a:lnTo>
                  <a:lnTo>
                    <a:pt x="728" y="524"/>
                  </a:lnTo>
                  <a:lnTo>
                    <a:pt x="552" y="643"/>
                  </a:lnTo>
                  <a:lnTo>
                    <a:pt x="733" y="539"/>
                  </a:lnTo>
                  <a:lnTo>
                    <a:pt x="555" y="643"/>
                  </a:lnTo>
                  <a:lnTo>
                    <a:pt x="733" y="539"/>
                  </a:lnTo>
                  <a:lnTo>
                    <a:pt x="557" y="655"/>
                  </a:lnTo>
                  <a:lnTo>
                    <a:pt x="735" y="550"/>
                  </a:lnTo>
                  <a:lnTo>
                    <a:pt x="557" y="660"/>
                  </a:lnTo>
                  <a:lnTo>
                    <a:pt x="737" y="555"/>
                  </a:lnTo>
                  <a:lnTo>
                    <a:pt x="557" y="664"/>
                  </a:lnTo>
                  <a:lnTo>
                    <a:pt x="740" y="560"/>
                  </a:lnTo>
                  <a:lnTo>
                    <a:pt x="562" y="683"/>
                  </a:lnTo>
                  <a:lnTo>
                    <a:pt x="745" y="577"/>
                  </a:lnTo>
                  <a:lnTo>
                    <a:pt x="562" y="686"/>
                  </a:lnTo>
                  <a:lnTo>
                    <a:pt x="745" y="579"/>
                  </a:lnTo>
                  <a:lnTo>
                    <a:pt x="562" y="693"/>
                  </a:lnTo>
                  <a:lnTo>
                    <a:pt x="747" y="586"/>
                  </a:lnTo>
                  <a:lnTo>
                    <a:pt x="564" y="712"/>
                  </a:lnTo>
                  <a:lnTo>
                    <a:pt x="749" y="605"/>
                  </a:lnTo>
                  <a:lnTo>
                    <a:pt x="567" y="721"/>
                  </a:lnTo>
                  <a:lnTo>
                    <a:pt x="752" y="612"/>
                  </a:lnTo>
                  <a:lnTo>
                    <a:pt x="567" y="721"/>
                  </a:lnTo>
                  <a:lnTo>
                    <a:pt x="752" y="614"/>
                  </a:lnTo>
                  <a:lnTo>
                    <a:pt x="567" y="731"/>
                  </a:lnTo>
                  <a:lnTo>
                    <a:pt x="754" y="622"/>
                  </a:lnTo>
                  <a:lnTo>
                    <a:pt x="567" y="750"/>
                  </a:lnTo>
                  <a:lnTo>
                    <a:pt x="756" y="641"/>
                  </a:lnTo>
                  <a:lnTo>
                    <a:pt x="567" y="757"/>
                  </a:lnTo>
                  <a:lnTo>
                    <a:pt x="759" y="645"/>
                  </a:lnTo>
                  <a:lnTo>
                    <a:pt x="567" y="759"/>
                  </a:lnTo>
                  <a:lnTo>
                    <a:pt x="759" y="650"/>
                  </a:lnTo>
                  <a:lnTo>
                    <a:pt x="569" y="769"/>
                  </a:lnTo>
                  <a:lnTo>
                    <a:pt x="759" y="657"/>
                  </a:lnTo>
                  <a:lnTo>
                    <a:pt x="569" y="778"/>
                  </a:lnTo>
                  <a:lnTo>
                    <a:pt x="761" y="667"/>
                  </a:lnTo>
                  <a:lnTo>
                    <a:pt x="567" y="785"/>
                  </a:lnTo>
                  <a:lnTo>
                    <a:pt x="761" y="671"/>
                  </a:lnTo>
                  <a:lnTo>
                    <a:pt x="567" y="795"/>
                  </a:lnTo>
                  <a:lnTo>
                    <a:pt x="764" y="683"/>
                  </a:lnTo>
                  <a:lnTo>
                    <a:pt x="567" y="807"/>
                  </a:lnTo>
                  <a:lnTo>
                    <a:pt x="764" y="693"/>
                  </a:lnTo>
                  <a:lnTo>
                    <a:pt x="567" y="823"/>
                  </a:lnTo>
                  <a:lnTo>
                    <a:pt x="766" y="707"/>
                  </a:lnTo>
                  <a:lnTo>
                    <a:pt x="562" y="845"/>
                  </a:lnTo>
                  <a:lnTo>
                    <a:pt x="766" y="726"/>
                  </a:lnTo>
                  <a:lnTo>
                    <a:pt x="562" y="847"/>
                  </a:lnTo>
                  <a:lnTo>
                    <a:pt x="766" y="728"/>
                  </a:lnTo>
                  <a:lnTo>
                    <a:pt x="562" y="854"/>
                  </a:lnTo>
                  <a:lnTo>
                    <a:pt x="766" y="735"/>
                  </a:lnTo>
                  <a:lnTo>
                    <a:pt x="562" y="856"/>
                  </a:lnTo>
                  <a:lnTo>
                    <a:pt x="766" y="738"/>
                  </a:lnTo>
                  <a:lnTo>
                    <a:pt x="557" y="873"/>
                  </a:lnTo>
                  <a:lnTo>
                    <a:pt x="768" y="752"/>
                  </a:lnTo>
                  <a:lnTo>
                    <a:pt x="552" y="897"/>
                  </a:lnTo>
                  <a:lnTo>
                    <a:pt x="768" y="773"/>
                  </a:lnTo>
                  <a:lnTo>
                    <a:pt x="548" y="918"/>
                  </a:lnTo>
                  <a:lnTo>
                    <a:pt x="768" y="792"/>
                  </a:lnTo>
                  <a:lnTo>
                    <a:pt x="545" y="930"/>
                  </a:lnTo>
                  <a:lnTo>
                    <a:pt x="766" y="802"/>
                  </a:lnTo>
                  <a:lnTo>
                    <a:pt x="543" y="940"/>
                  </a:lnTo>
                  <a:lnTo>
                    <a:pt x="766" y="811"/>
                  </a:lnTo>
                  <a:lnTo>
                    <a:pt x="538" y="951"/>
                  </a:lnTo>
                  <a:lnTo>
                    <a:pt x="766" y="819"/>
                  </a:lnTo>
                  <a:lnTo>
                    <a:pt x="531" y="968"/>
                  </a:lnTo>
                  <a:lnTo>
                    <a:pt x="766" y="833"/>
                  </a:lnTo>
                  <a:lnTo>
                    <a:pt x="526" y="982"/>
                  </a:lnTo>
                  <a:lnTo>
                    <a:pt x="764" y="845"/>
                  </a:lnTo>
                  <a:lnTo>
                    <a:pt x="522" y="994"/>
                  </a:lnTo>
                  <a:lnTo>
                    <a:pt x="764" y="854"/>
                  </a:lnTo>
                  <a:lnTo>
                    <a:pt x="512" y="1013"/>
                  </a:lnTo>
                  <a:lnTo>
                    <a:pt x="761" y="871"/>
                  </a:lnTo>
                  <a:lnTo>
                    <a:pt x="512" y="1015"/>
                  </a:lnTo>
                  <a:lnTo>
                    <a:pt x="761" y="871"/>
                  </a:lnTo>
                  <a:lnTo>
                    <a:pt x="505" y="1030"/>
                  </a:lnTo>
                  <a:lnTo>
                    <a:pt x="759" y="883"/>
                  </a:lnTo>
                  <a:lnTo>
                    <a:pt x="503" y="1037"/>
                  </a:lnTo>
                  <a:lnTo>
                    <a:pt x="759" y="887"/>
                  </a:lnTo>
                  <a:lnTo>
                    <a:pt x="484" y="1065"/>
                  </a:lnTo>
                  <a:lnTo>
                    <a:pt x="756" y="909"/>
                  </a:lnTo>
                  <a:lnTo>
                    <a:pt x="479" y="1072"/>
                  </a:lnTo>
                  <a:lnTo>
                    <a:pt x="754" y="916"/>
                  </a:lnTo>
                  <a:lnTo>
                    <a:pt x="472" y="1084"/>
                  </a:lnTo>
                  <a:lnTo>
                    <a:pt x="752" y="923"/>
                  </a:lnTo>
                  <a:lnTo>
                    <a:pt x="450" y="1117"/>
                  </a:lnTo>
                  <a:lnTo>
                    <a:pt x="747" y="944"/>
                  </a:lnTo>
                  <a:lnTo>
                    <a:pt x="424" y="1148"/>
                  </a:lnTo>
                  <a:lnTo>
                    <a:pt x="742" y="963"/>
                  </a:lnTo>
                  <a:lnTo>
                    <a:pt x="420" y="1153"/>
                  </a:lnTo>
                  <a:lnTo>
                    <a:pt x="742" y="966"/>
                  </a:lnTo>
                  <a:lnTo>
                    <a:pt x="401" y="1172"/>
                  </a:lnTo>
                  <a:lnTo>
                    <a:pt x="740" y="977"/>
                  </a:lnTo>
                  <a:lnTo>
                    <a:pt x="396" y="1179"/>
                  </a:lnTo>
                  <a:lnTo>
                    <a:pt x="740" y="980"/>
                  </a:lnTo>
                  <a:lnTo>
                    <a:pt x="303" y="1250"/>
                  </a:lnTo>
                  <a:lnTo>
                    <a:pt x="733" y="1004"/>
                  </a:lnTo>
                  <a:lnTo>
                    <a:pt x="280" y="1265"/>
                  </a:lnTo>
                  <a:lnTo>
                    <a:pt x="730" y="1004"/>
                  </a:lnTo>
                </a:path>
              </a:pathLst>
            </a:custGeom>
            <a:noFill/>
            <a:ln w="0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" name="PA_任意多边形 11"/>
          <p:cNvSpPr>
            <a:spLocks/>
          </p:cNvSpPr>
          <p:nvPr>
            <p:custDataLst>
              <p:tags r:id="rId6"/>
            </p:custDataLst>
          </p:nvPr>
        </p:nvSpPr>
        <p:spPr bwMode="auto">
          <a:xfrm rot="16200000">
            <a:off x="3091463" y="3759002"/>
            <a:ext cx="413437" cy="831854"/>
          </a:xfrm>
          <a:custGeom>
            <a:avLst/>
            <a:gdLst>
              <a:gd name="T0" fmla="*/ 0 w 166"/>
              <a:gd name="T1" fmla="*/ 0 h 334"/>
              <a:gd name="T2" fmla="*/ 0 w 166"/>
              <a:gd name="T3" fmla="*/ 0 h 334"/>
              <a:gd name="T4" fmla="*/ 0 w 166"/>
              <a:gd name="T5" fmla="*/ 2 h 334"/>
              <a:gd name="T6" fmla="*/ 4 w 166"/>
              <a:gd name="T7" fmla="*/ 0 h 334"/>
              <a:gd name="T8" fmla="*/ 0 w 166"/>
              <a:gd name="T9" fmla="*/ 11 h 334"/>
              <a:gd name="T10" fmla="*/ 16 w 166"/>
              <a:gd name="T11" fmla="*/ 0 h 334"/>
              <a:gd name="T12" fmla="*/ 0 w 166"/>
              <a:gd name="T13" fmla="*/ 23 h 334"/>
              <a:gd name="T14" fmla="*/ 33 w 166"/>
              <a:gd name="T15" fmla="*/ 2 h 334"/>
              <a:gd name="T16" fmla="*/ 0 w 166"/>
              <a:gd name="T17" fmla="*/ 28 h 334"/>
              <a:gd name="T18" fmla="*/ 40 w 166"/>
              <a:gd name="T19" fmla="*/ 4 h 334"/>
              <a:gd name="T20" fmla="*/ 0 w 166"/>
              <a:gd name="T21" fmla="*/ 38 h 334"/>
              <a:gd name="T22" fmla="*/ 49 w 166"/>
              <a:gd name="T23" fmla="*/ 7 h 334"/>
              <a:gd name="T24" fmla="*/ 0 w 166"/>
              <a:gd name="T25" fmla="*/ 40 h 334"/>
              <a:gd name="T26" fmla="*/ 52 w 166"/>
              <a:gd name="T27" fmla="*/ 9 h 334"/>
              <a:gd name="T28" fmla="*/ 0 w 166"/>
              <a:gd name="T29" fmla="*/ 61 h 334"/>
              <a:gd name="T30" fmla="*/ 76 w 166"/>
              <a:gd name="T31" fmla="*/ 19 h 334"/>
              <a:gd name="T32" fmla="*/ 0 w 166"/>
              <a:gd name="T33" fmla="*/ 71 h 334"/>
              <a:gd name="T34" fmla="*/ 85 w 166"/>
              <a:gd name="T35" fmla="*/ 23 h 334"/>
              <a:gd name="T36" fmla="*/ 0 w 166"/>
              <a:gd name="T37" fmla="*/ 90 h 334"/>
              <a:gd name="T38" fmla="*/ 97 w 166"/>
              <a:gd name="T39" fmla="*/ 33 h 334"/>
              <a:gd name="T40" fmla="*/ 0 w 166"/>
              <a:gd name="T41" fmla="*/ 92 h 334"/>
              <a:gd name="T42" fmla="*/ 99 w 166"/>
              <a:gd name="T43" fmla="*/ 33 h 334"/>
              <a:gd name="T44" fmla="*/ 0 w 166"/>
              <a:gd name="T45" fmla="*/ 113 h 334"/>
              <a:gd name="T46" fmla="*/ 114 w 166"/>
              <a:gd name="T47" fmla="*/ 47 h 334"/>
              <a:gd name="T48" fmla="*/ 0 w 166"/>
              <a:gd name="T49" fmla="*/ 128 h 334"/>
              <a:gd name="T50" fmla="*/ 125 w 166"/>
              <a:gd name="T51" fmla="*/ 57 h 334"/>
              <a:gd name="T52" fmla="*/ 0 w 166"/>
              <a:gd name="T53" fmla="*/ 132 h 334"/>
              <a:gd name="T54" fmla="*/ 128 w 166"/>
              <a:gd name="T55" fmla="*/ 59 h 334"/>
              <a:gd name="T56" fmla="*/ 0 w 166"/>
              <a:gd name="T57" fmla="*/ 142 h 334"/>
              <a:gd name="T58" fmla="*/ 133 w 166"/>
              <a:gd name="T59" fmla="*/ 66 h 334"/>
              <a:gd name="T60" fmla="*/ 0 w 166"/>
              <a:gd name="T61" fmla="*/ 151 h 334"/>
              <a:gd name="T62" fmla="*/ 135 w 166"/>
              <a:gd name="T63" fmla="*/ 71 h 334"/>
              <a:gd name="T64" fmla="*/ 0 w 166"/>
              <a:gd name="T65" fmla="*/ 170 h 334"/>
              <a:gd name="T66" fmla="*/ 144 w 166"/>
              <a:gd name="T67" fmla="*/ 85 h 334"/>
              <a:gd name="T68" fmla="*/ 0 w 166"/>
              <a:gd name="T69" fmla="*/ 192 h 334"/>
              <a:gd name="T70" fmla="*/ 154 w 166"/>
              <a:gd name="T71" fmla="*/ 102 h 334"/>
              <a:gd name="T72" fmla="*/ 0 w 166"/>
              <a:gd name="T73" fmla="*/ 213 h 334"/>
              <a:gd name="T74" fmla="*/ 159 w 166"/>
              <a:gd name="T75" fmla="*/ 121 h 334"/>
              <a:gd name="T76" fmla="*/ 0 w 166"/>
              <a:gd name="T77" fmla="*/ 227 h 334"/>
              <a:gd name="T78" fmla="*/ 163 w 166"/>
              <a:gd name="T79" fmla="*/ 132 h 334"/>
              <a:gd name="T80" fmla="*/ 0 w 166"/>
              <a:gd name="T81" fmla="*/ 227 h 334"/>
              <a:gd name="T82" fmla="*/ 163 w 166"/>
              <a:gd name="T83" fmla="*/ 132 h 334"/>
              <a:gd name="T84" fmla="*/ 0 w 166"/>
              <a:gd name="T85" fmla="*/ 242 h 334"/>
              <a:gd name="T86" fmla="*/ 163 w 166"/>
              <a:gd name="T87" fmla="*/ 144 h 334"/>
              <a:gd name="T88" fmla="*/ 0 w 166"/>
              <a:gd name="T89" fmla="*/ 256 h 334"/>
              <a:gd name="T90" fmla="*/ 166 w 166"/>
              <a:gd name="T91" fmla="*/ 159 h 334"/>
              <a:gd name="T92" fmla="*/ 0 w 166"/>
              <a:gd name="T93" fmla="*/ 268 h 334"/>
              <a:gd name="T94" fmla="*/ 166 w 166"/>
              <a:gd name="T95" fmla="*/ 170 h 334"/>
              <a:gd name="T96" fmla="*/ 0 w 166"/>
              <a:gd name="T97" fmla="*/ 287 h 334"/>
              <a:gd name="T98" fmla="*/ 163 w 166"/>
              <a:gd name="T99" fmla="*/ 192 h 334"/>
              <a:gd name="T100" fmla="*/ 0 w 166"/>
              <a:gd name="T101" fmla="*/ 303 h 334"/>
              <a:gd name="T102" fmla="*/ 161 w 166"/>
              <a:gd name="T103" fmla="*/ 208 h 334"/>
              <a:gd name="T104" fmla="*/ 0 w 166"/>
              <a:gd name="T105" fmla="*/ 325 h 334"/>
              <a:gd name="T106" fmla="*/ 149 w 166"/>
              <a:gd name="T107" fmla="*/ 237 h 334"/>
              <a:gd name="T108" fmla="*/ 7 w 166"/>
              <a:gd name="T109" fmla="*/ 334 h 334"/>
              <a:gd name="T110" fmla="*/ 140 w 166"/>
              <a:gd name="T111" fmla="*/ 258 h 334"/>
              <a:gd name="T112" fmla="*/ 14 w 166"/>
              <a:gd name="T113" fmla="*/ 334 h 334"/>
              <a:gd name="T114" fmla="*/ 135 w 166"/>
              <a:gd name="T115" fmla="*/ 263 h 334"/>
              <a:gd name="T116" fmla="*/ 80 w 166"/>
              <a:gd name="T117" fmla="*/ 313 h 334"/>
              <a:gd name="T118" fmla="*/ 85 w 166"/>
              <a:gd name="T119" fmla="*/ 310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6" h="334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4" y="0"/>
                </a:lnTo>
                <a:lnTo>
                  <a:pt x="0" y="11"/>
                </a:lnTo>
                <a:lnTo>
                  <a:pt x="16" y="0"/>
                </a:lnTo>
                <a:lnTo>
                  <a:pt x="0" y="23"/>
                </a:lnTo>
                <a:lnTo>
                  <a:pt x="33" y="2"/>
                </a:lnTo>
                <a:lnTo>
                  <a:pt x="0" y="28"/>
                </a:lnTo>
                <a:lnTo>
                  <a:pt x="40" y="4"/>
                </a:lnTo>
                <a:lnTo>
                  <a:pt x="0" y="38"/>
                </a:lnTo>
                <a:lnTo>
                  <a:pt x="49" y="7"/>
                </a:lnTo>
                <a:lnTo>
                  <a:pt x="0" y="40"/>
                </a:lnTo>
                <a:lnTo>
                  <a:pt x="52" y="9"/>
                </a:lnTo>
                <a:lnTo>
                  <a:pt x="0" y="61"/>
                </a:lnTo>
                <a:lnTo>
                  <a:pt x="76" y="19"/>
                </a:lnTo>
                <a:lnTo>
                  <a:pt x="0" y="71"/>
                </a:lnTo>
                <a:lnTo>
                  <a:pt x="85" y="23"/>
                </a:lnTo>
                <a:lnTo>
                  <a:pt x="0" y="90"/>
                </a:lnTo>
                <a:lnTo>
                  <a:pt x="97" y="33"/>
                </a:lnTo>
                <a:lnTo>
                  <a:pt x="0" y="92"/>
                </a:lnTo>
                <a:lnTo>
                  <a:pt x="99" y="33"/>
                </a:lnTo>
                <a:lnTo>
                  <a:pt x="0" y="113"/>
                </a:lnTo>
                <a:lnTo>
                  <a:pt x="114" y="47"/>
                </a:lnTo>
                <a:lnTo>
                  <a:pt x="0" y="128"/>
                </a:lnTo>
                <a:lnTo>
                  <a:pt x="125" y="57"/>
                </a:lnTo>
                <a:lnTo>
                  <a:pt x="0" y="132"/>
                </a:lnTo>
                <a:lnTo>
                  <a:pt x="128" y="59"/>
                </a:lnTo>
                <a:lnTo>
                  <a:pt x="0" y="142"/>
                </a:lnTo>
                <a:lnTo>
                  <a:pt x="133" y="66"/>
                </a:lnTo>
                <a:lnTo>
                  <a:pt x="0" y="151"/>
                </a:lnTo>
                <a:lnTo>
                  <a:pt x="135" y="71"/>
                </a:lnTo>
                <a:lnTo>
                  <a:pt x="0" y="170"/>
                </a:lnTo>
                <a:lnTo>
                  <a:pt x="144" y="85"/>
                </a:lnTo>
                <a:lnTo>
                  <a:pt x="0" y="192"/>
                </a:lnTo>
                <a:lnTo>
                  <a:pt x="154" y="102"/>
                </a:lnTo>
                <a:lnTo>
                  <a:pt x="0" y="213"/>
                </a:lnTo>
                <a:lnTo>
                  <a:pt x="159" y="121"/>
                </a:lnTo>
                <a:lnTo>
                  <a:pt x="0" y="227"/>
                </a:lnTo>
                <a:lnTo>
                  <a:pt x="163" y="132"/>
                </a:lnTo>
                <a:lnTo>
                  <a:pt x="0" y="227"/>
                </a:lnTo>
                <a:lnTo>
                  <a:pt x="163" y="132"/>
                </a:lnTo>
                <a:lnTo>
                  <a:pt x="0" y="242"/>
                </a:lnTo>
                <a:lnTo>
                  <a:pt x="163" y="144"/>
                </a:lnTo>
                <a:lnTo>
                  <a:pt x="0" y="256"/>
                </a:lnTo>
                <a:lnTo>
                  <a:pt x="166" y="159"/>
                </a:lnTo>
                <a:lnTo>
                  <a:pt x="0" y="268"/>
                </a:lnTo>
                <a:lnTo>
                  <a:pt x="166" y="170"/>
                </a:lnTo>
                <a:lnTo>
                  <a:pt x="0" y="287"/>
                </a:lnTo>
                <a:lnTo>
                  <a:pt x="163" y="192"/>
                </a:lnTo>
                <a:lnTo>
                  <a:pt x="0" y="303"/>
                </a:lnTo>
                <a:lnTo>
                  <a:pt x="161" y="208"/>
                </a:lnTo>
                <a:lnTo>
                  <a:pt x="0" y="325"/>
                </a:lnTo>
                <a:lnTo>
                  <a:pt x="149" y="237"/>
                </a:lnTo>
                <a:lnTo>
                  <a:pt x="7" y="334"/>
                </a:lnTo>
                <a:lnTo>
                  <a:pt x="140" y="258"/>
                </a:lnTo>
                <a:lnTo>
                  <a:pt x="14" y="334"/>
                </a:lnTo>
                <a:lnTo>
                  <a:pt x="135" y="263"/>
                </a:lnTo>
                <a:lnTo>
                  <a:pt x="80" y="313"/>
                </a:lnTo>
                <a:lnTo>
                  <a:pt x="85" y="310"/>
                </a:lnTo>
              </a:path>
            </a:pathLst>
          </a:custGeom>
          <a:noFill/>
          <a:ln w="0" cap="rnd">
            <a:solidFill>
              <a:schemeClr val="accent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4" name="17_4"/>
          <p:cNvGrpSpPr/>
          <p:nvPr>
            <p:custDataLst>
              <p:tags r:id="rId7"/>
            </p:custDataLst>
          </p:nvPr>
        </p:nvGrpSpPr>
        <p:grpSpPr>
          <a:xfrm rot="16200000">
            <a:off x="2833688" y="3013074"/>
            <a:ext cx="921516" cy="1830577"/>
            <a:chOff x="3378550" y="2913063"/>
            <a:chExt cx="587375" cy="1166813"/>
          </a:xfrm>
        </p:grpSpPr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3378550" y="3481388"/>
              <a:ext cx="587375" cy="598488"/>
            </a:xfrm>
            <a:custGeom>
              <a:avLst/>
              <a:gdLst>
                <a:gd name="T0" fmla="*/ 0 w 370"/>
                <a:gd name="T1" fmla="*/ 178 h 377"/>
                <a:gd name="T2" fmla="*/ 3 w 370"/>
                <a:gd name="T3" fmla="*/ 178 h 377"/>
                <a:gd name="T4" fmla="*/ 0 w 370"/>
                <a:gd name="T5" fmla="*/ 188 h 377"/>
                <a:gd name="T6" fmla="*/ 19 w 370"/>
                <a:gd name="T7" fmla="*/ 178 h 377"/>
                <a:gd name="T8" fmla="*/ 3 w 370"/>
                <a:gd name="T9" fmla="*/ 197 h 377"/>
                <a:gd name="T10" fmla="*/ 43 w 370"/>
                <a:gd name="T11" fmla="*/ 173 h 377"/>
                <a:gd name="T12" fmla="*/ 3 w 370"/>
                <a:gd name="T13" fmla="*/ 214 h 377"/>
                <a:gd name="T14" fmla="*/ 370 w 370"/>
                <a:gd name="T15" fmla="*/ 0 h 377"/>
                <a:gd name="T16" fmla="*/ 3 w 370"/>
                <a:gd name="T17" fmla="*/ 235 h 377"/>
                <a:gd name="T18" fmla="*/ 370 w 370"/>
                <a:gd name="T19" fmla="*/ 22 h 377"/>
                <a:gd name="T20" fmla="*/ 3 w 370"/>
                <a:gd name="T21" fmla="*/ 254 h 377"/>
                <a:gd name="T22" fmla="*/ 368 w 370"/>
                <a:gd name="T23" fmla="*/ 43 h 377"/>
                <a:gd name="T24" fmla="*/ 3 w 370"/>
                <a:gd name="T25" fmla="*/ 261 h 377"/>
                <a:gd name="T26" fmla="*/ 368 w 370"/>
                <a:gd name="T27" fmla="*/ 50 h 377"/>
                <a:gd name="T28" fmla="*/ 3 w 370"/>
                <a:gd name="T29" fmla="*/ 266 h 377"/>
                <a:gd name="T30" fmla="*/ 368 w 370"/>
                <a:gd name="T31" fmla="*/ 55 h 377"/>
                <a:gd name="T32" fmla="*/ 3 w 370"/>
                <a:gd name="T33" fmla="*/ 280 h 377"/>
                <a:gd name="T34" fmla="*/ 363 w 370"/>
                <a:gd name="T35" fmla="*/ 71 h 377"/>
                <a:gd name="T36" fmla="*/ 3 w 370"/>
                <a:gd name="T37" fmla="*/ 287 h 377"/>
                <a:gd name="T38" fmla="*/ 363 w 370"/>
                <a:gd name="T39" fmla="*/ 78 h 377"/>
                <a:gd name="T40" fmla="*/ 3 w 370"/>
                <a:gd name="T41" fmla="*/ 287 h 377"/>
                <a:gd name="T42" fmla="*/ 363 w 370"/>
                <a:gd name="T43" fmla="*/ 78 h 377"/>
                <a:gd name="T44" fmla="*/ 3 w 370"/>
                <a:gd name="T45" fmla="*/ 309 h 377"/>
                <a:gd name="T46" fmla="*/ 359 w 370"/>
                <a:gd name="T47" fmla="*/ 102 h 377"/>
                <a:gd name="T48" fmla="*/ 3 w 370"/>
                <a:gd name="T49" fmla="*/ 311 h 377"/>
                <a:gd name="T50" fmla="*/ 356 w 370"/>
                <a:gd name="T51" fmla="*/ 105 h 377"/>
                <a:gd name="T52" fmla="*/ 3 w 370"/>
                <a:gd name="T53" fmla="*/ 330 h 377"/>
                <a:gd name="T54" fmla="*/ 349 w 370"/>
                <a:gd name="T55" fmla="*/ 128 h 377"/>
                <a:gd name="T56" fmla="*/ 3 w 370"/>
                <a:gd name="T57" fmla="*/ 339 h 377"/>
                <a:gd name="T58" fmla="*/ 347 w 370"/>
                <a:gd name="T59" fmla="*/ 140 h 377"/>
                <a:gd name="T60" fmla="*/ 3 w 370"/>
                <a:gd name="T61" fmla="*/ 358 h 377"/>
                <a:gd name="T62" fmla="*/ 335 w 370"/>
                <a:gd name="T63" fmla="*/ 164 h 377"/>
                <a:gd name="T64" fmla="*/ 3 w 370"/>
                <a:gd name="T65" fmla="*/ 366 h 377"/>
                <a:gd name="T66" fmla="*/ 332 w 370"/>
                <a:gd name="T67" fmla="*/ 173 h 377"/>
                <a:gd name="T68" fmla="*/ 3 w 370"/>
                <a:gd name="T69" fmla="*/ 370 h 377"/>
                <a:gd name="T70" fmla="*/ 325 w 370"/>
                <a:gd name="T71" fmla="*/ 183 h 377"/>
                <a:gd name="T72" fmla="*/ 19 w 370"/>
                <a:gd name="T73" fmla="*/ 377 h 377"/>
                <a:gd name="T74" fmla="*/ 313 w 370"/>
                <a:gd name="T75" fmla="*/ 209 h 377"/>
                <a:gd name="T76" fmla="*/ 45 w 370"/>
                <a:gd name="T77" fmla="*/ 375 h 377"/>
                <a:gd name="T78" fmla="*/ 294 w 370"/>
                <a:gd name="T79" fmla="*/ 233 h 377"/>
                <a:gd name="T80" fmla="*/ 93 w 370"/>
                <a:gd name="T81" fmla="*/ 368 h 377"/>
                <a:gd name="T82" fmla="*/ 266 w 370"/>
                <a:gd name="T83" fmla="*/ 266 h 377"/>
                <a:gd name="T84" fmla="*/ 183 w 370"/>
                <a:gd name="T85" fmla="*/ 330 h 377"/>
                <a:gd name="T86" fmla="*/ 190 w 370"/>
                <a:gd name="T87" fmla="*/ 32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70" h="377">
                  <a:moveTo>
                    <a:pt x="0" y="178"/>
                  </a:moveTo>
                  <a:lnTo>
                    <a:pt x="3" y="178"/>
                  </a:lnTo>
                  <a:lnTo>
                    <a:pt x="0" y="188"/>
                  </a:lnTo>
                  <a:lnTo>
                    <a:pt x="19" y="178"/>
                  </a:lnTo>
                  <a:lnTo>
                    <a:pt x="3" y="197"/>
                  </a:lnTo>
                  <a:lnTo>
                    <a:pt x="43" y="173"/>
                  </a:lnTo>
                  <a:lnTo>
                    <a:pt x="3" y="214"/>
                  </a:lnTo>
                  <a:lnTo>
                    <a:pt x="370" y="0"/>
                  </a:lnTo>
                  <a:lnTo>
                    <a:pt x="3" y="235"/>
                  </a:lnTo>
                  <a:lnTo>
                    <a:pt x="370" y="22"/>
                  </a:lnTo>
                  <a:lnTo>
                    <a:pt x="3" y="254"/>
                  </a:lnTo>
                  <a:lnTo>
                    <a:pt x="368" y="43"/>
                  </a:lnTo>
                  <a:lnTo>
                    <a:pt x="3" y="261"/>
                  </a:lnTo>
                  <a:lnTo>
                    <a:pt x="368" y="50"/>
                  </a:lnTo>
                  <a:lnTo>
                    <a:pt x="3" y="266"/>
                  </a:lnTo>
                  <a:lnTo>
                    <a:pt x="368" y="55"/>
                  </a:lnTo>
                  <a:lnTo>
                    <a:pt x="3" y="280"/>
                  </a:lnTo>
                  <a:lnTo>
                    <a:pt x="363" y="71"/>
                  </a:lnTo>
                  <a:lnTo>
                    <a:pt x="3" y="287"/>
                  </a:lnTo>
                  <a:lnTo>
                    <a:pt x="363" y="78"/>
                  </a:lnTo>
                  <a:lnTo>
                    <a:pt x="3" y="287"/>
                  </a:lnTo>
                  <a:lnTo>
                    <a:pt x="363" y="78"/>
                  </a:lnTo>
                  <a:lnTo>
                    <a:pt x="3" y="309"/>
                  </a:lnTo>
                  <a:lnTo>
                    <a:pt x="359" y="102"/>
                  </a:lnTo>
                  <a:lnTo>
                    <a:pt x="3" y="311"/>
                  </a:lnTo>
                  <a:lnTo>
                    <a:pt x="356" y="105"/>
                  </a:lnTo>
                  <a:lnTo>
                    <a:pt x="3" y="330"/>
                  </a:lnTo>
                  <a:lnTo>
                    <a:pt x="349" y="128"/>
                  </a:lnTo>
                  <a:lnTo>
                    <a:pt x="3" y="339"/>
                  </a:lnTo>
                  <a:lnTo>
                    <a:pt x="347" y="140"/>
                  </a:lnTo>
                  <a:lnTo>
                    <a:pt x="3" y="358"/>
                  </a:lnTo>
                  <a:lnTo>
                    <a:pt x="335" y="164"/>
                  </a:lnTo>
                  <a:lnTo>
                    <a:pt x="3" y="366"/>
                  </a:lnTo>
                  <a:lnTo>
                    <a:pt x="332" y="173"/>
                  </a:lnTo>
                  <a:lnTo>
                    <a:pt x="3" y="370"/>
                  </a:lnTo>
                  <a:lnTo>
                    <a:pt x="325" y="183"/>
                  </a:lnTo>
                  <a:lnTo>
                    <a:pt x="19" y="377"/>
                  </a:lnTo>
                  <a:lnTo>
                    <a:pt x="313" y="209"/>
                  </a:lnTo>
                  <a:lnTo>
                    <a:pt x="45" y="375"/>
                  </a:lnTo>
                  <a:lnTo>
                    <a:pt x="294" y="233"/>
                  </a:lnTo>
                  <a:lnTo>
                    <a:pt x="93" y="368"/>
                  </a:lnTo>
                  <a:lnTo>
                    <a:pt x="266" y="266"/>
                  </a:lnTo>
                  <a:lnTo>
                    <a:pt x="183" y="330"/>
                  </a:lnTo>
                  <a:lnTo>
                    <a:pt x="190" y="328"/>
                  </a:lnTo>
                </a:path>
              </a:pathLst>
            </a:custGeom>
            <a:noFill/>
            <a:ln w="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3383313" y="2913063"/>
              <a:ext cx="579438" cy="812800"/>
            </a:xfrm>
            <a:custGeom>
              <a:avLst/>
              <a:gdLst>
                <a:gd name="T0" fmla="*/ 0 w 365"/>
                <a:gd name="T1" fmla="*/ 0 h 512"/>
                <a:gd name="T2" fmla="*/ 4 w 365"/>
                <a:gd name="T3" fmla="*/ 0 h 512"/>
                <a:gd name="T4" fmla="*/ 16 w 365"/>
                <a:gd name="T5" fmla="*/ 0 h 512"/>
                <a:gd name="T6" fmla="*/ 35 w 365"/>
                <a:gd name="T7" fmla="*/ 2 h 512"/>
                <a:gd name="T8" fmla="*/ 45 w 365"/>
                <a:gd name="T9" fmla="*/ 2 h 512"/>
                <a:gd name="T10" fmla="*/ 57 w 365"/>
                <a:gd name="T11" fmla="*/ 5 h 512"/>
                <a:gd name="T12" fmla="*/ 59 w 365"/>
                <a:gd name="T13" fmla="*/ 5 h 512"/>
                <a:gd name="T14" fmla="*/ 87 w 365"/>
                <a:gd name="T15" fmla="*/ 12 h 512"/>
                <a:gd name="T16" fmla="*/ 99 w 365"/>
                <a:gd name="T17" fmla="*/ 14 h 512"/>
                <a:gd name="T18" fmla="*/ 121 w 365"/>
                <a:gd name="T19" fmla="*/ 21 h 512"/>
                <a:gd name="T20" fmla="*/ 123 w 365"/>
                <a:gd name="T21" fmla="*/ 21 h 512"/>
                <a:gd name="T22" fmla="*/ 144 w 365"/>
                <a:gd name="T23" fmla="*/ 31 h 512"/>
                <a:gd name="T24" fmla="*/ 159 w 365"/>
                <a:gd name="T25" fmla="*/ 38 h 512"/>
                <a:gd name="T26" fmla="*/ 163 w 365"/>
                <a:gd name="T27" fmla="*/ 40 h 512"/>
                <a:gd name="T28" fmla="*/ 173 w 365"/>
                <a:gd name="T29" fmla="*/ 45 h 512"/>
                <a:gd name="T30" fmla="*/ 180 w 365"/>
                <a:gd name="T31" fmla="*/ 47 h 512"/>
                <a:gd name="T32" fmla="*/ 197 w 365"/>
                <a:gd name="T33" fmla="*/ 57 h 512"/>
                <a:gd name="T34" fmla="*/ 213 w 365"/>
                <a:gd name="T35" fmla="*/ 69 h 512"/>
                <a:gd name="T36" fmla="*/ 230 w 365"/>
                <a:gd name="T37" fmla="*/ 81 h 512"/>
                <a:gd name="T38" fmla="*/ 239 w 365"/>
                <a:gd name="T39" fmla="*/ 90 h 512"/>
                <a:gd name="T40" fmla="*/ 239 w 365"/>
                <a:gd name="T41" fmla="*/ 90 h 512"/>
                <a:gd name="T42" fmla="*/ 249 w 365"/>
                <a:gd name="T43" fmla="*/ 97 h 512"/>
                <a:gd name="T44" fmla="*/ 258 w 365"/>
                <a:gd name="T45" fmla="*/ 107 h 512"/>
                <a:gd name="T46" fmla="*/ 265 w 365"/>
                <a:gd name="T47" fmla="*/ 114 h 512"/>
                <a:gd name="T48" fmla="*/ 277 w 365"/>
                <a:gd name="T49" fmla="*/ 128 h 512"/>
                <a:gd name="T50" fmla="*/ 284 w 365"/>
                <a:gd name="T51" fmla="*/ 138 h 512"/>
                <a:gd name="T52" fmla="*/ 296 w 365"/>
                <a:gd name="T53" fmla="*/ 154 h 512"/>
                <a:gd name="T54" fmla="*/ 303 w 365"/>
                <a:gd name="T55" fmla="*/ 164 h 512"/>
                <a:gd name="T56" fmla="*/ 306 w 365"/>
                <a:gd name="T57" fmla="*/ 166 h 512"/>
                <a:gd name="T58" fmla="*/ 315 w 365"/>
                <a:gd name="T59" fmla="*/ 180 h 512"/>
                <a:gd name="T60" fmla="*/ 318 w 365"/>
                <a:gd name="T61" fmla="*/ 185 h 512"/>
                <a:gd name="T62" fmla="*/ 325 w 365"/>
                <a:gd name="T63" fmla="*/ 197 h 512"/>
                <a:gd name="T64" fmla="*/ 332 w 365"/>
                <a:gd name="T65" fmla="*/ 211 h 512"/>
                <a:gd name="T66" fmla="*/ 337 w 365"/>
                <a:gd name="T67" fmla="*/ 223 h 512"/>
                <a:gd name="T68" fmla="*/ 344 w 365"/>
                <a:gd name="T69" fmla="*/ 240 h 512"/>
                <a:gd name="T70" fmla="*/ 344 w 365"/>
                <a:gd name="T71" fmla="*/ 242 h 512"/>
                <a:gd name="T72" fmla="*/ 348 w 365"/>
                <a:gd name="T73" fmla="*/ 259 h 512"/>
                <a:gd name="T74" fmla="*/ 351 w 365"/>
                <a:gd name="T75" fmla="*/ 261 h 512"/>
                <a:gd name="T76" fmla="*/ 356 w 365"/>
                <a:gd name="T77" fmla="*/ 273 h 512"/>
                <a:gd name="T78" fmla="*/ 356 w 365"/>
                <a:gd name="T79" fmla="*/ 278 h 512"/>
                <a:gd name="T80" fmla="*/ 358 w 365"/>
                <a:gd name="T81" fmla="*/ 289 h 512"/>
                <a:gd name="T82" fmla="*/ 360 w 365"/>
                <a:gd name="T83" fmla="*/ 299 h 512"/>
                <a:gd name="T84" fmla="*/ 360 w 365"/>
                <a:gd name="T85" fmla="*/ 301 h 512"/>
                <a:gd name="T86" fmla="*/ 360 w 365"/>
                <a:gd name="T87" fmla="*/ 304 h 512"/>
                <a:gd name="T88" fmla="*/ 363 w 365"/>
                <a:gd name="T89" fmla="*/ 320 h 512"/>
                <a:gd name="T90" fmla="*/ 365 w 365"/>
                <a:gd name="T91" fmla="*/ 337 h 512"/>
                <a:gd name="T92" fmla="*/ 365 w 365"/>
                <a:gd name="T93" fmla="*/ 344 h 512"/>
                <a:gd name="T94" fmla="*/ 365 w 365"/>
                <a:gd name="T95" fmla="*/ 351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65" h="512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" y="0"/>
                  </a:lnTo>
                  <a:lnTo>
                    <a:pt x="0" y="12"/>
                  </a:lnTo>
                  <a:lnTo>
                    <a:pt x="16" y="0"/>
                  </a:lnTo>
                  <a:lnTo>
                    <a:pt x="0" y="24"/>
                  </a:lnTo>
                  <a:lnTo>
                    <a:pt x="35" y="2"/>
                  </a:lnTo>
                  <a:lnTo>
                    <a:pt x="0" y="31"/>
                  </a:lnTo>
                  <a:lnTo>
                    <a:pt x="45" y="2"/>
                  </a:lnTo>
                  <a:lnTo>
                    <a:pt x="0" y="38"/>
                  </a:lnTo>
                  <a:lnTo>
                    <a:pt x="57" y="5"/>
                  </a:lnTo>
                  <a:lnTo>
                    <a:pt x="0" y="40"/>
                  </a:lnTo>
                  <a:lnTo>
                    <a:pt x="59" y="5"/>
                  </a:lnTo>
                  <a:lnTo>
                    <a:pt x="0" y="62"/>
                  </a:lnTo>
                  <a:lnTo>
                    <a:pt x="87" y="12"/>
                  </a:lnTo>
                  <a:lnTo>
                    <a:pt x="0" y="73"/>
                  </a:lnTo>
                  <a:lnTo>
                    <a:pt x="99" y="14"/>
                  </a:lnTo>
                  <a:lnTo>
                    <a:pt x="0" y="90"/>
                  </a:lnTo>
                  <a:lnTo>
                    <a:pt x="121" y="21"/>
                  </a:lnTo>
                  <a:lnTo>
                    <a:pt x="0" y="92"/>
                  </a:lnTo>
                  <a:lnTo>
                    <a:pt x="123" y="21"/>
                  </a:lnTo>
                  <a:lnTo>
                    <a:pt x="0" y="114"/>
                  </a:lnTo>
                  <a:lnTo>
                    <a:pt x="144" y="31"/>
                  </a:lnTo>
                  <a:lnTo>
                    <a:pt x="0" y="130"/>
                  </a:lnTo>
                  <a:lnTo>
                    <a:pt x="159" y="38"/>
                  </a:lnTo>
                  <a:lnTo>
                    <a:pt x="0" y="135"/>
                  </a:lnTo>
                  <a:lnTo>
                    <a:pt x="163" y="40"/>
                  </a:lnTo>
                  <a:lnTo>
                    <a:pt x="0" y="145"/>
                  </a:lnTo>
                  <a:lnTo>
                    <a:pt x="173" y="45"/>
                  </a:lnTo>
                  <a:lnTo>
                    <a:pt x="0" y="152"/>
                  </a:lnTo>
                  <a:lnTo>
                    <a:pt x="180" y="47"/>
                  </a:lnTo>
                  <a:lnTo>
                    <a:pt x="0" y="171"/>
                  </a:lnTo>
                  <a:lnTo>
                    <a:pt x="197" y="57"/>
                  </a:lnTo>
                  <a:lnTo>
                    <a:pt x="0" y="192"/>
                  </a:lnTo>
                  <a:lnTo>
                    <a:pt x="213" y="69"/>
                  </a:lnTo>
                  <a:lnTo>
                    <a:pt x="21" y="202"/>
                  </a:lnTo>
                  <a:lnTo>
                    <a:pt x="230" y="81"/>
                  </a:lnTo>
                  <a:lnTo>
                    <a:pt x="38" y="206"/>
                  </a:lnTo>
                  <a:lnTo>
                    <a:pt x="239" y="90"/>
                  </a:lnTo>
                  <a:lnTo>
                    <a:pt x="40" y="206"/>
                  </a:lnTo>
                  <a:lnTo>
                    <a:pt x="239" y="90"/>
                  </a:lnTo>
                  <a:lnTo>
                    <a:pt x="54" y="209"/>
                  </a:lnTo>
                  <a:lnTo>
                    <a:pt x="249" y="97"/>
                  </a:lnTo>
                  <a:lnTo>
                    <a:pt x="68" y="216"/>
                  </a:lnTo>
                  <a:lnTo>
                    <a:pt x="258" y="107"/>
                  </a:lnTo>
                  <a:lnTo>
                    <a:pt x="80" y="221"/>
                  </a:lnTo>
                  <a:lnTo>
                    <a:pt x="265" y="114"/>
                  </a:lnTo>
                  <a:lnTo>
                    <a:pt x="97" y="232"/>
                  </a:lnTo>
                  <a:lnTo>
                    <a:pt x="277" y="128"/>
                  </a:lnTo>
                  <a:lnTo>
                    <a:pt x="109" y="240"/>
                  </a:lnTo>
                  <a:lnTo>
                    <a:pt x="284" y="138"/>
                  </a:lnTo>
                  <a:lnTo>
                    <a:pt x="123" y="254"/>
                  </a:lnTo>
                  <a:lnTo>
                    <a:pt x="296" y="154"/>
                  </a:lnTo>
                  <a:lnTo>
                    <a:pt x="130" y="263"/>
                  </a:lnTo>
                  <a:lnTo>
                    <a:pt x="303" y="164"/>
                  </a:lnTo>
                  <a:lnTo>
                    <a:pt x="133" y="266"/>
                  </a:lnTo>
                  <a:lnTo>
                    <a:pt x="306" y="166"/>
                  </a:lnTo>
                  <a:lnTo>
                    <a:pt x="142" y="280"/>
                  </a:lnTo>
                  <a:lnTo>
                    <a:pt x="315" y="180"/>
                  </a:lnTo>
                  <a:lnTo>
                    <a:pt x="144" y="285"/>
                  </a:lnTo>
                  <a:lnTo>
                    <a:pt x="318" y="185"/>
                  </a:lnTo>
                  <a:lnTo>
                    <a:pt x="151" y="297"/>
                  </a:lnTo>
                  <a:lnTo>
                    <a:pt x="325" y="197"/>
                  </a:lnTo>
                  <a:lnTo>
                    <a:pt x="156" y="313"/>
                  </a:lnTo>
                  <a:lnTo>
                    <a:pt x="332" y="211"/>
                  </a:lnTo>
                  <a:lnTo>
                    <a:pt x="161" y="325"/>
                  </a:lnTo>
                  <a:lnTo>
                    <a:pt x="337" y="223"/>
                  </a:lnTo>
                  <a:lnTo>
                    <a:pt x="163" y="342"/>
                  </a:lnTo>
                  <a:lnTo>
                    <a:pt x="344" y="240"/>
                  </a:lnTo>
                  <a:lnTo>
                    <a:pt x="166" y="344"/>
                  </a:lnTo>
                  <a:lnTo>
                    <a:pt x="344" y="242"/>
                  </a:lnTo>
                  <a:lnTo>
                    <a:pt x="166" y="363"/>
                  </a:lnTo>
                  <a:lnTo>
                    <a:pt x="348" y="259"/>
                  </a:lnTo>
                  <a:lnTo>
                    <a:pt x="166" y="368"/>
                  </a:lnTo>
                  <a:lnTo>
                    <a:pt x="351" y="261"/>
                  </a:lnTo>
                  <a:lnTo>
                    <a:pt x="166" y="382"/>
                  </a:lnTo>
                  <a:lnTo>
                    <a:pt x="356" y="273"/>
                  </a:lnTo>
                  <a:lnTo>
                    <a:pt x="166" y="389"/>
                  </a:lnTo>
                  <a:lnTo>
                    <a:pt x="356" y="278"/>
                  </a:lnTo>
                  <a:lnTo>
                    <a:pt x="163" y="401"/>
                  </a:lnTo>
                  <a:lnTo>
                    <a:pt x="358" y="289"/>
                  </a:lnTo>
                  <a:lnTo>
                    <a:pt x="161" y="413"/>
                  </a:lnTo>
                  <a:lnTo>
                    <a:pt x="360" y="299"/>
                  </a:lnTo>
                  <a:lnTo>
                    <a:pt x="159" y="418"/>
                  </a:lnTo>
                  <a:lnTo>
                    <a:pt x="360" y="301"/>
                  </a:lnTo>
                  <a:lnTo>
                    <a:pt x="159" y="420"/>
                  </a:lnTo>
                  <a:lnTo>
                    <a:pt x="360" y="304"/>
                  </a:lnTo>
                  <a:lnTo>
                    <a:pt x="149" y="446"/>
                  </a:lnTo>
                  <a:lnTo>
                    <a:pt x="363" y="320"/>
                  </a:lnTo>
                  <a:lnTo>
                    <a:pt x="130" y="472"/>
                  </a:lnTo>
                  <a:lnTo>
                    <a:pt x="365" y="337"/>
                  </a:lnTo>
                  <a:lnTo>
                    <a:pt x="116" y="486"/>
                  </a:lnTo>
                  <a:lnTo>
                    <a:pt x="365" y="344"/>
                  </a:lnTo>
                  <a:lnTo>
                    <a:pt x="85" y="512"/>
                  </a:lnTo>
                  <a:lnTo>
                    <a:pt x="365" y="351"/>
                  </a:lnTo>
                </a:path>
              </a:pathLst>
            </a:custGeom>
            <a:noFill/>
            <a:ln w="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5" name="17_3"/>
          <p:cNvGrpSpPr/>
          <p:nvPr>
            <p:custDataLst>
              <p:tags r:id="rId8"/>
            </p:custDataLst>
          </p:nvPr>
        </p:nvGrpSpPr>
        <p:grpSpPr>
          <a:xfrm rot="16200000">
            <a:off x="2584628" y="2260919"/>
            <a:ext cx="1419634" cy="2836769"/>
            <a:chOff x="3378550" y="2592388"/>
            <a:chExt cx="904876" cy="1808162"/>
          </a:xfrm>
        </p:grpSpPr>
        <p:sp>
          <p:nvSpPr>
            <p:cNvPr id="26" name="Freeform 15"/>
            <p:cNvSpPr>
              <a:spLocks/>
            </p:cNvSpPr>
            <p:nvPr/>
          </p:nvSpPr>
          <p:spPr bwMode="auto">
            <a:xfrm>
              <a:off x="3378550" y="3695700"/>
              <a:ext cx="885825" cy="704850"/>
            </a:xfrm>
            <a:custGeom>
              <a:avLst/>
              <a:gdLst>
                <a:gd name="T0" fmla="*/ 0 w 558"/>
                <a:gd name="T1" fmla="*/ 245 h 444"/>
                <a:gd name="T2" fmla="*/ 3 w 558"/>
                <a:gd name="T3" fmla="*/ 245 h 444"/>
                <a:gd name="T4" fmla="*/ 0 w 558"/>
                <a:gd name="T5" fmla="*/ 254 h 444"/>
                <a:gd name="T6" fmla="*/ 19 w 558"/>
                <a:gd name="T7" fmla="*/ 242 h 444"/>
                <a:gd name="T8" fmla="*/ 3 w 558"/>
                <a:gd name="T9" fmla="*/ 264 h 444"/>
                <a:gd name="T10" fmla="*/ 36 w 558"/>
                <a:gd name="T11" fmla="*/ 242 h 444"/>
                <a:gd name="T12" fmla="*/ 3 w 558"/>
                <a:gd name="T13" fmla="*/ 278 h 444"/>
                <a:gd name="T14" fmla="*/ 76 w 558"/>
                <a:gd name="T15" fmla="*/ 235 h 444"/>
                <a:gd name="T16" fmla="*/ 3 w 558"/>
                <a:gd name="T17" fmla="*/ 299 h 444"/>
                <a:gd name="T18" fmla="*/ 171 w 558"/>
                <a:gd name="T19" fmla="*/ 202 h 444"/>
                <a:gd name="T20" fmla="*/ 3 w 558"/>
                <a:gd name="T21" fmla="*/ 321 h 444"/>
                <a:gd name="T22" fmla="*/ 558 w 558"/>
                <a:gd name="T23" fmla="*/ 0 h 444"/>
                <a:gd name="T24" fmla="*/ 3 w 558"/>
                <a:gd name="T25" fmla="*/ 325 h 444"/>
                <a:gd name="T26" fmla="*/ 555 w 558"/>
                <a:gd name="T27" fmla="*/ 8 h 444"/>
                <a:gd name="T28" fmla="*/ 3 w 558"/>
                <a:gd name="T29" fmla="*/ 330 h 444"/>
                <a:gd name="T30" fmla="*/ 553 w 558"/>
                <a:gd name="T31" fmla="*/ 12 h 444"/>
                <a:gd name="T32" fmla="*/ 3 w 558"/>
                <a:gd name="T33" fmla="*/ 347 h 444"/>
                <a:gd name="T34" fmla="*/ 548 w 558"/>
                <a:gd name="T35" fmla="*/ 31 h 444"/>
                <a:gd name="T36" fmla="*/ 3 w 558"/>
                <a:gd name="T37" fmla="*/ 352 h 444"/>
                <a:gd name="T38" fmla="*/ 546 w 558"/>
                <a:gd name="T39" fmla="*/ 36 h 444"/>
                <a:gd name="T40" fmla="*/ 3 w 558"/>
                <a:gd name="T41" fmla="*/ 354 h 444"/>
                <a:gd name="T42" fmla="*/ 546 w 558"/>
                <a:gd name="T43" fmla="*/ 38 h 444"/>
                <a:gd name="T44" fmla="*/ 3 w 558"/>
                <a:gd name="T45" fmla="*/ 373 h 444"/>
                <a:gd name="T46" fmla="*/ 539 w 558"/>
                <a:gd name="T47" fmla="*/ 64 h 444"/>
                <a:gd name="T48" fmla="*/ 3 w 558"/>
                <a:gd name="T49" fmla="*/ 375 h 444"/>
                <a:gd name="T50" fmla="*/ 536 w 558"/>
                <a:gd name="T51" fmla="*/ 67 h 444"/>
                <a:gd name="T52" fmla="*/ 3 w 558"/>
                <a:gd name="T53" fmla="*/ 397 h 444"/>
                <a:gd name="T54" fmla="*/ 527 w 558"/>
                <a:gd name="T55" fmla="*/ 93 h 444"/>
                <a:gd name="T56" fmla="*/ 3 w 558"/>
                <a:gd name="T57" fmla="*/ 406 h 444"/>
                <a:gd name="T58" fmla="*/ 522 w 558"/>
                <a:gd name="T59" fmla="*/ 105 h 444"/>
                <a:gd name="T60" fmla="*/ 3 w 558"/>
                <a:gd name="T61" fmla="*/ 423 h 444"/>
                <a:gd name="T62" fmla="*/ 510 w 558"/>
                <a:gd name="T63" fmla="*/ 129 h 444"/>
                <a:gd name="T64" fmla="*/ 3 w 558"/>
                <a:gd name="T65" fmla="*/ 430 h 444"/>
                <a:gd name="T66" fmla="*/ 506 w 558"/>
                <a:gd name="T67" fmla="*/ 140 h 444"/>
                <a:gd name="T68" fmla="*/ 3 w 558"/>
                <a:gd name="T69" fmla="*/ 437 h 444"/>
                <a:gd name="T70" fmla="*/ 501 w 558"/>
                <a:gd name="T71" fmla="*/ 148 h 444"/>
                <a:gd name="T72" fmla="*/ 17 w 558"/>
                <a:gd name="T73" fmla="*/ 444 h 444"/>
                <a:gd name="T74" fmla="*/ 484 w 558"/>
                <a:gd name="T75" fmla="*/ 174 h 444"/>
                <a:gd name="T76" fmla="*/ 45 w 558"/>
                <a:gd name="T77" fmla="*/ 442 h 444"/>
                <a:gd name="T78" fmla="*/ 472 w 558"/>
                <a:gd name="T79" fmla="*/ 195 h 444"/>
                <a:gd name="T80" fmla="*/ 83 w 558"/>
                <a:gd name="T81" fmla="*/ 439 h 444"/>
                <a:gd name="T82" fmla="*/ 449 w 558"/>
                <a:gd name="T83" fmla="*/ 228 h 444"/>
                <a:gd name="T84" fmla="*/ 138 w 558"/>
                <a:gd name="T85" fmla="*/ 427 h 444"/>
                <a:gd name="T86" fmla="*/ 411 w 558"/>
                <a:gd name="T87" fmla="*/ 269 h 444"/>
                <a:gd name="T88" fmla="*/ 185 w 558"/>
                <a:gd name="T89" fmla="*/ 413 h 444"/>
                <a:gd name="T90" fmla="*/ 375 w 558"/>
                <a:gd name="T91" fmla="*/ 304 h 444"/>
                <a:gd name="T92" fmla="*/ 207 w 558"/>
                <a:gd name="T93" fmla="*/ 406 h 444"/>
                <a:gd name="T94" fmla="*/ 361 w 558"/>
                <a:gd name="T95" fmla="*/ 316 h 444"/>
                <a:gd name="T96" fmla="*/ 271 w 558"/>
                <a:gd name="T97" fmla="*/ 378 h 444"/>
                <a:gd name="T98" fmla="*/ 283 w 558"/>
                <a:gd name="T99" fmla="*/ 371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58" h="444">
                  <a:moveTo>
                    <a:pt x="0" y="245"/>
                  </a:moveTo>
                  <a:lnTo>
                    <a:pt x="3" y="245"/>
                  </a:lnTo>
                  <a:lnTo>
                    <a:pt x="0" y="254"/>
                  </a:lnTo>
                  <a:lnTo>
                    <a:pt x="19" y="242"/>
                  </a:lnTo>
                  <a:lnTo>
                    <a:pt x="3" y="264"/>
                  </a:lnTo>
                  <a:lnTo>
                    <a:pt x="36" y="242"/>
                  </a:lnTo>
                  <a:lnTo>
                    <a:pt x="3" y="278"/>
                  </a:lnTo>
                  <a:lnTo>
                    <a:pt x="76" y="235"/>
                  </a:lnTo>
                  <a:lnTo>
                    <a:pt x="3" y="299"/>
                  </a:lnTo>
                  <a:lnTo>
                    <a:pt x="171" y="202"/>
                  </a:lnTo>
                  <a:lnTo>
                    <a:pt x="3" y="321"/>
                  </a:lnTo>
                  <a:lnTo>
                    <a:pt x="558" y="0"/>
                  </a:lnTo>
                  <a:lnTo>
                    <a:pt x="3" y="325"/>
                  </a:lnTo>
                  <a:lnTo>
                    <a:pt x="555" y="8"/>
                  </a:lnTo>
                  <a:lnTo>
                    <a:pt x="3" y="330"/>
                  </a:lnTo>
                  <a:lnTo>
                    <a:pt x="553" y="12"/>
                  </a:lnTo>
                  <a:lnTo>
                    <a:pt x="3" y="347"/>
                  </a:lnTo>
                  <a:lnTo>
                    <a:pt x="548" y="31"/>
                  </a:lnTo>
                  <a:lnTo>
                    <a:pt x="3" y="352"/>
                  </a:lnTo>
                  <a:lnTo>
                    <a:pt x="546" y="36"/>
                  </a:lnTo>
                  <a:lnTo>
                    <a:pt x="3" y="354"/>
                  </a:lnTo>
                  <a:lnTo>
                    <a:pt x="546" y="38"/>
                  </a:lnTo>
                  <a:lnTo>
                    <a:pt x="3" y="373"/>
                  </a:lnTo>
                  <a:lnTo>
                    <a:pt x="539" y="64"/>
                  </a:lnTo>
                  <a:lnTo>
                    <a:pt x="3" y="375"/>
                  </a:lnTo>
                  <a:lnTo>
                    <a:pt x="536" y="67"/>
                  </a:lnTo>
                  <a:lnTo>
                    <a:pt x="3" y="397"/>
                  </a:lnTo>
                  <a:lnTo>
                    <a:pt x="527" y="93"/>
                  </a:lnTo>
                  <a:lnTo>
                    <a:pt x="3" y="406"/>
                  </a:lnTo>
                  <a:lnTo>
                    <a:pt x="522" y="105"/>
                  </a:lnTo>
                  <a:lnTo>
                    <a:pt x="3" y="423"/>
                  </a:lnTo>
                  <a:lnTo>
                    <a:pt x="510" y="129"/>
                  </a:lnTo>
                  <a:lnTo>
                    <a:pt x="3" y="430"/>
                  </a:lnTo>
                  <a:lnTo>
                    <a:pt x="506" y="140"/>
                  </a:lnTo>
                  <a:lnTo>
                    <a:pt x="3" y="437"/>
                  </a:lnTo>
                  <a:lnTo>
                    <a:pt x="501" y="148"/>
                  </a:lnTo>
                  <a:lnTo>
                    <a:pt x="17" y="444"/>
                  </a:lnTo>
                  <a:lnTo>
                    <a:pt x="484" y="174"/>
                  </a:lnTo>
                  <a:lnTo>
                    <a:pt x="45" y="442"/>
                  </a:lnTo>
                  <a:lnTo>
                    <a:pt x="472" y="195"/>
                  </a:lnTo>
                  <a:lnTo>
                    <a:pt x="83" y="439"/>
                  </a:lnTo>
                  <a:lnTo>
                    <a:pt x="449" y="228"/>
                  </a:lnTo>
                  <a:lnTo>
                    <a:pt x="138" y="427"/>
                  </a:lnTo>
                  <a:lnTo>
                    <a:pt x="411" y="269"/>
                  </a:lnTo>
                  <a:lnTo>
                    <a:pt x="185" y="413"/>
                  </a:lnTo>
                  <a:lnTo>
                    <a:pt x="375" y="304"/>
                  </a:lnTo>
                  <a:lnTo>
                    <a:pt x="207" y="406"/>
                  </a:lnTo>
                  <a:lnTo>
                    <a:pt x="361" y="316"/>
                  </a:lnTo>
                  <a:lnTo>
                    <a:pt x="271" y="378"/>
                  </a:lnTo>
                  <a:lnTo>
                    <a:pt x="283" y="371"/>
                  </a:lnTo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6"/>
            <p:cNvSpPr>
              <a:spLocks/>
            </p:cNvSpPr>
            <p:nvPr/>
          </p:nvSpPr>
          <p:spPr bwMode="auto">
            <a:xfrm>
              <a:off x="3383313" y="2592388"/>
              <a:ext cx="900113" cy="1409700"/>
            </a:xfrm>
            <a:custGeom>
              <a:avLst/>
              <a:gdLst>
                <a:gd name="T0" fmla="*/ 0 w 567"/>
                <a:gd name="T1" fmla="*/ 5 h 888"/>
                <a:gd name="T2" fmla="*/ 16 w 567"/>
                <a:gd name="T3" fmla="*/ 3 h 888"/>
                <a:gd name="T4" fmla="*/ 0 w 567"/>
                <a:gd name="T5" fmla="*/ 31 h 888"/>
                <a:gd name="T6" fmla="*/ 59 w 567"/>
                <a:gd name="T7" fmla="*/ 5 h 888"/>
                <a:gd name="T8" fmla="*/ 0 w 567"/>
                <a:gd name="T9" fmla="*/ 64 h 888"/>
                <a:gd name="T10" fmla="*/ 106 w 567"/>
                <a:gd name="T11" fmla="*/ 12 h 888"/>
                <a:gd name="T12" fmla="*/ 0 w 567"/>
                <a:gd name="T13" fmla="*/ 93 h 888"/>
                <a:gd name="T14" fmla="*/ 156 w 567"/>
                <a:gd name="T15" fmla="*/ 24 h 888"/>
                <a:gd name="T16" fmla="*/ 0 w 567"/>
                <a:gd name="T17" fmla="*/ 136 h 888"/>
                <a:gd name="T18" fmla="*/ 189 w 567"/>
                <a:gd name="T19" fmla="*/ 36 h 888"/>
                <a:gd name="T20" fmla="*/ 0 w 567"/>
                <a:gd name="T21" fmla="*/ 173 h 888"/>
                <a:gd name="T22" fmla="*/ 239 w 567"/>
                <a:gd name="T23" fmla="*/ 55 h 888"/>
                <a:gd name="T24" fmla="*/ 42 w 567"/>
                <a:gd name="T25" fmla="*/ 204 h 888"/>
                <a:gd name="T26" fmla="*/ 272 w 567"/>
                <a:gd name="T27" fmla="*/ 71 h 888"/>
                <a:gd name="T28" fmla="*/ 80 w 567"/>
                <a:gd name="T29" fmla="*/ 211 h 888"/>
                <a:gd name="T30" fmla="*/ 306 w 567"/>
                <a:gd name="T31" fmla="*/ 93 h 888"/>
                <a:gd name="T32" fmla="*/ 133 w 567"/>
                <a:gd name="T33" fmla="*/ 228 h 888"/>
                <a:gd name="T34" fmla="*/ 351 w 567"/>
                <a:gd name="T35" fmla="*/ 124 h 888"/>
                <a:gd name="T36" fmla="*/ 170 w 567"/>
                <a:gd name="T37" fmla="*/ 245 h 888"/>
                <a:gd name="T38" fmla="*/ 377 w 567"/>
                <a:gd name="T39" fmla="*/ 145 h 888"/>
                <a:gd name="T40" fmla="*/ 206 w 567"/>
                <a:gd name="T41" fmla="*/ 266 h 888"/>
                <a:gd name="T42" fmla="*/ 403 w 567"/>
                <a:gd name="T43" fmla="*/ 171 h 888"/>
                <a:gd name="T44" fmla="*/ 244 w 567"/>
                <a:gd name="T45" fmla="*/ 297 h 888"/>
                <a:gd name="T46" fmla="*/ 427 w 567"/>
                <a:gd name="T47" fmla="*/ 195 h 888"/>
                <a:gd name="T48" fmla="*/ 263 w 567"/>
                <a:gd name="T49" fmla="*/ 313 h 888"/>
                <a:gd name="T50" fmla="*/ 448 w 567"/>
                <a:gd name="T51" fmla="*/ 221 h 888"/>
                <a:gd name="T52" fmla="*/ 282 w 567"/>
                <a:gd name="T53" fmla="*/ 335 h 888"/>
                <a:gd name="T54" fmla="*/ 462 w 567"/>
                <a:gd name="T55" fmla="*/ 240 h 888"/>
                <a:gd name="T56" fmla="*/ 291 w 567"/>
                <a:gd name="T57" fmla="*/ 344 h 888"/>
                <a:gd name="T58" fmla="*/ 474 w 567"/>
                <a:gd name="T59" fmla="*/ 259 h 888"/>
                <a:gd name="T60" fmla="*/ 313 w 567"/>
                <a:gd name="T61" fmla="*/ 375 h 888"/>
                <a:gd name="T62" fmla="*/ 491 w 567"/>
                <a:gd name="T63" fmla="*/ 285 h 888"/>
                <a:gd name="T64" fmla="*/ 325 w 567"/>
                <a:gd name="T65" fmla="*/ 399 h 888"/>
                <a:gd name="T66" fmla="*/ 505 w 567"/>
                <a:gd name="T67" fmla="*/ 313 h 888"/>
                <a:gd name="T68" fmla="*/ 339 w 567"/>
                <a:gd name="T69" fmla="*/ 432 h 888"/>
                <a:gd name="T70" fmla="*/ 519 w 567"/>
                <a:gd name="T71" fmla="*/ 340 h 888"/>
                <a:gd name="T72" fmla="*/ 353 w 567"/>
                <a:gd name="T73" fmla="*/ 468 h 888"/>
                <a:gd name="T74" fmla="*/ 531 w 567"/>
                <a:gd name="T75" fmla="*/ 368 h 888"/>
                <a:gd name="T76" fmla="*/ 358 w 567"/>
                <a:gd name="T77" fmla="*/ 489 h 888"/>
                <a:gd name="T78" fmla="*/ 541 w 567"/>
                <a:gd name="T79" fmla="*/ 399 h 888"/>
                <a:gd name="T80" fmla="*/ 365 w 567"/>
                <a:gd name="T81" fmla="*/ 527 h 888"/>
                <a:gd name="T82" fmla="*/ 550 w 567"/>
                <a:gd name="T83" fmla="*/ 434 h 888"/>
                <a:gd name="T84" fmla="*/ 367 w 567"/>
                <a:gd name="T85" fmla="*/ 574 h 888"/>
                <a:gd name="T86" fmla="*/ 560 w 567"/>
                <a:gd name="T87" fmla="*/ 477 h 888"/>
                <a:gd name="T88" fmla="*/ 365 w 567"/>
                <a:gd name="T89" fmla="*/ 605 h 888"/>
                <a:gd name="T90" fmla="*/ 564 w 567"/>
                <a:gd name="T91" fmla="*/ 506 h 888"/>
                <a:gd name="T92" fmla="*/ 358 w 567"/>
                <a:gd name="T93" fmla="*/ 650 h 888"/>
                <a:gd name="T94" fmla="*/ 567 w 567"/>
                <a:gd name="T95" fmla="*/ 546 h 888"/>
                <a:gd name="T96" fmla="*/ 339 w 567"/>
                <a:gd name="T97" fmla="*/ 710 h 888"/>
                <a:gd name="T98" fmla="*/ 567 w 567"/>
                <a:gd name="T99" fmla="*/ 591 h 888"/>
                <a:gd name="T100" fmla="*/ 310 w 567"/>
                <a:gd name="T101" fmla="*/ 767 h 888"/>
                <a:gd name="T102" fmla="*/ 564 w 567"/>
                <a:gd name="T103" fmla="*/ 638 h 888"/>
                <a:gd name="T104" fmla="*/ 268 w 567"/>
                <a:gd name="T105" fmla="*/ 824 h 888"/>
                <a:gd name="T106" fmla="*/ 560 w 567"/>
                <a:gd name="T107" fmla="*/ 660 h 888"/>
                <a:gd name="T108" fmla="*/ 187 w 567"/>
                <a:gd name="T109" fmla="*/ 88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7" h="888">
                  <a:moveTo>
                    <a:pt x="0" y="3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" y="3"/>
                  </a:lnTo>
                  <a:lnTo>
                    <a:pt x="0" y="12"/>
                  </a:lnTo>
                  <a:lnTo>
                    <a:pt x="16" y="3"/>
                  </a:lnTo>
                  <a:lnTo>
                    <a:pt x="0" y="24"/>
                  </a:lnTo>
                  <a:lnTo>
                    <a:pt x="38" y="3"/>
                  </a:lnTo>
                  <a:lnTo>
                    <a:pt x="0" y="31"/>
                  </a:lnTo>
                  <a:lnTo>
                    <a:pt x="47" y="3"/>
                  </a:lnTo>
                  <a:lnTo>
                    <a:pt x="0" y="38"/>
                  </a:lnTo>
                  <a:lnTo>
                    <a:pt x="59" y="5"/>
                  </a:lnTo>
                  <a:lnTo>
                    <a:pt x="0" y="41"/>
                  </a:lnTo>
                  <a:lnTo>
                    <a:pt x="61" y="5"/>
                  </a:lnTo>
                  <a:lnTo>
                    <a:pt x="0" y="64"/>
                  </a:lnTo>
                  <a:lnTo>
                    <a:pt x="92" y="10"/>
                  </a:lnTo>
                  <a:lnTo>
                    <a:pt x="0" y="74"/>
                  </a:lnTo>
                  <a:lnTo>
                    <a:pt x="106" y="12"/>
                  </a:lnTo>
                  <a:lnTo>
                    <a:pt x="0" y="90"/>
                  </a:lnTo>
                  <a:lnTo>
                    <a:pt x="128" y="17"/>
                  </a:lnTo>
                  <a:lnTo>
                    <a:pt x="0" y="93"/>
                  </a:lnTo>
                  <a:lnTo>
                    <a:pt x="130" y="17"/>
                  </a:lnTo>
                  <a:lnTo>
                    <a:pt x="0" y="114"/>
                  </a:lnTo>
                  <a:lnTo>
                    <a:pt x="156" y="24"/>
                  </a:lnTo>
                  <a:lnTo>
                    <a:pt x="0" y="131"/>
                  </a:lnTo>
                  <a:lnTo>
                    <a:pt x="175" y="29"/>
                  </a:lnTo>
                  <a:lnTo>
                    <a:pt x="0" y="136"/>
                  </a:lnTo>
                  <a:lnTo>
                    <a:pt x="180" y="31"/>
                  </a:lnTo>
                  <a:lnTo>
                    <a:pt x="0" y="145"/>
                  </a:lnTo>
                  <a:lnTo>
                    <a:pt x="189" y="36"/>
                  </a:lnTo>
                  <a:lnTo>
                    <a:pt x="0" y="152"/>
                  </a:lnTo>
                  <a:lnTo>
                    <a:pt x="199" y="38"/>
                  </a:lnTo>
                  <a:lnTo>
                    <a:pt x="0" y="173"/>
                  </a:lnTo>
                  <a:lnTo>
                    <a:pt x="218" y="45"/>
                  </a:lnTo>
                  <a:lnTo>
                    <a:pt x="0" y="195"/>
                  </a:lnTo>
                  <a:lnTo>
                    <a:pt x="239" y="55"/>
                  </a:lnTo>
                  <a:lnTo>
                    <a:pt x="21" y="202"/>
                  </a:lnTo>
                  <a:lnTo>
                    <a:pt x="261" y="64"/>
                  </a:lnTo>
                  <a:lnTo>
                    <a:pt x="42" y="204"/>
                  </a:lnTo>
                  <a:lnTo>
                    <a:pt x="272" y="71"/>
                  </a:lnTo>
                  <a:lnTo>
                    <a:pt x="45" y="204"/>
                  </a:lnTo>
                  <a:lnTo>
                    <a:pt x="272" y="71"/>
                  </a:lnTo>
                  <a:lnTo>
                    <a:pt x="61" y="207"/>
                  </a:lnTo>
                  <a:lnTo>
                    <a:pt x="284" y="79"/>
                  </a:lnTo>
                  <a:lnTo>
                    <a:pt x="80" y="211"/>
                  </a:lnTo>
                  <a:lnTo>
                    <a:pt x="296" y="86"/>
                  </a:lnTo>
                  <a:lnTo>
                    <a:pt x="95" y="214"/>
                  </a:lnTo>
                  <a:lnTo>
                    <a:pt x="306" y="93"/>
                  </a:lnTo>
                  <a:lnTo>
                    <a:pt x="116" y="221"/>
                  </a:lnTo>
                  <a:lnTo>
                    <a:pt x="322" y="102"/>
                  </a:lnTo>
                  <a:lnTo>
                    <a:pt x="133" y="228"/>
                  </a:lnTo>
                  <a:lnTo>
                    <a:pt x="334" y="112"/>
                  </a:lnTo>
                  <a:lnTo>
                    <a:pt x="156" y="238"/>
                  </a:lnTo>
                  <a:lnTo>
                    <a:pt x="351" y="124"/>
                  </a:lnTo>
                  <a:lnTo>
                    <a:pt x="168" y="242"/>
                  </a:lnTo>
                  <a:lnTo>
                    <a:pt x="360" y="131"/>
                  </a:lnTo>
                  <a:lnTo>
                    <a:pt x="170" y="245"/>
                  </a:lnTo>
                  <a:lnTo>
                    <a:pt x="363" y="133"/>
                  </a:lnTo>
                  <a:lnTo>
                    <a:pt x="189" y="254"/>
                  </a:lnTo>
                  <a:lnTo>
                    <a:pt x="377" y="145"/>
                  </a:lnTo>
                  <a:lnTo>
                    <a:pt x="194" y="257"/>
                  </a:lnTo>
                  <a:lnTo>
                    <a:pt x="379" y="150"/>
                  </a:lnTo>
                  <a:lnTo>
                    <a:pt x="206" y="266"/>
                  </a:lnTo>
                  <a:lnTo>
                    <a:pt x="391" y="159"/>
                  </a:lnTo>
                  <a:lnTo>
                    <a:pt x="220" y="275"/>
                  </a:lnTo>
                  <a:lnTo>
                    <a:pt x="403" y="171"/>
                  </a:lnTo>
                  <a:lnTo>
                    <a:pt x="232" y="285"/>
                  </a:lnTo>
                  <a:lnTo>
                    <a:pt x="412" y="181"/>
                  </a:lnTo>
                  <a:lnTo>
                    <a:pt x="244" y="297"/>
                  </a:lnTo>
                  <a:lnTo>
                    <a:pt x="424" y="192"/>
                  </a:lnTo>
                  <a:lnTo>
                    <a:pt x="246" y="299"/>
                  </a:lnTo>
                  <a:lnTo>
                    <a:pt x="427" y="195"/>
                  </a:lnTo>
                  <a:lnTo>
                    <a:pt x="261" y="311"/>
                  </a:lnTo>
                  <a:lnTo>
                    <a:pt x="439" y="209"/>
                  </a:lnTo>
                  <a:lnTo>
                    <a:pt x="263" y="313"/>
                  </a:lnTo>
                  <a:lnTo>
                    <a:pt x="439" y="211"/>
                  </a:lnTo>
                  <a:lnTo>
                    <a:pt x="270" y="323"/>
                  </a:lnTo>
                  <a:lnTo>
                    <a:pt x="448" y="221"/>
                  </a:lnTo>
                  <a:lnTo>
                    <a:pt x="275" y="325"/>
                  </a:lnTo>
                  <a:lnTo>
                    <a:pt x="450" y="226"/>
                  </a:lnTo>
                  <a:lnTo>
                    <a:pt x="282" y="335"/>
                  </a:lnTo>
                  <a:lnTo>
                    <a:pt x="455" y="233"/>
                  </a:lnTo>
                  <a:lnTo>
                    <a:pt x="287" y="342"/>
                  </a:lnTo>
                  <a:lnTo>
                    <a:pt x="462" y="240"/>
                  </a:lnTo>
                  <a:lnTo>
                    <a:pt x="289" y="344"/>
                  </a:lnTo>
                  <a:lnTo>
                    <a:pt x="462" y="242"/>
                  </a:lnTo>
                  <a:lnTo>
                    <a:pt x="291" y="344"/>
                  </a:lnTo>
                  <a:lnTo>
                    <a:pt x="465" y="245"/>
                  </a:lnTo>
                  <a:lnTo>
                    <a:pt x="301" y="359"/>
                  </a:lnTo>
                  <a:lnTo>
                    <a:pt x="474" y="259"/>
                  </a:lnTo>
                  <a:lnTo>
                    <a:pt x="308" y="370"/>
                  </a:lnTo>
                  <a:lnTo>
                    <a:pt x="481" y="271"/>
                  </a:lnTo>
                  <a:lnTo>
                    <a:pt x="313" y="375"/>
                  </a:lnTo>
                  <a:lnTo>
                    <a:pt x="486" y="275"/>
                  </a:lnTo>
                  <a:lnTo>
                    <a:pt x="318" y="385"/>
                  </a:lnTo>
                  <a:lnTo>
                    <a:pt x="491" y="285"/>
                  </a:lnTo>
                  <a:lnTo>
                    <a:pt x="320" y="387"/>
                  </a:lnTo>
                  <a:lnTo>
                    <a:pt x="493" y="287"/>
                  </a:lnTo>
                  <a:lnTo>
                    <a:pt x="325" y="399"/>
                  </a:lnTo>
                  <a:lnTo>
                    <a:pt x="498" y="299"/>
                  </a:lnTo>
                  <a:lnTo>
                    <a:pt x="332" y="413"/>
                  </a:lnTo>
                  <a:lnTo>
                    <a:pt x="505" y="313"/>
                  </a:lnTo>
                  <a:lnTo>
                    <a:pt x="339" y="430"/>
                  </a:lnTo>
                  <a:lnTo>
                    <a:pt x="514" y="330"/>
                  </a:lnTo>
                  <a:lnTo>
                    <a:pt x="339" y="432"/>
                  </a:lnTo>
                  <a:lnTo>
                    <a:pt x="514" y="330"/>
                  </a:lnTo>
                  <a:lnTo>
                    <a:pt x="344" y="442"/>
                  </a:lnTo>
                  <a:lnTo>
                    <a:pt x="519" y="340"/>
                  </a:lnTo>
                  <a:lnTo>
                    <a:pt x="348" y="458"/>
                  </a:lnTo>
                  <a:lnTo>
                    <a:pt x="526" y="356"/>
                  </a:lnTo>
                  <a:lnTo>
                    <a:pt x="353" y="468"/>
                  </a:lnTo>
                  <a:lnTo>
                    <a:pt x="529" y="366"/>
                  </a:lnTo>
                  <a:lnTo>
                    <a:pt x="353" y="470"/>
                  </a:lnTo>
                  <a:lnTo>
                    <a:pt x="531" y="368"/>
                  </a:lnTo>
                  <a:lnTo>
                    <a:pt x="358" y="487"/>
                  </a:lnTo>
                  <a:lnTo>
                    <a:pt x="536" y="382"/>
                  </a:lnTo>
                  <a:lnTo>
                    <a:pt x="358" y="489"/>
                  </a:lnTo>
                  <a:lnTo>
                    <a:pt x="536" y="385"/>
                  </a:lnTo>
                  <a:lnTo>
                    <a:pt x="360" y="503"/>
                  </a:lnTo>
                  <a:lnTo>
                    <a:pt x="541" y="399"/>
                  </a:lnTo>
                  <a:lnTo>
                    <a:pt x="363" y="517"/>
                  </a:lnTo>
                  <a:lnTo>
                    <a:pt x="545" y="413"/>
                  </a:lnTo>
                  <a:lnTo>
                    <a:pt x="365" y="527"/>
                  </a:lnTo>
                  <a:lnTo>
                    <a:pt x="548" y="420"/>
                  </a:lnTo>
                  <a:lnTo>
                    <a:pt x="365" y="541"/>
                  </a:lnTo>
                  <a:lnTo>
                    <a:pt x="550" y="434"/>
                  </a:lnTo>
                  <a:lnTo>
                    <a:pt x="367" y="560"/>
                  </a:lnTo>
                  <a:lnTo>
                    <a:pt x="555" y="451"/>
                  </a:lnTo>
                  <a:lnTo>
                    <a:pt x="367" y="574"/>
                  </a:lnTo>
                  <a:lnTo>
                    <a:pt x="557" y="465"/>
                  </a:lnTo>
                  <a:lnTo>
                    <a:pt x="367" y="589"/>
                  </a:lnTo>
                  <a:lnTo>
                    <a:pt x="560" y="477"/>
                  </a:lnTo>
                  <a:lnTo>
                    <a:pt x="365" y="605"/>
                  </a:lnTo>
                  <a:lnTo>
                    <a:pt x="562" y="491"/>
                  </a:lnTo>
                  <a:lnTo>
                    <a:pt x="365" y="605"/>
                  </a:lnTo>
                  <a:lnTo>
                    <a:pt x="562" y="494"/>
                  </a:lnTo>
                  <a:lnTo>
                    <a:pt x="363" y="622"/>
                  </a:lnTo>
                  <a:lnTo>
                    <a:pt x="564" y="506"/>
                  </a:lnTo>
                  <a:lnTo>
                    <a:pt x="363" y="631"/>
                  </a:lnTo>
                  <a:lnTo>
                    <a:pt x="564" y="513"/>
                  </a:lnTo>
                  <a:lnTo>
                    <a:pt x="358" y="650"/>
                  </a:lnTo>
                  <a:lnTo>
                    <a:pt x="567" y="529"/>
                  </a:lnTo>
                  <a:lnTo>
                    <a:pt x="353" y="669"/>
                  </a:lnTo>
                  <a:lnTo>
                    <a:pt x="567" y="546"/>
                  </a:lnTo>
                  <a:lnTo>
                    <a:pt x="346" y="693"/>
                  </a:lnTo>
                  <a:lnTo>
                    <a:pt x="567" y="567"/>
                  </a:lnTo>
                  <a:lnTo>
                    <a:pt x="339" y="710"/>
                  </a:lnTo>
                  <a:lnTo>
                    <a:pt x="567" y="577"/>
                  </a:lnTo>
                  <a:lnTo>
                    <a:pt x="332" y="726"/>
                  </a:lnTo>
                  <a:lnTo>
                    <a:pt x="567" y="591"/>
                  </a:lnTo>
                  <a:lnTo>
                    <a:pt x="320" y="750"/>
                  </a:lnTo>
                  <a:lnTo>
                    <a:pt x="567" y="608"/>
                  </a:lnTo>
                  <a:lnTo>
                    <a:pt x="310" y="767"/>
                  </a:lnTo>
                  <a:lnTo>
                    <a:pt x="564" y="620"/>
                  </a:lnTo>
                  <a:lnTo>
                    <a:pt x="291" y="795"/>
                  </a:lnTo>
                  <a:lnTo>
                    <a:pt x="564" y="638"/>
                  </a:lnTo>
                  <a:lnTo>
                    <a:pt x="289" y="797"/>
                  </a:lnTo>
                  <a:lnTo>
                    <a:pt x="564" y="638"/>
                  </a:lnTo>
                  <a:lnTo>
                    <a:pt x="268" y="824"/>
                  </a:lnTo>
                  <a:lnTo>
                    <a:pt x="562" y="653"/>
                  </a:lnTo>
                  <a:lnTo>
                    <a:pt x="254" y="838"/>
                  </a:lnTo>
                  <a:lnTo>
                    <a:pt x="560" y="660"/>
                  </a:lnTo>
                  <a:lnTo>
                    <a:pt x="235" y="852"/>
                  </a:lnTo>
                  <a:lnTo>
                    <a:pt x="560" y="667"/>
                  </a:lnTo>
                  <a:lnTo>
                    <a:pt x="187" y="888"/>
                  </a:lnTo>
                  <a:lnTo>
                    <a:pt x="557" y="674"/>
                  </a:lnTo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" name="17_2"/>
          <p:cNvGrpSpPr/>
          <p:nvPr>
            <p:custDataLst>
              <p:tags r:id="rId9"/>
            </p:custDataLst>
          </p:nvPr>
        </p:nvGrpSpPr>
        <p:grpSpPr>
          <a:xfrm>
            <a:off x="7588945" y="4138399"/>
            <a:ext cx="3628047" cy="953662"/>
            <a:chOff x="8397180" y="1736314"/>
            <a:chExt cx="3628047" cy="953662"/>
          </a:xfrm>
        </p:grpSpPr>
        <p:sp>
          <p:nvSpPr>
            <p:cNvPr id="33" name="文本框 32"/>
            <p:cNvSpPr txBox="1"/>
            <p:nvPr/>
          </p:nvSpPr>
          <p:spPr>
            <a:xfrm>
              <a:off x="8402965" y="1736314"/>
              <a:ext cx="18992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5"/>
                  </a:solidFill>
                  <a:latin typeface="+mj-ea"/>
                  <a:ea typeface="+mj-ea"/>
                </a:rPr>
                <a:t>YOUR TITLE</a:t>
              </a:r>
              <a:endParaRPr lang="zh-CN" altLang="en-US" sz="20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397180" y="2043645"/>
              <a:ext cx="36280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I am the long for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thant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somts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dmxtout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cadstot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comta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.</a:t>
              </a:r>
              <a:endParaRPr lang="zh-CN" altLang="en-US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35" name="17_1"/>
          <p:cNvGrpSpPr/>
          <p:nvPr>
            <p:custDataLst>
              <p:tags r:id="rId10"/>
            </p:custDataLst>
          </p:nvPr>
        </p:nvGrpSpPr>
        <p:grpSpPr>
          <a:xfrm>
            <a:off x="7588945" y="5211573"/>
            <a:ext cx="3628047" cy="953662"/>
            <a:chOff x="8397180" y="1736314"/>
            <a:chExt cx="3628047" cy="953662"/>
          </a:xfrm>
        </p:grpSpPr>
        <p:sp>
          <p:nvSpPr>
            <p:cNvPr id="36" name="文本框 35"/>
            <p:cNvSpPr txBox="1"/>
            <p:nvPr/>
          </p:nvSpPr>
          <p:spPr>
            <a:xfrm>
              <a:off x="8402965" y="1736314"/>
              <a:ext cx="18992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5"/>
                  </a:solidFill>
                  <a:latin typeface="+mj-ea"/>
                  <a:ea typeface="+mj-ea"/>
                </a:rPr>
                <a:t>YOUR TITLE</a:t>
              </a:r>
              <a:endParaRPr lang="zh-CN" altLang="en-US" sz="20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8397180" y="2043645"/>
              <a:ext cx="36280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I am the long for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thant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somts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dmxtout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cadstot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comta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.</a:t>
              </a:r>
              <a:endParaRPr lang="zh-CN" altLang="en-US" dirty="0">
                <a:solidFill>
                  <a:schemeClr val="accent1"/>
                </a:solidFill>
                <a:latin typeface="+mn-ea"/>
              </a:endParaRPr>
            </a:p>
          </p:txBody>
        </p:sp>
      </p:grpSp>
      <p:cxnSp>
        <p:nvCxnSpPr>
          <p:cNvPr id="6" name="PA_直接连接符 5"/>
          <p:cNvCxnSpPr/>
          <p:nvPr>
            <p:custDataLst>
              <p:tags r:id="rId11"/>
            </p:custDataLst>
          </p:nvPr>
        </p:nvCxnSpPr>
        <p:spPr>
          <a:xfrm>
            <a:off x="3315653" y="4500880"/>
            <a:ext cx="0" cy="859915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A_直接连接符 8"/>
          <p:cNvCxnSpPr/>
          <p:nvPr>
            <p:custDataLst>
              <p:tags r:id="rId12"/>
            </p:custDataLst>
          </p:nvPr>
        </p:nvCxnSpPr>
        <p:spPr>
          <a:xfrm>
            <a:off x="3315653" y="5360795"/>
            <a:ext cx="2780347" cy="0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PA_直接连接符 42"/>
          <p:cNvCxnSpPr/>
          <p:nvPr>
            <p:custDataLst>
              <p:tags r:id="rId13"/>
            </p:custDataLst>
          </p:nvPr>
        </p:nvCxnSpPr>
        <p:spPr>
          <a:xfrm>
            <a:off x="3928298" y="4373936"/>
            <a:ext cx="0" cy="736544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PA_直接连接符 43"/>
          <p:cNvCxnSpPr/>
          <p:nvPr>
            <p:custDataLst>
              <p:tags r:id="rId14"/>
            </p:custDataLst>
          </p:nvPr>
        </p:nvCxnSpPr>
        <p:spPr>
          <a:xfrm>
            <a:off x="3928298" y="5110480"/>
            <a:ext cx="2654807" cy="0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PA_直接连接符 46"/>
          <p:cNvCxnSpPr/>
          <p:nvPr>
            <p:custDataLst>
              <p:tags r:id="rId15"/>
            </p:custDataLst>
          </p:nvPr>
        </p:nvCxnSpPr>
        <p:spPr>
          <a:xfrm>
            <a:off x="4426138" y="4373936"/>
            <a:ext cx="0" cy="530306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PA_直接连接符 48"/>
          <p:cNvCxnSpPr/>
          <p:nvPr>
            <p:custDataLst>
              <p:tags r:id="rId16"/>
            </p:custDataLst>
          </p:nvPr>
        </p:nvCxnSpPr>
        <p:spPr>
          <a:xfrm>
            <a:off x="4426138" y="4904242"/>
            <a:ext cx="1903542" cy="0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PA_直接连接符 50"/>
          <p:cNvCxnSpPr/>
          <p:nvPr>
            <p:custDataLst>
              <p:tags r:id="rId17"/>
            </p:custDataLst>
          </p:nvPr>
        </p:nvCxnSpPr>
        <p:spPr>
          <a:xfrm>
            <a:off x="4934138" y="4373936"/>
            <a:ext cx="0" cy="350464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PA_直接连接符 52"/>
          <p:cNvCxnSpPr/>
          <p:nvPr>
            <p:custDataLst>
              <p:tags r:id="rId18"/>
            </p:custDataLst>
          </p:nvPr>
        </p:nvCxnSpPr>
        <p:spPr>
          <a:xfrm>
            <a:off x="4934138" y="4724400"/>
            <a:ext cx="1161862" cy="0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/>
          <p:nvPr>
            <p:custDataLst>
              <p:tags r:id="rId19"/>
            </p:custDataLst>
          </p:nvPr>
        </p:nvCxnSpPr>
        <p:spPr>
          <a:xfrm flipV="1">
            <a:off x="6096000" y="2468880"/>
            <a:ext cx="0" cy="2255520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6" name="PA_直接连接符 1345"/>
          <p:cNvCxnSpPr/>
          <p:nvPr>
            <p:custDataLst>
              <p:tags r:id="rId20"/>
            </p:custDataLst>
          </p:nvPr>
        </p:nvCxnSpPr>
        <p:spPr>
          <a:xfrm flipV="1">
            <a:off x="6329680" y="3542055"/>
            <a:ext cx="0" cy="1362187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1" name="PA_直接连接符 1350"/>
          <p:cNvCxnSpPr/>
          <p:nvPr>
            <p:custDataLst>
              <p:tags r:id="rId21"/>
            </p:custDataLst>
          </p:nvPr>
        </p:nvCxnSpPr>
        <p:spPr>
          <a:xfrm flipV="1">
            <a:off x="6583105" y="4615230"/>
            <a:ext cx="0" cy="495250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3" name="PA_直接连接符 1352"/>
          <p:cNvCxnSpPr/>
          <p:nvPr>
            <p:custDataLst>
              <p:tags r:id="rId22"/>
            </p:custDataLst>
          </p:nvPr>
        </p:nvCxnSpPr>
        <p:spPr>
          <a:xfrm>
            <a:off x="6096000" y="5360795"/>
            <a:ext cx="0" cy="327609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5" name="PA_直接连接符 1354"/>
          <p:cNvCxnSpPr/>
          <p:nvPr>
            <p:custDataLst>
              <p:tags r:id="rId23"/>
            </p:custDataLst>
          </p:nvPr>
        </p:nvCxnSpPr>
        <p:spPr>
          <a:xfrm>
            <a:off x="6096000" y="5688404"/>
            <a:ext cx="914400" cy="0"/>
          </a:xfrm>
          <a:prstGeom prst="line">
            <a:avLst/>
          </a:prstGeom>
          <a:ln w="9525"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7" name="PA_直接连接符 1356"/>
          <p:cNvCxnSpPr/>
          <p:nvPr>
            <p:custDataLst>
              <p:tags r:id="rId24"/>
            </p:custDataLst>
          </p:nvPr>
        </p:nvCxnSpPr>
        <p:spPr>
          <a:xfrm>
            <a:off x="6096000" y="2468880"/>
            <a:ext cx="1046480" cy="0"/>
          </a:xfrm>
          <a:prstGeom prst="line">
            <a:avLst/>
          </a:prstGeom>
          <a:ln w="9525"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1" name="PA_直接连接符 1360"/>
          <p:cNvCxnSpPr/>
          <p:nvPr>
            <p:custDataLst>
              <p:tags r:id="rId25"/>
            </p:custDataLst>
          </p:nvPr>
        </p:nvCxnSpPr>
        <p:spPr>
          <a:xfrm>
            <a:off x="6329680" y="3542055"/>
            <a:ext cx="812800" cy="0"/>
          </a:xfrm>
          <a:prstGeom prst="line">
            <a:avLst/>
          </a:prstGeom>
          <a:ln w="9525"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3" name="PA_直接连接符 1362"/>
          <p:cNvCxnSpPr/>
          <p:nvPr>
            <p:custDataLst>
              <p:tags r:id="rId26"/>
            </p:custDataLst>
          </p:nvPr>
        </p:nvCxnSpPr>
        <p:spPr>
          <a:xfrm>
            <a:off x="6583105" y="4615230"/>
            <a:ext cx="524862" cy="0"/>
          </a:xfrm>
          <a:prstGeom prst="line">
            <a:avLst/>
          </a:prstGeom>
          <a:ln w="9525"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9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13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41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44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55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273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3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71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916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142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347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555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2756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959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3163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3365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3572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3788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3991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213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441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644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1055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A_任意多边形 5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395795" y="2007235"/>
            <a:ext cx="2142860" cy="2136078"/>
          </a:xfrm>
          <a:custGeom>
            <a:avLst/>
            <a:gdLst>
              <a:gd name="T0" fmla="*/ 150 w 326"/>
              <a:gd name="T1" fmla="*/ 54 h 325"/>
              <a:gd name="T2" fmla="*/ 226 w 326"/>
              <a:gd name="T3" fmla="*/ 36 h 325"/>
              <a:gd name="T4" fmla="*/ 272 w 326"/>
              <a:gd name="T5" fmla="*/ 42 h 325"/>
              <a:gd name="T6" fmla="*/ 248 w 326"/>
              <a:gd name="T7" fmla="*/ 42 h 325"/>
              <a:gd name="T8" fmla="*/ 251 w 326"/>
              <a:gd name="T9" fmla="*/ 97 h 325"/>
              <a:gd name="T10" fmla="*/ 306 w 326"/>
              <a:gd name="T11" fmla="*/ 245 h 325"/>
              <a:gd name="T12" fmla="*/ 313 w 326"/>
              <a:gd name="T13" fmla="*/ 246 h 325"/>
              <a:gd name="T14" fmla="*/ 316 w 326"/>
              <a:gd name="T15" fmla="*/ 260 h 325"/>
              <a:gd name="T16" fmla="*/ 326 w 326"/>
              <a:gd name="T17" fmla="*/ 260 h 325"/>
              <a:gd name="T18" fmla="*/ 298 w 326"/>
              <a:gd name="T19" fmla="*/ 269 h 325"/>
              <a:gd name="T20" fmla="*/ 296 w 326"/>
              <a:gd name="T21" fmla="*/ 278 h 325"/>
              <a:gd name="T22" fmla="*/ 272 w 326"/>
              <a:gd name="T23" fmla="*/ 281 h 325"/>
              <a:gd name="T24" fmla="*/ 276 w 326"/>
              <a:gd name="T25" fmla="*/ 283 h 325"/>
              <a:gd name="T26" fmla="*/ 77 w 326"/>
              <a:gd name="T27" fmla="*/ 320 h 325"/>
              <a:gd name="T28" fmla="*/ 76 w 326"/>
              <a:gd name="T29" fmla="*/ 324 h 325"/>
              <a:gd name="T30" fmla="*/ 55 w 326"/>
              <a:gd name="T31" fmla="*/ 303 h 325"/>
              <a:gd name="T32" fmla="*/ 45 w 326"/>
              <a:gd name="T33" fmla="*/ 303 h 325"/>
              <a:gd name="T34" fmla="*/ 48 w 326"/>
              <a:gd name="T35" fmla="*/ 293 h 325"/>
              <a:gd name="T36" fmla="*/ 54 w 326"/>
              <a:gd name="T37" fmla="*/ 290 h 325"/>
              <a:gd name="T38" fmla="*/ 52 w 326"/>
              <a:gd name="T39" fmla="*/ 276 h 325"/>
              <a:gd name="T40" fmla="*/ 42 w 326"/>
              <a:gd name="T41" fmla="*/ 272 h 325"/>
              <a:gd name="T42" fmla="*/ 44 w 326"/>
              <a:gd name="T43" fmla="*/ 266 h 325"/>
              <a:gd name="T44" fmla="*/ 12 w 326"/>
              <a:gd name="T45" fmla="*/ 100 h 325"/>
              <a:gd name="T46" fmla="*/ 1 w 326"/>
              <a:gd name="T47" fmla="*/ 93 h 325"/>
              <a:gd name="T48" fmla="*/ 23 w 326"/>
              <a:gd name="T49" fmla="*/ 88 h 325"/>
              <a:gd name="T50" fmla="*/ 21 w 326"/>
              <a:gd name="T51" fmla="*/ 79 h 325"/>
              <a:gd name="T52" fmla="*/ 28 w 326"/>
              <a:gd name="T53" fmla="*/ 77 h 325"/>
              <a:gd name="T54" fmla="*/ 31 w 326"/>
              <a:gd name="T55" fmla="*/ 85 h 325"/>
              <a:gd name="T56" fmla="*/ 94 w 326"/>
              <a:gd name="T57" fmla="*/ 68 h 325"/>
              <a:gd name="T58" fmla="*/ 95 w 326"/>
              <a:gd name="T59" fmla="*/ 24 h 325"/>
              <a:gd name="T60" fmla="*/ 150 w 326"/>
              <a:gd name="T61" fmla="*/ 54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26" h="325">
                <a:moveTo>
                  <a:pt x="150" y="54"/>
                </a:moveTo>
                <a:cubicBezTo>
                  <a:pt x="174" y="46"/>
                  <a:pt x="203" y="45"/>
                  <a:pt x="226" y="36"/>
                </a:cubicBezTo>
                <a:cubicBezTo>
                  <a:pt x="238" y="43"/>
                  <a:pt x="265" y="26"/>
                  <a:pt x="272" y="42"/>
                </a:cubicBezTo>
                <a:cubicBezTo>
                  <a:pt x="265" y="42"/>
                  <a:pt x="258" y="40"/>
                  <a:pt x="248" y="42"/>
                </a:cubicBezTo>
                <a:cubicBezTo>
                  <a:pt x="242" y="60"/>
                  <a:pt x="247" y="80"/>
                  <a:pt x="251" y="97"/>
                </a:cubicBezTo>
                <a:cubicBezTo>
                  <a:pt x="262" y="151"/>
                  <a:pt x="282" y="203"/>
                  <a:pt x="306" y="245"/>
                </a:cubicBezTo>
                <a:cubicBezTo>
                  <a:pt x="309" y="245"/>
                  <a:pt x="311" y="245"/>
                  <a:pt x="313" y="246"/>
                </a:cubicBezTo>
                <a:cubicBezTo>
                  <a:pt x="314" y="251"/>
                  <a:pt x="316" y="254"/>
                  <a:pt x="316" y="260"/>
                </a:cubicBezTo>
                <a:cubicBezTo>
                  <a:pt x="319" y="263"/>
                  <a:pt x="324" y="258"/>
                  <a:pt x="326" y="260"/>
                </a:cubicBezTo>
                <a:cubicBezTo>
                  <a:pt x="325" y="267"/>
                  <a:pt x="306" y="269"/>
                  <a:pt x="298" y="269"/>
                </a:cubicBezTo>
                <a:cubicBezTo>
                  <a:pt x="300" y="271"/>
                  <a:pt x="297" y="274"/>
                  <a:pt x="296" y="278"/>
                </a:cubicBezTo>
                <a:cubicBezTo>
                  <a:pt x="287" y="279"/>
                  <a:pt x="283" y="281"/>
                  <a:pt x="272" y="281"/>
                </a:cubicBezTo>
                <a:cubicBezTo>
                  <a:pt x="272" y="284"/>
                  <a:pt x="274" y="283"/>
                  <a:pt x="276" y="283"/>
                </a:cubicBezTo>
                <a:cubicBezTo>
                  <a:pt x="208" y="294"/>
                  <a:pt x="142" y="309"/>
                  <a:pt x="77" y="320"/>
                </a:cubicBezTo>
                <a:cubicBezTo>
                  <a:pt x="75" y="320"/>
                  <a:pt x="79" y="323"/>
                  <a:pt x="76" y="324"/>
                </a:cubicBezTo>
                <a:cubicBezTo>
                  <a:pt x="61" y="325"/>
                  <a:pt x="60" y="312"/>
                  <a:pt x="55" y="303"/>
                </a:cubicBezTo>
                <a:cubicBezTo>
                  <a:pt x="51" y="301"/>
                  <a:pt x="49" y="306"/>
                  <a:pt x="45" y="303"/>
                </a:cubicBezTo>
                <a:cubicBezTo>
                  <a:pt x="46" y="299"/>
                  <a:pt x="51" y="299"/>
                  <a:pt x="48" y="293"/>
                </a:cubicBezTo>
                <a:cubicBezTo>
                  <a:pt x="51" y="293"/>
                  <a:pt x="52" y="291"/>
                  <a:pt x="54" y="290"/>
                </a:cubicBezTo>
                <a:cubicBezTo>
                  <a:pt x="52" y="286"/>
                  <a:pt x="53" y="280"/>
                  <a:pt x="52" y="276"/>
                </a:cubicBezTo>
                <a:cubicBezTo>
                  <a:pt x="50" y="274"/>
                  <a:pt x="46" y="273"/>
                  <a:pt x="42" y="272"/>
                </a:cubicBezTo>
                <a:cubicBezTo>
                  <a:pt x="43" y="270"/>
                  <a:pt x="45" y="269"/>
                  <a:pt x="44" y="266"/>
                </a:cubicBezTo>
                <a:cubicBezTo>
                  <a:pt x="32" y="207"/>
                  <a:pt x="35" y="145"/>
                  <a:pt x="12" y="100"/>
                </a:cubicBezTo>
                <a:cubicBezTo>
                  <a:pt x="9" y="97"/>
                  <a:pt x="0" y="100"/>
                  <a:pt x="1" y="93"/>
                </a:cubicBezTo>
                <a:cubicBezTo>
                  <a:pt x="8" y="90"/>
                  <a:pt x="16" y="89"/>
                  <a:pt x="23" y="88"/>
                </a:cubicBezTo>
                <a:cubicBezTo>
                  <a:pt x="24" y="83"/>
                  <a:pt x="21" y="83"/>
                  <a:pt x="21" y="79"/>
                </a:cubicBezTo>
                <a:cubicBezTo>
                  <a:pt x="24" y="79"/>
                  <a:pt x="25" y="77"/>
                  <a:pt x="28" y="77"/>
                </a:cubicBezTo>
                <a:cubicBezTo>
                  <a:pt x="30" y="79"/>
                  <a:pt x="31" y="81"/>
                  <a:pt x="31" y="85"/>
                </a:cubicBezTo>
                <a:cubicBezTo>
                  <a:pt x="53" y="81"/>
                  <a:pt x="73" y="74"/>
                  <a:pt x="94" y="68"/>
                </a:cubicBezTo>
                <a:cubicBezTo>
                  <a:pt x="91" y="53"/>
                  <a:pt x="89" y="37"/>
                  <a:pt x="95" y="24"/>
                </a:cubicBezTo>
                <a:cubicBezTo>
                  <a:pt x="120" y="0"/>
                  <a:pt x="141" y="34"/>
                  <a:pt x="150" y="5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900"/>
          </a:p>
        </p:txBody>
      </p:sp>
      <p:sp>
        <p:nvSpPr>
          <p:cNvPr id="81" name="PA_任意多边形 5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814978" y="2007235"/>
            <a:ext cx="2142860" cy="2136078"/>
          </a:xfrm>
          <a:custGeom>
            <a:avLst/>
            <a:gdLst>
              <a:gd name="T0" fmla="*/ 150 w 326"/>
              <a:gd name="T1" fmla="*/ 54 h 325"/>
              <a:gd name="T2" fmla="*/ 226 w 326"/>
              <a:gd name="T3" fmla="*/ 36 h 325"/>
              <a:gd name="T4" fmla="*/ 272 w 326"/>
              <a:gd name="T5" fmla="*/ 42 h 325"/>
              <a:gd name="T6" fmla="*/ 248 w 326"/>
              <a:gd name="T7" fmla="*/ 42 h 325"/>
              <a:gd name="T8" fmla="*/ 251 w 326"/>
              <a:gd name="T9" fmla="*/ 97 h 325"/>
              <a:gd name="T10" fmla="*/ 306 w 326"/>
              <a:gd name="T11" fmla="*/ 245 h 325"/>
              <a:gd name="T12" fmla="*/ 313 w 326"/>
              <a:gd name="T13" fmla="*/ 246 h 325"/>
              <a:gd name="T14" fmla="*/ 316 w 326"/>
              <a:gd name="T15" fmla="*/ 260 h 325"/>
              <a:gd name="T16" fmla="*/ 326 w 326"/>
              <a:gd name="T17" fmla="*/ 260 h 325"/>
              <a:gd name="T18" fmla="*/ 298 w 326"/>
              <a:gd name="T19" fmla="*/ 269 h 325"/>
              <a:gd name="T20" fmla="*/ 296 w 326"/>
              <a:gd name="T21" fmla="*/ 278 h 325"/>
              <a:gd name="T22" fmla="*/ 272 w 326"/>
              <a:gd name="T23" fmla="*/ 281 h 325"/>
              <a:gd name="T24" fmla="*/ 276 w 326"/>
              <a:gd name="T25" fmla="*/ 283 h 325"/>
              <a:gd name="T26" fmla="*/ 77 w 326"/>
              <a:gd name="T27" fmla="*/ 320 h 325"/>
              <a:gd name="T28" fmla="*/ 76 w 326"/>
              <a:gd name="T29" fmla="*/ 324 h 325"/>
              <a:gd name="T30" fmla="*/ 55 w 326"/>
              <a:gd name="T31" fmla="*/ 303 h 325"/>
              <a:gd name="T32" fmla="*/ 45 w 326"/>
              <a:gd name="T33" fmla="*/ 303 h 325"/>
              <a:gd name="T34" fmla="*/ 48 w 326"/>
              <a:gd name="T35" fmla="*/ 293 h 325"/>
              <a:gd name="T36" fmla="*/ 54 w 326"/>
              <a:gd name="T37" fmla="*/ 290 h 325"/>
              <a:gd name="T38" fmla="*/ 52 w 326"/>
              <a:gd name="T39" fmla="*/ 276 h 325"/>
              <a:gd name="T40" fmla="*/ 42 w 326"/>
              <a:gd name="T41" fmla="*/ 272 h 325"/>
              <a:gd name="T42" fmla="*/ 44 w 326"/>
              <a:gd name="T43" fmla="*/ 266 h 325"/>
              <a:gd name="T44" fmla="*/ 12 w 326"/>
              <a:gd name="T45" fmla="*/ 100 h 325"/>
              <a:gd name="T46" fmla="*/ 1 w 326"/>
              <a:gd name="T47" fmla="*/ 93 h 325"/>
              <a:gd name="T48" fmla="*/ 23 w 326"/>
              <a:gd name="T49" fmla="*/ 88 h 325"/>
              <a:gd name="T50" fmla="*/ 21 w 326"/>
              <a:gd name="T51" fmla="*/ 79 h 325"/>
              <a:gd name="T52" fmla="*/ 28 w 326"/>
              <a:gd name="T53" fmla="*/ 77 h 325"/>
              <a:gd name="T54" fmla="*/ 31 w 326"/>
              <a:gd name="T55" fmla="*/ 85 h 325"/>
              <a:gd name="T56" fmla="*/ 94 w 326"/>
              <a:gd name="T57" fmla="*/ 68 h 325"/>
              <a:gd name="T58" fmla="*/ 95 w 326"/>
              <a:gd name="T59" fmla="*/ 24 h 325"/>
              <a:gd name="T60" fmla="*/ 150 w 326"/>
              <a:gd name="T61" fmla="*/ 54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26" h="325">
                <a:moveTo>
                  <a:pt x="150" y="54"/>
                </a:moveTo>
                <a:cubicBezTo>
                  <a:pt x="174" y="46"/>
                  <a:pt x="203" y="45"/>
                  <a:pt x="226" y="36"/>
                </a:cubicBezTo>
                <a:cubicBezTo>
                  <a:pt x="238" y="43"/>
                  <a:pt x="265" y="26"/>
                  <a:pt x="272" y="42"/>
                </a:cubicBezTo>
                <a:cubicBezTo>
                  <a:pt x="265" y="42"/>
                  <a:pt x="258" y="40"/>
                  <a:pt x="248" y="42"/>
                </a:cubicBezTo>
                <a:cubicBezTo>
                  <a:pt x="242" y="60"/>
                  <a:pt x="247" y="80"/>
                  <a:pt x="251" y="97"/>
                </a:cubicBezTo>
                <a:cubicBezTo>
                  <a:pt x="262" y="151"/>
                  <a:pt x="282" y="203"/>
                  <a:pt x="306" y="245"/>
                </a:cubicBezTo>
                <a:cubicBezTo>
                  <a:pt x="309" y="245"/>
                  <a:pt x="311" y="245"/>
                  <a:pt x="313" y="246"/>
                </a:cubicBezTo>
                <a:cubicBezTo>
                  <a:pt x="314" y="251"/>
                  <a:pt x="316" y="254"/>
                  <a:pt x="316" y="260"/>
                </a:cubicBezTo>
                <a:cubicBezTo>
                  <a:pt x="319" y="263"/>
                  <a:pt x="324" y="258"/>
                  <a:pt x="326" y="260"/>
                </a:cubicBezTo>
                <a:cubicBezTo>
                  <a:pt x="325" y="267"/>
                  <a:pt x="306" y="269"/>
                  <a:pt x="298" y="269"/>
                </a:cubicBezTo>
                <a:cubicBezTo>
                  <a:pt x="300" y="271"/>
                  <a:pt x="297" y="274"/>
                  <a:pt x="296" y="278"/>
                </a:cubicBezTo>
                <a:cubicBezTo>
                  <a:pt x="287" y="279"/>
                  <a:pt x="283" y="281"/>
                  <a:pt x="272" y="281"/>
                </a:cubicBezTo>
                <a:cubicBezTo>
                  <a:pt x="272" y="284"/>
                  <a:pt x="274" y="283"/>
                  <a:pt x="276" y="283"/>
                </a:cubicBezTo>
                <a:cubicBezTo>
                  <a:pt x="208" y="294"/>
                  <a:pt x="142" y="309"/>
                  <a:pt x="77" y="320"/>
                </a:cubicBezTo>
                <a:cubicBezTo>
                  <a:pt x="75" y="320"/>
                  <a:pt x="79" y="323"/>
                  <a:pt x="76" y="324"/>
                </a:cubicBezTo>
                <a:cubicBezTo>
                  <a:pt x="61" y="325"/>
                  <a:pt x="60" y="312"/>
                  <a:pt x="55" y="303"/>
                </a:cubicBezTo>
                <a:cubicBezTo>
                  <a:pt x="51" y="301"/>
                  <a:pt x="49" y="306"/>
                  <a:pt x="45" y="303"/>
                </a:cubicBezTo>
                <a:cubicBezTo>
                  <a:pt x="46" y="299"/>
                  <a:pt x="51" y="299"/>
                  <a:pt x="48" y="293"/>
                </a:cubicBezTo>
                <a:cubicBezTo>
                  <a:pt x="51" y="293"/>
                  <a:pt x="52" y="291"/>
                  <a:pt x="54" y="290"/>
                </a:cubicBezTo>
                <a:cubicBezTo>
                  <a:pt x="52" y="286"/>
                  <a:pt x="53" y="280"/>
                  <a:pt x="52" y="276"/>
                </a:cubicBezTo>
                <a:cubicBezTo>
                  <a:pt x="50" y="274"/>
                  <a:pt x="46" y="273"/>
                  <a:pt x="42" y="272"/>
                </a:cubicBezTo>
                <a:cubicBezTo>
                  <a:pt x="43" y="270"/>
                  <a:pt x="45" y="269"/>
                  <a:pt x="44" y="266"/>
                </a:cubicBezTo>
                <a:cubicBezTo>
                  <a:pt x="32" y="207"/>
                  <a:pt x="35" y="145"/>
                  <a:pt x="12" y="100"/>
                </a:cubicBezTo>
                <a:cubicBezTo>
                  <a:pt x="9" y="97"/>
                  <a:pt x="0" y="100"/>
                  <a:pt x="1" y="93"/>
                </a:cubicBezTo>
                <a:cubicBezTo>
                  <a:pt x="8" y="90"/>
                  <a:pt x="16" y="89"/>
                  <a:pt x="23" y="88"/>
                </a:cubicBezTo>
                <a:cubicBezTo>
                  <a:pt x="24" y="83"/>
                  <a:pt x="21" y="83"/>
                  <a:pt x="21" y="79"/>
                </a:cubicBezTo>
                <a:cubicBezTo>
                  <a:pt x="24" y="79"/>
                  <a:pt x="25" y="77"/>
                  <a:pt x="28" y="77"/>
                </a:cubicBezTo>
                <a:cubicBezTo>
                  <a:pt x="30" y="79"/>
                  <a:pt x="31" y="81"/>
                  <a:pt x="31" y="85"/>
                </a:cubicBezTo>
                <a:cubicBezTo>
                  <a:pt x="53" y="81"/>
                  <a:pt x="73" y="74"/>
                  <a:pt x="94" y="68"/>
                </a:cubicBezTo>
                <a:cubicBezTo>
                  <a:pt x="91" y="53"/>
                  <a:pt x="89" y="37"/>
                  <a:pt x="95" y="24"/>
                </a:cubicBezTo>
                <a:cubicBezTo>
                  <a:pt x="120" y="0"/>
                  <a:pt x="141" y="34"/>
                  <a:pt x="150" y="5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900"/>
          </a:p>
        </p:txBody>
      </p:sp>
      <p:sp>
        <p:nvSpPr>
          <p:cNvPr id="83" name="PA_任意多边形 5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6234161" y="2007235"/>
            <a:ext cx="2142860" cy="2136078"/>
          </a:xfrm>
          <a:custGeom>
            <a:avLst/>
            <a:gdLst>
              <a:gd name="T0" fmla="*/ 150 w 326"/>
              <a:gd name="T1" fmla="*/ 54 h 325"/>
              <a:gd name="T2" fmla="*/ 226 w 326"/>
              <a:gd name="T3" fmla="*/ 36 h 325"/>
              <a:gd name="T4" fmla="*/ 272 w 326"/>
              <a:gd name="T5" fmla="*/ 42 h 325"/>
              <a:gd name="T6" fmla="*/ 248 w 326"/>
              <a:gd name="T7" fmla="*/ 42 h 325"/>
              <a:gd name="T8" fmla="*/ 251 w 326"/>
              <a:gd name="T9" fmla="*/ 97 h 325"/>
              <a:gd name="T10" fmla="*/ 306 w 326"/>
              <a:gd name="T11" fmla="*/ 245 h 325"/>
              <a:gd name="T12" fmla="*/ 313 w 326"/>
              <a:gd name="T13" fmla="*/ 246 h 325"/>
              <a:gd name="T14" fmla="*/ 316 w 326"/>
              <a:gd name="T15" fmla="*/ 260 h 325"/>
              <a:gd name="T16" fmla="*/ 326 w 326"/>
              <a:gd name="T17" fmla="*/ 260 h 325"/>
              <a:gd name="T18" fmla="*/ 298 w 326"/>
              <a:gd name="T19" fmla="*/ 269 h 325"/>
              <a:gd name="T20" fmla="*/ 296 w 326"/>
              <a:gd name="T21" fmla="*/ 278 h 325"/>
              <a:gd name="T22" fmla="*/ 272 w 326"/>
              <a:gd name="T23" fmla="*/ 281 h 325"/>
              <a:gd name="T24" fmla="*/ 276 w 326"/>
              <a:gd name="T25" fmla="*/ 283 h 325"/>
              <a:gd name="T26" fmla="*/ 77 w 326"/>
              <a:gd name="T27" fmla="*/ 320 h 325"/>
              <a:gd name="T28" fmla="*/ 76 w 326"/>
              <a:gd name="T29" fmla="*/ 324 h 325"/>
              <a:gd name="T30" fmla="*/ 55 w 326"/>
              <a:gd name="T31" fmla="*/ 303 h 325"/>
              <a:gd name="T32" fmla="*/ 45 w 326"/>
              <a:gd name="T33" fmla="*/ 303 h 325"/>
              <a:gd name="T34" fmla="*/ 48 w 326"/>
              <a:gd name="T35" fmla="*/ 293 h 325"/>
              <a:gd name="T36" fmla="*/ 54 w 326"/>
              <a:gd name="T37" fmla="*/ 290 h 325"/>
              <a:gd name="T38" fmla="*/ 52 w 326"/>
              <a:gd name="T39" fmla="*/ 276 h 325"/>
              <a:gd name="T40" fmla="*/ 42 w 326"/>
              <a:gd name="T41" fmla="*/ 272 h 325"/>
              <a:gd name="T42" fmla="*/ 44 w 326"/>
              <a:gd name="T43" fmla="*/ 266 h 325"/>
              <a:gd name="T44" fmla="*/ 12 w 326"/>
              <a:gd name="T45" fmla="*/ 100 h 325"/>
              <a:gd name="T46" fmla="*/ 1 w 326"/>
              <a:gd name="T47" fmla="*/ 93 h 325"/>
              <a:gd name="T48" fmla="*/ 23 w 326"/>
              <a:gd name="T49" fmla="*/ 88 h 325"/>
              <a:gd name="T50" fmla="*/ 21 w 326"/>
              <a:gd name="T51" fmla="*/ 79 h 325"/>
              <a:gd name="T52" fmla="*/ 28 w 326"/>
              <a:gd name="T53" fmla="*/ 77 h 325"/>
              <a:gd name="T54" fmla="*/ 31 w 326"/>
              <a:gd name="T55" fmla="*/ 85 h 325"/>
              <a:gd name="T56" fmla="*/ 94 w 326"/>
              <a:gd name="T57" fmla="*/ 68 h 325"/>
              <a:gd name="T58" fmla="*/ 95 w 326"/>
              <a:gd name="T59" fmla="*/ 24 h 325"/>
              <a:gd name="T60" fmla="*/ 150 w 326"/>
              <a:gd name="T61" fmla="*/ 54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26" h="325">
                <a:moveTo>
                  <a:pt x="150" y="54"/>
                </a:moveTo>
                <a:cubicBezTo>
                  <a:pt x="174" y="46"/>
                  <a:pt x="203" y="45"/>
                  <a:pt x="226" y="36"/>
                </a:cubicBezTo>
                <a:cubicBezTo>
                  <a:pt x="238" y="43"/>
                  <a:pt x="265" y="26"/>
                  <a:pt x="272" y="42"/>
                </a:cubicBezTo>
                <a:cubicBezTo>
                  <a:pt x="265" y="42"/>
                  <a:pt x="258" y="40"/>
                  <a:pt x="248" y="42"/>
                </a:cubicBezTo>
                <a:cubicBezTo>
                  <a:pt x="242" y="60"/>
                  <a:pt x="247" y="80"/>
                  <a:pt x="251" y="97"/>
                </a:cubicBezTo>
                <a:cubicBezTo>
                  <a:pt x="262" y="151"/>
                  <a:pt x="282" y="203"/>
                  <a:pt x="306" y="245"/>
                </a:cubicBezTo>
                <a:cubicBezTo>
                  <a:pt x="309" y="245"/>
                  <a:pt x="311" y="245"/>
                  <a:pt x="313" y="246"/>
                </a:cubicBezTo>
                <a:cubicBezTo>
                  <a:pt x="314" y="251"/>
                  <a:pt x="316" y="254"/>
                  <a:pt x="316" y="260"/>
                </a:cubicBezTo>
                <a:cubicBezTo>
                  <a:pt x="319" y="263"/>
                  <a:pt x="324" y="258"/>
                  <a:pt x="326" y="260"/>
                </a:cubicBezTo>
                <a:cubicBezTo>
                  <a:pt x="325" y="267"/>
                  <a:pt x="306" y="269"/>
                  <a:pt x="298" y="269"/>
                </a:cubicBezTo>
                <a:cubicBezTo>
                  <a:pt x="300" y="271"/>
                  <a:pt x="297" y="274"/>
                  <a:pt x="296" y="278"/>
                </a:cubicBezTo>
                <a:cubicBezTo>
                  <a:pt x="287" y="279"/>
                  <a:pt x="283" y="281"/>
                  <a:pt x="272" y="281"/>
                </a:cubicBezTo>
                <a:cubicBezTo>
                  <a:pt x="272" y="284"/>
                  <a:pt x="274" y="283"/>
                  <a:pt x="276" y="283"/>
                </a:cubicBezTo>
                <a:cubicBezTo>
                  <a:pt x="208" y="294"/>
                  <a:pt x="142" y="309"/>
                  <a:pt x="77" y="320"/>
                </a:cubicBezTo>
                <a:cubicBezTo>
                  <a:pt x="75" y="320"/>
                  <a:pt x="79" y="323"/>
                  <a:pt x="76" y="324"/>
                </a:cubicBezTo>
                <a:cubicBezTo>
                  <a:pt x="61" y="325"/>
                  <a:pt x="60" y="312"/>
                  <a:pt x="55" y="303"/>
                </a:cubicBezTo>
                <a:cubicBezTo>
                  <a:pt x="51" y="301"/>
                  <a:pt x="49" y="306"/>
                  <a:pt x="45" y="303"/>
                </a:cubicBezTo>
                <a:cubicBezTo>
                  <a:pt x="46" y="299"/>
                  <a:pt x="51" y="299"/>
                  <a:pt x="48" y="293"/>
                </a:cubicBezTo>
                <a:cubicBezTo>
                  <a:pt x="51" y="293"/>
                  <a:pt x="52" y="291"/>
                  <a:pt x="54" y="290"/>
                </a:cubicBezTo>
                <a:cubicBezTo>
                  <a:pt x="52" y="286"/>
                  <a:pt x="53" y="280"/>
                  <a:pt x="52" y="276"/>
                </a:cubicBezTo>
                <a:cubicBezTo>
                  <a:pt x="50" y="274"/>
                  <a:pt x="46" y="273"/>
                  <a:pt x="42" y="272"/>
                </a:cubicBezTo>
                <a:cubicBezTo>
                  <a:pt x="43" y="270"/>
                  <a:pt x="45" y="269"/>
                  <a:pt x="44" y="266"/>
                </a:cubicBezTo>
                <a:cubicBezTo>
                  <a:pt x="32" y="207"/>
                  <a:pt x="35" y="145"/>
                  <a:pt x="12" y="100"/>
                </a:cubicBezTo>
                <a:cubicBezTo>
                  <a:pt x="9" y="97"/>
                  <a:pt x="0" y="100"/>
                  <a:pt x="1" y="93"/>
                </a:cubicBezTo>
                <a:cubicBezTo>
                  <a:pt x="8" y="90"/>
                  <a:pt x="16" y="89"/>
                  <a:pt x="23" y="88"/>
                </a:cubicBezTo>
                <a:cubicBezTo>
                  <a:pt x="24" y="83"/>
                  <a:pt x="21" y="83"/>
                  <a:pt x="21" y="79"/>
                </a:cubicBezTo>
                <a:cubicBezTo>
                  <a:pt x="24" y="79"/>
                  <a:pt x="25" y="77"/>
                  <a:pt x="28" y="77"/>
                </a:cubicBezTo>
                <a:cubicBezTo>
                  <a:pt x="30" y="79"/>
                  <a:pt x="31" y="81"/>
                  <a:pt x="31" y="85"/>
                </a:cubicBezTo>
                <a:cubicBezTo>
                  <a:pt x="53" y="81"/>
                  <a:pt x="73" y="74"/>
                  <a:pt x="94" y="68"/>
                </a:cubicBezTo>
                <a:cubicBezTo>
                  <a:pt x="91" y="53"/>
                  <a:pt x="89" y="37"/>
                  <a:pt x="95" y="24"/>
                </a:cubicBezTo>
                <a:cubicBezTo>
                  <a:pt x="120" y="0"/>
                  <a:pt x="141" y="34"/>
                  <a:pt x="150" y="5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900"/>
          </a:p>
        </p:txBody>
      </p:sp>
      <p:sp>
        <p:nvSpPr>
          <p:cNvPr id="85" name="PA_任意多边形 5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653343" y="2007235"/>
            <a:ext cx="2142860" cy="2136078"/>
          </a:xfrm>
          <a:custGeom>
            <a:avLst/>
            <a:gdLst>
              <a:gd name="T0" fmla="*/ 150 w 326"/>
              <a:gd name="T1" fmla="*/ 54 h 325"/>
              <a:gd name="T2" fmla="*/ 226 w 326"/>
              <a:gd name="T3" fmla="*/ 36 h 325"/>
              <a:gd name="T4" fmla="*/ 272 w 326"/>
              <a:gd name="T5" fmla="*/ 42 h 325"/>
              <a:gd name="T6" fmla="*/ 248 w 326"/>
              <a:gd name="T7" fmla="*/ 42 h 325"/>
              <a:gd name="T8" fmla="*/ 251 w 326"/>
              <a:gd name="T9" fmla="*/ 97 h 325"/>
              <a:gd name="T10" fmla="*/ 306 w 326"/>
              <a:gd name="T11" fmla="*/ 245 h 325"/>
              <a:gd name="T12" fmla="*/ 313 w 326"/>
              <a:gd name="T13" fmla="*/ 246 h 325"/>
              <a:gd name="T14" fmla="*/ 316 w 326"/>
              <a:gd name="T15" fmla="*/ 260 h 325"/>
              <a:gd name="T16" fmla="*/ 326 w 326"/>
              <a:gd name="T17" fmla="*/ 260 h 325"/>
              <a:gd name="T18" fmla="*/ 298 w 326"/>
              <a:gd name="T19" fmla="*/ 269 h 325"/>
              <a:gd name="T20" fmla="*/ 296 w 326"/>
              <a:gd name="T21" fmla="*/ 278 h 325"/>
              <a:gd name="T22" fmla="*/ 272 w 326"/>
              <a:gd name="T23" fmla="*/ 281 h 325"/>
              <a:gd name="T24" fmla="*/ 276 w 326"/>
              <a:gd name="T25" fmla="*/ 283 h 325"/>
              <a:gd name="T26" fmla="*/ 77 w 326"/>
              <a:gd name="T27" fmla="*/ 320 h 325"/>
              <a:gd name="T28" fmla="*/ 76 w 326"/>
              <a:gd name="T29" fmla="*/ 324 h 325"/>
              <a:gd name="T30" fmla="*/ 55 w 326"/>
              <a:gd name="T31" fmla="*/ 303 h 325"/>
              <a:gd name="T32" fmla="*/ 45 w 326"/>
              <a:gd name="T33" fmla="*/ 303 h 325"/>
              <a:gd name="T34" fmla="*/ 48 w 326"/>
              <a:gd name="T35" fmla="*/ 293 h 325"/>
              <a:gd name="T36" fmla="*/ 54 w 326"/>
              <a:gd name="T37" fmla="*/ 290 h 325"/>
              <a:gd name="T38" fmla="*/ 52 w 326"/>
              <a:gd name="T39" fmla="*/ 276 h 325"/>
              <a:gd name="T40" fmla="*/ 42 w 326"/>
              <a:gd name="T41" fmla="*/ 272 h 325"/>
              <a:gd name="T42" fmla="*/ 44 w 326"/>
              <a:gd name="T43" fmla="*/ 266 h 325"/>
              <a:gd name="T44" fmla="*/ 12 w 326"/>
              <a:gd name="T45" fmla="*/ 100 h 325"/>
              <a:gd name="T46" fmla="*/ 1 w 326"/>
              <a:gd name="T47" fmla="*/ 93 h 325"/>
              <a:gd name="T48" fmla="*/ 23 w 326"/>
              <a:gd name="T49" fmla="*/ 88 h 325"/>
              <a:gd name="T50" fmla="*/ 21 w 326"/>
              <a:gd name="T51" fmla="*/ 79 h 325"/>
              <a:gd name="T52" fmla="*/ 28 w 326"/>
              <a:gd name="T53" fmla="*/ 77 h 325"/>
              <a:gd name="T54" fmla="*/ 31 w 326"/>
              <a:gd name="T55" fmla="*/ 85 h 325"/>
              <a:gd name="T56" fmla="*/ 94 w 326"/>
              <a:gd name="T57" fmla="*/ 68 h 325"/>
              <a:gd name="T58" fmla="*/ 95 w 326"/>
              <a:gd name="T59" fmla="*/ 24 h 325"/>
              <a:gd name="T60" fmla="*/ 150 w 326"/>
              <a:gd name="T61" fmla="*/ 54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26" h="325">
                <a:moveTo>
                  <a:pt x="150" y="54"/>
                </a:moveTo>
                <a:cubicBezTo>
                  <a:pt x="174" y="46"/>
                  <a:pt x="203" y="45"/>
                  <a:pt x="226" y="36"/>
                </a:cubicBezTo>
                <a:cubicBezTo>
                  <a:pt x="238" y="43"/>
                  <a:pt x="265" y="26"/>
                  <a:pt x="272" y="42"/>
                </a:cubicBezTo>
                <a:cubicBezTo>
                  <a:pt x="265" y="42"/>
                  <a:pt x="258" y="40"/>
                  <a:pt x="248" y="42"/>
                </a:cubicBezTo>
                <a:cubicBezTo>
                  <a:pt x="242" y="60"/>
                  <a:pt x="247" y="80"/>
                  <a:pt x="251" y="97"/>
                </a:cubicBezTo>
                <a:cubicBezTo>
                  <a:pt x="262" y="151"/>
                  <a:pt x="282" y="203"/>
                  <a:pt x="306" y="245"/>
                </a:cubicBezTo>
                <a:cubicBezTo>
                  <a:pt x="309" y="245"/>
                  <a:pt x="311" y="245"/>
                  <a:pt x="313" y="246"/>
                </a:cubicBezTo>
                <a:cubicBezTo>
                  <a:pt x="314" y="251"/>
                  <a:pt x="316" y="254"/>
                  <a:pt x="316" y="260"/>
                </a:cubicBezTo>
                <a:cubicBezTo>
                  <a:pt x="319" y="263"/>
                  <a:pt x="324" y="258"/>
                  <a:pt x="326" y="260"/>
                </a:cubicBezTo>
                <a:cubicBezTo>
                  <a:pt x="325" y="267"/>
                  <a:pt x="306" y="269"/>
                  <a:pt x="298" y="269"/>
                </a:cubicBezTo>
                <a:cubicBezTo>
                  <a:pt x="300" y="271"/>
                  <a:pt x="297" y="274"/>
                  <a:pt x="296" y="278"/>
                </a:cubicBezTo>
                <a:cubicBezTo>
                  <a:pt x="287" y="279"/>
                  <a:pt x="283" y="281"/>
                  <a:pt x="272" y="281"/>
                </a:cubicBezTo>
                <a:cubicBezTo>
                  <a:pt x="272" y="284"/>
                  <a:pt x="274" y="283"/>
                  <a:pt x="276" y="283"/>
                </a:cubicBezTo>
                <a:cubicBezTo>
                  <a:pt x="208" y="294"/>
                  <a:pt x="142" y="309"/>
                  <a:pt x="77" y="320"/>
                </a:cubicBezTo>
                <a:cubicBezTo>
                  <a:pt x="75" y="320"/>
                  <a:pt x="79" y="323"/>
                  <a:pt x="76" y="324"/>
                </a:cubicBezTo>
                <a:cubicBezTo>
                  <a:pt x="61" y="325"/>
                  <a:pt x="60" y="312"/>
                  <a:pt x="55" y="303"/>
                </a:cubicBezTo>
                <a:cubicBezTo>
                  <a:pt x="51" y="301"/>
                  <a:pt x="49" y="306"/>
                  <a:pt x="45" y="303"/>
                </a:cubicBezTo>
                <a:cubicBezTo>
                  <a:pt x="46" y="299"/>
                  <a:pt x="51" y="299"/>
                  <a:pt x="48" y="293"/>
                </a:cubicBezTo>
                <a:cubicBezTo>
                  <a:pt x="51" y="293"/>
                  <a:pt x="52" y="291"/>
                  <a:pt x="54" y="290"/>
                </a:cubicBezTo>
                <a:cubicBezTo>
                  <a:pt x="52" y="286"/>
                  <a:pt x="53" y="280"/>
                  <a:pt x="52" y="276"/>
                </a:cubicBezTo>
                <a:cubicBezTo>
                  <a:pt x="50" y="274"/>
                  <a:pt x="46" y="273"/>
                  <a:pt x="42" y="272"/>
                </a:cubicBezTo>
                <a:cubicBezTo>
                  <a:pt x="43" y="270"/>
                  <a:pt x="45" y="269"/>
                  <a:pt x="44" y="266"/>
                </a:cubicBezTo>
                <a:cubicBezTo>
                  <a:pt x="32" y="207"/>
                  <a:pt x="35" y="145"/>
                  <a:pt x="12" y="100"/>
                </a:cubicBezTo>
                <a:cubicBezTo>
                  <a:pt x="9" y="97"/>
                  <a:pt x="0" y="100"/>
                  <a:pt x="1" y="93"/>
                </a:cubicBezTo>
                <a:cubicBezTo>
                  <a:pt x="8" y="90"/>
                  <a:pt x="16" y="89"/>
                  <a:pt x="23" y="88"/>
                </a:cubicBezTo>
                <a:cubicBezTo>
                  <a:pt x="24" y="83"/>
                  <a:pt x="21" y="83"/>
                  <a:pt x="21" y="79"/>
                </a:cubicBezTo>
                <a:cubicBezTo>
                  <a:pt x="24" y="79"/>
                  <a:pt x="25" y="77"/>
                  <a:pt x="28" y="77"/>
                </a:cubicBezTo>
                <a:cubicBezTo>
                  <a:pt x="30" y="79"/>
                  <a:pt x="31" y="81"/>
                  <a:pt x="31" y="85"/>
                </a:cubicBezTo>
                <a:cubicBezTo>
                  <a:pt x="53" y="81"/>
                  <a:pt x="73" y="74"/>
                  <a:pt x="94" y="68"/>
                </a:cubicBezTo>
                <a:cubicBezTo>
                  <a:pt x="91" y="53"/>
                  <a:pt x="89" y="37"/>
                  <a:pt x="95" y="24"/>
                </a:cubicBezTo>
                <a:cubicBezTo>
                  <a:pt x="120" y="0"/>
                  <a:pt x="141" y="34"/>
                  <a:pt x="150" y="5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900"/>
          </a:p>
        </p:txBody>
      </p:sp>
      <p:sp>
        <p:nvSpPr>
          <p:cNvPr id="2" name="PA_PicturePlaceholder 1"/>
          <p:cNvSpPr>
            <a:spLocks noGrp="1"/>
          </p:cNvSpPr>
          <p:nvPr>
            <p:ph type="pic" sz="quarter" idx="13"/>
            <p:custDataLst>
              <p:tags r:id="rId5"/>
            </p:custDataLst>
          </p:nvPr>
        </p:nvSpPr>
        <p:spPr/>
      </p:sp>
      <p:sp>
        <p:nvSpPr>
          <p:cNvPr id="3" name="PA_PicturePlaceholder 2"/>
          <p:cNvSpPr>
            <a:spLocks noGrp="1"/>
          </p:cNvSpPr>
          <p:nvPr>
            <p:ph type="pic" sz="quarter" idx="14"/>
            <p:custDataLst>
              <p:tags r:id="rId6"/>
            </p:custDataLst>
          </p:nvPr>
        </p:nvSpPr>
        <p:spPr/>
      </p:sp>
      <p:sp>
        <p:nvSpPr>
          <p:cNvPr id="17" name="PA_PicturePlaceholder 16"/>
          <p:cNvSpPr>
            <a:spLocks noGrp="1"/>
          </p:cNvSpPr>
          <p:nvPr>
            <p:ph type="pic" sz="quarter" idx="15"/>
            <p:custDataLst>
              <p:tags r:id="rId7"/>
            </p:custDataLst>
          </p:nvPr>
        </p:nvSpPr>
        <p:spPr/>
      </p:sp>
      <p:sp>
        <p:nvSpPr>
          <p:cNvPr id="18" name="PA_PicturePlaceholder 17"/>
          <p:cNvSpPr>
            <a:spLocks noGrp="1"/>
          </p:cNvSpPr>
          <p:nvPr>
            <p:ph type="pic" sz="quarter" idx="16"/>
            <p:custDataLst>
              <p:tags r:id="rId8"/>
            </p:custDataLst>
          </p:nvPr>
        </p:nvSpPr>
        <p:spPr/>
      </p:sp>
      <p:grpSp>
        <p:nvGrpSpPr>
          <p:cNvPr id="4" name="19_6"/>
          <p:cNvGrpSpPr/>
          <p:nvPr>
            <p:custDataLst>
              <p:tags r:id="rId9"/>
            </p:custDataLst>
          </p:nvPr>
        </p:nvGrpSpPr>
        <p:grpSpPr>
          <a:xfrm>
            <a:off x="1287295" y="494675"/>
            <a:ext cx="648510" cy="752868"/>
            <a:chOff x="5957888" y="3260725"/>
            <a:chExt cx="276225" cy="320675"/>
          </a:xfrm>
          <a:solidFill>
            <a:schemeClr val="accent5"/>
          </a:solidFill>
        </p:grpSpPr>
        <p:sp>
          <p:nvSpPr>
            <p:cNvPr id="5" name="Freeform 40217"/>
            <p:cNvSpPr>
              <a:spLocks noEditPoints="1"/>
            </p:cNvSpPr>
            <p:nvPr/>
          </p:nvSpPr>
          <p:spPr bwMode="auto">
            <a:xfrm>
              <a:off x="5989638" y="3260725"/>
              <a:ext cx="244475" cy="258763"/>
            </a:xfrm>
            <a:custGeom>
              <a:avLst/>
              <a:gdLst>
                <a:gd name="T0" fmla="*/ 33 w 62"/>
                <a:gd name="T1" fmla="*/ 54 h 66"/>
                <a:gd name="T2" fmla="*/ 41 w 62"/>
                <a:gd name="T3" fmla="*/ 26 h 66"/>
                <a:gd name="T4" fmla="*/ 19 w 62"/>
                <a:gd name="T5" fmla="*/ 48 h 66"/>
                <a:gd name="T6" fmla="*/ 17 w 62"/>
                <a:gd name="T7" fmla="*/ 54 h 66"/>
                <a:gd name="T8" fmla="*/ 0 w 62"/>
                <a:gd name="T9" fmla="*/ 48 h 66"/>
                <a:gd name="T10" fmla="*/ 10 w 62"/>
                <a:gd name="T11" fmla="*/ 27 h 66"/>
                <a:gd name="T12" fmla="*/ 57 w 62"/>
                <a:gd name="T13" fmla="*/ 9 h 66"/>
                <a:gd name="T14" fmla="*/ 58 w 62"/>
                <a:gd name="T15" fmla="*/ 48 h 66"/>
                <a:gd name="T16" fmla="*/ 51 w 62"/>
                <a:gd name="T17" fmla="*/ 63 h 66"/>
                <a:gd name="T18" fmla="*/ 42 w 62"/>
                <a:gd name="T19" fmla="*/ 65 h 66"/>
                <a:gd name="T20" fmla="*/ 30 w 62"/>
                <a:gd name="T21" fmla="*/ 60 h 66"/>
                <a:gd name="T22" fmla="*/ 53 w 62"/>
                <a:gd name="T23" fmla="*/ 37 h 66"/>
                <a:gd name="T24" fmla="*/ 50 w 62"/>
                <a:gd name="T25" fmla="*/ 7 h 66"/>
                <a:gd name="T26" fmla="*/ 12 w 62"/>
                <a:gd name="T27" fmla="*/ 26 h 66"/>
                <a:gd name="T28" fmla="*/ 13 w 62"/>
                <a:gd name="T29" fmla="*/ 38 h 66"/>
                <a:gd name="T30" fmla="*/ 31 w 62"/>
                <a:gd name="T31" fmla="*/ 20 h 66"/>
                <a:gd name="T32" fmla="*/ 42 w 62"/>
                <a:gd name="T33" fmla="*/ 36 h 66"/>
                <a:gd name="T34" fmla="*/ 49 w 62"/>
                <a:gd name="T35" fmla="*/ 51 h 66"/>
                <a:gd name="T36" fmla="*/ 57 w 62"/>
                <a:gd name="T37" fmla="*/ 19 h 66"/>
                <a:gd name="T38" fmla="*/ 51 w 62"/>
                <a:gd name="T39" fmla="*/ 51 h 66"/>
                <a:gd name="T40" fmla="*/ 61 w 62"/>
                <a:gd name="T41" fmla="*/ 24 h 66"/>
                <a:gd name="T42" fmla="*/ 43 w 62"/>
                <a:gd name="T43" fmla="*/ 63 h 66"/>
                <a:gd name="T44" fmla="*/ 45 w 62"/>
                <a:gd name="T45" fmla="*/ 51 h 66"/>
                <a:gd name="T46" fmla="*/ 38 w 62"/>
                <a:gd name="T47" fmla="*/ 49 h 66"/>
                <a:gd name="T48" fmla="*/ 43 w 62"/>
                <a:gd name="T49" fmla="*/ 63 h 66"/>
                <a:gd name="T50" fmla="*/ 11 w 62"/>
                <a:gd name="T51" fmla="*/ 50 h 66"/>
                <a:gd name="T52" fmla="*/ 13 w 62"/>
                <a:gd name="T53" fmla="*/ 39 h 66"/>
                <a:gd name="T54" fmla="*/ 5 w 62"/>
                <a:gd name="T55" fmla="*/ 39 h 66"/>
                <a:gd name="T56" fmla="*/ 35 w 62"/>
                <a:gd name="T57" fmla="*/ 21 h 66"/>
                <a:gd name="T58" fmla="*/ 23 w 62"/>
                <a:gd name="T59" fmla="*/ 36 h 66"/>
                <a:gd name="T60" fmla="*/ 45 w 62"/>
                <a:gd name="T61" fmla="*/ 63 h 66"/>
                <a:gd name="T62" fmla="*/ 55 w 62"/>
                <a:gd name="T63" fmla="*/ 53 h 66"/>
                <a:gd name="T64" fmla="*/ 45 w 62"/>
                <a:gd name="T65" fmla="*/ 63 h 66"/>
                <a:gd name="T66" fmla="*/ 21 w 62"/>
                <a:gd name="T67" fmla="*/ 40 h 66"/>
                <a:gd name="T68" fmla="*/ 12 w 62"/>
                <a:gd name="T6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" h="66">
                  <a:moveTo>
                    <a:pt x="30" y="60"/>
                  </a:moveTo>
                  <a:cubicBezTo>
                    <a:pt x="31" y="58"/>
                    <a:pt x="32" y="56"/>
                    <a:pt x="33" y="54"/>
                  </a:cubicBezTo>
                  <a:cubicBezTo>
                    <a:pt x="38" y="47"/>
                    <a:pt x="41" y="39"/>
                    <a:pt x="42" y="31"/>
                  </a:cubicBezTo>
                  <a:cubicBezTo>
                    <a:pt x="42" y="29"/>
                    <a:pt x="42" y="28"/>
                    <a:pt x="41" y="26"/>
                  </a:cubicBezTo>
                  <a:cubicBezTo>
                    <a:pt x="40" y="21"/>
                    <a:pt x="36" y="21"/>
                    <a:pt x="33" y="25"/>
                  </a:cubicBezTo>
                  <a:cubicBezTo>
                    <a:pt x="27" y="31"/>
                    <a:pt x="22" y="39"/>
                    <a:pt x="19" y="48"/>
                  </a:cubicBezTo>
                  <a:cubicBezTo>
                    <a:pt x="18" y="49"/>
                    <a:pt x="18" y="50"/>
                    <a:pt x="18" y="51"/>
                  </a:cubicBezTo>
                  <a:cubicBezTo>
                    <a:pt x="18" y="52"/>
                    <a:pt x="17" y="53"/>
                    <a:pt x="17" y="54"/>
                  </a:cubicBezTo>
                  <a:cubicBezTo>
                    <a:pt x="15" y="52"/>
                    <a:pt x="13" y="52"/>
                    <a:pt x="11" y="53"/>
                  </a:cubicBezTo>
                  <a:cubicBezTo>
                    <a:pt x="9" y="50"/>
                    <a:pt x="4" y="50"/>
                    <a:pt x="0" y="48"/>
                  </a:cubicBezTo>
                  <a:cubicBezTo>
                    <a:pt x="1" y="45"/>
                    <a:pt x="3" y="41"/>
                    <a:pt x="4" y="38"/>
                  </a:cubicBezTo>
                  <a:cubicBezTo>
                    <a:pt x="6" y="34"/>
                    <a:pt x="8" y="30"/>
                    <a:pt x="10" y="27"/>
                  </a:cubicBezTo>
                  <a:cubicBezTo>
                    <a:pt x="13" y="19"/>
                    <a:pt x="19" y="13"/>
                    <a:pt x="25" y="8"/>
                  </a:cubicBezTo>
                  <a:cubicBezTo>
                    <a:pt x="35" y="0"/>
                    <a:pt x="50" y="2"/>
                    <a:pt x="57" y="9"/>
                  </a:cubicBezTo>
                  <a:cubicBezTo>
                    <a:pt x="61" y="14"/>
                    <a:pt x="62" y="20"/>
                    <a:pt x="62" y="27"/>
                  </a:cubicBezTo>
                  <a:cubicBezTo>
                    <a:pt x="62" y="34"/>
                    <a:pt x="60" y="41"/>
                    <a:pt x="58" y="48"/>
                  </a:cubicBezTo>
                  <a:cubicBezTo>
                    <a:pt x="56" y="53"/>
                    <a:pt x="53" y="57"/>
                    <a:pt x="51" y="62"/>
                  </a:cubicBezTo>
                  <a:cubicBezTo>
                    <a:pt x="51" y="62"/>
                    <a:pt x="51" y="63"/>
                    <a:pt x="51" y="63"/>
                  </a:cubicBezTo>
                  <a:cubicBezTo>
                    <a:pt x="51" y="64"/>
                    <a:pt x="50" y="65"/>
                    <a:pt x="50" y="66"/>
                  </a:cubicBezTo>
                  <a:cubicBezTo>
                    <a:pt x="47" y="66"/>
                    <a:pt x="44" y="66"/>
                    <a:pt x="42" y="65"/>
                  </a:cubicBezTo>
                  <a:cubicBezTo>
                    <a:pt x="40" y="63"/>
                    <a:pt x="37" y="62"/>
                    <a:pt x="35" y="61"/>
                  </a:cubicBezTo>
                  <a:cubicBezTo>
                    <a:pt x="33" y="61"/>
                    <a:pt x="32" y="60"/>
                    <a:pt x="30" y="60"/>
                  </a:cubicBezTo>
                  <a:close/>
                  <a:moveTo>
                    <a:pt x="49" y="51"/>
                  </a:moveTo>
                  <a:cubicBezTo>
                    <a:pt x="50" y="46"/>
                    <a:pt x="52" y="41"/>
                    <a:pt x="53" y="37"/>
                  </a:cubicBezTo>
                  <a:cubicBezTo>
                    <a:pt x="55" y="30"/>
                    <a:pt x="56" y="24"/>
                    <a:pt x="55" y="17"/>
                  </a:cubicBezTo>
                  <a:cubicBezTo>
                    <a:pt x="55" y="13"/>
                    <a:pt x="53" y="9"/>
                    <a:pt x="50" y="7"/>
                  </a:cubicBezTo>
                  <a:cubicBezTo>
                    <a:pt x="43" y="4"/>
                    <a:pt x="33" y="3"/>
                    <a:pt x="26" y="9"/>
                  </a:cubicBezTo>
                  <a:cubicBezTo>
                    <a:pt x="20" y="14"/>
                    <a:pt x="16" y="19"/>
                    <a:pt x="12" y="26"/>
                  </a:cubicBezTo>
                  <a:cubicBezTo>
                    <a:pt x="10" y="29"/>
                    <a:pt x="9" y="32"/>
                    <a:pt x="7" y="36"/>
                  </a:cubicBezTo>
                  <a:cubicBezTo>
                    <a:pt x="9" y="36"/>
                    <a:pt x="11" y="37"/>
                    <a:pt x="13" y="38"/>
                  </a:cubicBezTo>
                  <a:cubicBezTo>
                    <a:pt x="15" y="39"/>
                    <a:pt x="15" y="37"/>
                    <a:pt x="16" y="36"/>
                  </a:cubicBezTo>
                  <a:cubicBezTo>
                    <a:pt x="19" y="29"/>
                    <a:pt x="24" y="24"/>
                    <a:pt x="31" y="20"/>
                  </a:cubicBezTo>
                  <a:cubicBezTo>
                    <a:pt x="36" y="18"/>
                    <a:pt x="41" y="19"/>
                    <a:pt x="42" y="25"/>
                  </a:cubicBezTo>
                  <a:cubicBezTo>
                    <a:pt x="43" y="29"/>
                    <a:pt x="43" y="33"/>
                    <a:pt x="42" y="36"/>
                  </a:cubicBezTo>
                  <a:cubicBezTo>
                    <a:pt x="42" y="40"/>
                    <a:pt x="41" y="43"/>
                    <a:pt x="40" y="47"/>
                  </a:cubicBezTo>
                  <a:cubicBezTo>
                    <a:pt x="43" y="48"/>
                    <a:pt x="46" y="50"/>
                    <a:pt x="49" y="51"/>
                  </a:cubicBezTo>
                  <a:close/>
                  <a:moveTo>
                    <a:pt x="55" y="10"/>
                  </a:moveTo>
                  <a:cubicBezTo>
                    <a:pt x="55" y="13"/>
                    <a:pt x="57" y="16"/>
                    <a:pt x="57" y="19"/>
                  </a:cubicBezTo>
                  <a:cubicBezTo>
                    <a:pt x="58" y="27"/>
                    <a:pt x="56" y="34"/>
                    <a:pt x="54" y="41"/>
                  </a:cubicBezTo>
                  <a:cubicBezTo>
                    <a:pt x="53" y="44"/>
                    <a:pt x="52" y="48"/>
                    <a:pt x="51" y="51"/>
                  </a:cubicBezTo>
                  <a:cubicBezTo>
                    <a:pt x="55" y="52"/>
                    <a:pt x="56" y="50"/>
                    <a:pt x="57" y="46"/>
                  </a:cubicBezTo>
                  <a:cubicBezTo>
                    <a:pt x="59" y="39"/>
                    <a:pt x="61" y="32"/>
                    <a:pt x="61" y="24"/>
                  </a:cubicBezTo>
                  <a:cubicBezTo>
                    <a:pt x="60" y="18"/>
                    <a:pt x="59" y="13"/>
                    <a:pt x="55" y="10"/>
                  </a:cubicBezTo>
                  <a:close/>
                  <a:moveTo>
                    <a:pt x="43" y="63"/>
                  </a:moveTo>
                  <a:cubicBezTo>
                    <a:pt x="45" y="60"/>
                    <a:pt x="46" y="57"/>
                    <a:pt x="47" y="55"/>
                  </a:cubicBezTo>
                  <a:cubicBezTo>
                    <a:pt x="47" y="54"/>
                    <a:pt x="47" y="51"/>
                    <a:pt x="45" y="51"/>
                  </a:cubicBezTo>
                  <a:cubicBezTo>
                    <a:pt x="44" y="50"/>
                    <a:pt x="42" y="49"/>
                    <a:pt x="41" y="49"/>
                  </a:cubicBezTo>
                  <a:cubicBezTo>
                    <a:pt x="40" y="49"/>
                    <a:pt x="39" y="48"/>
                    <a:pt x="38" y="49"/>
                  </a:cubicBezTo>
                  <a:cubicBezTo>
                    <a:pt x="36" y="53"/>
                    <a:pt x="35" y="56"/>
                    <a:pt x="33" y="59"/>
                  </a:cubicBezTo>
                  <a:cubicBezTo>
                    <a:pt x="36" y="60"/>
                    <a:pt x="40" y="61"/>
                    <a:pt x="43" y="63"/>
                  </a:cubicBezTo>
                  <a:close/>
                  <a:moveTo>
                    <a:pt x="2" y="48"/>
                  </a:moveTo>
                  <a:cubicBezTo>
                    <a:pt x="5" y="48"/>
                    <a:pt x="8" y="49"/>
                    <a:pt x="11" y="50"/>
                  </a:cubicBezTo>
                  <a:cubicBezTo>
                    <a:pt x="12" y="47"/>
                    <a:pt x="13" y="44"/>
                    <a:pt x="14" y="41"/>
                  </a:cubicBezTo>
                  <a:cubicBezTo>
                    <a:pt x="14" y="41"/>
                    <a:pt x="13" y="40"/>
                    <a:pt x="13" y="39"/>
                  </a:cubicBezTo>
                  <a:cubicBezTo>
                    <a:pt x="11" y="39"/>
                    <a:pt x="9" y="39"/>
                    <a:pt x="6" y="38"/>
                  </a:cubicBezTo>
                  <a:cubicBezTo>
                    <a:pt x="6" y="38"/>
                    <a:pt x="6" y="39"/>
                    <a:pt x="5" y="39"/>
                  </a:cubicBezTo>
                  <a:cubicBezTo>
                    <a:pt x="4" y="42"/>
                    <a:pt x="3" y="44"/>
                    <a:pt x="2" y="48"/>
                  </a:cubicBezTo>
                  <a:close/>
                  <a:moveTo>
                    <a:pt x="35" y="21"/>
                  </a:moveTo>
                  <a:cubicBezTo>
                    <a:pt x="30" y="21"/>
                    <a:pt x="18" y="31"/>
                    <a:pt x="17" y="39"/>
                  </a:cubicBezTo>
                  <a:cubicBezTo>
                    <a:pt x="20" y="39"/>
                    <a:pt x="21" y="39"/>
                    <a:pt x="23" y="36"/>
                  </a:cubicBezTo>
                  <a:cubicBezTo>
                    <a:pt x="26" y="30"/>
                    <a:pt x="30" y="25"/>
                    <a:pt x="35" y="21"/>
                  </a:cubicBezTo>
                  <a:close/>
                  <a:moveTo>
                    <a:pt x="45" y="63"/>
                  </a:moveTo>
                  <a:cubicBezTo>
                    <a:pt x="48" y="65"/>
                    <a:pt x="49" y="64"/>
                    <a:pt x="50" y="62"/>
                  </a:cubicBezTo>
                  <a:cubicBezTo>
                    <a:pt x="52" y="59"/>
                    <a:pt x="53" y="56"/>
                    <a:pt x="55" y="53"/>
                  </a:cubicBezTo>
                  <a:cubicBezTo>
                    <a:pt x="51" y="52"/>
                    <a:pt x="49" y="53"/>
                    <a:pt x="48" y="56"/>
                  </a:cubicBezTo>
                  <a:cubicBezTo>
                    <a:pt x="47" y="59"/>
                    <a:pt x="46" y="61"/>
                    <a:pt x="45" y="63"/>
                  </a:cubicBezTo>
                  <a:close/>
                  <a:moveTo>
                    <a:pt x="16" y="51"/>
                  </a:moveTo>
                  <a:cubicBezTo>
                    <a:pt x="18" y="47"/>
                    <a:pt x="19" y="44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4" y="44"/>
                    <a:pt x="13" y="47"/>
                    <a:pt x="12" y="50"/>
                  </a:cubicBezTo>
                  <a:cubicBezTo>
                    <a:pt x="14" y="50"/>
                    <a:pt x="15" y="50"/>
                    <a:pt x="16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40218"/>
            <p:cNvSpPr>
              <a:spLocks/>
            </p:cNvSpPr>
            <p:nvPr/>
          </p:nvSpPr>
          <p:spPr bwMode="auto">
            <a:xfrm>
              <a:off x="5957888" y="3479800"/>
              <a:ext cx="28575" cy="31750"/>
            </a:xfrm>
            <a:custGeom>
              <a:avLst/>
              <a:gdLst>
                <a:gd name="T0" fmla="*/ 7 w 7"/>
                <a:gd name="T1" fmla="*/ 0 h 8"/>
                <a:gd name="T2" fmla="*/ 0 w 7"/>
                <a:gd name="T3" fmla="*/ 8 h 8"/>
                <a:gd name="T4" fmla="*/ 7 w 7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4"/>
                    <a:pt x="3" y="8"/>
                    <a:pt x="0" y="8"/>
                  </a:cubicBezTo>
                  <a:cubicBezTo>
                    <a:pt x="2" y="6"/>
                    <a:pt x="4" y="3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40219"/>
            <p:cNvSpPr>
              <a:spLocks/>
            </p:cNvSpPr>
            <p:nvPr/>
          </p:nvSpPr>
          <p:spPr bwMode="auto">
            <a:xfrm>
              <a:off x="6167438" y="3533775"/>
              <a:ext cx="11113" cy="47625"/>
            </a:xfrm>
            <a:custGeom>
              <a:avLst/>
              <a:gdLst>
                <a:gd name="T0" fmla="*/ 1 w 3"/>
                <a:gd name="T1" fmla="*/ 0 h 12"/>
                <a:gd name="T2" fmla="*/ 3 w 3"/>
                <a:gd name="T3" fmla="*/ 12 h 12"/>
                <a:gd name="T4" fmla="*/ 0 w 3"/>
                <a:gd name="T5" fmla="*/ 0 h 12"/>
                <a:gd name="T6" fmla="*/ 1 w 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2">
                  <a:moveTo>
                    <a:pt x="1" y="0"/>
                  </a:moveTo>
                  <a:cubicBezTo>
                    <a:pt x="2" y="4"/>
                    <a:pt x="2" y="8"/>
                    <a:pt x="3" y="12"/>
                  </a:cubicBezTo>
                  <a:cubicBezTo>
                    <a:pt x="1" y="11"/>
                    <a:pt x="1" y="1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40220"/>
            <p:cNvSpPr>
              <a:spLocks/>
            </p:cNvSpPr>
            <p:nvPr/>
          </p:nvSpPr>
          <p:spPr bwMode="auto">
            <a:xfrm>
              <a:off x="5986463" y="3498850"/>
              <a:ext cx="11113" cy="39688"/>
            </a:xfrm>
            <a:custGeom>
              <a:avLst/>
              <a:gdLst>
                <a:gd name="T0" fmla="*/ 3 w 3"/>
                <a:gd name="T1" fmla="*/ 0 h 10"/>
                <a:gd name="T2" fmla="*/ 1 w 3"/>
                <a:gd name="T3" fmla="*/ 10 h 10"/>
                <a:gd name="T4" fmla="*/ 3 w 3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0">
                  <a:moveTo>
                    <a:pt x="3" y="0"/>
                  </a:moveTo>
                  <a:cubicBezTo>
                    <a:pt x="3" y="3"/>
                    <a:pt x="2" y="6"/>
                    <a:pt x="1" y="10"/>
                  </a:cubicBezTo>
                  <a:cubicBezTo>
                    <a:pt x="0" y="8"/>
                    <a:pt x="1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40221"/>
            <p:cNvSpPr>
              <a:spLocks/>
            </p:cNvSpPr>
            <p:nvPr/>
          </p:nvSpPr>
          <p:spPr bwMode="auto">
            <a:xfrm>
              <a:off x="6092826" y="3538538"/>
              <a:ext cx="19050" cy="34925"/>
            </a:xfrm>
            <a:custGeom>
              <a:avLst/>
              <a:gdLst>
                <a:gd name="T0" fmla="*/ 0 w 5"/>
                <a:gd name="T1" fmla="*/ 9 h 9"/>
                <a:gd name="T2" fmla="*/ 0 w 5"/>
                <a:gd name="T3" fmla="*/ 7 h 9"/>
                <a:gd name="T4" fmla="*/ 2 w 5"/>
                <a:gd name="T5" fmla="*/ 3 h 9"/>
                <a:gd name="T6" fmla="*/ 5 w 5"/>
                <a:gd name="T7" fmla="*/ 0 h 9"/>
                <a:gd name="T8" fmla="*/ 5 w 5"/>
                <a:gd name="T9" fmla="*/ 0 h 9"/>
                <a:gd name="T10" fmla="*/ 0 w 5"/>
                <a:gd name="T11" fmla="*/ 9 h 9"/>
                <a:gd name="T12" fmla="*/ 0 w 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">
                  <a:moveTo>
                    <a:pt x="0" y="9"/>
                  </a:moveTo>
                  <a:cubicBezTo>
                    <a:pt x="0" y="8"/>
                    <a:pt x="0" y="7"/>
                    <a:pt x="0" y="7"/>
                  </a:cubicBezTo>
                  <a:cubicBezTo>
                    <a:pt x="1" y="6"/>
                    <a:pt x="1" y="4"/>
                    <a:pt x="2" y="3"/>
                  </a:cubicBezTo>
                  <a:cubicBezTo>
                    <a:pt x="3" y="2"/>
                    <a:pt x="4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3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222"/>
            <p:cNvSpPr>
              <a:spLocks/>
            </p:cNvSpPr>
            <p:nvPr/>
          </p:nvSpPr>
          <p:spPr bwMode="auto">
            <a:xfrm>
              <a:off x="6021388" y="3498850"/>
              <a:ext cx="7938" cy="39688"/>
            </a:xfrm>
            <a:custGeom>
              <a:avLst/>
              <a:gdLst>
                <a:gd name="T0" fmla="*/ 1 w 2"/>
                <a:gd name="T1" fmla="*/ 0 h 10"/>
                <a:gd name="T2" fmla="*/ 2 w 2"/>
                <a:gd name="T3" fmla="*/ 10 h 10"/>
                <a:gd name="T4" fmla="*/ 1 w 2"/>
                <a:gd name="T5" fmla="*/ 10 h 10"/>
                <a:gd name="T6" fmla="*/ 1 w 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0">
                  <a:moveTo>
                    <a:pt x="1" y="0"/>
                  </a:moveTo>
                  <a:cubicBezTo>
                    <a:pt x="1" y="4"/>
                    <a:pt x="1" y="7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7"/>
                    <a:pt x="0" y="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223"/>
            <p:cNvSpPr>
              <a:spLocks/>
            </p:cNvSpPr>
            <p:nvPr/>
          </p:nvSpPr>
          <p:spPr bwMode="auto">
            <a:xfrm>
              <a:off x="6061076" y="3525838"/>
              <a:ext cx="26988" cy="23813"/>
            </a:xfrm>
            <a:custGeom>
              <a:avLst/>
              <a:gdLst>
                <a:gd name="T0" fmla="*/ 0 w 7"/>
                <a:gd name="T1" fmla="*/ 5 h 6"/>
                <a:gd name="T2" fmla="*/ 6 w 7"/>
                <a:gd name="T3" fmla="*/ 0 h 6"/>
                <a:gd name="T4" fmla="*/ 7 w 7"/>
                <a:gd name="T5" fmla="*/ 1 h 6"/>
                <a:gd name="T6" fmla="*/ 2 w 7"/>
                <a:gd name="T7" fmla="*/ 6 h 6"/>
                <a:gd name="T8" fmla="*/ 0 w 7"/>
                <a:gd name="T9" fmla="*/ 5 h 6"/>
                <a:gd name="T10" fmla="*/ 0 w 7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0" y="5"/>
                  </a:moveTo>
                  <a:cubicBezTo>
                    <a:pt x="2" y="3"/>
                    <a:pt x="4" y="2"/>
                    <a:pt x="6" y="0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5" y="3"/>
                    <a:pt x="3" y="4"/>
                    <a:pt x="2" y="6"/>
                  </a:cubicBezTo>
                  <a:cubicBezTo>
                    <a:pt x="1" y="6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224"/>
            <p:cNvSpPr>
              <a:spLocks/>
            </p:cNvSpPr>
            <p:nvPr/>
          </p:nvSpPr>
          <p:spPr bwMode="auto">
            <a:xfrm>
              <a:off x="6127751" y="3541713"/>
              <a:ext cx="11113" cy="31750"/>
            </a:xfrm>
            <a:custGeom>
              <a:avLst/>
              <a:gdLst>
                <a:gd name="T0" fmla="*/ 2 w 3"/>
                <a:gd name="T1" fmla="*/ 8 h 8"/>
                <a:gd name="T2" fmla="*/ 2 w 3"/>
                <a:gd name="T3" fmla="*/ 0 h 8"/>
                <a:gd name="T4" fmla="*/ 3 w 3"/>
                <a:gd name="T5" fmla="*/ 0 h 8"/>
                <a:gd name="T6" fmla="*/ 2 w 3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2" y="8"/>
                  </a:moveTo>
                  <a:cubicBezTo>
                    <a:pt x="0" y="7"/>
                    <a:pt x="0" y="7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2"/>
                    <a:pt x="2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40225"/>
            <p:cNvSpPr>
              <a:spLocks/>
            </p:cNvSpPr>
            <p:nvPr/>
          </p:nvSpPr>
          <p:spPr bwMode="auto">
            <a:xfrm>
              <a:off x="6048376" y="3487738"/>
              <a:ext cx="7938" cy="34925"/>
            </a:xfrm>
            <a:custGeom>
              <a:avLst/>
              <a:gdLst>
                <a:gd name="T0" fmla="*/ 1 w 2"/>
                <a:gd name="T1" fmla="*/ 9 h 9"/>
                <a:gd name="T2" fmla="*/ 0 w 2"/>
                <a:gd name="T3" fmla="*/ 0 h 9"/>
                <a:gd name="T4" fmla="*/ 1 w 2"/>
                <a:gd name="T5" fmla="*/ 0 h 9"/>
                <a:gd name="T6" fmla="*/ 2 w 2"/>
                <a:gd name="T7" fmla="*/ 8 h 9"/>
                <a:gd name="T8" fmla="*/ 1 w 2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9">
                  <a:moveTo>
                    <a:pt x="1" y="9"/>
                  </a:moveTo>
                  <a:cubicBezTo>
                    <a:pt x="1" y="6"/>
                    <a:pt x="1" y="3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"/>
                    <a:pt x="2" y="6"/>
                    <a:pt x="2" y="8"/>
                  </a:cubicBezTo>
                  <a:cubicBezTo>
                    <a:pt x="2" y="8"/>
                    <a:pt x="1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" name="19_5"/>
          <p:cNvGrpSpPr/>
          <p:nvPr>
            <p:custDataLst>
              <p:tags r:id="rId10"/>
            </p:custDataLst>
          </p:nvPr>
        </p:nvGrpSpPr>
        <p:grpSpPr>
          <a:xfrm>
            <a:off x="2159350" y="436221"/>
            <a:ext cx="5078028" cy="869776"/>
            <a:chOff x="1488142" y="329217"/>
            <a:chExt cx="5078028" cy="869776"/>
          </a:xfrm>
        </p:grpSpPr>
        <p:sp>
          <p:nvSpPr>
            <p:cNvPr id="15" name="文本框 14"/>
            <p:cNvSpPr txBox="1"/>
            <p:nvPr/>
          </p:nvSpPr>
          <p:spPr>
            <a:xfrm>
              <a:off x="1488142" y="329217"/>
              <a:ext cx="50780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5"/>
                  </a:solidFill>
                  <a:latin typeface="+mj-ea"/>
                  <a:ea typeface="+mj-ea"/>
                </a:rPr>
                <a:t>BIG YOUR POWERPOINT</a:t>
              </a:r>
              <a:endParaRPr lang="zh-CN" altLang="en-US" sz="32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488142" y="798883"/>
              <a:ext cx="50435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Romt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stosut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soutste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kosot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shet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otsot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somt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 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" name="19_4"/>
          <p:cNvGrpSpPr/>
          <p:nvPr>
            <p:custDataLst>
              <p:tags r:id="rId11"/>
            </p:custDataLst>
          </p:nvPr>
        </p:nvGrpSpPr>
        <p:grpSpPr>
          <a:xfrm>
            <a:off x="1238914" y="4367434"/>
            <a:ext cx="2456623" cy="1230661"/>
            <a:chOff x="8397180" y="1736314"/>
            <a:chExt cx="2456623" cy="1230661"/>
          </a:xfrm>
        </p:grpSpPr>
        <p:sp>
          <p:nvSpPr>
            <p:cNvPr id="26" name="文本框 25"/>
            <p:cNvSpPr txBox="1"/>
            <p:nvPr/>
          </p:nvSpPr>
          <p:spPr>
            <a:xfrm>
              <a:off x="8675872" y="1736314"/>
              <a:ext cx="18992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5"/>
                  </a:solidFill>
                  <a:latin typeface="+mj-ea"/>
                  <a:ea typeface="+mj-ea"/>
                </a:rPr>
                <a:t>YOUR TITLE</a:t>
              </a:r>
              <a:endParaRPr lang="zh-CN" altLang="en-US" sz="20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397180" y="2043645"/>
              <a:ext cx="24566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I am the long for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thant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somts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dmxtout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cadstot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comta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.</a:t>
              </a:r>
              <a:endParaRPr lang="zh-CN" altLang="en-US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28" name="19_3"/>
          <p:cNvGrpSpPr/>
          <p:nvPr>
            <p:custDataLst>
              <p:tags r:id="rId12"/>
            </p:custDataLst>
          </p:nvPr>
        </p:nvGrpSpPr>
        <p:grpSpPr>
          <a:xfrm>
            <a:off x="3658097" y="4367434"/>
            <a:ext cx="2456623" cy="1230661"/>
            <a:chOff x="8397180" y="1736314"/>
            <a:chExt cx="2456623" cy="1230661"/>
          </a:xfrm>
        </p:grpSpPr>
        <p:sp>
          <p:nvSpPr>
            <p:cNvPr id="29" name="文本框 28"/>
            <p:cNvSpPr txBox="1"/>
            <p:nvPr/>
          </p:nvSpPr>
          <p:spPr>
            <a:xfrm>
              <a:off x="8675872" y="1736314"/>
              <a:ext cx="18992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5"/>
                  </a:solidFill>
                  <a:latin typeface="+mj-ea"/>
                  <a:ea typeface="+mj-ea"/>
                </a:rPr>
                <a:t>YOUR TITLE</a:t>
              </a:r>
              <a:endParaRPr lang="zh-CN" altLang="en-US" sz="20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397180" y="2043645"/>
              <a:ext cx="24566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I am the long for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thant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somts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dmxtout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cadstot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comta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.</a:t>
              </a:r>
              <a:endParaRPr lang="zh-CN" altLang="en-US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31" name="19_2"/>
          <p:cNvGrpSpPr/>
          <p:nvPr>
            <p:custDataLst>
              <p:tags r:id="rId13"/>
            </p:custDataLst>
          </p:nvPr>
        </p:nvGrpSpPr>
        <p:grpSpPr>
          <a:xfrm>
            <a:off x="6077280" y="4367434"/>
            <a:ext cx="2456623" cy="1230661"/>
            <a:chOff x="8397180" y="1736314"/>
            <a:chExt cx="2456623" cy="1230661"/>
          </a:xfrm>
        </p:grpSpPr>
        <p:sp>
          <p:nvSpPr>
            <p:cNvPr id="32" name="文本框 31"/>
            <p:cNvSpPr txBox="1"/>
            <p:nvPr/>
          </p:nvSpPr>
          <p:spPr>
            <a:xfrm>
              <a:off x="8675872" y="1736314"/>
              <a:ext cx="18992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5"/>
                  </a:solidFill>
                  <a:latin typeface="+mj-ea"/>
                  <a:ea typeface="+mj-ea"/>
                </a:rPr>
                <a:t>YOUR TITLE</a:t>
              </a:r>
              <a:endParaRPr lang="zh-CN" altLang="en-US" sz="20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397180" y="2043645"/>
              <a:ext cx="24566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I am the long for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thant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somts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dmxtout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cadstot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comta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.</a:t>
              </a:r>
              <a:endParaRPr lang="zh-CN" altLang="en-US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34" name="19_1"/>
          <p:cNvGrpSpPr/>
          <p:nvPr>
            <p:custDataLst>
              <p:tags r:id="rId14"/>
            </p:custDataLst>
          </p:nvPr>
        </p:nvGrpSpPr>
        <p:grpSpPr>
          <a:xfrm>
            <a:off x="8496462" y="4367434"/>
            <a:ext cx="2456623" cy="1230661"/>
            <a:chOff x="8397180" y="1736314"/>
            <a:chExt cx="2456623" cy="1230661"/>
          </a:xfrm>
        </p:grpSpPr>
        <p:sp>
          <p:nvSpPr>
            <p:cNvPr id="35" name="文本框 34"/>
            <p:cNvSpPr txBox="1"/>
            <p:nvPr/>
          </p:nvSpPr>
          <p:spPr>
            <a:xfrm>
              <a:off x="8675872" y="1736314"/>
              <a:ext cx="18992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5"/>
                  </a:solidFill>
                  <a:latin typeface="+mj-ea"/>
                  <a:ea typeface="+mj-ea"/>
                </a:rPr>
                <a:t>YOUR TITLE</a:t>
              </a:r>
              <a:endParaRPr lang="zh-CN" altLang="en-US" sz="20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8397180" y="2043645"/>
              <a:ext cx="24566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I am the long for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thant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somts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dmxtout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cadstot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dirty="0" err="1">
                  <a:solidFill>
                    <a:schemeClr val="accent1"/>
                  </a:solidFill>
                  <a:latin typeface="+mn-ea"/>
                </a:rPr>
                <a:t>comta</a:t>
              </a:r>
              <a:r>
                <a:rPr lang="en-US" altLang="zh-CN" dirty="0">
                  <a:solidFill>
                    <a:schemeClr val="accent1"/>
                  </a:solidFill>
                  <a:latin typeface="+mn-ea"/>
                </a:rPr>
                <a:t>.</a:t>
              </a:r>
              <a:endParaRPr lang="zh-CN" altLang="en-US" dirty="0">
                <a:solidFill>
                  <a:schemeClr val="accent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745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81" grpId="0" animBg="1"/>
      <p:bldP spid="83" grpId="0" animBg="1"/>
      <p:bldP spid="8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20_3"/>
          <p:cNvGrpSpPr/>
          <p:nvPr>
            <p:custDataLst>
              <p:tags r:id="rId1"/>
            </p:custDataLst>
          </p:nvPr>
        </p:nvGrpSpPr>
        <p:grpSpPr>
          <a:xfrm>
            <a:off x="1287295" y="494675"/>
            <a:ext cx="648510" cy="752868"/>
            <a:chOff x="5957888" y="3260725"/>
            <a:chExt cx="276225" cy="320675"/>
          </a:xfrm>
          <a:solidFill>
            <a:schemeClr val="accent5"/>
          </a:solidFill>
        </p:grpSpPr>
        <p:sp>
          <p:nvSpPr>
            <p:cNvPr id="5" name="Freeform 40217"/>
            <p:cNvSpPr>
              <a:spLocks noEditPoints="1"/>
            </p:cNvSpPr>
            <p:nvPr/>
          </p:nvSpPr>
          <p:spPr bwMode="auto">
            <a:xfrm>
              <a:off x="5989638" y="3260725"/>
              <a:ext cx="244475" cy="258763"/>
            </a:xfrm>
            <a:custGeom>
              <a:avLst/>
              <a:gdLst>
                <a:gd name="T0" fmla="*/ 33 w 62"/>
                <a:gd name="T1" fmla="*/ 54 h 66"/>
                <a:gd name="T2" fmla="*/ 41 w 62"/>
                <a:gd name="T3" fmla="*/ 26 h 66"/>
                <a:gd name="T4" fmla="*/ 19 w 62"/>
                <a:gd name="T5" fmla="*/ 48 h 66"/>
                <a:gd name="T6" fmla="*/ 17 w 62"/>
                <a:gd name="T7" fmla="*/ 54 h 66"/>
                <a:gd name="T8" fmla="*/ 0 w 62"/>
                <a:gd name="T9" fmla="*/ 48 h 66"/>
                <a:gd name="T10" fmla="*/ 10 w 62"/>
                <a:gd name="T11" fmla="*/ 27 h 66"/>
                <a:gd name="T12" fmla="*/ 57 w 62"/>
                <a:gd name="T13" fmla="*/ 9 h 66"/>
                <a:gd name="T14" fmla="*/ 58 w 62"/>
                <a:gd name="T15" fmla="*/ 48 h 66"/>
                <a:gd name="T16" fmla="*/ 51 w 62"/>
                <a:gd name="T17" fmla="*/ 63 h 66"/>
                <a:gd name="T18" fmla="*/ 42 w 62"/>
                <a:gd name="T19" fmla="*/ 65 h 66"/>
                <a:gd name="T20" fmla="*/ 30 w 62"/>
                <a:gd name="T21" fmla="*/ 60 h 66"/>
                <a:gd name="T22" fmla="*/ 53 w 62"/>
                <a:gd name="T23" fmla="*/ 37 h 66"/>
                <a:gd name="T24" fmla="*/ 50 w 62"/>
                <a:gd name="T25" fmla="*/ 7 h 66"/>
                <a:gd name="T26" fmla="*/ 12 w 62"/>
                <a:gd name="T27" fmla="*/ 26 h 66"/>
                <a:gd name="T28" fmla="*/ 13 w 62"/>
                <a:gd name="T29" fmla="*/ 38 h 66"/>
                <a:gd name="T30" fmla="*/ 31 w 62"/>
                <a:gd name="T31" fmla="*/ 20 h 66"/>
                <a:gd name="T32" fmla="*/ 42 w 62"/>
                <a:gd name="T33" fmla="*/ 36 h 66"/>
                <a:gd name="T34" fmla="*/ 49 w 62"/>
                <a:gd name="T35" fmla="*/ 51 h 66"/>
                <a:gd name="T36" fmla="*/ 57 w 62"/>
                <a:gd name="T37" fmla="*/ 19 h 66"/>
                <a:gd name="T38" fmla="*/ 51 w 62"/>
                <a:gd name="T39" fmla="*/ 51 h 66"/>
                <a:gd name="T40" fmla="*/ 61 w 62"/>
                <a:gd name="T41" fmla="*/ 24 h 66"/>
                <a:gd name="T42" fmla="*/ 43 w 62"/>
                <a:gd name="T43" fmla="*/ 63 h 66"/>
                <a:gd name="T44" fmla="*/ 45 w 62"/>
                <a:gd name="T45" fmla="*/ 51 h 66"/>
                <a:gd name="T46" fmla="*/ 38 w 62"/>
                <a:gd name="T47" fmla="*/ 49 h 66"/>
                <a:gd name="T48" fmla="*/ 43 w 62"/>
                <a:gd name="T49" fmla="*/ 63 h 66"/>
                <a:gd name="T50" fmla="*/ 11 w 62"/>
                <a:gd name="T51" fmla="*/ 50 h 66"/>
                <a:gd name="T52" fmla="*/ 13 w 62"/>
                <a:gd name="T53" fmla="*/ 39 h 66"/>
                <a:gd name="T54" fmla="*/ 5 w 62"/>
                <a:gd name="T55" fmla="*/ 39 h 66"/>
                <a:gd name="T56" fmla="*/ 35 w 62"/>
                <a:gd name="T57" fmla="*/ 21 h 66"/>
                <a:gd name="T58" fmla="*/ 23 w 62"/>
                <a:gd name="T59" fmla="*/ 36 h 66"/>
                <a:gd name="T60" fmla="*/ 45 w 62"/>
                <a:gd name="T61" fmla="*/ 63 h 66"/>
                <a:gd name="T62" fmla="*/ 55 w 62"/>
                <a:gd name="T63" fmla="*/ 53 h 66"/>
                <a:gd name="T64" fmla="*/ 45 w 62"/>
                <a:gd name="T65" fmla="*/ 63 h 66"/>
                <a:gd name="T66" fmla="*/ 21 w 62"/>
                <a:gd name="T67" fmla="*/ 40 h 66"/>
                <a:gd name="T68" fmla="*/ 12 w 62"/>
                <a:gd name="T6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" h="66">
                  <a:moveTo>
                    <a:pt x="30" y="60"/>
                  </a:moveTo>
                  <a:cubicBezTo>
                    <a:pt x="31" y="58"/>
                    <a:pt x="32" y="56"/>
                    <a:pt x="33" y="54"/>
                  </a:cubicBezTo>
                  <a:cubicBezTo>
                    <a:pt x="38" y="47"/>
                    <a:pt x="41" y="39"/>
                    <a:pt x="42" y="31"/>
                  </a:cubicBezTo>
                  <a:cubicBezTo>
                    <a:pt x="42" y="29"/>
                    <a:pt x="42" y="28"/>
                    <a:pt x="41" y="26"/>
                  </a:cubicBezTo>
                  <a:cubicBezTo>
                    <a:pt x="40" y="21"/>
                    <a:pt x="36" y="21"/>
                    <a:pt x="33" y="25"/>
                  </a:cubicBezTo>
                  <a:cubicBezTo>
                    <a:pt x="27" y="31"/>
                    <a:pt x="22" y="39"/>
                    <a:pt x="19" y="48"/>
                  </a:cubicBezTo>
                  <a:cubicBezTo>
                    <a:pt x="18" y="49"/>
                    <a:pt x="18" y="50"/>
                    <a:pt x="18" y="51"/>
                  </a:cubicBezTo>
                  <a:cubicBezTo>
                    <a:pt x="18" y="52"/>
                    <a:pt x="17" y="53"/>
                    <a:pt x="17" y="54"/>
                  </a:cubicBezTo>
                  <a:cubicBezTo>
                    <a:pt x="15" y="52"/>
                    <a:pt x="13" y="52"/>
                    <a:pt x="11" y="53"/>
                  </a:cubicBezTo>
                  <a:cubicBezTo>
                    <a:pt x="9" y="50"/>
                    <a:pt x="4" y="50"/>
                    <a:pt x="0" y="48"/>
                  </a:cubicBezTo>
                  <a:cubicBezTo>
                    <a:pt x="1" y="45"/>
                    <a:pt x="3" y="41"/>
                    <a:pt x="4" y="38"/>
                  </a:cubicBezTo>
                  <a:cubicBezTo>
                    <a:pt x="6" y="34"/>
                    <a:pt x="8" y="30"/>
                    <a:pt x="10" y="27"/>
                  </a:cubicBezTo>
                  <a:cubicBezTo>
                    <a:pt x="13" y="19"/>
                    <a:pt x="19" y="13"/>
                    <a:pt x="25" y="8"/>
                  </a:cubicBezTo>
                  <a:cubicBezTo>
                    <a:pt x="35" y="0"/>
                    <a:pt x="50" y="2"/>
                    <a:pt x="57" y="9"/>
                  </a:cubicBezTo>
                  <a:cubicBezTo>
                    <a:pt x="61" y="14"/>
                    <a:pt x="62" y="20"/>
                    <a:pt x="62" y="27"/>
                  </a:cubicBezTo>
                  <a:cubicBezTo>
                    <a:pt x="62" y="34"/>
                    <a:pt x="60" y="41"/>
                    <a:pt x="58" y="48"/>
                  </a:cubicBezTo>
                  <a:cubicBezTo>
                    <a:pt x="56" y="53"/>
                    <a:pt x="53" y="57"/>
                    <a:pt x="51" y="62"/>
                  </a:cubicBezTo>
                  <a:cubicBezTo>
                    <a:pt x="51" y="62"/>
                    <a:pt x="51" y="63"/>
                    <a:pt x="51" y="63"/>
                  </a:cubicBezTo>
                  <a:cubicBezTo>
                    <a:pt x="51" y="64"/>
                    <a:pt x="50" y="65"/>
                    <a:pt x="50" y="66"/>
                  </a:cubicBezTo>
                  <a:cubicBezTo>
                    <a:pt x="47" y="66"/>
                    <a:pt x="44" y="66"/>
                    <a:pt x="42" y="65"/>
                  </a:cubicBezTo>
                  <a:cubicBezTo>
                    <a:pt x="40" y="63"/>
                    <a:pt x="37" y="62"/>
                    <a:pt x="35" y="61"/>
                  </a:cubicBezTo>
                  <a:cubicBezTo>
                    <a:pt x="33" y="61"/>
                    <a:pt x="32" y="60"/>
                    <a:pt x="30" y="60"/>
                  </a:cubicBezTo>
                  <a:close/>
                  <a:moveTo>
                    <a:pt x="49" y="51"/>
                  </a:moveTo>
                  <a:cubicBezTo>
                    <a:pt x="50" y="46"/>
                    <a:pt x="52" y="41"/>
                    <a:pt x="53" y="37"/>
                  </a:cubicBezTo>
                  <a:cubicBezTo>
                    <a:pt x="55" y="30"/>
                    <a:pt x="56" y="24"/>
                    <a:pt x="55" y="17"/>
                  </a:cubicBezTo>
                  <a:cubicBezTo>
                    <a:pt x="55" y="13"/>
                    <a:pt x="53" y="9"/>
                    <a:pt x="50" y="7"/>
                  </a:cubicBezTo>
                  <a:cubicBezTo>
                    <a:pt x="43" y="4"/>
                    <a:pt x="33" y="3"/>
                    <a:pt x="26" y="9"/>
                  </a:cubicBezTo>
                  <a:cubicBezTo>
                    <a:pt x="20" y="14"/>
                    <a:pt x="16" y="19"/>
                    <a:pt x="12" y="26"/>
                  </a:cubicBezTo>
                  <a:cubicBezTo>
                    <a:pt x="10" y="29"/>
                    <a:pt x="9" y="32"/>
                    <a:pt x="7" y="36"/>
                  </a:cubicBezTo>
                  <a:cubicBezTo>
                    <a:pt x="9" y="36"/>
                    <a:pt x="11" y="37"/>
                    <a:pt x="13" y="38"/>
                  </a:cubicBezTo>
                  <a:cubicBezTo>
                    <a:pt x="15" y="39"/>
                    <a:pt x="15" y="37"/>
                    <a:pt x="16" y="36"/>
                  </a:cubicBezTo>
                  <a:cubicBezTo>
                    <a:pt x="19" y="29"/>
                    <a:pt x="24" y="24"/>
                    <a:pt x="31" y="20"/>
                  </a:cubicBezTo>
                  <a:cubicBezTo>
                    <a:pt x="36" y="18"/>
                    <a:pt x="41" y="19"/>
                    <a:pt x="42" y="25"/>
                  </a:cubicBezTo>
                  <a:cubicBezTo>
                    <a:pt x="43" y="29"/>
                    <a:pt x="43" y="33"/>
                    <a:pt x="42" y="36"/>
                  </a:cubicBezTo>
                  <a:cubicBezTo>
                    <a:pt x="42" y="40"/>
                    <a:pt x="41" y="43"/>
                    <a:pt x="40" y="47"/>
                  </a:cubicBezTo>
                  <a:cubicBezTo>
                    <a:pt x="43" y="48"/>
                    <a:pt x="46" y="50"/>
                    <a:pt x="49" y="51"/>
                  </a:cubicBezTo>
                  <a:close/>
                  <a:moveTo>
                    <a:pt x="55" y="10"/>
                  </a:moveTo>
                  <a:cubicBezTo>
                    <a:pt x="55" y="13"/>
                    <a:pt x="57" y="16"/>
                    <a:pt x="57" y="19"/>
                  </a:cubicBezTo>
                  <a:cubicBezTo>
                    <a:pt x="58" y="27"/>
                    <a:pt x="56" y="34"/>
                    <a:pt x="54" y="41"/>
                  </a:cubicBezTo>
                  <a:cubicBezTo>
                    <a:pt x="53" y="44"/>
                    <a:pt x="52" y="48"/>
                    <a:pt x="51" y="51"/>
                  </a:cubicBezTo>
                  <a:cubicBezTo>
                    <a:pt x="55" y="52"/>
                    <a:pt x="56" y="50"/>
                    <a:pt x="57" y="46"/>
                  </a:cubicBezTo>
                  <a:cubicBezTo>
                    <a:pt x="59" y="39"/>
                    <a:pt x="61" y="32"/>
                    <a:pt x="61" y="24"/>
                  </a:cubicBezTo>
                  <a:cubicBezTo>
                    <a:pt x="60" y="18"/>
                    <a:pt x="59" y="13"/>
                    <a:pt x="55" y="10"/>
                  </a:cubicBezTo>
                  <a:close/>
                  <a:moveTo>
                    <a:pt x="43" y="63"/>
                  </a:moveTo>
                  <a:cubicBezTo>
                    <a:pt x="45" y="60"/>
                    <a:pt x="46" y="57"/>
                    <a:pt x="47" y="55"/>
                  </a:cubicBezTo>
                  <a:cubicBezTo>
                    <a:pt x="47" y="54"/>
                    <a:pt x="47" y="51"/>
                    <a:pt x="45" y="51"/>
                  </a:cubicBezTo>
                  <a:cubicBezTo>
                    <a:pt x="44" y="50"/>
                    <a:pt x="42" y="49"/>
                    <a:pt x="41" y="49"/>
                  </a:cubicBezTo>
                  <a:cubicBezTo>
                    <a:pt x="40" y="49"/>
                    <a:pt x="39" y="48"/>
                    <a:pt x="38" y="49"/>
                  </a:cubicBezTo>
                  <a:cubicBezTo>
                    <a:pt x="36" y="53"/>
                    <a:pt x="35" y="56"/>
                    <a:pt x="33" y="59"/>
                  </a:cubicBezTo>
                  <a:cubicBezTo>
                    <a:pt x="36" y="60"/>
                    <a:pt x="40" y="61"/>
                    <a:pt x="43" y="63"/>
                  </a:cubicBezTo>
                  <a:close/>
                  <a:moveTo>
                    <a:pt x="2" y="48"/>
                  </a:moveTo>
                  <a:cubicBezTo>
                    <a:pt x="5" y="48"/>
                    <a:pt x="8" y="49"/>
                    <a:pt x="11" y="50"/>
                  </a:cubicBezTo>
                  <a:cubicBezTo>
                    <a:pt x="12" y="47"/>
                    <a:pt x="13" y="44"/>
                    <a:pt x="14" y="41"/>
                  </a:cubicBezTo>
                  <a:cubicBezTo>
                    <a:pt x="14" y="41"/>
                    <a:pt x="13" y="40"/>
                    <a:pt x="13" y="39"/>
                  </a:cubicBezTo>
                  <a:cubicBezTo>
                    <a:pt x="11" y="39"/>
                    <a:pt x="9" y="39"/>
                    <a:pt x="6" y="38"/>
                  </a:cubicBezTo>
                  <a:cubicBezTo>
                    <a:pt x="6" y="38"/>
                    <a:pt x="6" y="39"/>
                    <a:pt x="5" y="39"/>
                  </a:cubicBezTo>
                  <a:cubicBezTo>
                    <a:pt x="4" y="42"/>
                    <a:pt x="3" y="44"/>
                    <a:pt x="2" y="48"/>
                  </a:cubicBezTo>
                  <a:close/>
                  <a:moveTo>
                    <a:pt x="35" y="21"/>
                  </a:moveTo>
                  <a:cubicBezTo>
                    <a:pt x="30" y="21"/>
                    <a:pt x="18" y="31"/>
                    <a:pt x="17" y="39"/>
                  </a:cubicBezTo>
                  <a:cubicBezTo>
                    <a:pt x="20" y="39"/>
                    <a:pt x="21" y="39"/>
                    <a:pt x="23" y="36"/>
                  </a:cubicBezTo>
                  <a:cubicBezTo>
                    <a:pt x="26" y="30"/>
                    <a:pt x="30" y="25"/>
                    <a:pt x="35" y="21"/>
                  </a:cubicBezTo>
                  <a:close/>
                  <a:moveTo>
                    <a:pt x="45" y="63"/>
                  </a:moveTo>
                  <a:cubicBezTo>
                    <a:pt x="48" y="65"/>
                    <a:pt x="49" y="64"/>
                    <a:pt x="50" y="62"/>
                  </a:cubicBezTo>
                  <a:cubicBezTo>
                    <a:pt x="52" y="59"/>
                    <a:pt x="53" y="56"/>
                    <a:pt x="55" y="53"/>
                  </a:cubicBezTo>
                  <a:cubicBezTo>
                    <a:pt x="51" y="52"/>
                    <a:pt x="49" y="53"/>
                    <a:pt x="48" y="56"/>
                  </a:cubicBezTo>
                  <a:cubicBezTo>
                    <a:pt x="47" y="59"/>
                    <a:pt x="46" y="61"/>
                    <a:pt x="45" y="63"/>
                  </a:cubicBezTo>
                  <a:close/>
                  <a:moveTo>
                    <a:pt x="16" y="51"/>
                  </a:moveTo>
                  <a:cubicBezTo>
                    <a:pt x="18" y="47"/>
                    <a:pt x="19" y="44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4" y="44"/>
                    <a:pt x="13" y="47"/>
                    <a:pt x="12" y="50"/>
                  </a:cubicBezTo>
                  <a:cubicBezTo>
                    <a:pt x="14" y="50"/>
                    <a:pt x="15" y="50"/>
                    <a:pt x="16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40218"/>
            <p:cNvSpPr>
              <a:spLocks/>
            </p:cNvSpPr>
            <p:nvPr/>
          </p:nvSpPr>
          <p:spPr bwMode="auto">
            <a:xfrm>
              <a:off x="5957888" y="3479800"/>
              <a:ext cx="28575" cy="31750"/>
            </a:xfrm>
            <a:custGeom>
              <a:avLst/>
              <a:gdLst>
                <a:gd name="T0" fmla="*/ 7 w 7"/>
                <a:gd name="T1" fmla="*/ 0 h 8"/>
                <a:gd name="T2" fmla="*/ 0 w 7"/>
                <a:gd name="T3" fmla="*/ 8 h 8"/>
                <a:gd name="T4" fmla="*/ 7 w 7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4"/>
                    <a:pt x="3" y="8"/>
                    <a:pt x="0" y="8"/>
                  </a:cubicBezTo>
                  <a:cubicBezTo>
                    <a:pt x="2" y="6"/>
                    <a:pt x="4" y="3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40219"/>
            <p:cNvSpPr>
              <a:spLocks/>
            </p:cNvSpPr>
            <p:nvPr/>
          </p:nvSpPr>
          <p:spPr bwMode="auto">
            <a:xfrm>
              <a:off x="6167438" y="3533775"/>
              <a:ext cx="11113" cy="47625"/>
            </a:xfrm>
            <a:custGeom>
              <a:avLst/>
              <a:gdLst>
                <a:gd name="T0" fmla="*/ 1 w 3"/>
                <a:gd name="T1" fmla="*/ 0 h 12"/>
                <a:gd name="T2" fmla="*/ 3 w 3"/>
                <a:gd name="T3" fmla="*/ 12 h 12"/>
                <a:gd name="T4" fmla="*/ 0 w 3"/>
                <a:gd name="T5" fmla="*/ 0 h 12"/>
                <a:gd name="T6" fmla="*/ 1 w 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2">
                  <a:moveTo>
                    <a:pt x="1" y="0"/>
                  </a:moveTo>
                  <a:cubicBezTo>
                    <a:pt x="2" y="4"/>
                    <a:pt x="2" y="8"/>
                    <a:pt x="3" y="12"/>
                  </a:cubicBezTo>
                  <a:cubicBezTo>
                    <a:pt x="1" y="11"/>
                    <a:pt x="1" y="1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40220"/>
            <p:cNvSpPr>
              <a:spLocks/>
            </p:cNvSpPr>
            <p:nvPr/>
          </p:nvSpPr>
          <p:spPr bwMode="auto">
            <a:xfrm>
              <a:off x="5986463" y="3498850"/>
              <a:ext cx="11113" cy="39688"/>
            </a:xfrm>
            <a:custGeom>
              <a:avLst/>
              <a:gdLst>
                <a:gd name="T0" fmla="*/ 3 w 3"/>
                <a:gd name="T1" fmla="*/ 0 h 10"/>
                <a:gd name="T2" fmla="*/ 1 w 3"/>
                <a:gd name="T3" fmla="*/ 10 h 10"/>
                <a:gd name="T4" fmla="*/ 3 w 3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0">
                  <a:moveTo>
                    <a:pt x="3" y="0"/>
                  </a:moveTo>
                  <a:cubicBezTo>
                    <a:pt x="3" y="3"/>
                    <a:pt x="2" y="6"/>
                    <a:pt x="1" y="10"/>
                  </a:cubicBezTo>
                  <a:cubicBezTo>
                    <a:pt x="0" y="8"/>
                    <a:pt x="1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40221"/>
            <p:cNvSpPr>
              <a:spLocks/>
            </p:cNvSpPr>
            <p:nvPr/>
          </p:nvSpPr>
          <p:spPr bwMode="auto">
            <a:xfrm>
              <a:off x="6092826" y="3538538"/>
              <a:ext cx="19050" cy="34925"/>
            </a:xfrm>
            <a:custGeom>
              <a:avLst/>
              <a:gdLst>
                <a:gd name="T0" fmla="*/ 0 w 5"/>
                <a:gd name="T1" fmla="*/ 9 h 9"/>
                <a:gd name="T2" fmla="*/ 0 w 5"/>
                <a:gd name="T3" fmla="*/ 7 h 9"/>
                <a:gd name="T4" fmla="*/ 2 w 5"/>
                <a:gd name="T5" fmla="*/ 3 h 9"/>
                <a:gd name="T6" fmla="*/ 5 w 5"/>
                <a:gd name="T7" fmla="*/ 0 h 9"/>
                <a:gd name="T8" fmla="*/ 5 w 5"/>
                <a:gd name="T9" fmla="*/ 0 h 9"/>
                <a:gd name="T10" fmla="*/ 0 w 5"/>
                <a:gd name="T11" fmla="*/ 9 h 9"/>
                <a:gd name="T12" fmla="*/ 0 w 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">
                  <a:moveTo>
                    <a:pt x="0" y="9"/>
                  </a:moveTo>
                  <a:cubicBezTo>
                    <a:pt x="0" y="8"/>
                    <a:pt x="0" y="7"/>
                    <a:pt x="0" y="7"/>
                  </a:cubicBezTo>
                  <a:cubicBezTo>
                    <a:pt x="1" y="6"/>
                    <a:pt x="1" y="4"/>
                    <a:pt x="2" y="3"/>
                  </a:cubicBezTo>
                  <a:cubicBezTo>
                    <a:pt x="3" y="2"/>
                    <a:pt x="4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3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222"/>
            <p:cNvSpPr>
              <a:spLocks/>
            </p:cNvSpPr>
            <p:nvPr/>
          </p:nvSpPr>
          <p:spPr bwMode="auto">
            <a:xfrm>
              <a:off x="6021388" y="3498850"/>
              <a:ext cx="7938" cy="39688"/>
            </a:xfrm>
            <a:custGeom>
              <a:avLst/>
              <a:gdLst>
                <a:gd name="T0" fmla="*/ 1 w 2"/>
                <a:gd name="T1" fmla="*/ 0 h 10"/>
                <a:gd name="T2" fmla="*/ 2 w 2"/>
                <a:gd name="T3" fmla="*/ 10 h 10"/>
                <a:gd name="T4" fmla="*/ 1 w 2"/>
                <a:gd name="T5" fmla="*/ 10 h 10"/>
                <a:gd name="T6" fmla="*/ 1 w 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0">
                  <a:moveTo>
                    <a:pt x="1" y="0"/>
                  </a:moveTo>
                  <a:cubicBezTo>
                    <a:pt x="1" y="4"/>
                    <a:pt x="1" y="7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7"/>
                    <a:pt x="0" y="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223"/>
            <p:cNvSpPr>
              <a:spLocks/>
            </p:cNvSpPr>
            <p:nvPr/>
          </p:nvSpPr>
          <p:spPr bwMode="auto">
            <a:xfrm>
              <a:off x="6061076" y="3525838"/>
              <a:ext cx="26988" cy="23813"/>
            </a:xfrm>
            <a:custGeom>
              <a:avLst/>
              <a:gdLst>
                <a:gd name="T0" fmla="*/ 0 w 7"/>
                <a:gd name="T1" fmla="*/ 5 h 6"/>
                <a:gd name="T2" fmla="*/ 6 w 7"/>
                <a:gd name="T3" fmla="*/ 0 h 6"/>
                <a:gd name="T4" fmla="*/ 7 w 7"/>
                <a:gd name="T5" fmla="*/ 1 h 6"/>
                <a:gd name="T6" fmla="*/ 2 w 7"/>
                <a:gd name="T7" fmla="*/ 6 h 6"/>
                <a:gd name="T8" fmla="*/ 0 w 7"/>
                <a:gd name="T9" fmla="*/ 5 h 6"/>
                <a:gd name="T10" fmla="*/ 0 w 7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0" y="5"/>
                  </a:moveTo>
                  <a:cubicBezTo>
                    <a:pt x="2" y="3"/>
                    <a:pt x="4" y="2"/>
                    <a:pt x="6" y="0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5" y="3"/>
                    <a:pt x="3" y="4"/>
                    <a:pt x="2" y="6"/>
                  </a:cubicBezTo>
                  <a:cubicBezTo>
                    <a:pt x="1" y="6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224"/>
            <p:cNvSpPr>
              <a:spLocks/>
            </p:cNvSpPr>
            <p:nvPr/>
          </p:nvSpPr>
          <p:spPr bwMode="auto">
            <a:xfrm>
              <a:off x="6127751" y="3541713"/>
              <a:ext cx="11113" cy="31750"/>
            </a:xfrm>
            <a:custGeom>
              <a:avLst/>
              <a:gdLst>
                <a:gd name="T0" fmla="*/ 2 w 3"/>
                <a:gd name="T1" fmla="*/ 8 h 8"/>
                <a:gd name="T2" fmla="*/ 2 w 3"/>
                <a:gd name="T3" fmla="*/ 0 h 8"/>
                <a:gd name="T4" fmla="*/ 3 w 3"/>
                <a:gd name="T5" fmla="*/ 0 h 8"/>
                <a:gd name="T6" fmla="*/ 2 w 3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2" y="8"/>
                  </a:moveTo>
                  <a:cubicBezTo>
                    <a:pt x="0" y="7"/>
                    <a:pt x="0" y="7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2"/>
                    <a:pt x="2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40225"/>
            <p:cNvSpPr>
              <a:spLocks/>
            </p:cNvSpPr>
            <p:nvPr/>
          </p:nvSpPr>
          <p:spPr bwMode="auto">
            <a:xfrm>
              <a:off x="6048376" y="3487738"/>
              <a:ext cx="7938" cy="34925"/>
            </a:xfrm>
            <a:custGeom>
              <a:avLst/>
              <a:gdLst>
                <a:gd name="T0" fmla="*/ 1 w 2"/>
                <a:gd name="T1" fmla="*/ 9 h 9"/>
                <a:gd name="T2" fmla="*/ 0 w 2"/>
                <a:gd name="T3" fmla="*/ 0 h 9"/>
                <a:gd name="T4" fmla="*/ 1 w 2"/>
                <a:gd name="T5" fmla="*/ 0 h 9"/>
                <a:gd name="T6" fmla="*/ 2 w 2"/>
                <a:gd name="T7" fmla="*/ 8 h 9"/>
                <a:gd name="T8" fmla="*/ 1 w 2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9">
                  <a:moveTo>
                    <a:pt x="1" y="9"/>
                  </a:moveTo>
                  <a:cubicBezTo>
                    <a:pt x="1" y="6"/>
                    <a:pt x="1" y="3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"/>
                    <a:pt x="2" y="6"/>
                    <a:pt x="2" y="8"/>
                  </a:cubicBezTo>
                  <a:cubicBezTo>
                    <a:pt x="2" y="8"/>
                    <a:pt x="1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" name="20_2"/>
          <p:cNvGrpSpPr/>
          <p:nvPr>
            <p:custDataLst>
              <p:tags r:id="rId2"/>
            </p:custDataLst>
          </p:nvPr>
        </p:nvGrpSpPr>
        <p:grpSpPr>
          <a:xfrm>
            <a:off x="2159350" y="436221"/>
            <a:ext cx="5078028" cy="869776"/>
            <a:chOff x="1488142" y="329217"/>
            <a:chExt cx="5078028" cy="869776"/>
          </a:xfrm>
        </p:grpSpPr>
        <p:sp>
          <p:nvSpPr>
            <p:cNvPr id="15" name="文本框 14"/>
            <p:cNvSpPr txBox="1"/>
            <p:nvPr/>
          </p:nvSpPr>
          <p:spPr>
            <a:xfrm>
              <a:off x="1488142" y="329217"/>
              <a:ext cx="50780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5"/>
                  </a:solidFill>
                  <a:latin typeface="+mj-ea"/>
                  <a:ea typeface="+mj-ea"/>
                </a:rPr>
                <a:t>BIG YOUR POWERPOINT</a:t>
              </a:r>
              <a:endParaRPr lang="zh-CN" altLang="en-US" sz="32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488142" y="798883"/>
              <a:ext cx="50435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Romt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stosut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soutste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kosot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shet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otsot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somt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 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</a:endParaRPr>
            </a:p>
          </p:txBody>
        </p:sp>
      </p:grpSp>
      <p:graphicFrame>
        <p:nvGraphicFramePr>
          <p:cNvPr id="17" name="PA_Chart 16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21411561"/>
              </p:ext>
            </p:extLst>
          </p:nvPr>
        </p:nvGraphicFramePr>
        <p:xfrm>
          <a:off x="1410589" y="1775663"/>
          <a:ext cx="5053904" cy="3369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pSp>
        <p:nvGrpSpPr>
          <p:cNvPr id="21" name="20_1"/>
          <p:cNvGrpSpPr/>
          <p:nvPr>
            <p:custDataLst>
              <p:tags r:id="rId4"/>
            </p:custDataLst>
          </p:nvPr>
        </p:nvGrpSpPr>
        <p:grpSpPr>
          <a:xfrm>
            <a:off x="6746736" y="2758095"/>
            <a:ext cx="4467334" cy="1747796"/>
            <a:chOff x="6765490" y="2805984"/>
            <a:chExt cx="4467334" cy="1747796"/>
          </a:xfrm>
        </p:grpSpPr>
        <p:sp>
          <p:nvSpPr>
            <p:cNvPr id="22" name="文本框 21"/>
            <p:cNvSpPr txBox="1"/>
            <p:nvPr/>
          </p:nvSpPr>
          <p:spPr>
            <a:xfrm>
              <a:off x="6765490" y="3230341"/>
              <a:ext cx="446733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1"/>
                  </a:solidFill>
                  <a:latin typeface="+mn-ea"/>
                </a:rPr>
                <a:t>I am the long for </a:t>
              </a:r>
              <a:r>
                <a:rPr lang="en-US" altLang="zh-CN" sz="2000" dirty="0" err="1">
                  <a:solidFill>
                    <a:schemeClr val="accent1"/>
                  </a:solidFill>
                  <a:latin typeface="+mn-ea"/>
                </a:rPr>
                <a:t>thant</a:t>
              </a:r>
              <a:r>
                <a:rPr lang="en-US" altLang="zh-CN" sz="2000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sz="2000" dirty="0" err="1">
                  <a:solidFill>
                    <a:schemeClr val="accent1"/>
                  </a:solidFill>
                  <a:latin typeface="+mn-ea"/>
                </a:rPr>
                <a:t>somts</a:t>
              </a:r>
              <a:r>
                <a:rPr lang="en-US" altLang="zh-CN" sz="2000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sz="2000" dirty="0" err="1">
                  <a:solidFill>
                    <a:schemeClr val="accent1"/>
                  </a:solidFill>
                  <a:latin typeface="+mn-ea"/>
                </a:rPr>
                <a:t>dmxtout</a:t>
              </a:r>
              <a:r>
                <a:rPr lang="en-US" altLang="zh-CN" sz="2000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sz="2000" dirty="0" err="1">
                  <a:solidFill>
                    <a:schemeClr val="accent1"/>
                  </a:solidFill>
                  <a:latin typeface="+mn-ea"/>
                </a:rPr>
                <a:t>cadstot</a:t>
              </a:r>
              <a:r>
                <a:rPr lang="en-US" altLang="zh-CN" sz="2000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sz="2000" dirty="0" err="1">
                  <a:solidFill>
                    <a:schemeClr val="accent1"/>
                  </a:solidFill>
                  <a:latin typeface="+mn-ea"/>
                </a:rPr>
                <a:t>comta</a:t>
              </a:r>
              <a:r>
                <a:rPr lang="en-US" altLang="zh-CN" sz="2000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sz="2000" dirty="0" err="1">
                  <a:solidFill>
                    <a:schemeClr val="accent1"/>
                  </a:solidFill>
                  <a:latin typeface="+mn-ea"/>
                </a:rPr>
                <a:t>tdsot</a:t>
              </a:r>
              <a:r>
                <a:rPr lang="en-US" altLang="zh-CN" sz="2000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sz="2000" dirty="0" err="1">
                  <a:solidFill>
                    <a:schemeClr val="accent1"/>
                  </a:solidFill>
                  <a:latin typeface="+mn-ea"/>
                </a:rPr>
                <a:t>ssdtout</a:t>
              </a:r>
              <a:r>
                <a:rPr lang="en-US" altLang="zh-CN" sz="2000" dirty="0">
                  <a:solidFill>
                    <a:schemeClr val="accent1"/>
                  </a:solidFill>
                  <a:latin typeface="+mn-ea"/>
                </a:rPr>
                <a:t> am the long for </a:t>
              </a:r>
              <a:r>
                <a:rPr lang="en-US" altLang="zh-CN" sz="2000" dirty="0" err="1">
                  <a:solidFill>
                    <a:schemeClr val="accent1"/>
                  </a:solidFill>
                  <a:latin typeface="+mn-ea"/>
                </a:rPr>
                <a:t>thant</a:t>
              </a:r>
              <a:r>
                <a:rPr lang="en-US" altLang="zh-CN" sz="2000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sz="2000" dirty="0" err="1">
                  <a:solidFill>
                    <a:schemeClr val="accent1"/>
                  </a:solidFill>
                  <a:latin typeface="+mn-ea"/>
                </a:rPr>
                <a:t>somts</a:t>
              </a:r>
              <a:r>
                <a:rPr lang="en-US" altLang="zh-CN" sz="2000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sz="2000" dirty="0" err="1">
                  <a:solidFill>
                    <a:schemeClr val="accent1"/>
                  </a:solidFill>
                  <a:latin typeface="+mn-ea"/>
                </a:rPr>
                <a:t>dmxtout</a:t>
              </a:r>
              <a:r>
                <a:rPr lang="en-US" altLang="zh-CN" sz="2000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sz="2000" dirty="0" err="1">
                  <a:solidFill>
                    <a:schemeClr val="accent1"/>
                  </a:solidFill>
                  <a:latin typeface="+mn-ea"/>
                </a:rPr>
                <a:t>cadstot</a:t>
              </a:r>
              <a:r>
                <a:rPr lang="en-US" altLang="zh-CN" sz="2000" dirty="0">
                  <a:solidFill>
                    <a:schemeClr val="accent1"/>
                  </a:solidFill>
                  <a:latin typeface="+mn-ea"/>
                </a:rPr>
                <a:t>. I am the long for.</a:t>
              </a:r>
              <a:endParaRPr lang="zh-CN" altLang="en-US" sz="2000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765490" y="2805984"/>
              <a:ext cx="3792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5"/>
                  </a:solidFill>
                  <a:latin typeface="+mj-ea"/>
                  <a:ea typeface="+mj-ea"/>
                </a:rPr>
                <a:t>TEMPATE MORE</a:t>
              </a:r>
              <a:endParaRPr lang="zh-CN" altLang="en-US" sz="24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4" name="PA_文本框 23"/>
          <p:cNvSpPr txBox="1"/>
          <p:nvPr>
            <p:custDataLst>
              <p:tags r:id="rId5"/>
            </p:custDataLst>
          </p:nvPr>
        </p:nvSpPr>
        <p:spPr>
          <a:xfrm>
            <a:off x="1239838" y="5319110"/>
            <a:ext cx="9712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+mn-ea"/>
              </a:rPr>
              <a:t>I am the long for </a:t>
            </a:r>
            <a:r>
              <a:rPr lang="en-US" altLang="zh-CN" sz="2000" dirty="0" err="1">
                <a:solidFill>
                  <a:schemeClr val="accent1"/>
                </a:solidFill>
                <a:latin typeface="+mn-ea"/>
              </a:rPr>
              <a:t>thant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CN" sz="2000" dirty="0" err="1">
                <a:solidFill>
                  <a:schemeClr val="accent1"/>
                </a:solidFill>
                <a:latin typeface="+mn-ea"/>
              </a:rPr>
              <a:t>somts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CN" sz="2000" dirty="0" err="1">
                <a:solidFill>
                  <a:schemeClr val="accent1"/>
                </a:solidFill>
                <a:latin typeface="+mn-ea"/>
              </a:rPr>
              <a:t>dmxtout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CN" sz="2000" dirty="0" err="1">
                <a:solidFill>
                  <a:schemeClr val="accent1"/>
                </a:solidFill>
                <a:latin typeface="+mn-ea"/>
              </a:rPr>
              <a:t>cadstot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CN" sz="2000" dirty="0" err="1">
                <a:solidFill>
                  <a:schemeClr val="accent1"/>
                </a:solidFill>
                <a:latin typeface="+mn-ea"/>
              </a:rPr>
              <a:t>comta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CN" sz="2000" dirty="0" err="1">
                <a:solidFill>
                  <a:schemeClr val="accent1"/>
                </a:solidFill>
                <a:latin typeface="+mn-ea"/>
              </a:rPr>
              <a:t>tdsot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CN" sz="2000" dirty="0" err="1">
                <a:solidFill>
                  <a:schemeClr val="accent1"/>
                </a:solidFill>
                <a:latin typeface="+mn-ea"/>
              </a:rPr>
              <a:t>ssdtout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</a:rPr>
              <a:t> am the long for </a:t>
            </a:r>
            <a:r>
              <a:rPr lang="en-US" altLang="zh-CN" sz="2000" dirty="0" err="1">
                <a:solidFill>
                  <a:schemeClr val="accent1"/>
                </a:solidFill>
                <a:latin typeface="+mn-ea"/>
              </a:rPr>
              <a:t>thant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CN" sz="2000" dirty="0" err="1">
                <a:solidFill>
                  <a:schemeClr val="accent1"/>
                </a:solidFill>
                <a:latin typeface="+mn-ea"/>
              </a:rPr>
              <a:t>somts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CN" sz="2000" dirty="0" err="1">
                <a:solidFill>
                  <a:schemeClr val="accent1"/>
                </a:solidFill>
                <a:latin typeface="+mn-ea"/>
              </a:rPr>
              <a:t>dmxtout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CN" sz="2000" dirty="0" err="1">
                <a:solidFill>
                  <a:schemeClr val="accent1"/>
                </a:solidFill>
                <a:latin typeface="+mn-ea"/>
              </a:rPr>
              <a:t>cadstot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</a:rPr>
              <a:t>. I am the long for.</a:t>
            </a:r>
            <a:endParaRPr lang="zh-CN" altLang="en-US" sz="2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5" name="PA_文本框 24"/>
          <p:cNvSpPr txBox="1"/>
          <p:nvPr>
            <p:custDataLst>
              <p:tags r:id="rId6"/>
            </p:custDataLst>
          </p:nvPr>
        </p:nvSpPr>
        <p:spPr>
          <a:xfrm>
            <a:off x="2832450" y="2633258"/>
            <a:ext cx="1899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4472C4"/>
                </a:solidFill>
                <a:latin typeface="+mj-ea"/>
                <a:ea typeface="+mj-ea"/>
              </a:rPr>
              <a:t>12,000</a:t>
            </a:r>
            <a:endParaRPr lang="zh-CN" altLang="en-US" sz="2000" dirty="0">
              <a:solidFill>
                <a:srgbClr val="4472C4"/>
              </a:solidFill>
              <a:latin typeface="+mj-ea"/>
              <a:ea typeface="+mj-ea"/>
            </a:endParaRPr>
          </a:p>
        </p:txBody>
      </p:sp>
      <p:sp>
        <p:nvSpPr>
          <p:cNvPr id="26" name="PA_任意多边形 6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3284354" y="2516733"/>
            <a:ext cx="995430" cy="788588"/>
          </a:xfrm>
          <a:custGeom>
            <a:avLst/>
            <a:gdLst>
              <a:gd name="T0" fmla="*/ 2 w 97"/>
              <a:gd name="T1" fmla="*/ 77 h 77"/>
              <a:gd name="T2" fmla="*/ 3 w 97"/>
              <a:gd name="T3" fmla="*/ 77 h 77"/>
              <a:gd name="T4" fmla="*/ 9 w 97"/>
              <a:gd name="T5" fmla="*/ 72 h 77"/>
              <a:gd name="T6" fmla="*/ 15 w 97"/>
              <a:gd name="T7" fmla="*/ 63 h 77"/>
              <a:gd name="T8" fmla="*/ 21 w 97"/>
              <a:gd name="T9" fmla="*/ 56 h 77"/>
              <a:gd name="T10" fmla="*/ 20 w 97"/>
              <a:gd name="T11" fmla="*/ 55 h 77"/>
              <a:gd name="T12" fmla="*/ 21 w 97"/>
              <a:gd name="T13" fmla="*/ 56 h 77"/>
              <a:gd name="T14" fmla="*/ 29 w 97"/>
              <a:gd name="T15" fmla="*/ 54 h 77"/>
              <a:gd name="T16" fmla="*/ 34 w 97"/>
              <a:gd name="T17" fmla="*/ 55 h 77"/>
              <a:gd name="T18" fmla="*/ 54 w 97"/>
              <a:gd name="T19" fmla="*/ 55 h 77"/>
              <a:gd name="T20" fmla="*/ 93 w 97"/>
              <a:gd name="T21" fmla="*/ 53 h 77"/>
              <a:gd name="T22" fmla="*/ 95 w 97"/>
              <a:gd name="T23" fmla="*/ 52 h 77"/>
              <a:gd name="T24" fmla="*/ 97 w 97"/>
              <a:gd name="T25" fmla="*/ 29 h 77"/>
              <a:gd name="T26" fmla="*/ 93 w 97"/>
              <a:gd name="T27" fmla="*/ 1 h 77"/>
              <a:gd name="T28" fmla="*/ 92 w 97"/>
              <a:gd name="T29" fmla="*/ 0 h 77"/>
              <a:gd name="T30" fmla="*/ 2 w 97"/>
              <a:gd name="T31" fmla="*/ 2 h 77"/>
              <a:gd name="T32" fmla="*/ 0 w 97"/>
              <a:gd name="T33" fmla="*/ 4 h 77"/>
              <a:gd name="T34" fmla="*/ 0 w 97"/>
              <a:gd name="T35" fmla="*/ 17 h 77"/>
              <a:gd name="T36" fmla="*/ 1 w 97"/>
              <a:gd name="T37" fmla="*/ 75 h 77"/>
              <a:gd name="T38" fmla="*/ 2 w 97"/>
              <a:gd name="T39" fmla="*/ 77 h 77"/>
              <a:gd name="T40" fmla="*/ 94 w 97"/>
              <a:gd name="T41" fmla="*/ 29 h 77"/>
              <a:gd name="T42" fmla="*/ 92 w 97"/>
              <a:gd name="T43" fmla="*/ 50 h 77"/>
              <a:gd name="T44" fmla="*/ 54 w 97"/>
              <a:gd name="T45" fmla="*/ 52 h 77"/>
              <a:gd name="T46" fmla="*/ 35 w 97"/>
              <a:gd name="T47" fmla="*/ 52 h 77"/>
              <a:gd name="T48" fmla="*/ 29 w 97"/>
              <a:gd name="T49" fmla="*/ 51 h 77"/>
              <a:gd name="T50" fmla="*/ 19 w 97"/>
              <a:gd name="T51" fmla="*/ 54 h 77"/>
              <a:gd name="T52" fmla="*/ 10 w 97"/>
              <a:gd name="T53" fmla="*/ 65 h 77"/>
              <a:gd name="T54" fmla="*/ 7 w 97"/>
              <a:gd name="T55" fmla="*/ 70 h 77"/>
              <a:gd name="T56" fmla="*/ 4 w 97"/>
              <a:gd name="T57" fmla="*/ 73 h 77"/>
              <a:gd name="T58" fmla="*/ 3 w 97"/>
              <a:gd name="T59" fmla="*/ 17 h 77"/>
              <a:gd name="T60" fmla="*/ 3 w 97"/>
              <a:gd name="T61" fmla="*/ 5 h 77"/>
              <a:gd name="T62" fmla="*/ 91 w 97"/>
              <a:gd name="T63" fmla="*/ 3 h 77"/>
              <a:gd name="T64" fmla="*/ 94 w 97"/>
              <a:gd name="T65" fmla="*/ 29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7" h="77">
                <a:moveTo>
                  <a:pt x="2" y="77"/>
                </a:moveTo>
                <a:cubicBezTo>
                  <a:pt x="2" y="77"/>
                  <a:pt x="3" y="77"/>
                  <a:pt x="3" y="77"/>
                </a:cubicBezTo>
                <a:cubicBezTo>
                  <a:pt x="6" y="76"/>
                  <a:pt x="8" y="74"/>
                  <a:pt x="9" y="72"/>
                </a:cubicBezTo>
                <a:cubicBezTo>
                  <a:pt x="11" y="70"/>
                  <a:pt x="13" y="66"/>
                  <a:pt x="15" y="63"/>
                </a:cubicBezTo>
                <a:cubicBezTo>
                  <a:pt x="16" y="60"/>
                  <a:pt x="18" y="58"/>
                  <a:pt x="21" y="56"/>
                </a:cubicBezTo>
                <a:cubicBezTo>
                  <a:pt x="20" y="55"/>
                  <a:pt x="20" y="55"/>
                  <a:pt x="20" y="55"/>
                </a:cubicBezTo>
                <a:cubicBezTo>
                  <a:pt x="21" y="56"/>
                  <a:pt x="21" y="56"/>
                  <a:pt x="21" y="56"/>
                </a:cubicBezTo>
                <a:cubicBezTo>
                  <a:pt x="23" y="55"/>
                  <a:pt x="26" y="54"/>
                  <a:pt x="29" y="54"/>
                </a:cubicBezTo>
                <a:cubicBezTo>
                  <a:pt x="31" y="54"/>
                  <a:pt x="33" y="54"/>
                  <a:pt x="34" y="55"/>
                </a:cubicBezTo>
                <a:cubicBezTo>
                  <a:pt x="41" y="55"/>
                  <a:pt x="48" y="55"/>
                  <a:pt x="54" y="55"/>
                </a:cubicBezTo>
                <a:cubicBezTo>
                  <a:pt x="67" y="55"/>
                  <a:pt x="80" y="54"/>
                  <a:pt x="93" y="53"/>
                </a:cubicBezTo>
                <a:cubicBezTo>
                  <a:pt x="94" y="53"/>
                  <a:pt x="95" y="52"/>
                  <a:pt x="95" y="52"/>
                </a:cubicBezTo>
                <a:cubicBezTo>
                  <a:pt x="96" y="44"/>
                  <a:pt x="97" y="36"/>
                  <a:pt x="97" y="29"/>
                </a:cubicBezTo>
                <a:cubicBezTo>
                  <a:pt x="97" y="19"/>
                  <a:pt x="96" y="10"/>
                  <a:pt x="93" y="1"/>
                </a:cubicBezTo>
                <a:cubicBezTo>
                  <a:pt x="93" y="0"/>
                  <a:pt x="93" y="0"/>
                  <a:pt x="92" y="0"/>
                </a:cubicBezTo>
                <a:cubicBezTo>
                  <a:pt x="62" y="1"/>
                  <a:pt x="32" y="2"/>
                  <a:pt x="2" y="2"/>
                </a:cubicBezTo>
                <a:cubicBezTo>
                  <a:pt x="1" y="2"/>
                  <a:pt x="0" y="3"/>
                  <a:pt x="0" y="4"/>
                </a:cubicBezTo>
                <a:cubicBezTo>
                  <a:pt x="0" y="8"/>
                  <a:pt x="0" y="13"/>
                  <a:pt x="0" y="17"/>
                </a:cubicBezTo>
                <a:cubicBezTo>
                  <a:pt x="0" y="37"/>
                  <a:pt x="1" y="56"/>
                  <a:pt x="1" y="75"/>
                </a:cubicBezTo>
                <a:cubicBezTo>
                  <a:pt x="1" y="76"/>
                  <a:pt x="2" y="76"/>
                  <a:pt x="2" y="77"/>
                </a:cubicBezTo>
                <a:close/>
                <a:moveTo>
                  <a:pt x="94" y="29"/>
                </a:moveTo>
                <a:cubicBezTo>
                  <a:pt x="94" y="36"/>
                  <a:pt x="93" y="43"/>
                  <a:pt x="92" y="50"/>
                </a:cubicBezTo>
                <a:cubicBezTo>
                  <a:pt x="79" y="51"/>
                  <a:pt x="67" y="52"/>
                  <a:pt x="54" y="52"/>
                </a:cubicBezTo>
                <a:cubicBezTo>
                  <a:pt x="48" y="52"/>
                  <a:pt x="41" y="52"/>
                  <a:pt x="35" y="52"/>
                </a:cubicBezTo>
                <a:cubicBezTo>
                  <a:pt x="33" y="51"/>
                  <a:pt x="31" y="51"/>
                  <a:pt x="29" y="51"/>
                </a:cubicBezTo>
                <a:cubicBezTo>
                  <a:pt x="26" y="51"/>
                  <a:pt x="22" y="52"/>
                  <a:pt x="19" y="54"/>
                </a:cubicBezTo>
                <a:cubicBezTo>
                  <a:pt x="15" y="56"/>
                  <a:pt x="13" y="61"/>
                  <a:pt x="10" y="65"/>
                </a:cubicBezTo>
                <a:cubicBezTo>
                  <a:pt x="9" y="67"/>
                  <a:pt x="8" y="69"/>
                  <a:pt x="7" y="70"/>
                </a:cubicBezTo>
                <a:cubicBezTo>
                  <a:pt x="6" y="71"/>
                  <a:pt x="5" y="72"/>
                  <a:pt x="4" y="73"/>
                </a:cubicBezTo>
                <a:cubicBezTo>
                  <a:pt x="4" y="54"/>
                  <a:pt x="3" y="36"/>
                  <a:pt x="3" y="17"/>
                </a:cubicBezTo>
                <a:cubicBezTo>
                  <a:pt x="3" y="13"/>
                  <a:pt x="3" y="9"/>
                  <a:pt x="3" y="5"/>
                </a:cubicBezTo>
                <a:cubicBezTo>
                  <a:pt x="33" y="4"/>
                  <a:pt x="62" y="4"/>
                  <a:pt x="91" y="3"/>
                </a:cubicBezTo>
                <a:cubicBezTo>
                  <a:pt x="93" y="11"/>
                  <a:pt x="94" y="20"/>
                  <a:pt x="94" y="2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6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P spid="24" grpId="0"/>
      <p:bldP spid="25" grpId="0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22_4"/>
          <p:cNvGrpSpPr/>
          <p:nvPr>
            <p:custDataLst>
              <p:tags r:id="rId1"/>
            </p:custDataLst>
          </p:nvPr>
        </p:nvGrpSpPr>
        <p:grpSpPr>
          <a:xfrm>
            <a:off x="1287295" y="494675"/>
            <a:ext cx="648510" cy="752868"/>
            <a:chOff x="5957888" y="3260725"/>
            <a:chExt cx="276225" cy="320675"/>
          </a:xfrm>
          <a:solidFill>
            <a:schemeClr val="accent5"/>
          </a:solidFill>
        </p:grpSpPr>
        <p:sp>
          <p:nvSpPr>
            <p:cNvPr id="5" name="Freeform 40217"/>
            <p:cNvSpPr>
              <a:spLocks noEditPoints="1"/>
            </p:cNvSpPr>
            <p:nvPr/>
          </p:nvSpPr>
          <p:spPr bwMode="auto">
            <a:xfrm>
              <a:off x="5989638" y="3260725"/>
              <a:ext cx="244475" cy="258763"/>
            </a:xfrm>
            <a:custGeom>
              <a:avLst/>
              <a:gdLst>
                <a:gd name="T0" fmla="*/ 33 w 62"/>
                <a:gd name="T1" fmla="*/ 54 h 66"/>
                <a:gd name="T2" fmla="*/ 41 w 62"/>
                <a:gd name="T3" fmla="*/ 26 h 66"/>
                <a:gd name="T4" fmla="*/ 19 w 62"/>
                <a:gd name="T5" fmla="*/ 48 h 66"/>
                <a:gd name="T6" fmla="*/ 17 w 62"/>
                <a:gd name="T7" fmla="*/ 54 h 66"/>
                <a:gd name="T8" fmla="*/ 0 w 62"/>
                <a:gd name="T9" fmla="*/ 48 h 66"/>
                <a:gd name="T10" fmla="*/ 10 w 62"/>
                <a:gd name="T11" fmla="*/ 27 h 66"/>
                <a:gd name="T12" fmla="*/ 57 w 62"/>
                <a:gd name="T13" fmla="*/ 9 h 66"/>
                <a:gd name="T14" fmla="*/ 58 w 62"/>
                <a:gd name="T15" fmla="*/ 48 h 66"/>
                <a:gd name="T16" fmla="*/ 51 w 62"/>
                <a:gd name="T17" fmla="*/ 63 h 66"/>
                <a:gd name="T18" fmla="*/ 42 w 62"/>
                <a:gd name="T19" fmla="*/ 65 h 66"/>
                <a:gd name="T20" fmla="*/ 30 w 62"/>
                <a:gd name="T21" fmla="*/ 60 h 66"/>
                <a:gd name="T22" fmla="*/ 53 w 62"/>
                <a:gd name="T23" fmla="*/ 37 h 66"/>
                <a:gd name="T24" fmla="*/ 50 w 62"/>
                <a:gd name="T25" fmla="*/ 7 h 66"/>
                <a:gd name="T26" fmla="*/ 12 w 62"/>
                <a:gd name="T27" fmla="*/ 26 h 66"/>
                <a:gd name="T28" fmla="*/ 13 w 62"/>
                <a:gd name="T29" fmla="*/ 38 h 66"/>
                <a:gd name="T30" fmla="*/ 31 w 62"/>
                <a:gd name="T31" fmla="*/ 20 h 66"/>
                <a:gd name="T32" fmla="*/ 42 w 62"/>
                <a:gd name="T33" fmla="*/ 36 h 66"/>
                <a:gd name="T34" fmla="*/ 49 w 62"/>
                <a:gd name="T35" fmla="*/ 51 h 66"/>
                <a:gd name="T36" fmla="*/ 57 w 62"/>
                <a:gd name="T37" fmla="*/ 19 h 66"/>
                <a:gd name="T38" fmla="*/ 51 w 62"/>
                <a:gd name="T39" fmla="*/ 51 h 66"/>
                <a:gd name="T40" fmla="*/ 61 w 62"/>
                <a:gd name="T41" fmla="*/ 24 h 66"/>
                <a:gd name="T42" fmla="*/ 43 w 62"/>
                <a:gd name="T43" fmla="*/ 63 h 66"/>
                <a:gd name="T44" fmla="*/ 45 w 62"/>
                <a:gd name="T45" fmla="*/ 51 h 66"/>
                <a:gd name="T46" fmla="*/ 38 w 62"/>
                <a:gd name="T47" fmla="*/ 49 h 66"/>
                <a:gd name="T48" fmla="*/ 43 w 62"/>
                <a:gd name="T49" fmla="*/ 63 h 66"/>
                <a:gd name="T50" fmla="*/ 11 w 62"/>
                <a:gd name="T51" fmla="*/ 50 h 66"/>
                <a:gd name="T52" fmla="*/ 13 w 62"/>
                <a:gd name="T53" fmla="*/ 39 h 66"/>
                <a:gd name="T54" fmla="*/ 5 w 62"/>
                <a:gd name="T55" fmla="*/ 39 h 66"/>
                <a:gd name="T56" fmla="*/ 35 w 62"/>
                <a:gd name="T57" fmla="*/ 21 h 66"/>
                <a:gd name="T58" fmla="*/ 23 w 62"/>
                <a:gd name="T59" fmla="*/ 36 h 66"/>
                <a:gd name="T60" fmla="*/ 45 w 62"/>
                <a:gd name="T61" fmla="*/ 63 h 66"/>
                <a:gd name="T62" fmla="*/ 55 w 62"/>
                <a:gd name="T63" fmla="*/ 53 h 66"/>
                <a:gd name="T64" fmla="*/ 45 w 62"/>
                <a:gd name="T65" fmla="*/ 63 h 66"/>
                <a:gd name="T66" fmla="*/ 21 w 62"/>
                <a:gd name="T67" fmla="*/ 40 h 66"/>
                <a:gd name="T68" fmla="*/ 12 w 62"/>
                <a:gd name="T6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" h="66">
                  <a:moveTo>
                    <a:pt x="30" y="60"/>
                  </a:moveTo>
                  <a:cubicBezTo>
                    <a:pt x="31" y="58"/>
                    <a:pt x="32" y="56"/>
                    <a:pt x="33" y="54"/>
                  </a:cubicBezTo>
                  <a:cubicBezTo>
                    <a:pt x="38" y="47"/>
                    <a:pt x="41" y="39"/>
                    <a:pt x="42" y="31"/>
                  </a:cubicBezTo>
                  <a:cubicBezTo>
                    <a:pt x="42" y="29"/>
                    <a:pt x="42" y="28"/>
                    <a:pt x="41" y="26"/>
                  </a:cubicBezTo>
                  <a:cubicBezTo>
                    <a:pt x="40" y="21"/>
                    <a:pt x="36" y="21"/>
                    <a:pt x="33" y="25"/>
                  </a:cubicBezTo>
                  <a:cubicBezTo>
                    <a:pt x="27" y="31"/>
                    <a:pt x="22" y="39"/>
                    <a:pt x="19" y="48"/>
                  </a:cubicBezTo>
                  <a:cubicBezTo>
                    <a:pt x="18" y="49"/>
                    <a:pt x="18" y="50"/>
                    <a:pt x="18" y="51"/>
                  </a:cubicBezTo>
                  <a:cubicBezTo>
                    <a:pt x="18" y="52"/>
                    <a:pt x="17" y="53"/>
                    <a:pt x="17" y="54"/>
                  </a:cubicBezTo>
                  <a:cubicBezTo>
                    <a:pt x="15" y="52"/>
                    <a:pt x="13" y="52"/>
                    <a:pt x="11" y="53"/>
                  </a:cubicBezTo>
                  <a:cubicBezTo>
                    <a:pt x="9" y="50"/>
                    <a:pt x="4" y="50"/>
                    <a:pt x="0" y="48"/>
                  </a:cubicBezTo>
                  <a:cubicBezTo>
                    <a:pt x="1" y="45"/>
                    <a:pt x="3" y="41"/>
                    <a:pt x="4" y="38"/>
                  </a:cubicBezTo>
                  <a:cubicBezTo>
                    <a:pt x="6" y="34"/>
                    <a:pt x="8" y="30"/>
                    <a:pt x="10" y="27"/>
                  </a:cubicBezTo>
                  <a:cubicBezTo>
                    <a:pt x="13" y="19"/>
                    <a:pt x="19" y="13"/>
                    <a:pt x="25" y="8"/>
                  </a:cubicBezTo>
                  <a:cubicBezTo>
                    <a:pt x="35" y="0"/>
                    <a:pt x="50" y="2"/>
                    <a:pt x="57" y="9"/>
                  </a:cubicBezTo>
                  <a:cubicBezTo>
                    <a:pt x="61" y="14"/>
                    <a:pt x="62" y="20"/>
                    <a:pt x="62" y="27"/>
                  </a:cubicBezTo>
                  <a:cubicBezTo>
                    <a:pt x="62" y="34"/>
                    <a:pt x="60" y="41"/>
                    <a:pt x="58" y="48"/>
                  </a:cubicBezTo>
                  <a:cubicBezTo>
                    <a:pt x="56" y="53"/>
                    <a:pt x="53" y="57"/>
                    <a:pt x="51" y="62"/>
                  </a:cubicBezTo>
                  <a:cubicBezTo>
                    <a:pt x="51" y="62"/>
                    <a:pt x="51" y="63"/>
                    <a:pt x="51" y="63"/>
                  </a:cubicBezTo>
                  <a:cubicBezTo>
                    <a:pt x="51" y="64"/>
                    <a:pt x="50" y="65"/>
                    <a:pt x="50" y="66"/>
                  </a:cubicBezTo>
                  <a:cubicBezTo>
                    <a:pt x="47" y="66"/>
                    <a:pt x="44" y="66"/>
                    <a:pt x="42" y="65"/>
                  </a:cubicBezTo>
                  <a:cubicBezTo>
                    <a:pt x="40" y="63"/>
                    <a:pt x="37" y="62"/>
                    <a:pt x="35" y="61"/>
                  </a:cubicBezTo>
                  <a:cubicBezTo>
                    <a:pt x="33" y="61"/>
                    <a:pt x="32" y="60"/>
                    <a:pt x="30" y="60"/>
                  </a:cubicBezTo>
                  <a:close/>
                  <a:moveTo>
                    <a:pt x="49" y="51"/>
                  </a:moveTo>
                  <a:cubicBezTo>
                    <a:pt x="50" y="46"/>
                    <a:pt x="52" y="41"/>
                    <a:pt x="53" y="37"/>
                  </a:cubicBezTo>
                  <a:cubicBezTo>
                    <a:pt x="55" y="30"/>
                    <a:pt x="56" y="24"/>
                    <a:pt x="55" y="17"/>
                  </a:cubicBezTo>
                  <a:cubicBezTo>
                    <a:pt x="55" y="13"/>
                    <a:pt x="53" y="9"/>
                    <a:pt x="50" y="7"/>
                  </a:cubicBezTo>
                  <a:cubicBezTo>
                    <a:pt x="43" y="4"/>
                    <a:pt x="33" y="3"/>
                    <a:pt x="26" y="9"/>
                  </a:cubicBezTo>
                  <a:cubicBezTo>
                    <a:pt x="20" y="14"/>
                    <a:pt x="16" y="19"/>
                    <a:pt x="12" y="26"/>
                  </a:cubicBezTo>
                  <a:cubicBezTo>
                    <a:pt x="10" y="29"/>
                    <a:pt x="9" y="32"/>
                    <a:pt x="7" y="36"/>
                  </a:cubicBezTo>
                  <a:cubicBezTo>
                    <a:pt x="9" y="36"/>
                    <a:pt x="11" y="37"/>
                    <a:pt x="13" y="38"/>
                  </a:cubicBezTo>
                  <a:cubicBezTo>
                    <a:pt x="15" y="39"/>
                    <a:pt x="15" y="37"/>
                    <a:pt x="16" y="36"/>
                  </a:cubicBezTo>
                  <a:cubicBezTo>
                    <a:pt x="19" y="29"/>
                    <a:pt x="24" y="24"/>
                    <a:pt x="31" y="20"/>
                  </a:cubicBezTo>
                  <a:cubicBezTo>
                    <a:pt x="36" y="18"/>
                    <a:pt x="41" y="19"/>
                    <a:pt x="42" y="25"/>
                  </a:cubicBezTo>
                  <a:cubicBezTo>
                    <a:pt x="43" y="29"/>
                    <a:pt x="43" y="33"/>
                    <a:pt x="42" y="36"/>
                  </a:cubicBezTo>
                  <a:cubicBezTo>
                    <a:pt x="42" y="40"/>
                    <a:pt x="41" y="43"/>
                    <a:pt x="40" y="47"/>
                  </a:cubicBezTo>
                  <a:cubicBezTo>
                    <a:pt x="43" y="48"/>
                    <a:pt x="46" y="50"/>
                    <a:pt x="49" y="51"/>
                  </a:cubicBezTo>
                  <a:close/>
                  <a:moveTo>
                    <a:pt x="55" y="10"/>
                  </a:moveTo>
                  <a:cubicBezTo>
                    <a:pt x="55" y="13"/>
                    <a:pt x="57" y="16"/>
                    <a:pt x="57" y="19"/>
                  </a:cubicBezTo>
                  <a:cubicBezTo>
                    <a:pt x="58" y="27"/>
                    <a:pt x="56" y="34"/>
                    <a:pt x="54" y="41"/>
                  </a:cubicBezTo>
                  <a:cubicBezTo>
                    <a:pt x="53" y="44"/>
                    <a:pt x="52" y="48"/>
                    <a:pt x="51" y="51"/>
                  </a:cubicBezTo>
                  <a:cubicBezTo>
                    <a:pt x="55" y="52"/>
                    <a:pt x="56" y="50"/>
                    <a:pt x="57" y="46"/>
                  </a:cubicBezTo>
                  <a:cubicBezTo>
                    <a:pt x="59" y="39"/>
                    <a:pt x="61" y="32"/>
                    <a:pt x="61" y="24"/>
                  </a:cubicBezTo>
                  <a:cubicBezTo>
                    <a:pt x="60" y="18"/>
                    <a:pt x="59" y="13"/>
                    <a:pt x="55" y="10"/>
                  </a:cubicBezTo>
                  <a:close/>
                  <a:moveTo>
                    <a:pt x="43" y="63"/>
                  </a:moveTo>
                  <a:cubicBezTo>
                    <a:pt x="45" y="60"/>
                    <a:pt x="46" y="57"/>
                    <a:pt x="47" y="55"/>
                  </a:cubicBezTo>
                  <a:cubicBezTo>
                    <a:pt x="47" y="54"/>
                    <a:pt x="47" y="51"/>
                    <a:pt x="45" y="51"/>
                  </a:cubicBezTo>
                  <a:cubicBezTo>
                    <a:pt x="44" y="50"/>
                    <a:pt x="42" y="49"/>
                    <a:pt x="41" y="49"/>
                  </a:cubicBezTo>
                  <a:cubicBezTo>
                    <a:pt x="40" y="49"/>
                    <a:pt x="39" y="48"/>
                    <a:pt x="38" y="49"/>
                  </a:cubicBezTo>
                  <a:cubicBezTo>
                    <a:pt x="36" y="53"/>
                    <a:pt x="35" y="56"/>
                    <a:pt x="33" y="59"/>
                  </a:cubicBezTo>
                  <a:cubicBezTo>
                    <a:pt x="36" y="60"/>
                    <a:pt x="40" y="61"/>
                    <a:pt x="43" y="63"/>
                  </a:cubicBezTo>
                  <a:close/>
                  <a:moveTo>
                    <a:pt x="2" y="48"/>
                  </a:moveTo>
                  <a:cubicBezTo>
                    <a:pt x="5" y="48"/>
                    <a:pt x="8" y="49"/>
                    <a:pt x="11" y="50"/>
                  </a:cubicBezTo>
                  <a:cubicBezTo>
                    <a:pt x="12" y="47"/>
                    <a:pt x="13" y="44"/>
                    <a:pt x="14" y="41"/>
                  </a:cubicBezTo>
                  <a:cubicBezTo>
                    <a:pt x="14" y="41"/>
                    <a:pt x="13" y="40"/>
                    <a:pt x="13" y="39"/>
                  </a:cubicBezTo>
                  <a:cubicBezTo>
                    <a:pt x="11" y="39"/>
                    <a:pt x="9" y="39"/>
                    <a:pt x="6" y="38"/>
                  </a:cubicBezTo>
                  <a:cubicBezTo>
                    <a:pt x="6" y="38"/>
                    <a:pt x="6" y="39"/>
                    <a:pt x="5" y="39"/>
                  </a:cubicBezTo>
                  <a:cubicBezTo>
                    <a:pt x="4" y="42"/>
                    <a:pt x="3" y="44"/>
                    <a:pt x="2" y="48"/>
                  </a:cubicBezTo>
                  <a:close/>
                  <a:moveTo>
                    <a:pt x="35" y="21"/>
                  </a:moveTo>
                  <a:cubicBezTo>
                    <a:pt x="30" y="21"/>
                    <a:pt x="18" y="31"/>
                    <a:pt x="17" y="39"/>
                  </a:cubicBezTo>
                  <a:cubicBezTo>
                    <a:pt x="20" y="39"/>
                    <a:pt x="21" y="39"/>
                    <a:pt x="23" y="36"/>
                  </a:cubicBezTo>
                  <a:cubicBezTo>
                    <a:pt x="26" y="30"/>
                    <a:pt x="30" y="25"/>
                    <a:pt x="35" y="21"/>
                  </a:cubicBezTo>
                  <a:close/>
                  <a:moveTo>
                    <a:pt x="45" y="63"/>
                  </a:moveTo>
                  <a:cubicBezTo>
                    <a:pt x="48" y="65"/>
                    <a:pt x="49" y="64"/>
                    <a:pt x="50" y="62"/>
                  </a:cubicBezTo>
                  <a:cubicBezTo>
                    <a:pt x="52" y="59"/>
                    <a:pt x="53" y="56"/>
                    <a:pt x="55" y="53"/>
                  </a:cubicBezTo>
                  <a:cubicBezTo>
                    <a:pt x="51" y="52"/>
                    <a:pt x="49" y="53"/>
                    <a:pt x="48" y="56"/>
                  </a:cubicBezTo>
                  <a:cubicBezTo>
                    <a:pt x="47" y="59"/>
                    <a:pt x="46" y="61"/>
                    <a:pt x="45" y="63"/>
                  </a:cubicBezTo>
                  <a:close/>
                  <a:moveTo>
                    <a:pt x="16" y="51"/>
                  </a:moveTo>
                  <a:cubicBezTo>
                    <a:pt x="18" y="47"/>
                    <a:pt x="19" y="44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4" y="44"/>
                    <a:pt x="13" y="47"/>
                    <a:pt x="12" y="50"/>
                  </a:cubicBezTo>
                  <a:cubicBezTo>
                    <a:pt x="14" y="50"/>
                    <a:pt x="15" y="50"/>
                    <a:pt x="16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40218"/>
            <p:cNvSpPr>
              <a:spLocks/>
            </p:cNvSpPr>
            <p:nvPr/>
          </p:nvSpPr>
          <p:spPr bwMode="auto">
            <a:xfrm>
              <a:off x="5957888" y="3479800"/>
              <a:ext cx="28575" cy="31750"/>
            </a:xfrm>
            <a:custGeom>
              <a:avLst/>
              <a:gdLst>
                <a:gd name="T0" fmla="*/ 7 w 7"/>
                <a:gd name="T1" fmla="*/ 0 h 8"/>
                <a:gd name="T2" fmla="*/ 0 w 7"/>
                <a:gd name="T3" fmla="*/ 8 h 8"/>
                <a:gd name="T4" fmla="*/ 7 w 7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4"/>
                    <a:pt x="3" y="8"/>
                    <a:pt x="0" y="8"/>
                  </a:cubicBezTo>
                  <a:cubicBezTo>
                    <a:pt x="2" y="6"/>
                    <a:pt x="4" y="3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40219"/>
            <p:cNvSpPr>
              <a:spLocks/>
            </p:cNvSpPr>
            <p:nvPr/>
          </p:nvSpPr>
          <p:spPr bwMode="auto">
            <a:xfrm>
              <a:off x="6167438" y="3533775"/>
              <a:ext cx="11113" cy="47625"/>
            </a:xfrm>
            <a:custGeom>
              <a:avLst/>
              <a:gdLst>
                <a:gd name="T0" fmla="*/ 1 w 3"/>
                <a:gd name="T1" fmla="*/ 0 h 12"/>
                <a:gd name="T2" fmla="*/ 3 w 3"/>
                <a:gd name="T3" fmla="*/ 12 h 12"/>
                <a:gd name="T4" fmla="*/ 0 w 3"/>
                <a:gd name="T5" fmla="*/ 0 h 12"/>
                <a:gd name="T6" fmla="*/ 1 w 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2">
                  <a:moveTo>
                    <a:pt x="1" y="0"/>
                  </a:moveTo>
                  <a:cubicBezTo>
                    <a:pt x="2" y="4"/>
                    <a:pt x="2" y="8"/>
                    <a:pt x="3" y="12"/>
                  </a:cubicBezTo>
                  <a:cubicBezTo>
                    <a:pt x="1" y="11"/>
                    <a:pt x="1" y="1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40220"/>
            <p:cNvSpPr>
              <a:spLocks/>
            </p:cNvSpPr>
            <p:nvPr/>
          </p:nvSpPr>
          <p:spPr bwMode="auto">
            <a:xfrm>
              <a:off x="5986463" y="3498850"/>
              <a:ext cx="11113" cy="39688"/>
            </a:xfrm>
            <a:custGeom>
              <a:avLst/>
              <a:gdLst>
                <a:gd name="T0" fmla="*/ 3 w 3"/>
                <a:gd name="T1" fmla="*/ 0 h 10"/>
                <a:gd name="T2" fmla="*/ 1 w 3"/>
                <a:gd name="T3" fmla="*/ 10 h 10"/>
                <a:gd name="T4" fmla="*/ 3 w 3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0">
                  <a:moveTo>
                    <a:pt x="3" y="0"/>
                  </a:moveTo>
                  <a:cubicBezTo>
                    <a:pt x="3" y="3"/>
                    <a:pt x="2" y="6"/>
                    <a:pt x="1" y="10"/>
                  </a:cubicBezTo>
                  <a:cubicBezTo>
                    <a:pt x="0" y="8"/>
                    <a:pt x="1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40221"/>
            <p:cNvSpPr>
              <a:spLocks/>
            </p:cNvSpPr>
            <p:nvPr/>
          </p:nvSpPr>
          <p:spPr bwMode="auto">
            <a:xfrm>
              <a:off x="6092826" y="3538538"/>
              <a:ext cx="19050" cy="34925"/>
            </a:xfrm>
            <a:custGeom>
              <a:avLst/>
              <a:gdLst>
                <a:gd name="T0" fmla="*/ 0 w 5"/>
                <a:gd name="T1" fmla="*/ 9 h 9"/>
                <a:gd name="T2" fmla="*/ 0 w 5"/>
                <a:gd name="T3" fmla="*/ 7 h 9"/>
                <a:gd name="T4" fmla="*/ 2 w 5"/>
                <a:gd name="T5" fmla="*/ 3 h 9"/>
                <a:gd name="T6" fmla="*/ 5 w 5"/>
                <a:gd name="T7" fmla="*/ 0 h 9"/>
                <a:gd name="T8" fmla="*/ 5 w 5"/>
                <a:gd name="T9" fmla="*/ 0 h 9"/>
                <a:gd name="T10" fmla="*/ 0 w 5"/>
                <a:gd name="T11" fmla="*/ 9 h 9"/>
                <a:gd name="T12" fmla="*/ 0 w 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">
                  <a:moveTo>
                    <a:pt x="0" y="9"/>
                  </a:moveTo>
                  <a:cubicBezTo>
                    <a:pt x="0" y="8"/>
                    <a:pt x="0" y="7"/>
                    <a:pt x="0" y="7"/>
                  </a:cubicBezTo>
                  <a:cubicBezTo>
                    <a:pt x="1" y="6"/>
                    <a:pt x="1" y="4"/>
                    <a:pt x="2" y="3"/>
                  </a:cubicBezTo>
                  <a:cubicBezTo>
                    <a:pt x="3" y="2"/>
                    <a:pt x="4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3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222"/>
            <p:cNvSpPr>
              <a:spLocks/>
            </p:cNvSpPr>
            <p:nvPr/>
          </p:nvSpPr>
          <p:spPr bwMode="auto">
            <a:xfrm>
              <a:off x="6021388" y="3498850"/>
              <a:ext cx="7938" cy="39688"/>
            </a:xfrm>
            <a:custGeom>
              <a:avLst/>
              <a:gdLst>
                <a:gd name="T0" fmla="*/ 1 w 2"/>
                <a:gd name="T1" fmla="*/ 0 h 10"/>
                <a:gd name="T2" fmla="*/ 2 w 2"/>
                <a:gd name="T3" fmla="*/ 10 h 10"/>
                <a:gd name="T4" fmla="*/ 1 w 2"/>
                <a:gd name="T5" fmla="*/ 10 h 10"/>
                <a:gd name="T6" fmla="*/ 1 w 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0">
                  <a:moveTo>
                    <a:pt x="1" y="0"/>
                  </a:moveTo>
                  <a:cubicBezTo>
                    <a:pt x="1" y="4"/>
                    <a:pt x="1" y="7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7"/>
                    <a:pt x="0" y="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223"/>
            <p:cNvSpPr>
              <a:spLocks/>
            </p:cNvSpPr>
            <p:nvPr/>
          </p:nvSpPr>
          <p:spPr bwMode="auto">
            <a:xfrm>
              <a:off x="6061076" y="3525838"/>
              <a:ext cx="26988" cy="23813"/>
            </a:xfrm>
            <a:custGeom>
              <a:avLst/>
              <a:gdLst>
                <a:gd name="T0" fmla="*/ 0 w 7"/>
                <a:gd name="T1" fmla="*/ 5 h 6"/>
                <a:gd name="T2" fmla="*/ 6 w 7"/>
                <a:gd name="T3" fmla="*/ 0 h 6"/>
                <a:gd name="T4" fmla="*/ 7 w 7"/>
                <a:gd name="T5" fmla="*/ 1 h 6"/>
                <a:gd name="T6" fmla="*/ 2 w 7"/>
                <a:gd name="T7" fmla="*/ 6 h 6"/>
                <a:gd name="T8" fmla="*/ 0 w 7"/>
                <a:gd name="T9" fmla="*/ 5 h 6"/>
                <a:gd name="T10" fmla="*/ 0 w 7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0" y="5"/>
                  </a:moveTo>
                  <a:cubicBezTo>
                    <a:pt x="2" y="3"/>
                    <a:pt x="4" y="2"/>
                    <a:pt x="6" y="0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5" y="3"/>
                    <a:pt x="3" y="4"/>
                    <a:pt x="2" y="6"/>
                  </a:cubicBezTo>
                  <a:cubicBezTo>
                    <a:pt x="1" y="6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224"/>
            <p:cNvSpPr>
              <a:spLocks/>
            </p:cNvSpPr>
            <p:nvPr/>
          </p:nvSpPr>
          <p:spPr bwMode="auto">
            <a:xfrm>
              <a:off x="6127751" y="3541713"/>
              <a:ext cx="11113" cy="31750"/>
            </a:xfrm>
            <a:custGeom>
              <a:avLst/>
              <a:gdLst>
                <a:gd name="T0" fmla="*/ 2 w 3"/>
                <a:gd name="T1" fmla="*/ 8 h 8"/>
                <a:gd name="T2" fmla="*/ 2 w 3"/>
                <a:gd name="T3" fmla="*/ 0 h 8"/>
                <a:gd name="T4" fmla="*/ 3 w 3"/>
                <a:gd name="T5" fmla="*/ 0 h 8"/>
                <a:gd name="T6" fmla="*/ 2 w 3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2" y="8"/>
                  </a:moveTo>
                  <a:cubicBezTo>
                    <a:pt x="0" y="7"/>
                    <a:pt x="0" y="7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2"/>
                    <a:pt x="2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40225"/>
            <p:cNvSpPr>
              <a:spLocks/>
            </p:cNvSpPr>
            <p:nvPr/>
          </p:nvSpPr>
          <p:spPr bwMode="auto">
            <a:xfrm>
              <a:off x="6048376" y="3487738"/>
              <a:ext cx="7938" cy="34925"/>
            </a:xfrm>
            <a:custGeom>
              <a:avLst/>
              <a:gdLst>
                <a:gd name="T0" fmla="*/ 1 w 2"/>
                <a:gd name="T1" fmla="*/ 9 h 9"/>
                <a:gd name="T2" fmla="*/ 0 w 2"/>
                <a:gd name="T3" fmla="*/ 0 h 9"/>
                <a:gd name="T4" fmla="*/ 1 w 2"/>
                <a:gd name="T5" fmla="*/ 0 h 9"/>
                <a:gd name="T6" fmla="*/ 2 w 2"/>
                <a:gd name="T7" fmla="*/ 8 h 9"/>
                <a:gd name="T8" fmla="*/ 1 w 2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9">
                  <a:moveTo>
                    <a:pt x="1" y="9"/>
                  </a:moveTo>
                  <a:cubicBezTo>
                    <a:pt x="1" y="6"/>
                    <a:pt x="1" y="3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"/>
                    <a:pt x="2" y="6"/>
                    <a:pt x="2" y="8"/>
                  </a:cubicBezTo>
                  <a:cubicBezTo>
                    <a:pt x="2" y="8"/>
                    <a:pt x="1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" name="22_3"/>
          <p:cNvGrpSpPr/>
          <p:nvPr>
            <p:custDataLst>
              <p:tags r:id="rId2"/>
            </p:custDataLst>
          </p:nvPr>
        </p:nvGrpSpPr>
        <p:grpSpPr>
          <a:xfrm>
            <a:off x="2159350" y="436221"/>
            <a:ext cx="5078028" cy="869776"/>
            <a:chOff x="1488142" y="329217"/>
            <a:chExt cx="5078028" cy="869776"/>
          </a:xfrm>
        </p:grpSpPr>
        <p:sp>
          <p:nvSpPr>
            <p:cNvPr id="15" name="文本框 14"/>
            <p:cNvSpPr txBox="1"/>
            <p:nvPr/>
          </p:nvSpPr>
          <p:spPr>
            <a:xfrm>
              <a:off x="1488142" y="329217"/>
              <a:ext cx="50780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5"/>
                  </a:solidFill>
                  <a:latin typeface="+mj-ea"/>
                  <a:ea typeface="+mj-ea"/>
                </a:rPr>
                <a:t>BIG YOUR POWERPOINT</a:t>
              </a:r>
              <a:endParaRPr lang="zh-CN" altLang="en-US" sz="32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488142" y="798883"/>
              <a:ext cx="50435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Romt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stosut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soutste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kosot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shet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otsot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somt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</a:rPr>
                <a:t>  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8" name="PA_任意多边形 5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3627308" y="2969775"/>
            <a:ext cx="1345450" cy="1802388"/>
          </a:xfrm>
          <a:custGeom>
            <a:avLst/>
            <a:gdLst>
              <a:gd name="T0" fmla="*/ 37 w 67"/>
              <a:gd name="T1" fmla="*/ 1 h 90"/>
              <a:gd name="T2" fmla="*/ 38 w 67"/>
              <a:gd name="T3" fmla="*/ 15 h 90"/>
              <a:gd name="T4" fmla="*/ 40 w 67"/>
              <a:gd name="T5" fmla="*/ 16 h 90"/>
              <a:gd name="T6" fmla="*/ 37 w 67"/>
              <a:gd name="T7" fmla="*/ 41 h 90"/>
              <a:gd name="T8" fmla="*/ 40 w 67"/>
              <a:gd name="T9" fmla="*/ 37 h 90"/>
              <a:gd name="T10" fmla="*/ 59 w 67"/>
              <a:gd name="T11" fmla="*/ 13 h 90"/>
              <a:gd name="T12" fmla="*/ 61 w 67"/>
              <a:gd name="T13" fmla="*/ 12 h 90"/>
              <a:gd name="T14" fmla="*/ 38 w 67"/>
              <a:gd name="T15" fmla="*/ 47 h 90"/>
              <a:gd name="T16" fmla="*/ 37 w 67"/>
              <a:gd name="T17" fmla="*/ 68 h 90"/>
              <a:gd name="T18" fmla="*/ 40 w 67"/>
              <a:gd name="T19" fmla="*/ 67 h 90"/>
              <a:gd name="T20" fmla="*/ 35 w 67"/>
              <a:gd name="T21" fmla="*/ 86 h 90"/>
              <a:gd name="T22" fmla="*/ 33 w 67"/>
              <a:gd name="T23" fmla="*/ 82 h 90"/>
              <a:gd name="T24" fmla="*/ 33 w 67"/>
              <a:gd name="T25" fmla="*/ 52 h 90"/>
              <a:gd name="T26" fmla="*/ 18 w 67"/>
              <a:gd name="T27" fmla="*/ 71 h 90"/>
              <a:gd name="T28" fmla="*/ 7 w 67"/>
              <a:gd name="T29" fmla="*/ 74 h 90"/>
              <a:gd name="T30" fmla="*/ 1 w 67"/>
              <a:gd name="T31" fmla="*/ 69 h 90"/>
              <a:gd name="T32" fmla="*/ 13 w 67"/>
              <a:gd name="T33" fmla="*/ 57 h 90"/>
              <a:gd name="T34" fmla="*/ 20 w 67"/>
              <a:gd name="T35" fmla="*/ 58 h 90"/>
              <a:gd name="T36" fmla="*/ 33 w 67"/>
              <a:gd name="T37" fmla="*/ 44 h 90"/>
              <a:gd name="T38" fmla="*/ 30 w 67"/>
              <a:gd name="T39" fmla="*/ 36 h 90"/>
              <a:gd name="T40" fmla="*/ 35 w 67"/>
              <a:gd name="T41" fmla="*/ 1 h 90"/>
              <a:gd name="T42" fmla="*/ 37 w 67"/>
              <a:gd name="T43" fmla="*/ 1 h 90"/>
              <a:gd name="T44" fmla="*/ 7 w 67"/>
              <a:gd name="T45" fmla="*/ 69 h 90"/>
              <a:gd name="T46" fmla="*/ 16 w 67"/>
              <a:gd name="T47" fmla="*/ 61 h 90"/>
              <a:gd name="T48" fmla="*/ 7 w 67"/>
              <a:gd name="T49" fmla="*/ 69 h 90"/>
              <a:gd name="T50" fmla="*/ 39 w 67"/>
              <a:gd name="T51" fmla="*/ 72 h 90"/>
              <a:gd name="T52" fmla="*/ 40 w 67"/>
              <a:gd name="T53" fmla="*/ 82 h 90"/>
              <a:gd name="T54" fmla="*/ 39 w 67"/>
              <a:gd name="T55" fmla="*/ 72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7" h="90">
                <a:moveTo>
                  <a:pt x="37" y="1"/>
                </a:moveTo>
                <a:cubicBezTo>
                  <a:pt x="38" y="5"/>
                  <a:pt x="39" y="10"/>
                  <a:pt x="38" y="15"/>
                </a:cubicBezTo>
                <a:cubicBezTo>
                  <a:pt x="38" y="15"/>
                  <a:pt x="40" y="16"/>
                  <a:pt x="40" y="16"/>
                </a:cubicBezTo>
                <a:cubicBezTo>
                  <a:pt x="38" y="24"/>
                  <a:pt x="38" y="34"/>
                  <a:pt x="37" y="41"/>
                </a:cubicBezTo>
                <a:cubicBezTo>
                  <a:pt x="39" y="41"/>
                  <a:pt x="40" y="39"/>
                  <a:pt x="40" y="37"/>
                </a:cubicBezTo>
                <a:cubicBezTo>
                  <a:pt x="48" y="30"/>
                  <a:pt x="54" y="22"/>
                  <a:pt x="59" y="13"/>
                </a:cubicBezTo>
                <a:cubicBezTo>
                  <a:pt x="60" y="13"/>
                  <a:pt x="60" y="12"/>
                  <a:pt x="61" y="12"/>
                </a:cubicBezTo>
                <a:cubicBezTo>
                  <a:pt x="67" y="30"/>
                  <a:pt x="49" y="39"/>
                  <a:pt x="38" y="47"/>
                </a:cubicBezTo>
                <a:cubicBezTo>
                  <a:pt x="37" y="54"/>
                  <a:pt x="37" y="61"/>
                  <a:pt x="37" y="68"/>
                </a:cubicBezTo>
                <a:cubicBezTo>
                  <a:pt x="38" y="68"/>
                  <a:pt x="39" y="68"/>
                  <a:pt x="40" y="67"/>
                </a:cubicBezTo>
                <a:cubicBezTo>
                  <a:pt x="52" y="68"/>
                  <a:pt x="46" y="90"/>
                  <a:pt x="35" y="86"/>
                </a:cubicBezTo>
                <a:cubicBezTo>
                  <a:pt x="34" y="85"/>
                  <a:pt x="34" y="83"/>
                  <a:pt x="33" y="82"/>
                </a:cubicBezTo>
                <a:cubicBezTo>
                  <a:pt x="32" y="71"/>
                  <a:pt x="34" y="63"/>
                  <a:pt x="33" y="52"/>
                </a:cubicBezTo>
                <a:cubicBezTo>
                  <a:pt x="27" y="57"/>
                  <a:pt x="22" y="63"/>
                  <a:pt x="18" y="71"/>
                </a:cubicBezTo>
                <a:cubicBezTo>
                  <a:pt x="15" y="71"/>
                  <a:pt x="12" y="77"/>
                  <a:pt x="7" y="74"/>
                </a:cubicBezTo>
                <a:cubicBezTo>
                  <a:pt x="5" y="74"/>
                  <a:pt x="1" y="70"/>
                  <a:pt x="1" y="69"/>
                </a:cubicBezTo>
                <a:cubicBezTo>
                  <a:pt x="0" y="65"/>
                  <a:pt x="9" y="57"/>
                  <a:pt x="13" y="57"/>
                </a:cubicBezTo>
                <a:cubicBezTo>
                  <a:pt x="15" y="56"/>
                  <a:pt x="18" y="58"/>
                  <a:pt x="20" y="58"/>
                </a:cubicBezTo>
                <a:cubicBezTo>
                  <a:pt x="24" y="53"/>
                  <a:pt x="29" y="49"/>
                  <a:pt x="33" y="44"/>
                </a:cubicBezTo>
                <a:cubicBezTo>
                  <a:pt x="32" y="41"/>
                  <a:pt x="32" y="37"/>
                  <a:pt x="30" y="36"/>
                </a:cubicBezTo>
                <a:cubicBezTo>
                  <a:pt x="25" y="23"/>
                  <a:pt x="32" y="11"/>
                  <a:pt x="35" y="1"/>
                </a:cubicBezTo>
                <a:cubicBezTo>
                  <a:pt x="36" y="1"/>
                  <a:pt x="36" y="0"/>
                  <a:pt x="37" y="1"/>
                </a:cubicBezTo>
                <a:close/>
                <a:moveTo>
                  <a:pt x="7" y="69"/>
                </a:moveTo>
                <a:cubicBezTo>
                  <a:pt x="12" y="69"/>
                  <a:pt x="17" y="68"/>
                  <a:pt x="16" y="61"/>
                </a:cubicBezTo>
                <a:cubicBezTo>
                  <a:pt x="11" y="62"/>
                  <a:pt x="8" y="65"/>
                  <a:pt x="7" y="69"/>
                </a:cubicBezTo>
                <a:close/>
                <a:moveTo>
                  <a:pt x="39" y="72"/>
                </a:moveTo>
                <a:cubicBezTo>
                  <a:pt x="36" y="74"/>
                  <a:pt x="36" y="81"/>
                  <a:pt x="40" y="82"/>
                </a:cubicBezTo>
                <a:cubicBezTo>
                  <a:pt x="43" y="80"/>
                  <a:pt x="46" y="71"/>
                  <a:pt x="39" y="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3" name="22_2"/>
          <p:cNvGrpSpPr/>
          <p:nvPr>
            <p:custDataLst>
              <p:tags r:id="rId4"/>
            </p:custDataLst>
          </p:nvPr>
        </p:nvGrpSpPr>
        <p:grpSpPr>
          <a:xfrm>
            <a:off x="2694909" y="2491594"/>
            <a:ext cx="1267460" cy="1584330"/>
            <a:chOff x="6384925" y="4411663"/>
            <a:chExt cx="349250" cy="436563"/>
          </a:xfrm>
          <a:solidFill>
            <a:schemeClr val="accent5"/>
          </a:solidFill>
        </p:grpSpPr>
        <p:sp>
          <p:nvSpPr>
            <p:cNvPr id="30" name="Freeform 17"/>
            <p:cNvSpPr>
              <a:spLocks noEditPoints="1"/>
            </p:cNvSpPr>
            <p:nvPr/>
          </p:nvSpPr>
          <p:spPr bwMode="auto">
            <a:xfrm>
              <a:off x="6450013" y="4543426"/>
              <a:ext cx="234950" cy="222250"/>
            </a:xfrm>
            <a:custGeom>
              <a:avLst/>
              <a:gdLst>
                <a:gd name="T0" fmla="*/ 44 w 62"/>
                <a:gd name="T1" fmla="*/ 50 h 59"/>
                <a:gd name="T2" fmla="*/ 42 w 62"/>
                <a:gd name="T3" fmla="*/ 50 h 59"/>
                <a:gd name="T4" fmla="*/ 3 w 62"/>
                <a:gd name="T5" fmla="*/ 38 h 59"/>
                <a:gd name="T6" fmla="*/ 4 w 62"/>
                <a:gd name="T7" fmla="*/ 36 h 59"/>
                <a:gd name="T8" fmla="*/ 6 w 62"/>
                <a:gd name="T9" fmla="*/ 15 h 59"/>
                <a:gd name="T10" fmla="*/ 9 w 62"/>
                <a:gd name="T11" fmla="*/ 15 h 59"/>
                <a:gd name="T12" fmla="*/ 55 w 62"/>
                <a:gd name="T13" fmla="*/ 13 h 59"/>
                <a:gd name="T14" fmla="*/ 52 w 62"/>
                <a:gd name="T15" fmla="*/ 42 h 59"/>
                <a:gd name="T16" fmla="*/ 44 w 62"/>
                <a:gd name="T17" fmla="*/ 50 h 59"/>
                <a:gd name="T18" fmla="*/ 19 w 62"/>
                <a:gd name="T19" fmla="*/ 10 h 59"/>
                <a:gd name="T20" fmla="*/ 6 w 62"/>
                <a:gd name="T21" fmla="*/ 35 h 59"/>
                <a:gd name="T22" fmla="*/ 12 w 62"/>
                <a:gd name="T23" fmla="*/ 32 h 59"/>
                <a:gd name="T24" fmla="*/ 7 w 62"/>
                <a:gd name="T25" fmla="*/ 37 h 59"/>
                <a:gd name="T26" fmla="*/ 41 w 62"/>
                <a:gd name="T27" fmla="*/ 48 h 59"/>
                <a:gd name="T28" fmla="*/ 39 w 62"/>
                <a:gd name="T29" fmla="*/ 45 h 59"/>
                <a:gd name="T30" fmla="*/ 40 w 62"/>
                <a:gd name="T31" fmla="*/ 43 h 59"/>
                <a:gd name="T32" fmla="*/ 43 w 62"/>
                <a:gd name="T33" fmla="*/ 47 h 59"/>
                <a:gd name="T34" fmla="*/ 54 w 62"/>
                <a:gd name="T35" fmla="*/ 16 h 59"/>
                <a:gd name="T36" fmla="*/ 47 w 62"/>
                <a:gd name="T37" fmla="*/ 20 h 59"/>
                <a:gd name="T38" fmla="*/ 53 w 62"/>
                <a:gd name="T39" fmla="*/ 14 h 59"/>
                <a:gd name="T40" fmla="*/ 19 w 62"/>
                <a:gd name="T41" fmla="*/ 1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" h="59">
                  <a:moveTo>
                    <a:pt x="44" y="50"/>
                  </a:moveTo>
                  <a:cubicBezTo>
                    <a:pt x="43" y="51"/>
                    <a:pt x="43" y="50"/>
                    <a:pt x="42" y="50"/>
                  </a:cubicBezTo>
                  <a:cubicBezTo>
                    <a:pt x="27" y="59"/>
                    <a:pt x="13" y="50"/>
                    <a:pt x="3" y="38"/>
                  </a:cubicBezTo>
                  <a:cubicBezTo>
                    <a:pt x="3" y="37"/>
                    <a:pt x="4" y="37"/>
                    <a:pt x="4" y="36"/>
                  </a:cubicBezTo>
                  <a:cubicBezTo>
                    <a:pt x="0" y="28"/>
                    <a:pt x="2" y="21"/>
                    <a:pt x="6" y="15"/>
                  </a:cubicBezTo>
                  <a:cubicBezTo>
                    <a:pt x="7" y="15"/>
                    <a:pt x="8" y="14"/>
                    <a:pt x="9" y="15"/>
                  </a:cubicBezTo>
                  <a:cubicBezTo>
                    <a:pt x="23" y="1"/>
                    <a:pt x="46" y="0"/>
                    <a:pt x="55" y="13"/>
                  </a:cubicBezTo>
                  <a:cubicBezTo>
                    <a:pt x="62" y="23"/>
                    <a:pt x="57" y="36"/>
                    <a:pt x="52" y="42"/>
                  </a:cubicBezTo>
                  <a:cubicBezTo>
                    <a:pt x="50" y="45"/>
                    <a:pt x="45" y="47"/>
                    <a:pt x="44" y="50"/>
                  </a:cubicBezTo>
                  <a:close/>
                  <a:moveTo>
                    <a:pt x="19" y="10"/>
                  </a:moveTo>
                  <a:cubicBezTo>
                    <a:pt x="9" y="15"/>
                    <a:pt x="3" y="23"/>
                    <a:pt x="6" y="35"/>
                  </a:cubicBezTo>
                  <a:cubicBezTo>
                    <a:pt x="8" y="35"/>
                    <a:pt x="10" y="31"/>
                    <a:pt x="12" y="32"/>
                  </a:cubicBezTo>
                  <a:cubicBezTo>
                    <a:pt x="11" y="34"/>
                    <a:pt x="9" y="35"/>
                    <a:pt x="7" y="37"/>
                  </a:cubicBezTo>
                  <a:cubicBezTo>
                    <a:pt x="15" y="50"/>
                    <a:pt x="28" y="55"/>
                    <a:pt x="41" y="48"/>
                  </a:cubicBezTo>
                  <a:cubicBezTo>
                    <a:pt x="41" y="46"/>
                    <a:pt x="39" y="46"/>
                    <a:pt x="39" y="45"/>
                  </a:cubicBezTo>
                  <a:cubicBezTo>
                    <a:pt x="39" y="44"/>
                    <a:pt x="39" y="44"/>
                    <a:pt x="40" y="43"/>
                  </a:cubicBezTo>
                  <a:cubicBezTo>
                    <a:pt x="42" y="43"/>
                    <a:pt x="42" y="46"/>
                    <a:pt x="43" y="47"/>
                  </a:cubicBezTo>
                  <a:cubicBezTo>
                    <a:pt x="54" y="39"/>
                    <a:pt x="60" y="30"/>
                    <a:pt x="54" y="16"/>
                  </a:cubicBezTo>
                  <a:cubicBezTo>
                    <a:pt x="52" y="17"/>
                    <a:pt x="50" y="22"/>
                    <a:pt x="47" y="20"/>
                  </a:cubicBezTo>
                  <a:cubicBezTo>
                    <a:pt x="47" y="16"/>
                    <a:pt x="51" y="17"/>
                    <a:pt x="53" y="14"/>
                  </a:cubicBezTo>
                  <a:cubicBezTo>
                    <a:pt x="46" y="5"/>
                    <a:pt x="31" y="3"/>
                    <a:pt x="1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8"/>
            <p:cNvSpPr>
              <a:spLocks/>
            </p:cNvSpPr>
            <p:nvPr/>
          </p:nvSpPr>
          <p:spPr bwMode="auto">
            <a:xfrm>
              <a:off x="6532563" y="4579938"/>
              <a:ext cx="57150" cy="150813"/>
            </a:xfrm>
            <a:custGeom>
              <a:avLst/>
              <a:gdLst>
                <a:gd name="T0" fmla="*/ 1 w 15"/>
                <a:gd name="T1" fmla="*/ 0 h 40"/>
                <a:gd name="T2" fmla="*/ 13 w 15"/>
                <a:gd name="T3" fmla="*/ 19 h 40"/>
                <a:gd name="T4" fmla="*/ 7 w 15"/>
                <a:gd name="T5" fmla="*/ 39 h 40"/>
                <a:gd name="T6" fmla="*/ 4 w 15"/>
                <a:gd name="T7" fmla="*/ 39 h 40"/>
                <a:gd name="T8" fmla="*/ 10 w 15"/>
                <a:gd name="T9" fmla="*/ 23 h 40"/>
                <a:gd name="T10" fmla="*/ 10 w 15"/>
                <a:gd name="T11" fmla="*/ 24 h 40"/>
                <a:gd name="T12" fmla="*/ 11 w 15"/>
                <a:gd name="T13" fmla="*/ 22 h 40"/>
                <a:gd name="T14" fmla="*/ 0 w 15"/>
                <a:gd name="T15" fmla="*/ 1 h 40"/>
                <a:gd name="T16" fmla="*/ 1 w 15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40">
                  <a:moveTo>
                    <a:pt x="1" y="0"/>
                  </a:moveTo>
                  <a:cubicBezTo>
                    <a:pt x="8" y="2"/>
                    <a:pt x="7" y="14"/>
                    <a:pt x="13" y="19"/>
                  </a:cubicBezTo>
                  <a:cubicBezTo>
                    <a:pt x="15" y="26"/>
                    <a:pt x="8" y="32"/>
                    <a:pt x="7" y="39"/>
                  </a:cubicBezTo>
                  <a:cubicBezTo>
                    <a:pt x="6" y="40"/>
                    <a:pt x="5" y="39"/>
                    <a:pt x="4" y="39"/>
                  </a:cubicBezTo>
                  <a:cubicBezTo>
                    <a:pt x="4" y="33"/>
                    <a:pt x="6" y="27"/>
                    <a:pt x="10" y="23"/>
                  </a:cubicBezTo>
                  <a:cubicBezTo>
                    <a:pt x="10" y="23"/>
                    <a:pt x="10" y="23"/>
                    <a:pt x="10" y="24"/>
                  </a:cubicBezTo>
                  <a:cubicBezTo>
                    <a:pt x="10" y="23"/>
                    <a:pt x="10" y="23"/>
                    <a:pt x="11" y="22"/>
                  </a:cubicBezTo>
                  <a:cubicBezTo>
                    <a:pt x="7" y="15"/>
                    <a:pt x="4" y="8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9"/>
            <p:cNvSpPr>
              <a:spLocks noEditPoints="1"/>
            </p:cNvSpPr>
            <p:nvPr/>
          </p:nvSpPr>
          <p:spPr bwMode="auto">
            <a:xfrm>
              <a:off x="6384925" y="4411663"/>
              <a:ext cx="349250" cy="436563"/>
            </a:xfrm>
            <a:custGeom>
              <a:avLst/>
              <a:gdLst>
                <a:gd name="T0" fmla="*/ 68 w 92"/>
                <a:gd name="T1" fmla="*/ 14 h 116"/>
                <a:gd name="T2" fmla="*/ 72 w 92"/>
                <a:gd name="T3" fmla="*/ 34 h 116"/>
                <a:gd name="T4" fmla="*/ 85 w 92"/>
                <a:gd name="T5" fmla="*/ 61 h 116"/>
                <a:gd name="T6" fmla="*/ 92 w 92"/>
                <a:gd name="T7" fmla="*/ 90 h 116"/>
                <a:gd name="T8" fmla="*/ 72 w 92"/>
                <a:gd name="T9" fmla="*/ 90 h 116"/>
                <a:gd name="T10" fmla="*/ 42 w 92"/>
                <a:gd name="T11" fmla="*/ 115 h 116"/>
                <a:gd name="T12" fmla="*/ 38 w 92"/>
                <a:gd name="T13" fmla="*/ 98 h 116"/>
                <a:gd name="T14" fmla="*/ 14 w 92"/>
                <a:gd name="T15" fmla="*/ 51 h 116"/>
                <a:gd name="T16" fmla="*/ 2 w 92"/>
                <a:gd name="T17" fmla="*/ 53 h 116"/>
                <a:gd name="T18" fmla="*/ 6 w 92"/>
                <a:gd name="T19" fmla="*/ 34 h 116"/>
                <a:gd name="T20" fmla="*/ 58 w 92"/>
                <a:gd name="T21" fmla="*/ 11 h 116"/>
                <a:gd name="T22" fmla="*/ 38 w 92"/>
                <a:gd name="T23" fmla="*/ 9 h 116"/>
                <a:gd name="T24" fmla="*/ 35 w 92"/>
                <a:gd name="T25" fmla="*/ 9 h 116"/>
                <a:gd name="T26" fmla="*/ 11 w 92"/>
                <a:gd name="T27" fmla="*/ 31 h 116"/>
                <a:gd name="T28" fmla="*/ 24 w 92"/>
                <a:gd name="T29" fmla="*/ 34 h 116"/>
                <a:gd name="T30" fmla="*/ 53 w 92"/>
                <a:gd name="T31" fmla="*/ 31 h 116"/>
                <a:gd name="T32" fmla="*/ 54 w 92"/>
                <a:gd name="T33" fmla="*/ 14 h 116"/>
                <a:gd name="T34" fmla="*/ 7 w 92"/>
                <a:gd name="T35" fmla="*/ 44 h 116"/>
                <a:gd name="T36" fmla="*/ 10 w 92"/>
                <a:gd name="T37" fmla="*/ 42 h 116"/>
                <a:gd name="T38" fmla="*/ 10 w 92"/>
                <a:gd name="T39" fmla="*/ 45 h 116"/>
                <a:gd name="T40" fmla="*/ 10 w 92"/>
                <a:gd name="T41" fmla="*/ 51 h 116"/>
                <a:gd name="T42" fmla="*/ 7 w 92"/>
                <a:gd name="T43" fmla="*/ 44 h 116"/>
                <a:gd name="T44" fmla="*/ 51 w 92"/>
                <a:gd name="T45" fmla="*/ 26 h 116"/>
                <a:gd name="T46" fmla="*/ 64 w 92"/>
                <a:gd name="T47" fmla="*/ 24 h 116"/>
                <a:gd name="T48" fmla="*/ 63 w 92"/>
                <a:gd name="T49" fmla="*/ 22 h 116"/>
                <a:gd name="T50" fmla="*/ 4 w 92"/>
                <a:gd name="T51" fmla="*/ 43 h 116"/>
                <a:gd name="T52" fmla="*/ 4 w 92"/>
                <a:gd name="T53" fmla="*/ 43 h 116"/>
                <a:gd name="T54" fmla="*/ 4 w 92"/>
                <a:gd name="T55" fmla="*/ 45 h 116"/>
                <a:gd name="T56" fmla="*/ 4 w 92"/>
                <a:gd name="T57" fmla="*/ 50 h 116"/>
                <a:gd name="T58" fmla="*/ 70 w 92"/>
                <a:gd name="T59" fmla="*/ 18 h 116"/>
                <a:gd name="T60" fmla="*/ 8 w 92"/>
                <a:gd name="T61" fmla="*/ 51 h 116"/>
                <a:gd name="T62" fmla="*/ 8 w 92"/>
                <a:gd name="T63" fmla="*/ 51 h 116"/>
                <a:gd name="T64" fmla="*/ 72 w 92"/>
                <a:gd name="T65" fmla="*/ 25 h 116"/>
                <a:gd name="T66" fmla="*/ 70 w 92"/>
                <a:gd name="T67" fmla="*/ 22 h 116"/>
                <a:gd name="T68" fmla="*/ 68 w 92"/>
                <a:gd name="T69" fmla="*/ 22 h 116"/>
                <a:gd name="T70" fmla="*/ 75 w 92"/>
                <a:gd name="T71" fmla="*/ 46 h 116"/>
                <a:gd name="T72" fmla="*/ 47 w 92"/>
                <a:gd name="T73" fmla="*/ 36 h 116"/>
                <a:gd name="T74" fmla="*/ 16 w 92"/>
                <a:gd name="T75" fmla="*/ 57 h 116"/>
                <a:gd name="T76" fmla="*/ 15 w 92"/>
                <a:gd name="T77" fmla="*/ 65 h 116"/>
                <a:gd name="T78" fmla="*/ 21 w 92"/>
                <a:gd name="T79" fmla="*/ 84 h 116"/>
                <a:gd name="T80" fmla="*/ 67 w 92"/>
                <a:gd name="T81" fmla="*/ 88 h 116"/>
                <a:gd name="T82" fmla="*/ 77 w 92"/>
                <a:gd name="T83" fmla="*/ 46 h 116"/>
                <a:gd name="T84" fmla="*/ 70 w 92"/>
                <a:gd name="T85" fmla="*/ 28 h 116"/>
                <a:gd name="T86" fmla="*/ 70 w 92"/>
                <a:gd name="T87" fmla="*/ 2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2" h="116">
                  <a:moveTo>
                    <a:pt x="59" y="13"/>
                  </a:moveTo>
                  <a:cubicBezTo>
                    <a:pt x="62" y="13"/>
                    <a:pt x="64" y="14"/>
                    <a:pt x="68" y="14"/>
                  </a:cubicBezTo>
                  <a:cubicBezTo>
                    <a:pt x="74" y="16"/>
                    <a:pt x="81" y="28"/>
                    <a:pt x="74" y="33"/>
                  </a:cubicBezTo>
                  <a:cubicBezTo>
                    <a:pt x="73" y="34"/>
                    <a:pt x="72" y="33"/>
                    <a:pt x="72" y="34"/>
                  </a:cubicBezTo>
                  <a:cubicBezTo>
                    <a:pt x="73" y="39"/>
                    <a:pt x="78" y="41"/>
                    <a:pt x="81" y="46"/>
                  </a:cubicBezTo>
                  <a:cubicBezTo>
                    <a:pt x="83" y="51"/>
                    <a:pt x="83" y="57"/>
                    <a:pt x="85" y="61"/>
                  </a:cubicBezTo>
                  <a:cubicBezTo>
                    <a:pt x="85" y="68"/>
                    <a:pt x="82" y="74"/>
                    <a:pt x="80" y="80"/>
                  </a:cubicBezTo>
                  <a:cubicBezTo>
                    <a:pt x="84" y="82"/>
                    <a:pt x="91" y="83"/>
                    <a:pt x="92" y="90"/>
                  </a:cubicBezTo>
                  <a:cubicBezTo>
                    <a:pt x="84" y="94"/>
                    <a:pt x="81" y="87"/>
                    <a:pt x="76" y="85"/>
                  </a:cubicBezTo>
                  <a:cubicBezTo>
                    <a:pt x="74" y="87"/>
                    <a:pt x="70" y="88"/>
                    <a:pt x="72" y="90"/>
                  </a:cubicBezTo>
                  <a:cubicBezTo>
                    <a:pt x="62" y="95"/>
                    <a:pt x="53" y="100"/>
                    <a:pt x="44" y="99"/>
                  </a:cubicBezTo>
                  <a:cubicBezTo>
                    <a:pt x="42" y="104"/>
                    <a:pt x="46" y="111"/>
                    <a:pt x="42" y="115"/>
                  </a:cubicBezTo>
                  <a:cubicBezTo>
                    <a:pt x="40" y="114"/>
                    <a:pt x="38" y="116"/>
                    <a:pt x="37" y="115"/>
                  </a:cubicBezTo>
                  <a:cubicBezTo>
                    <a:pt x="36" y="109"/>
                    <a:pt x="39" y="104"/>
                    <a:pt x="38" y="98"/>
                  </a:cubicBezTo>
                  <a:cubicBezTo>
                    <a:pt x="30" y="94"/>
                    <a:pt x="18" y="91"/>
                    <a:pt x="13" y="81"/>
                  </a:cubicBezTo>
                  <a:cubicBezTo>
                    <a:pt x="8" y="71"/>
                    <a:pt x="11" y="60"/>
                    <a:pt x="14" y="51"/>
                  </a:cubicBezTo>
                  <a:cubicBezTo>
                    <a:pt x="12" y="52"/>
                    <a:pt x="10" y="59"/>
                    <a:pt x="8" y="60"/>
                  </a:cubicBezTo>
                  <a:cubicBezTo>
                    <a:pt x="7" y="60"/>
                    <a:pt x="3" y="55"/>
                    <a:pt x="2" y="53"/>
                  </a:cubicBezTo>
                  <a:cubicBezTo>
                    <a:pt x="0" y="47"/>
                    <a:pt x="0" y="43"/>
                    <a:pt x="2" y="38"/>
                  </a:cubicBezTo>
                  <a:cubicBezTo>
                    <a:pt x="3" y="37"/>
                    <a:pt x="5" y="36"/>
                    <a:pt x="6" y="34"/>
                  </a:cubicBezTo>
                  <a:cubicBezTo>
                    <a:pt x="3" y="21"/>
                    <a:pt x="13" y="13"/>
                    <a:pt x="26" y="7"/>
                  </a:cubicBezTo>
                  <a:cubicBezTo>
                    <a:pt x="40" y="0"/>
                    <a:pt x="49" y="4"/>
                    <a:pt x="58" y="11"/>
                  </a:cubicBezTo>
                  <a:cubicBezTo>
                    <a:pt x="58" y="12"/>
                    <a:pt x="58" y="12"/>
                    <a:pt x="59" y="13"/>
                  </a:cubicBezTo>
                  <a:close/>
                  <a:moveTo>
                    <a:pt x="38" y="9"/>
                  </a:moveTo>
                  <a:cubicBezTo>
                    <a:pt x="38" y="9"/>
                    <a:pt x="37" y="9"/>
                    <a:pt x="36" y="10"/>
                  </a:cubicBezTo>
                  <a:cubicBezTo>
                    <a:pt x="36" y="10"/>
                    <a:pt x="35" y="9"/>
                    <a:pt x="35" y="9"/>
                  </a:cubicBezTo>
                  <a:cubicBezTo>
                    <a:pt x="32" y="10"/>
                    <a:pt x="30" y="11"/>
                    <a:pt x="28" y="12"/>
                  </a:cubicBezTo>
                  <a:cubicBezTo>
                    <a:pt x="19" y="17"/>
                    <a:pt x="9" y="22"/>
                    <a:pt x="11" y="31"/>
                  </a:cubicBezTo>
                  <a:cubicBezTo>
                    <a:pt x="17" y="30"/>
                    <a:pt x="22" y="30"/>
                    <a:pt x="25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7"/>
                    <a:pt x="22" y="40"/>
                    <a:pt x="21" y="42"/>
                  </a:cubicBezTo>
                  <a:cubicBezTo>
                    <a:pt x="28" y="33"/>
                    <a:pt x="42" y="32"/>
                    <a:pt x="53" y="31"/>
                  </a:cubicBezTo>
                  <a:cubicBezTo>
                    <a:pt x="51" y="28"/>
                    <a:pt x="49" y="30"/>
                    <a:pt x="47" y="28"/>
                  </a:cubicBezTo>
                  <a:cubicBezTo>
                    <a:pt x="50" y="25"/>
                    <a:pt x="48" y="18"/>
                    <a:pt x="54" y="14"/>
                  </a:cubicBezTo>
                  <a:cubicBezTo>
                    <a:pt x="48" y="12"/>
                    <a:pt x="44" y="9"/>
                    <a:pt x="38" y="9"/>
                  </a:cubicBezTo>
                  <a:close/>
                  <a:moveTo>
                    <a:pt x="7" y="44"/>
                  </a:moveTo>
                  <a:cubicBezTo>
                    <a:pt x="7" y="43"/>
                    <a:pt x="7" y="42"/>
                    <a:pt x="8" y="41"/>
                  </a:cubicBezTo>
                  <a:cubicBezTo>
                    <a:pt x="9" y="41"/>
                    <a:pt x="9" y="41"/>
                    <a:pt x="10" y="42"/>
                  </a:cubicBezTo>
                  <a:cubicBezTo>
                    <a:pt x="9" y="43"/>
                    <a:pt x="9" y="43"/>
                    <a:pt x="9" y="44"/>
                  </a:cubicBezTo>
                  <a:cubicBezTo>
                    <a:pt x="9" y="44"/>
                    <a:pt x="9" y="45"/>
                    <a:pt x="10" y="45"/>
                  </a:cubicBezTo>
                  <a:cubicBezTo>
                    <a:pt x="10" y="44"/>
                    <a:pt x="10" y="42"/>
                    <a:pt x="12" y="42"/>
                  </a:cubicBezTo>
                  <a:cubicBezTo>
                    <a:pt x="11" y="45"/>
                    <a:pt x="11" y="48"/>
                    <a:pt x="10" y="51"/>
                  </a:cubicBezTo>
                  <a:cubicBezTo>
                    <a:pt x="14" y="46"/>
                    <a:pt x="18" y="42"/>
                    <a:pt x="21" y="36"/>
                  </a:cubicBezTo>
                  <a:cubicBezTo>
                    <a:pt x="15" y="32"/>
                    <a:pt x="4" y="36"/>
                    <a:pt x="7" y="44"/>
                  </a:cubicBezTo>
                  <a:close/>
                  <a:moveTo>
                    <a:pt x="63" y="16"/>
                  </a:moveTo>
                  <a:cubicBezTo>
                    <a:pt x="57" y="13"/>
                    <a:pt x="50" y="21"/>
                    <a:pt x="51" y="26"/>
                  </a:cubicBezTo>
                  <a:cubicBezTo>
                    <a:pt x="58" y="27"/>
                    <a:pt x="64" y="30"/>
                    <a:pt x="71" y="32"/>
                  </a:cubicBezTo>
                  <a:cubicBezTo>
                    <a:pt x="69" y="28"/>
                    <a:pt x="66" y="28"/>
                    <a:pt x="64" y="24"/>
                  </a:cubicBezTo>
                  <a:cubicBezTo>
                    <a:pt x="64" y="23"/>
                    <a:pt x="67" y="21"/>
                    <a:pt x="65" y="20"/>
                  </a:cubicBezTo>
                  <a:cubicBezTo>
                    <a:pt x="64" y="20"/>
                    <a:pt x="65" y="23"/>
                    <a:pt x="63" y="22"/>
                  </a:cubicBezTo>
                  <a:cubicBezTo>
                    <a:pt x="63" y="20"/>
                    <a:pt x="65" y="17"/>
                    <a:pt x="63" y="16"/>
                  </a:cubicBezTo>
                  <a:close/>
                  <a:moveTo>
                    <a:pt x="4" y="43"/>
                  </a:moveTo>
                  <a:cubicBezTo>
                    <a:pt x="5" y="42"/>
                    <a:pt x="5" y="41"/>
                    <a:pt x="5" y="40"/>
                  </a:cubicBezTo>
                  <a:cubicBezTo>
                    <a:pt x="5" y="41"/>
                    <a:pt x="4" y="42"/>
                    <a:pt x="4" y="43"/>
                  </a:cubicBezTo>
                  <a:close/>
                  <a:moveTo>
                    <a:pt x="4" y="50"/>
                  </a:moveTo>
                  <a:cubicBezTo>
                    <a:pt x="4" y="48"/>
                    <a:pt x="5" y="47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7"/>
                    <a:pt x="3" y="48"/>
                    <a:pt x="4" y="50"/>
                  </a:cubicBezTo>
                  <a:close/>
                  <a:moveTo>
                    <a:pt x="69" y="20"/>
                  </a:moveTo>
                  <a:cubicBezTo>
                    <a:pt x="69" y="20"/>
                    <a:pt x="70" y="19"/>
                    <a:pt x="70" y="18"/>
                  </a:cubicBezTo>
                  <a:cubicBezTo>
                    <a:pt x="69" y="18"/>
                    <a:pt x="68" y="19"/>
                    <a:pt x="69" y="20"/>
                  </a:cubicBezTo>
                  <a:close/>
                  <a:moveTo>
                    <a:pt x="8" y="51"/>
                  </a:moveTo>
                  <a:cubicBezTo>
                    <a:pt x="9" y="50"/>
                    <a:pt x="9" y="48"/>
                    <a:pt x="9" y="46"/>
                  </a:cubicBezTo>
                  <a:cubicBezTo>
                    <a:pt x="7" y="46"/>
                    <a:pt x="6" y="50"/>
                    <a:pt x="8" y="51"/>
                  </a:cubicBezTo>
                  <a:close/>
                  <a:moveTo>
                    <a:pt x="70" y="22"/>
                  </a:moveTo>
                  <a:cubicBezTo>
                    <a:pt x="71" y="23"/>
                    <a:pt x="71" y="24"/>
                    <a:pt x="72" y="25"/>
                  </a:cubicBezTo>
                  <a:cubicBezTo>
                    <a:pt x="72" y="24"/>
                    <a:pt x="72" y="21"/>
                    <a:pt x="71" y="20"/>
                  </a:cubicBezTo>
                  <a:cubicBezTo>
                    <a:pt x="71" y="21"/>
                    <a:pt x="70" y="21"/>
                    <a:pt x="70" y="22"/>
                  </a:cubicBezTo>
                  <a:close/>
                  <a:moveTo>
                    <a:pt x="67" y="25"/>
                  </a:moveTo>
                  <a:cubicBezTo>
                    <a:pt x="68" y="24"/>
                    <a:pt x="68" y="23"/>
                    <a:pt x="68" y="22"/>
                  </a:cubicBezTo>
                  <a:cubicBezTo>
                    <a:pt x="66" y="23"/>
                    <a:pt x="66" y="24"/>
                    <a:pt x="67" y="25"/>
                  </a:cubicBezTo>
                  <a:close/>
                  <a:moveTo>
                    <a:pt x="75" y="46"/>
                  </a:moveTo>
                  <a:cubicBezTo>
                    <a:pt x="70" y="34"/>
                    <a:pt x="58" y="35"/>
                    <a:pt x="48" y="34"/>
                  </a:cubicBezTo>
                  <a:cubicBezTo>
                    <a:pt x="47" y="35"/>
                    <a:pt x="48" y="35"/>
                    <a:pt x="47" y="36"/>
                  </a:cubicBezTo>
                  <a:cubicBezTo>
                    <a:pt x="42" y="38"/>
                    <a:pt x="37" y="38"/>
                    <a:pt x="32" y="39"/>
                  </a:cubicBezTo>
                  <a:cubicBezTo>
                    <a:pt x="24" y="40"/>
                    <a:pt x="17" y="51"/>
                    <a:pt x="16" y="57"/>
                  </a:cubicBezTo>
                  <a:cubicBezTo>
                    <a:pt x="16" y="58"/>
                    <a:pt x="15" y="58"/>
                    <a:pt x="15" y="59"/>
                  </a:cubicBezTo>
                  <a:cubicBezTo>
                    <a:pt x="15" y="60"/>
                    <a:pt x="16" y="63"/>
                    <a:pt x="15" y="65"/>
                  </a:cubicBezTo>
                  <a:cubicBezTo>
                    <a:pt x="15" y="65"/>
                    <a:pt x="14" y="64"/>
                    <a:pt x="14" y="65"/>
                  </a:cubicBezTo>
                  <a:cubicBezTo>
                    <a:pt x="14" y="72"/>
                    <a:pt x="18" y="80"/>
                    <a:pt x="21" y="84"/>
                  </a:cubicBezTo>
                  <a:cubicBezTo>
                    <a:pt x="22" y="84"/>
                    <a:pt x="22" y="83"/>
                    <a:pt x="23" y="82"/>
                  </a:cubicBezTo>
                  <a:cubicBezTo>
                    <a:pt x="33" y="95"/>
                    <a:pt x="48" y="96"/>
                    <a:pt x="67" y="88"/>
                  </a:cubicBezTo>
                  <a:cubicBezTo>
                    <a:pt x="70" y="84"/>
                    <a:pt x="75" y="81"/>
                    <a:pt x="78" y="76"/>
                  </a:cubicBezTo>
                  <a:cubicBezTo>
                    <a:pt x="82" y="68"/>
                    <a:pt x="82" y="54"/>
                    <a:pt x="77" y="46"/>
                  </a:cubicBezTo>
                  <a:cubicBezTo>
                    <a:pt x="76" y="46"/>
                    <a:pt x="75" y="47"/>
                    <a:pt x="75" y="46"/>
                  </a:cubicBezTo>
                  <a:close/>
                  <a:moveTo>
                    <a:pt x="70" y="28"/>
                  </a:moveTo>
                  <a:cubicBezTo>
                    <a:pt x="72" y="27"/>
                    <a:pt x="71" y="25"/>
                    <a:pt x="69" y="25"/>
                  </a:cubicBezTo>
                  <a:cubicBezTo>
                    <a:pt x="69" y="26"/>
                    <a:pt x="69" y="27"/>
                    <a:pt x="7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22_1"/>
          <p:cNvGrpSpPr/>
          <p:nvPr>
            <p:custDataLst>
              <p:tags r:id="rId5"/>
            </p:custDataLst>
          </p:nvPr>
        </p:nvGrpSpPr>
        <p:grpSpPr>
          <a:xfrm>
            <a:off x="5577693" y="2969775"/>
            <a:ext cx="4467334" cy="1747796"/>
            <a:chOff x="6765490" y="2805984"/>
            <a:chExt cx="4467334" cy="1747796"/>
          </a:xfrm>
        </p:grpSpPr>
        <p:sp>
          <p:nvSpPr>
            <p:cNvPr id="37" name="文本框 36"/>
            <p:cNvSpPr txBox="1"/>
            <p:nvPr/>
          </p:nvSpPr>
          <p:spPr>
            <a:xfrm>
              <a:off x="6765490" y="3230341"/>
              <a:ext cx="446733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1"/>
                  </a:solidFill>
                  <a:latin typeface="+mn-ea"/>
                </a:rPr>
                <a:t>I am the long for </a:t>
              </a:r>
              <a:r>
                <a:rPr lang="en-US" altLang="zh-CN" sz="2000" dirty="0" err="1">
                  <a:solidFill>
                    <a:schemeClr val="accent1"/>
                  </a:solidFill>
                  <a:latin typeface="+mn-ea"/>
                </a:rPr>
                <a:t>thant</a:t>
              </a:r>
              <a:r>
                <a:rPr lang="en-US" altLang="zh-CN" sz="2000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sz="2000" dirty="0" err="1">
                  <a:solidFill>
                    <a:schemeClr val="accent1"/>
                  </a:solidFill>
                  <a:latin typeface="+mn-ea"/>
                </a:rPr>
                <a:t>somts</a:t>
              </a:r>
              <a:r>
                <a:rPr lang="en-US" altLang="zh-CN" sz="2000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sz="2000" dirty="0" err="1">
                  <a:solidFill>
                    <a:schemeClr val="accent1"/>
                  </a:solidFill>
                  <a:latin typeface="+mn-ea"/>
                </a:rPr>
                <a:t>dmxtout</a:t>
              </a:r>
              <a:r>
                <a:rPr lang="en-US" altLang="zh-CN" sz="2000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sz="2000" dirty="0" err="1">
                  <a:solidFill>
                    <a:schemeClr val="accent1"/>
                  </a:solidFill>
                  <a:latin typeface="+mn-ea"/>
                </a:rPr>
                <a:t>cadstot</a:t>
              </a:r>
              <a:r>
                <a:rPr lang="en-US" altLang="zh-CN" sz="2000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sz="2000" dirty="0" err="1">
                  <a:solidFill>
                    <a:schemeClr val="accent1"/>
                  </a:solidFill>
                  <a:latin typeface="+mn-ea"/>
                </a:rPr>
                <a:t>comta</a:t>
              </a:r>
              <a:r>
                <a:rPr lang="en-US" altLang="zh-CN" sz="2000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sz="2000" dirty="0" err="1">
                  <a:solidFill>
                    <a:schemeClr val="accent1"/>
                  </a:solidFill>
                  <a:latin typeface="+mn-ea"/>
                </a:rPr>
                <a:t>tdsot</a:t>
              </a:r>
              <a:r>
                <a:rPr lang="en-US" altLang="zh-CN" sz="2000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sz="2000" dirty="0" err="1">
                  <a:solidFill>
                    <a:schemeClr val="accent1"/>
                  </a:solidFill>
                  <a:latin typeface="+mn-ea"/>
                </a:rPr>
                <a:t>ssdtout</a:t>
              </a:r>
              <a:r>
                <a:rPr lang="en-US" altLang="zh-CN" sz="2000" dirty="0">
                  <a:solidFill>
                    <a:schemeClr val="accent1"/>
                  </a:solidFill>
                  <a:latin typeface="+mn-ea"/>
                </a:rPr>
                <a:t> am the long for </a:t>
              </a:r>
              <a:r>
                <a:rPr lang="en-US" altLang="zh-CN" sz="2000" dirty="0" err="1">
                  <a:solidFill>
                    <a:schemeClr val="accent1"/>
                  </a:solidFill>
                  <a:latin typeface="+mn-ea"/>
                </a:rPr>
                <a:t>thant</a:t>
              </a:r>
              <a:r>
                <a:rPr lang="en-US" altLang="zh-CN" sz="2000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sz="2000" dirty="0" err="1">
                  <a:solidFill>
                    <a:schemeClr val="accent1"/>
                  </a:solidFill>
                  <a:latin typeface="+mn-ea"/>
                </a:rPr>
                <a:t>somts</a:t>
              </a:r>
              <a:r>
                <a:rPr lang="en-US" altLang="zh-CN" sz="2000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sz="2000" dirty="0" err="1">
                  <a:solidFill>
                    <a:schemeClr val="accent1"/>
                  </a:solidFill>
                  <a:latin typeface="+mn-ea"/>
                </a:rPr>
                <a:t>dmxtout</a:t>
              </a:r>
              <a:r>
                <a:rPr lang="en-US" altLang="zh-CN" sz="2000" dirty="0">
                  <a:solidFill>
                    <a:schemeClr val="accent1"/>
                  </a:solidFill>
                  <a:latin typeface="+mn-ea"/>
                </a:rPr>
                <a:t> </a:t>
              </a:r>
              <a:r>
                <a:rPr lang="en-US" altLang="zh-CN" sz="2000" dirty="0" err="1">
                  <a:solidFill>
                    <a:schemeClr val="accent1"/>
                  </a:solidFill>
                  <a:latin typeface="+mn-ea"/>
                </a:rPr>
                <a:t>cadstot</a:t>
              </a:r>
              <a:r>
                <a:rPr lang="en-US" altLang="zh-CN" sz="2000" dirty="0">
                  <a:solidFill>
                    <a:schemeClr val="accent1"/>
                  </a:solidFill>
                  <a:latin typeface="+mn-ea"/>
                </a:rPr>
                <a:t>. I am the long for.</a:t>
              </a:r>
              <a:endParaRPr lang="zh-CN" altLang="en-US" sz="2000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765490" y="2805984"/>
              <a:ext cx="3792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5"/>
                  </a:solidFill>
                  <a:latin typeface="+mj-ea"/>
                  <a:ea typeface="+mj-ea"/>
                </a:rPr>
                <a:t>TEMPATE MORE</a:t>
              </a:r>
              <a:endParaRPr lang="zh-CN" altLang="en-US" sz="24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897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2"/>
          <p:cNvSpPr txBox="1"/>
          <p:nvPr>
            <p:custDataLst>
              <p:tags r:id="rId1"/>
            </p:custDataLst>
          </p:nvPr>
        </p:nvSpPr>
        <p:spPr>
          <a:xfrm>
            <a:off x="8014001" y="3843163"/>
            <a:ext cx="732695" cy="1086861"/>
          </a:xfrm>
          <a:custGeom>
            <a:avLst/>
            <a:gdLst/>
            <a:ahLst/>
            <a:cxnLst/>
            <a:rect l="l" t="t" r="r" b="b"/>
            <a:pathLst>
              <a:path w="360747" h="535122">
                <a:moveTo>
                  <a:pt x="110765" y="449976"/>
                </a:moveTo>
                <a:lnTo>
                  <a:pt x="122335" y="451450"/>
                </a:lnTo>
                <a:lnTo>
                  <a:pt x="82845" y="530475"/>
                </a:lnTo>
                <a:lnTo>
                  <a:pt x="79447" y="530183"/>
                </a:lnTo>
                <a:lnTo>
                  <a:pt x="71172" y="527730"/>
                </a:lnTo>
                <a:lnTo>
                  <a:pt x="87892" y="493874"/>
                </a:lnTo>
                <a:close/>
                <a:moveTo>
                  <a:pt x="142591" y="449233"/>
                </a:moveTo>
                <a:lnTo>
                  <a:pt x="99042" y="531866"/>
                </a:lnTo>
                <a:lnTo>
                  <a:pt x="89611" y="531056"/>
                </a:lnTo>
                <a:lnTo>
                  <a:pt x="96842" y="519012"/>
                </a:lnTo>
                <a:cubicBezTo>
                  <a:pt x="104838" y="505028"/>
                  <a:pt x="112094" y="489749"/>
                  <a:pt x="119794" y="475506"/>
                </a:cubicBezTo>
                <a:lnTo>
                  <a:pt x="132364" y="451128"/>
                </a:lnTo>
                <a:close/>
                <a:moveTo>
                  <a:pt x="92056" y="447593"/>
                </a:moveTo>
                <a:lnTo>
                  <a:pt x="100626" y="448685"/>
                </a:lnTo>
                <a:lnTo>
                  <a:pt x="64836" y="525851"/>
                </a:lnTo>
                <a:lnTo>
                  <a:pt x="56558" y="523397"/>
                </a:lnTo>
                <a:close/>
                <a:moveTo>
                  <a:pt x="59373" y="438578"/>
                </a:moveTo>
                <a:lnTo>
                  <a:pt x="70714" y="443619"/>
                </a:lnTo>
                <a:lnTo>
                  <a:pt x="37454" y="517733"/>
                </a:lnTo>
                <a:lnTo>
                  <a:pt x="29468" y="515365"/>
                </a:lnTo>
                <a:lnTo>
                  <a:pt x="29468" y="508791"/>
                </a:lnTo>
                <a:lnTo>
                  <a:pt x="31880" y="502654"/>
                </a:lnTo>
                <a:cubicBezTo>
                  <a:pt x="39131" y="484781"/>
                  <a:pt x="46530" y="466907"/>
                  <a:pt x="54373" y="449551"/>
                </a:cubicBezTo>
                <a:close/>
                <a:moveTo>
                  <a:pt x="189653" y="436236"/>
                </a:moveTo>
                <a:lnTo>
                  <a:pt x="188898" y="437635"/>
                </a:lnTo>
                <a:cubicBezTo>
                  <a:pt x="180462" y="453954"/>
                  <a:pt x="171729" y="469756"/>
                  <a:pt x="163293" y="486075"/>
                </a:cubicBezTo>
                <a:lnTo>
                  <a:pt x="137503" y="535010"/>
                </a:lnTo>
                <a:lnTo>
                  <a:pt x="136960" y="535122"/>
                </a:lnTo>
                <a:lnTo>
                  <a:pt x="122342" y="533867"/>
                </a:lnTo>
                <a:lnTo>
                  <a:pt x="131683" y="514638"/>
                </a:lnTo>
                <a:cubicBezTo>
                  <a:pt x="131091" y="513991"/>
                  <a:pt x="130462" y="513862"/>
                  <a:pt x="129815" y="513894"/>
                </a:cubicBezTo>
                <a:cubicBezTo>
                  <a:pt x="129167" y="513926"/>
                  <a:pt x="128501" y="514121"/>
                  <a:pt x="127835" y="514121"/>
                </a:cubicBezTo>
                <a:cubicBezTo>
                  <a:pt x="125171" y="519817"/>
                  <a:pt x="122655" y="525773"/>
                  <a:pt x="119547" y="530693"/>
                </a:cubicBezTo>
                <a:lnTo>
                  <a:pt x="118063" y="533500"/>
                </a:lnTo>
                <a:lnTo>
                  <a:pt x="108275" y="532659"/>
                </a:lnTo>
                <a:lnTo>
                  <a:pt x="115486" y="518456"/>
                </a:lnTo>
                <a:cubicBezTo>
                  <a:pt x="122443" y="506022"/>
                  <a:pt x="129547" y="494106"/>
                  <a:pt x="136355" y="481154"/>
                </a:cubicBezTo>
                <a:lnTo>
                  <a:pt x="156429" y="446668"/>
                </a:lnTo>
                <a:lnTo>
                  <a:pt x="182355" y="441863"/>
                </a:lnTo>
                <a:close/>
                <a:moveTo>
                  <a:pt x="46208" y="432727"/>
                </a:moveTo>
                <a:lnTo>
                  <a:pt x="54164" y="436263"/>
                </a:lnTo>
                <a:lnTo>
                  <a:pt x="29468" y="487289"/>
                </a:lnTo>
                <a:lnTo>
                  <a:pt x="29468" y="467159"/>
                </a:lnTo>
                <a:close/>
                <a:moveTo>
                  <a:pt x="315210" y="430283"/>
                </a:moveTo>
                <a:lnTo>
                  <a:pt x="303219" y="456095"/>
                </a:lnTo>
                <a:lnTo>
                  <a:pt x="296357" y="461868"/>
                </a:lnTo>
                <a:lnTo>
                  <a:pt x="302304" y="451591"/>
                </a:lnTo>
                <a:close/>
                <a:moveTo>
                  <a:pt x="29468" y="425287"/>
                </a:moveTo>
                <a:lnTo>
                  <a:pt x="30082" y="425560"/>
                </a:lnTo>
                <a:lnTo>
                  <a:pt x="29468" y="426644"/>
                </a:lnTo>
                <a:close/>
                <a:moveTo>
                  <a:pt x="354185" y="298411"/>
                </a:moveTo>
                <a:lnTo>
                  <a:pt x="346948" y="359418"/>
                </a:lnTo>
                <a:lnTo>
                  <a:pt x="280423" y="475274"/>
                </a:lnTo>
                <a:lnTo>
                  <a:pt x="244995" y="505082"/>
                </a:lnTo>
                <a:lnTo>
                  <a:pt x="288049" y="423695"/>
                </a:lnTo>
                <a:cubicBezTo>
                  <a:pt x="295154" y="410487"/>
                  <a:pt x="302112" y="397020"/>
                  <a:pt x="308773" y="383294"/>
                </a:cubicBezTo>
                <a:cubicBezTo>
                  <a:pt x="317359" y="366978"/>
                  <a:pt x="326241" y="350921"/>
                  <a:pt x="334827" y="334605"/>
                </a:cubicBezTo>
                <a:close/>
                <a:moveTo>
                  <a:pt x="198573" y="251199"/>
                </a:moveTo>
                <a:lnTo>
                  <a:pt x="166017" y="311223"/>
                </a:lnTo>
                <a:lnTo>
                  <a:pt x="152311" y="339656"/>
                </a:lnTo>
                <a:lnTo>
                  <a:pt x="148010" y="340567"/>
                </a:lnTo>
                <a:lnTo>
                  <a:pt x="142658" y="339536"/>
                </a:lnTo>
                <a:lnTo>
                  <a:pt x="155068" y="313036"/>
                </a:lnTo>
                <a:lnTo>
                  <a:pt x="184443" y="257447"/>
                </a:lnTo>
                <a:close/>
                <a:moveTo>
                  <a:pt x="154889" y="248166"/>
                </a:moveTo>
                <a:lnTo>
                  <a:pt x="163168" y="251732"/>
                </a:lnTo>
                <a:lnTo>
                  <a:pt x="126292" y="319772"/>
                </a:lnTo>
                <a:lnTo>
                  <a:pt x="119430" y="335062"/>
                </a:lnTo>
                <a:lnTo>
                  <a:pt x="109921" y="333231"/>
                </a:lnTo>
                <a:lnTo>
                  <a:pt x="151153" y="254493"/>
                </a:lnTo>
                <a:close/>
                <a:moveTo>
                  <a:pt x="139257" y="241432"/>
                </a:moveTo>
                <a:lnTo>
                  <a:pt x="148368" y="245357"/>
                </a:lnTo>
                <a:lnTo>
                  <a:pt x="103831" y="332058"/>
                </a:lnTo>
                <a:lnTo>
                  <a:pt x="95894" y="330529"/>
                </a:lnTo>
                <a:lnTo>
                  <a:pt x="138906" y="242059"/>
                </a:lnTo>
                <a:close/>
                <a:moveTo>
                  <a:pt x="125350" y="234399"/>
                </a:moveTo>
                <a:lnTo>
                  <a:pt x="126077" y="235755"/>
                </a:lnTo>
                <a:lnTo>
                  <a:pt x="133250" y="238844"/>
                </a:lnTo>
                <a:lnTo>
                  <a:pt x="129288" y="246189"/>
                </a:lnTo>
                <a:cubicBezTo>
                  <a:pt x="117004" y="269243"/>
                  <a:pt x="105017" y="292555"/>
                  <a:pt x="92437" y="315350"/>
                </a:cubicBezTo>
                <a:lnTo>
                  <a:pt x="85899" y="326915"/>
                </a:lnTo>
                <a:lnTo>
                  <a:pt x="78951" y="321929"/>
                </a:lnTo>
                <a:lnTo>
                  <a:pt x="81042" y="318199"/>
                </a:lnTo>
                <a:cubicBezTo>
                  <a:pt x="89477" y="302139"/>
                  <a:pt x="98357" y="286857"/>
                  <a:pt x="106645" y="270538"/>
                </a:cubicBezTo>
                <a:close/>
                <a:moveTo>
                  <a:pt x="112328" y="210105"/>
                </a:moveTo>
                <a:lnTo>
                  <a:pt x="120767" y="225850"/>
                </a:lnTo>
                <a:lnTo>
                  <a:pt x="101326" y="262585"/>
                </a:lnTo>
                <a:lnTo>
                  <a:pt x="71957" y="316910"/>
                </a:lnTo>
                <a:lnTo>
                  <a:pt x="58731" y="307420"/>
                </a:lnTo>
                <a:lnTo>
                  <a:pt x="62697" y="300412"/>
                </a:lnTo>
                <a:cubicBezTo>
                  <a:pt x="76758" y="276058"/>
                  <a:pt x="90522" y="251185"/>
                  <a:pt x="104138" y="226054"/>
                </a:cubicBezTo>
                <a:close/>
                <a:moveTo>
                  <a:pt x="357262" y="209440"/>
                </a:moveTo>
                <a:lnTo>
                  <a:pt x="359062" y="224760"/>
                </a:lnTo>
                <a:lnTo>
                  <a:pt x="330101" y="278613"/>
                </a:lnTo>
                <a:cubicBezTo>
                  <a:pt x="321517" y="294931"/>
                  <a:pt x="312785" y="311249"/>
                  <a:pt x="304201" y="327567"/>
                </a:cubicBezTo>
                <a:cubicBezTo>
                  <a:pt x="301537" y="333266"/>
                  <a:pt x="299909" y="340260"/>
                  <a:pt x="297393" y="346217"/>
                </a:cubicBezTo>
                <a:lnTo>
                  <a:pt x="360747" y="243102"/>
                </a:lnTo>
                <a:lnTo>
                  <a:pt x="358175" y="264786"/>
                </a:lnTo>
                <a:lnTo>
                  <a:pt x="330693" y="309695"/>
                </a:lnTo>
                <a:cubicBezTo>
                  <a:pt x="297393" y="363830"/>
                  <a:pt x="265574" y="420038"/>
                  <a:pt x="234346" y="477800"/>
                </a:cubicBezTo>
                <a:lnTo>
                  <a:pt x="212444" y="519557"/>
                </a:lnTo>
                <a:lnTo>
                  <a:pt x="198096" y="522516"/>
                </a:lnTo>
                <a:lnTo>
                  <a:pt x="239970" y="435579"/>
                </a:lnTo>
                <a:cubicBezTo>
                  <a:pt x="255214" y="404756"/>
                  <a:pt x="270458" y="373932"/>
                  <a:pt x="286145" y="343627"/>
                </a:cubicBezTo>
                <a:cubicBezTo>
                  <a:pt x="301981" y="312285"/>
                  <a:pt x="318261" y="281721"/>
                  <a:pt x="334393" y="250897"/>
                </a:cubicBezTo>
                <a:close/>
                <a:moveTo>
                  <a:pt x="352672" y="170376"/>
                </a:moveTo>
                <a:lnTo>
                  <a:pt x="356222" y="200593"/>
                </a:lnTo>
                <a:lnTo>
                  <a:pt x="333207" y="239468"/>
                </a:lnTo>
                <a:cubicBezTo>
                  <a:pt x="324770" y="254233"/>
                  <a:pt x="316334" y="269258"/>
                  <a:pt x="307749" y="284023"/>
                </a:cubicBezTo>
                <a:cubicBezTo>
                  <a:pt x="304345" y="289981"/>
                  <a:pt x="300497" y="295680"/>
                  <a:pt x="297389" y="302156"/>
                </a:cubicBezTo>
                <a:cubicBezTo>
                  <a:pt x="280812" y="334536"/>
                  <a:pt x="264235" y="367175"/>
                  <a:pt x="247510" y="399297"/>
                </a:cubicBezTo>
                <a:cubicBezTo>
                  <a:pt x="232561" y="428568"/>
                  <a:pt x="217020" y="457322"/>
                  <a:pt x="201775" y="486075"/>
                </a:cubicBezTo>
                <a:lnTo>
                  <a:pt x="179664" y="526317"/>
                </a:lnTo>
                <a:lnTo>
                  <a:pt x="148989" y="532642"/>
                </a:lnTo>
                <a:lnTo>
                  <a:pt x="203699" y="427273"/>
                </a:lnTo>
                <a:lnTo>
                  <a:pt x="205492" y="424026"/>
                </a:lnTo>
                <a:lnTo>
                  <a:pt x="222099" y="411223"/>
                </a:lnTo>
                <a:cubicBezTo>
                  <a:pt x="232786" y="397605"/>
                  <a:pt x="240914" y="380583"/>
                  <a:pt x="246481" y="360156"/>
                </a:cubicBezTo>
                <a:lnTo>
                  <a:pt x="248184" y="346654"/>
                </a:lnTo>
                <a:lnTo>
                  <a:pt x="259794" y="325470"/>
                </a:lnTo>
                <a:cubicBezTo>
                  <a:pt x="266307" y="314590"/>
                  <a:pt x="272671" y="303969"/>
                  <a:pt x="279035" y="292831"/>
                </a:cubicBezTo>
                <a:cubicBezTo>
                  <a:pt x="287768" y="277547"/>
                  <a:pt x="296944" y="263300"/>
                  <a:pt x="305381" y="247757"/>
                </a:cubicBezTo>
                <a:cubicBezTo>
                  <a:pt x="310117" y="239209"/>
                  <a:pt x="315594" y="231697"/>
                  <a:pt x="320330" y="223148"/>
                </a:cubicBezTo>
                <a:close/>
                <a:moveTo>
                  <a:pt x="108006" y="157945"/>
                </a:moveTo>
                <a:lnTo>
                  <a:pt x="106152" y="171126"/>
                </a:lnTo>
                <a:lnTo>
                  <a:pt x="107389" y="180251"/>
                </a:lnTo>
                <a:lnTo>
                  <a:pt x="101178" y="192890"/>
                </a:lnTo>
                <a:cubicBezTo>
                  <a:pt x="100142" y="194704"/>
                  <a:pt x="100586" y="197554"/>
                  <a:pt x="100586" y="199886"/>
                </a:cubicBezTo>
                <a:cubicBezTo>
                  <a:pt x="101326" y="197554"/>
                  <a:pt x="101918" y="194963"/>
                  <a:pt x="103102" y="193149"/>
                </a:cubicBezTo>
                <a:lnTo>
                  <a:pt x="107991" y="184694"/>
                </a:lnTo>
                <a:lnTo>
                  <a:pt x="110240" y="201288"/>
                </a:lnTo>
                <a:lnTo>
                  <a:pt x="90670" y="234863"/>
                </a:lnTo>
                <a:cubicBezTo>
                  <a:pt x="82974" y="248594"/>
                  <a:pt x="74834" y="261548"/>
                  <a:pt x="67138" y="275280"/>
                </a:cubicBezTo>
                <a:cubicBezTo>
                  <a:pt x="62253" y="283571"/>
                  <a:pt x="57369" y="292380"/>
                  <a:pt x="52189" y="299894"/>
                </a:cubicBezTo>
                <a:lnTo>
                  <a:pt x="50978" y="301857"/>
                </a:lnTo>
                <a:lnTo>
                  <a:pt x="41691" y="295193"/>
                </a:lnTo>
                <a:lnTo>
                  <a:pt x="37923" y="289013"/>
                </a:lnTo>
                <a:lnTo>
                  <a:pt x="92002" y="190299"/>
                </a:lnTo>
                <a:close/>
                <a:moveTo>
                  <a:pt x="56816" y="139261"/>
                </a:moveTo>
                <a:cubicBezTo>
                  <a:pt x="56816" y="140814"/>
                  <a:pt x="56667" y="142367"/>
                  <a:pt x="56667" y="143920"/>
                </a:cubicBezTo>
                <a:cubicBezTo>
                  <a:pt x="52075" y="147545"/>
                  <a:pt x="49112" y="154793"/>
                  <a:pt x="45556" y="160747"/>
                </a:cubicBezTo>
                <a:cubicBezTo>
                  <a:pt x="44223" y="163077"/>
                  <a:pt x="42741" y="164630"/>
                  <a:pt x="41408" y="166960"/>
                </a:cubicBezTo>
                <a:cubicBezTo>
                  <a:pt x="33408" y="182233"/>
                  <a:pt x="26000" y="198024"/>
                  <a:pt x="17852" y="212780"/>
                </a:cubicBezTo>
                <a:cubicBezTo>
                  <a:pt x="16519" y="214333"/>
                  <a:pt x="16519" y="217440"/>
                  <a:pt x="16074" y="220028"/>
                </a:cubicBezTo>
                <a:cubicBezTo>
                  <a:pt x="15333" y="219769"/>
                  <a:pt x="14445" y="219510"/>
                  <a:pt x="13556" y="219510"/>
                </a:cubicBezTo>
                <a:cubicBezTo>
                  <a:pt x="13556" y="221323"/>
                  <a:pt x="13556" y="223394"/>
                  <a:pt x="13556" y="225464"/>
                </a:cubicBezTo>
                <a:cubicBezTo>
                  <a:pt x="31037" y="200095"/>
                  <a:pt x="46001" y="170066"/>
                  <a:pt x="60075" y="139261"/>
                </a:cubicBezTo>
                <a:cubicBezTo>
                  <a:pt x="59038" y="139261"/>
                  <a:pt x="57853" y="139261"/>
                  <a:pt x="56816" y="139261"/>
                </a:cubicBezTo>
                <a:close/>
                <a:moveTo>
                  <a:pt x="335689" y="110815"/>
                </a:moveTo>
                <a:lnTo>
                  <a:pt x="339464" y="118867"/>
                </a:lnTo>
                <a:lnTo>
                  <a:pt x="329358" y="136370"/>
                </a:lnTo>
                <a:cubicBezTo>
                  <a:pt x="312337" y="164864"/>
                  <a:pt x="296648" y="195949"/>
                  <a:pt x="279924" y="224962"/>
                </a:cubicBezTo>
                <a:cubicBezTo>
                  <a:pt x="271487" y="240763"/>
                  <a:pt x="263347" y="257083"/>
                  <a:pt x="256686" y="275475"/>
                </a:cubicBezTo>
                <a:cubicBezTo>
                  <a:pt x="264975" y="264854"/>
                  <a:pt x="272079" y="251384"/>
                  <a:pt x="279331" y="238432"/>
                </a:cubicBezTo>
                <a:cubicBezTo>
                  <a:pt x="284660" y="229106"/>
                  <a:pt x="289692" y="219263"/>
                  <a:pt x="295168" y="210196"/>
                </a:cubicBezTo>
                <a:cubicBezTo>
                  <a:pt x="299609" y="203202"/>
                  <a:pt x="303605" y="195431"/>
                  <a:pt x="307749" y="187919"/>
                </a:cubicBezTo>
                <a:lnTo>
                  <a:pt x="343005" y="126418"/>
                </a:lnTo>
                <a:lnTo>
                  <a:pt x="347822" y="136693"/>
                </a:lnTo>
                <a:lnTo>
                  <a:pt x="338683" y="152689"/>
                </a:lnTo>
                <a:cubicBezTo>
                  <a:pt x="331430" y="165641"/>
                  <a:pt x="324178" y="178334"/>
                  <a:pt x="317222" y="191804"/>
                </a:cubicBezTo>
                <a:cubicBezTo>
                  <a:pt x="311005" y="203720"/>
                  <a:pt x="303753" y="214600"/>
                  <a:pt x="298573" y="228070"/>
                </a:cubicBezTo>
                <a:cubicBezTo>
                  <a:pt x="303013" y="221076"/>
                  <a:pt x="307601" y="214341"/>
                  <a:pt x="312337" y="207865"/>
                </a:cubicBezTo>
                <a:cubicBezTo>
                  <a:pt x="316186" y="202684"/>
                  <a:pt x="319738" y="196726"/>
                  <a:pt x="323290" y="191027"/>
                </a:cubicBezTo>
                <a:lnTo>
                  <a:pt x="350091" y="148418"/>
                </a:lnTo>
                <a:lnTo>
                  <a:pt x="351700" y="162105"/>
                </a:lnTo>
                <a:lnTo>
                  <a:pt x="315001" y="220040"/>
                </a:lnTo>
                <a:cubicBezTo>
                  <a:pt x="306269" y="234028"/>
                  <a:pt x="297537" y="248016"/>
                  <a:pt x="288804" y="262264"/>
                </a:cubicBezTo>
                <a:lnTo>
                  <a:pt x="250644" y="327159"/>
                </a:lnTo>
                <a:lnTo>
                  <a:pt x="255501" y="288663"/>
                </a:lnTo>
                <a:lnTo>
                  <a:pt x="253492" y="287993"/>
                </a:lnTo>
                <a:lnTo>
                  <a:pt x="230032" y="309284"/>
                </a:lnTo>
                <a:lnTo>
                  <a:pt x="266011" y="234805"/>
                </a:lnTo>
                <a:close/>
                <a:moveTo>
                  <a:pt x="321239" y="79994"/>
                </a:moveTo>
                <a:lnTo>
                  <a:pt x="327340" y="93008"/>
                </a:lnTo>
                <a:lnTo>
                  <a:pt x="277585" y="179453"/>
                </a:lnTo>
                <a:cubicBezTo>
                  <a:pt x="269742" y="194475"/>
                  <a:pt x="262048" y="209497"/>
                  <a:pt x="254206" y="224518"/>
                </a:cubicBezTo>
                <a:cubicBezTo>
                  <a:pt x="240001" y="253008"/>
                  <a:pt x="225944" y="281497"/>
                  <a:pt x="212036" y="310246"/>
                </a:cubicBezTo>
                <a:lnTo>
                  <a:pt x="202941" y="328928"/>
                </a:lnTo>
                <a:lnTo>
                  <a:pt x="174210" y="335016"/>
                </a:lnTo>
                <a:lnTo>
                  <a:pt x="230047" y="237279"/>
                </a:lnTo>
                <a:lnTo>
                  <a:pt x="231224" y="236759"/>
                </a:lnTo>
                <a:cubicBezTo>
                  <a:pt x="237865" y="229281"/>
                  <a:pt x="242846" y="220909"/>
                  <a:pt x="246167" y="211644"/>
                </a:cubicBezTo>
                <a:lnTo>
                  <a:pt x="246758" y="208030"/>
                </a:lnTo>
                <a:lnTo>
                  <a:pt x="305550" y="105121"/>
                </a:lnTo>
                <a:close/>
                <a:moveTo>
                  <a:pt x="298171" y="50053"/>
                </a:moveTo>
                <a:lnTo>
                  <a:pt x="305666" y="56368"/>
                </a:lnTo>
                <a:lnTo>
                  <a:pt x="280100" y="100882"/>
                </a:lnTo>
                <a:lnTo>
                  <a:pt x="248267" y="159575"/>
                </a:lnTo>
                <a:lnTo>
                  <a:pt x="246167" y="143835"/>
                </a:lnTo>
                <a:lnTo>
                  <a:pt x="245915" y="143290"/>
                </a:lnTo>
                <a:lnTo>
                  <a:pt x="253909" y="128599"/>
                </a:lnTo>
                <a:cubicBezTo>
                  <a:pt x="261012" y="116165"/>
                  <a:pt x="268114" y="103731"/>
                  <a:pt x="274921" y="90780"/>
                </a:cubicBezTo>
                <a:cubicBezTo>
                  <a:pt x="282171" y="77568"/>
                  <a:pt x="289865" y="65135"/>
                  <a:pt x="297116" y="51923"/>
                </a:cubicBezTo>
                <a:close/>
                <a:moveTo>
                  <a:pt x="67828" y="37699"/>
                </a:moveTo>
                <a:lnTo>
                  <a:pt x="64478" y="44677"/>
                </a:lnTo>
                <a:cubicBezTo>
                  <a:pt x="56337" y="62034"/>
                  <a:pt x="48049" y="79650"/>
                  <a:pt x="39909" y="97006"/>
                </a:cubicBezTo>
                <a:lnTo>
                  <a:pt x="703" y="185090"/>
                </a:lnTo>
                <a:lnTo>
                  <a:pt x="0" y="180837"/>
                </a:lnTo>
                <a:lnTo>
                  <a:pt x="4466" y="154729"/>
                </a:lnTo>
                <a:lnTo>
                  <a:pt x="7939" y="147781"/>
                </a:lnTo>
                <a:cubicBezTo>
                  <a:pt x="9715" y="143377"/>
                  <a:pt x="10603" y="137937"/>
                  <a:pt x="12231" y="133533"/>
                </a:cubicBezTo>
                <a:cubicBezTo>
                  <a:pt x="14155" y="131202"/>
                  <a:pt x="17411" y="129906"/>
                  <a:pt x="16671" y="124466"/>
                </a:cubicBezTo>
                <a:cubicBezTo>
                  <a:pt x="15339" y="126021"/>
                  <a:pt x="14007" y="127575"/>
                  <a:pt x="12823" y="129388"/>
                </a:cubicBezTo>
                <a:cubicBezTo>
                  <a:pt x="10455" y="131979"/>
                  <a:pt x="10603" y="137419"/>
                  <a:pt x="8531" y="140528"/>
                </a:cubicBezTo>
                <a:lnTo>
                  <a:pt x="6109" y="145119"/>
                </a:lnTo>
                <a:lnTo>
                  <a:pt x="12558" y="107418"/>
                </a:lnTo>
                <a:cubicBezTo>
                  <a:pt x="20929" y="85485"/>
                  <a:pt x="33487" y="66091"/>
                  <a:pt x="50230" y="49236"/>
                </a:cubicBezTo>
                <a:close/>
                <a:moveTo>
                  <a:pt x="282061" y="36477"/>
                </a:moveTo>
                <a:lnTo>
                  <a:pt x="288724" y="42092"/>
                </a:lnTo>
                <a:lnTo>
                  <a:pt x="266283" y="77828"/>
                </a:lnTo>
                <a:cubicBezTo>
                  <a:pt x="258440" y="88966"/>
                  <a:pt x="251336" y="101659"/>
                  <a:pt x="243937" y="113316"/>
                </a:cubicBezTo>
                <a:lnTo>
                  <a:pt x="237180" y="124401"/>
                </a:lnTo>
                <a:lnTo>
                  <a:pt x="233133" y="115650"/>
                </a:lnTo>
                <a:lnTo>
                  <a:pt x="251336" y="84822"/>
                </a:lnTo>
                <a:close/>
                <a:moveTo>
                  <a:pt x="262901" y="20332"/>
                </a:moveTo>
                <a:lnTo>
                  <a:pt x="267922" y="24563"/>
                </a:lnTo>
                <a:lnTo>
                  <a:pt x="257892" y="41303"/>
                </a:lnTo>
                <a:cubicBezTo>
                  <a:pt x="249752" y="55550"/>
                  <a:pt x="241169" y="69279"/>
                  <a:pt x="233029" y="83785"/>
                </a:cubicBezTo>
                <a:lnTo>
                  <a:pt x="222402" y="103063"/>
                </a:lnTo>
                <a:lnTo>
                  <a:pt x="218648" y="99464"/>
                </a:lnTo>
                <a:close/>
                <a:moveTo>
                  <a:pt x="113912" y="14643"/>
                </a:moveTo>
                <a:cubicBezTo>
                  <a:pt x="111686" y="15936"/>
                  <a:pt x="110796" y="20331"/>
                  <a:pt x="108571" y="21365"/>
                </a:cubicBezTo>
                <a:cubicBezTo>
                  <a:pt x="105752" y="26277"/>
                  <a:pt x="103081" y="31189"/>
                  <a:pt x="100559" y="36360"/>
                </a:cubicBezTo>
                <a:cubicBezTo>
                  <a:pt x="98037" y="42047"/>
                  <a:pt x="94921" y="47218"/>
                  <a:pt x="92250" y="52906"/>
                </a:cubicBezTo>
                <a:cubicBezTo>
                  <a:pt x="90025" y="57301"/>
                  <a:pt x="88393" y="62730"/>
                  <a:pt x="85425" y="65832"/>
                </a:cubicBezTo>
                <a:cubicBezTo>
                  <a:pt x="86464" y="66091"/>
                  <a:pt x="87502" y="66091"/>
                  <a:pt x="88393" y="66091"/>
                </a:cubicBezTo>
                <a:cubicBezTo>
                  <a:pt x="92844" y="56008"/>
                  <a:pt x="98778" y="47994"/>
                  <a:pt x="104565" y="39979"/>
                </a:cubicBezTo>
                <a:cubicBezTo>
                  <a:pt x="107680" y="35067"/>
                  <a:pt x="109758" y="28345"/>
                  <a:pt x="111538" y="21623"/>
                </a:cubicBezTo>
                <a:cubicBezTo>
                  <a:pt x="112280" y="19297"/>
                  <a:pt x="113467" y="17228"/>
                  <a:pt x="113912" y="14643"/>
                </a:cubicBezTo>
                <a:close/>
                <a:moveTo>
                  <a:pt x="248437" y="13013"/>
                </a:moveTo>
                <a:lnTo>
                  <a:pt x="255270" y="14469"/>
                </a:lnTo>
                <a:lnTo>
                  <a:pt x="239396" y="42074"/>
                </a:lnTo>
                <a:lnTo>
                  <a:pt x="211918" y="93012"/>
                </a:lnTo>
                <a:lnTo>
                  <a:pt x="207909" y="89168"/>
                </a:lnTo>
                <a:lnTo>
                  <a:pt x="204415" y="88303"/>
                </a:lnTo>
                <a:close/>
                <a:moveTo>
                  <a:pt x="144893" y="4945"/>
                </a:moveTo>
                <a:lnTo>
                  <a:pt x="126345" y="40791"/>
                </a:lnTo>
                <a:cubicBezTo>
                  <a:pt x="95707" y="102187"/>
                  <a:pt x="66846" y="166174"/>
                  <a:pt x="36652" y="228089"/>
                </a:cubicBezTo>
                <a:lnTo>
                  <a:pt x="20608" y="260619"/>
                </a:lnTo>
                <a:lnTo>
                  <a:pt x="15765" y="252677"/>
                </a:lnTo>
                <a:lnTo>
                  <a:pt x="20075" y="244409"/>
                </a:lnTo>
                <a:cubicBezTo>
                  <a:pt x="24664" y="235342"/>
                  <a:pt x="28068" y="224721"/>
                  <a:pt x="31768" y="214618"/>
                </a:cubicBezTo>
                <a:cubicBezTo>
                  <a:pt x="29844" y="218504"/>
                  <a:pt x="28216" y="223167"/>
                  <a:pt x="25552" y="226016"/>
                </a:cubicBezTo>
                <a:lnTo>
                  <a:pt x="11910" y="246356"/>
                </a:lnTo>
                <a:lnTo>
                  <a:pt x="10423" y="243917"/>
                </a:lnTo>
                <a:lnTo>
                  <a:pt x="3594" y="202589"/>
                </a:lnTo>
                <a:lnTo>
                  <a:pt x="83127" y="50117"/>
                </a:lnTo>
                <a:lnTo>
                  <a:pt x="101437" y="15666"/>
                </a:lnTo>
                <a:lnTo>
                  <a:pt x="108078" y="11313"/>
                </a:lnTo>
                <a:close/>
                <a:moveTo>
                  <a:pt x="209601" y="4734"/>
                </a:moveTo>
                <a:lnTo>
                  <a:pt x="236448" y="10457"/>
                </a:lnTo>
                <a:lnTo>
                  <a:pt x="208628" y="60756"/>
                </a:lnTo>
                <a:lnTo>
                  <a:pt x="195048" y="85984"/>
                </a:lnTo>
                <a:lnTo>
                  <a:pt x="177813" y="81717"/>
                </a:lnTo>
                <a:lnTo>
                  <a:pt x="165517" y="84426"/>
                </a:lnTo>
                <a:lnTo>
                  <a:pt x="179472" y="59460"/>
                </a:lnTo>
                <a:cubicBezTo>
                  <a:pt x="185392" y="49356"/>
                  <a:pt x="190720" y="38474"/>
                  <a:pt x="196492" y="28111"/>
                </a:cubicBezTo>
                <a:close/>
                <a:moveTo>
                  <a:pt x="187395" y="0"/>
                </a:moveTo>
                <a:lnTo>
                  <a:pt x="196482" y="1937"/>
                </a:lnTo>
                <a:lnTo>
                  <a:pt x="184208" y="25261"/>
                </a:lnTo>
                <a:lnTo>
                  <a:pt x="153319" y="87114"/>
                </a:lnTo>
                <a:lnTo>
                  <a:pt x="148554" y="88164"/>
                </a:lnTo>
                <a:lnTo>
                  <a:pt x="138229" y="96916"/>
                </a:lnTo>
                <a:lnTo>
                  <a:pt x="177251" y="1930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b="1" dirty="0">
              <a:latin typeface="+mj-lt"/>
            </a:endParaRPr>
          </a:p>
        </p:txBody>
      </p:sp>
      <p:sp>
        <p:nvSpPr>
          <p:cNvPr id="4" name="PA_任意多边形 3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9572026" y="3847392"/>
            <a:ext cx="754937" cy="1082632"/>
          </a:xfrm>
          <a:custGeom>
            <a:avLst/>
            <a:gdLst/>
            <a:ahLst/>
            <a:cxnLst/>
            <a:rect l="l" t="t" r="r" b="b"/>
            <a:pathLst>
              <a:path w="371698" h="533040">
                <a:moveTo>
                  <a:pt x="208031" y="442337"/>
                </a:moveTo>
                <a:lnTo>
                  <a:pt x="186012" y="483993"/>
                </a:lnTo>
                <a:lnTo>
                  <a:pt x="162354" y="528882"/>
                </a:lnTo>
                <a:lnTo>
                  <a:pt x="147897" y="525947"/>
                </a:lnTo>
                <a:lnTo>
                  <a:pt x="154402" y="512556"/>
                </a:lnTo>
                <a:cubicBezTo>
                  <a:pt x="153810" y="511909"/>
                  <a:pt x="153181" y="511780"/>
                  <a:pt x="152534" y="511812"/>
                </a:cubicBezTo>
                <a:cubicBezTo>
                  <a:pt x="151886" y="511844"/>
                  <a:pt x="151220" y="512039"/>
                  <a:pt x="150554" y="512039"/>
                </a:cubicBezTo>
                <a:lnTo>
                  <a:pt x="143995" y="525154"/>
                </a:lnTo>
                <a:lnTo>
                  <a:pt x="134705" y="523268"/>
                </a:lnTo>
                <a:lnTo>
                  <a:pt x="138205" y="516374"/>
                </a:lnTo>
                <a:cubicBezTo>
                  <a:pt x="145162" y="503940"/>
                  <a:pt x="152266" y="492024"/>
                  <a:pt x="159074" y="479072"/>
                </a:cubicBezTo>
                <a:lnTo>
                  <a:pt x="177659" y="447144"/>
                </a:lnTo>
                <a:lnTo>
                  <a:pt x="186184" y="449994"/>
                </a:lnTo>
                <a:close/>
                <a:moveTo>
                  <a:pt x="159240" y="440985"/>
                </a:moveTo>
                <a:lnTo>
                  <a:pt x="167163" y="443634"/>
                </a:lnTo>
                <a:lnTo>
                  <a:pt x="126114" y="521524"/>
                </a:lnTo>
                <a:lnTo>
                  <a:pt x="117815" y="519839"/>
                </a:lnTo>
                <a:lnTo>
                  <a:pt x="119561" y="516930"/>
                </a:lnTo>
                <a:cubicBezTo>
                  <a:pt x="127557" y="502946"/>
                  <a:pt x="134813" y="487667"/>
                  <a:pt x="142513" y="473424"/>
                </a:cubicBezTo>
                <a:close/>
                <a:moveTo>
                  <a:pt x="336826" y="430022"/>
                </a:moveTo>
                <a:lnTo>
                  <a:pt x="323143" y="462217"/>
                </a:lnTo>
                <a:lnTo>
                  <a:pt x="311789" y="472377"/>
                </a:lnTo>
                <a:lnTo>
                  <a:pt x="325023" y="449509"/>
                </a:lnTo>
                <a:close/>
                <a:moveTo>
                  <a:pt x="144319" y="427099"/>
                </a:moveTo>
                <a:lnTo>
                  <a:pt x="151508" y="437194"/>
                </a:lnTo>
                <a:lnTo>
                  <a:pt x="146362" y="446750"/>
                </a:lnTo>
                <a:lnTo>
                  <a:pt x="110573" y="518369"/>
                </a:lnTo>
                <a:lnTo>
                  <a:pt x="102844" y="516799"/>
                </a:lnTo>
                <a:lnTo>
                  <a:pt x="99619" y="514049"/>
                </a:lnTo>
                <a:lnTo>
                  <a:pt x="110611" y="491792"/>
                </a:lnTo>
                <a:close/>
                <a:moveTo>
                  <a:pt x="131698" y="409374"/>
                </a:moveTo>
                <a:lnTo>
                  <a:pt x="137096" y="416954"/>
                </a:lnTo>
                <a:lnTo>
                  <a:pt x="94205" y="509432"/>
                </a:lnTo>
                <a:lnTo>
                  <a:pt x="87514" y="503726"/>
                </a:lnTo>
                <a:close/>
                <a:moveTo>
                  <a:pt x="117421" y="361236"/>
                </a:moveTo>
                <a:lnTo>
                  <a:pt x="121801" y="378323"/>
                </a:lnTo>
                <a:lnTo>
                  <a:pt x="71610" y="490165"/>
                </a:lnTo>
                <a:lnTo>
                  <a:pt x="62352" y="482269"/>
                </a:lnTo>
                <a:lnTo>
                  <a:pt x="77092" y="447469"/>
                </a:lnTo>
                <a:cubicBezTo>
                  <a:pt x="83603" y="432186"/>
                  <a:pt x="90558" y="417420"/>
                  <a:pt x="97513" y="402655"/>
                </a:cubicBezTo>
                <a:close/>
                <a:moveTo>
                  <a:pt x="113658" y="338639"/>
                </a:moveTo>
                <a:lnTo>
                  <a:pt x="114293" y="349033"/>
                </a:lnTo>
                <a:lnTo>
                  <a:pt x="115380" y="353276"/>
                </a:lnTo>
                <a:lnTo>
                  <a:pt x="100504" y="384781"/>
                </a:lnTo>
                <a:cubicBezTo>
                  <a:pt x="92808" y="399546"/>
                  <a:pt x="85852" y="415348"/>
                  <a:pt x="78601" y="430631"/>
                </a:cubicBezTo>
                <a:lnTo>
                  <a:pt x="56163" y="476992"/>
                </a:lnTo>
                <a:lnTo>
                  <a:pt x="49257" y="471103"/>
                </a:lnTo>
                <a:close/>
                <a:moveTo>
                  <a:pt x="365814" y="317064"/>
                </a:moveTo>
                <a:lnTo>
                  <a:pt x="359764" y="374581"/>
                </a:lnTo>
                <a:lnTo>
                  <a:pt x="294965" y="487434"/>
                </a:lnTo>
                <a:lnTo>
                  <a:pt x="263788" y="515334"/>
                </a:lnTo>
                <a:lnTo>
                  <a:pt x="260918" y="515962"/>
                </a:lnTo>
                <a:lnTo>
                  <a:pt x="262953" y="511999"/>
                </a:lnTo>
                <a:cubicBezTo>
                  <a:pt x="278793" y="481698"/>
                  <a:pt x="294632" y="451397"/>
                  <a:pt x="310768" y="421613"/>
                </a:cubicBezTo>
                <a:cubicBezTo>
                  <a:pt x="317873" y="408405"/>
                  <a:pt x="324831" y="394938"/>
                  <a:pt x="331492" y="381212"/>
                </a:cubicBezTo>
                <a:cubicBezTo>
                  <a:pt x="340078" y="364896"/>
                  <a:pt x="348960" y="348839"/>
                  <a:pt x="357546" y="332523"/>
                </a:cubicBezTo>
                <a:close/>
                <a:moveTo>
                  <a:pt x="111414" y="301870"/>
                </a:moveTo>
                <a:lnTo>
                  <a:pt x="112406" y="318132"/>
                </a:lnTo>
                <a:lnTo>
                  <a:pt x="87185" y="362742"/>
                </a:lnTo>
                <a:cubicBezTo>
                  <a:pt x="71202" y="391235"/>
                  <a:pt x="54775" y="419211"/>
                  <a:pt x="38939" y="447963"/>
                </a:cubicBezTo>
                <a:lnTo>
                  <a:pt x="37993" y="449800"/>
                </a:lnTo>
                <a:lnTo>
                  <a:pt x="33891" y="440084"/>
                </a:lnTo>
                <a:lnTo>
                  <a:pt x="34943" y="438120"/>
                </a:lnTo>
                <a:cubicBezTo>
                  <a:pt x="52703" y="406777"/>
                  <a:pt x="70462" y="375176"/>
                  <a:pt x="88221" y="343833"/>
                </a:cubicBezTo>
                <a:cubicBezTo>
                  <a:pt x="93401" y="334508"/>
                  <a:pt x="98877" y="325701"/>
                  <a:pt x="103761" y="316117"/>
                </a:cubicBezTo>
                <a:close/>
                <a:moveTo>
                  <a:pt x="110513" y="253298"/>
                </a:moveTo>
                <a:lnTo>
                  <a:pt x="109500" y="270508"/>
                </a:lnTo>
                <a:lnTo>
                  <a:pt x="110427" y="285693"/>
                </a:lnTo>
                <a:lnTo>
                  <a:pt x="56112" y="386160"/>
                </a:lnTo>
                <a:lnTo>
                  <a:pt x="29898" y="430626"/>
                </a:lnTo>
                <a:lnTo>
                  <a:pt x="21191" y="410000"/>
                </a:lnTo>
                <a:lnTo>
                  <a:pt x="35836" y="383829"/>
                </a:lnTo>
                <a:cubicBezTo>
                  <a:pt x="41904" y="373465"/>
                  <a:pt x="48564" y="363879"/>
                  <a:pt x="54336" y="353256"/>
                </a:cubicBezTo>
                <a:cubicBezTo>
                  <a:pt x="64400" y="334343"/>
                  <a:pt x="75056" y="316725"/>
                  <a:pt x="85416" y="298330"/>
                </a:cubicBezTo>
                <a:close/>
                <a:moveTo>
                  <a:pt x="368513" y="228148"/>
                </a:moveTo>
                <a:lnTo>
                  <a:pt x="370085" y="244427"/>
                </a:lnTo>
                <a:lnTo>
                  <a:pt x="352820" y="276531"/>
                </a:lnTo>
                <a:cubicBezTo>
                  <a:pt x="344236" y="292849"/>
                  <a:pt x="335504" y="309167"/>
                  <a:pt x="326920" y="325485"/>
                </a:cubicBezTo>
                <a:cubicBezTo>
                  <a:pt x="324256" y="331184"/>
                  <a:pt x="322628" y="338178"/>
                  <a:pt x="320112" y="344135"/>
                </a:cubicBezTo>
                <a:lnTo>
                  <a:pt x="371618" y="260304"/>
                </a:lnTo>
                <a:lnTo>
                  <a:pt x="371698" y="261131"/>
                </a:lnTo>
                <a:lnTo>
                  <a:pt x="369589" y="281177"/>
                </a:lnTo>
                <a:lnTo>
                  <a:pt x="353412" y="307613"/>
                </a:lnTo>
                <a:cubicBezTo>
                  <a:pt x="320112" y="361748"/>
                  <a:pt x="288293" y="417956"/>
                  <a:pt x="257065" y="475718"/>
                </a:cubicBezTo>
                <a:lnTo>
                  <a:pt x="232722" y="522129"/>
                </a:lnTo>
                <a:lnTo>
                  <a:pt x="218500" y="525240"/>
                </a:lnTo>
                <a:lnTo>
                  <a:pt x="262689" y="433497"/>
                </a:lnTo>
                <a:cubicBezTo>
                  <a:pt x="277933" y="402674"/>
                  <a:pt x="293177" y="371850"/>
                  <a:pt x="308864" y="341545"/>
                </a:cubicBezTo>
                <a:cubicBezTo>
                  <a:pt x="324700" y="310203"/>
                  <a:pt x="340980" y="279639"/>
                  <a:pt x="357112" y="248815"/>
                </a:cubicBezTo>
                <a:close/>
                <a:moveTo>
                  <a:pt x="114301" y="188984"/>
                </a:moveTo>
                <a:lnTo>
                  <a:pt x="111534" y="235967"/>
                </a:lnTo>
                <a:lnTo>
                  <a:pt x="89857" y="273198"/>
                </a:lnTo>
                <a:cubicBezTo>
                  <a:pt x="84972" y="281489"/>
                  <a:pt x="80088" y="290298"/>
                  <a:pt x="74908" y="297812"/>
                </a:cubicBezTo>
                <a:cubicBezTo>
                  <a:pt x="70764" y="304030"/>
                  <a:pt x="66916" y="310766"/>
                  <a:pt x="62920" y="317243"/>
                </a:cubicBezTo>
                <a:cubicBezTo>
                  <a:pt x="49156" y="340043"/>
                  <a:pt x="35096" y="361806"/>
                  <a:pt x="21035" y="384088"/>
                </a:cubicBezTo>
                <a:lnTo>
                  <a:pt x="14597" y="394382"/>
                </a:lnTo>
                <a:lnTo>
                  <a:pt x="11427" y="386873"/>
                </a:lnTo>
                <a:lnTo>
                  <a:pt x="10562" y="378271"/>
                </a:lnTo>
                <a:lnTo>
                  <a:pt x="38500" y="327348"/>
                </a:lnTo>
                <a:close/>
                <a:moveTo>
                  <a:pt x="364456" y="186136"/>
                </a:moveTo>
                <a:lnTo>
                  <a:pt x="367515" y="217812"/>
                </a:lnTo>
                <a:lnTo>
                  <a:pt x="355926" y="237386"/>
                </a:lnTo>
                <a:cubicBezTo>
                  <a:pt x="347489" y="252151"/>
                  <a:pt x="339053" y="267176"/>
                  <a:pt x="330468" y="281941"/>
                </a:cubicBezTo>
                <a:cubicBezTo>
                  <a:pt x="327064" y="287899"/>
                  <a:pt x="323216" y="293598"/>
                  <a:pt x="320108" y="300074"/>
                </a:cubicBezTo>
                <a:cubicBezTo>
                  <a:pt x="303531" y="332454"/>
                  <a:pt x="286954" y="365093"/>
                  <a:pt x="270229" y="397215"/>
                </a:cubicBezTo>
                <a:cubicBezTo>
                  <a:pt x="255280" y="426486"/>
                  <a:pt x="239739" y="455240"/>
                  <a:pt x="224494" y="483993"/>
                </a:cubicBezTo>
                <a:lnTo>
                  <a:pt x="199553" y="529384"/>
                </a:lnTo>
                <a:lnTo>
                  <a:pt x="182835" y="533040"/>
                </a:lnTo>
                <a:lnTo>
                  <a:pt x="171604" y="530760"/>
                </a:lnTo>
                <a:lnTo>
                  <a:pt x="220807" y="435997"/>
                </a:lnTo>
                <a:lnTo>
                  <a:pt x="242692" y="403783"/>
                </a:lnTo>
                <a:lnTo>
                  <a:pt x="246237" y="389288"/>
                </a:lnTo>
                <a:lnTo>
                  <a:pt x="268601" y="348774"/>
                </a:lnTo>
                <a:cubicBezTo>
                  <a:pt x="273337" y="340485"/>
                  <a:pt x="277481" y="331418"/>
                  <a:pt x="282513" y="323388"/>
                </a:cubicBezTo>
                <a:cubicBezTo>
                  <a:pt x="289026" y="312508"/>
                  <a:pt x="295390" y="301887"/>
                  <a:pt x="301754" y="290749"/>
                </a:cubicBezTo>
                <a:cubicBezTo>
                  <a:pt x="310487" y="275465"/>
                  <a:pt x="319663" y="261218"/>
                  <a:pt x="328100" y="245675"/>
                </a:cubicBezTo>
                <a:cubicBezTo>
                  <a:pt x="332836" y="237127"/>
                  <a:pt x="338313" y="229615"/>
                  <a:pt x="343049" y="221066"/>
                </a:cubicBezTo>
                <a:close/>
                <a:moveTo>
                  <a:pt x="79535" y="137179"/>
                </a:moveTo>
                <a:cubicBezTo>
                  <a:pt x="79535" y="138732"/>
                  <a:pt x="79386" y="140285"/>
                  <a:pt x="79386" y="141838"/>
                </a:cubicBezTo>
                <a:cubicBezTo>
                  <a:pt x="74794" y="145463"/>
                  <a:pt x="71831" y="152711"/>
                  <a:pt x="68275" y="158665"/>
                </a:cubicBezTo>
                <a:cubicBezTo>
                  <a:pt x="66942" y="160995"/>
                  <a:pt x="65460" y="162548"/>
                  <a:pt x="64127" y="164878"/>
                </a:cubicBezTo>
                <a:cubicBezTo>
                  <a:pt x="56127" y="180151"/>
                  <a:pt x="48719" y="195942"/>
                  <a:pt x="40571" y="210698"/>
                </a:cubicBezTo>
                <a:cubicBezTo>
                  <a:pt x="39238" y="212251"/>
                  <a:pt x="39238" y="215358"/>
                  <a:pt x="38793" y="217946"/>
                </a:cubicBezTo>
                <a:cubicBezTo>
                  <a:pt x="38052" y="217687"/>
                  <a:pt x="37164" y="217428"/>
                  <a:pt x="36275" y="217428"/>
                </a:cubicBezTo>
                <a:cubicBezTo>
                  <a:pt x="36275" y="219241"/>
                  <a:pt x="36275" y="221312"/>
                  <a:pt x="36275" y="223382"/>
                </a:cubicBezTo>
                <a:cubicBezTo>
                  <a:pt x="53756" y="198013"/>
                  <a:pt x="68720" y="167984"/>
                  <a:pt x="82794" y="137179"/>
                </a:cubicBezTo>
                <a:cubicBezTo>
                  <a:pt x="81757" y="137179"/>
                  <a:pt x="80572" y="137179"/>
                  <a:pt x="79535" y="137179"/>
                </a:cubicBezTo>
                <a:close/>
                <a:moveTo>
                  <a:pt x="351000" y="121916"/>
                </a:moveTo>
                <a:lnTo>
                  <a:pt x="354392" y="130279"/>
                </a:lnTo>
                <a:lnTo>
                  <a:pt x="352077" y="134288"/>
                </a:lnTo>
                <a:cubicBezTo>
                  <a:pt x="335056" y="162782"/>
                  <a:pt x="319367" y="193867"/>
                  <a:pt x="302643" y="222880"/>
                </a:cubicBezTo>
                <a:cubicBezTo>
                  <a:pt x="294206" y="238681"/>
                  <a:pt x="286066" y="255001"/>
                  <a:pt x="279405" y="273393"/>
                </a:cubicBezTo>
                <a:cubicBezTo>
                  <a:pt x="287694" y="262772"/>
                  <a:pt x="294798" y="249302"/>
                  <a:pt x="302050" y="236350"/>
                </a:cubicBezTo>
                <a:cubicBezTo>
                  <a:pt x="307379" y="227024"/>
                  <a:pt x="312411" y="217181"/>
                  <a:pt x="317887" y="208114"/>
                </a:cubicBezTo>
                <a:cubicBezTo>
                  <a:pt x="322328" y="201120"/>
                  <a:pt x="326324" y="193349"/>
                  <a:pt x="330468" y="185837"/>
                </a:cubicBezTo>
                <a:lnTo>
                  <a:pt x="357675" y="138376"/>
                </a:lnTo>
                <a:lnTo>
                  <a:pt x="360522" y="145394"/>
                </a:lnTo>
                <a:lnTo>
                  <a:pt x="361081" y="151191"/>
                </a:lnTo>
                <a:lnTo>
                  <a:pt x="339941" y="189722"/>
                </a:lnTo>
                <a:cubicBezTo>
                  <a:pt x="333724" y="201638"/>
                  <a:pt x="326472" y="212518"/>
                  <a:pt x="321292" y="225988"/>
                </a:cubicBezTo>
                <a:cubicBezTo>
                  <a:pt x="325732" y="218994"/>
                  <a:pt x="330320" y="212259"/>
                  <a:pt x="335056" y="205783"/>
                </a:cubicBezTo>
                <a:cubicBezTo>
                  <a:pt x="338905" y="200602"/>
                  <a:pt x="342457" y="194644"/>
                  <a:pt x="346009" y="188945"/>
                </a:cubicBezTo>
                <a:lnTo>
                  <a:pt x="362236" y="163147"/>
                </a:lnTo>
                <a:lnTo>
                  <a:pt x="363586" y="177124"/>
                </a:lnTo>
                <a:lnTo>
                  <a:pt x="337720" y="217958"/>
                </a:lnTo>
                <a:cubicBezTo>
                  <a:pt x="328988" y="231946"/>
                  <a:pt x="320256" y="245934"/>
                  <a:pt x="311523" y="260182"/>
                </a:cubicBezTo>
                <a:cubicBezTo>
                  <a:pt x="294058" y="289712"/>
                  <a:pt x="276297" y="318725"/>
                  <a:pt x="259276" y="349033"/>
                </a:cubicBezTo>
                <a:lnTo>
                  <a:pt x="253635" y="359036"/>
                </a:lnTo>
                <a:lnTo>
                  <a:pt x="256819" y="346019"/>
                </a:lnTo>
                <a:lnTo>
                  <a:pt x="259946" y="292307"/>
                </a:lnTo>
                <a:lnTo>
                  <a:pt x="288730" y="232723"/>
                </a:lnTo>
                <a:close/>
                <a:moveTo>
                  <a:pt x="337408" y="88403"/>
                </a:moveTo>
                <a:lnTo>
                  <a:pt x="343238" y="102778"/>
                </a:lnTo>
                <a:lnTo>
                  <a:pt x="300304" y="177371"/>
                </a:lnTo>
                <a:cubicBezTo>
                  <a:pt x="292461" y="192393"/>
                  <a:pt x="284767" y="207415"/>
                  <a:pt x="276925" y="222436"/>
                </a:cubicBezTo>
                <a:lnTo>
                  <a:pt x="260950" y="254913"/>
                </a:lnTo>
                <a:lnTo>
                  <a:pt x="259200" y="223936"/>
                </a:lnTo>
                <a:lnTo>
                  <a:pt x="328269" y="103039"/>
                </a:lnTo>
                <a:close/>
                <a:moveTo>
                  <a:pt x="317360" y="54174"/>
                </a:moveTo>
                <a:lnTo>
                  <a:pt x="324705" y="60693"/>
                </a:lnTo>
                <a:lnTo>
                  <a:pt x="302819" y="98800"/>
                </a:lnTo>
                <a:lnTo>
                  <a:pt x="256844" y="183566"/>
                </a:lnTo>
                <a:lnTo>
                  <a:pt x="253426" y="169155"/>
                </a:lnTo>
                <a:lnTo>
                  <a:pt x="276628" y="126517"/>
                </a:lnTo>
                <a:cubicBezTo>
                  <a:pt x="283731" y="114083"/>
                  <a:pt x="290833" y="101649"/>
                  <a:pt x="297640" y="88698"/>
                </a:cubicBezTo>
                <a:close/>
                <a:moveTo>
                  <a:pt x="301281" y="39901"/>
                </a:moveTo>
                <a:lnTo>
                  <a:pt x="307850" y="45732"/>
                </a:lnTo>
                <a:lnTo>
                  <a:pt x="289002" y="75746"/>
                </a:lnTo>
                <a:cubicBezTo>
                  <a:pt x="281159" y="86884"/>
                  <a:pt x="274055" y="99577"/>
                  <a:pt x="266656" y="111234"/>
                </a:cubicBezTo>
                <a:lnTo>
                  <a:pt x="247242" y="143081"/>
                </a:lnTo>
                <a:lnTo>
                  <a:pt x="244716" y="132429"/>
                </a:lnTo>
                <a:lnTo>
                  <a:pt x="274055" y="82740"/>
                </a:lnTo>
                <a:close/>
                <a:moveTo>
                  <a:pt x="93902" y="28628"/>
                </a:moveTo>
                <a:lnTo>
                  <a:pt x="87197" y="42595"/>
                </a:lnTo>
                <a:cubicBezTo>
                  <a:pt x="79056" y="59952"/>
                  <a:pt x="70768" y="77568"/>
                  <a:pt x="62628" y="94924"/>
                </a:cubicBezTo>
                <a:cubicBezTo>
                  <a:pt x="49011" y="125234"/>
                  <a:pt x="35098" y="155284"/>
                  <a:pt x="21925" y="186371"/>
                </a:cubicBezTo>
                <a:lnTo>
                  <a:pt x="4830" y="226911"/>
                </a:lnTo>
                <a:lnTo>
                  <a:pt x="7875" y="197734"/>
                </a:lnTo>
                <a:lnTo>
                  <a:pt x="26514" y="153989"/>
                </a:lnTo>
                <a:cubicBezTo>
                  <a:pt x="27698" y="150880"/>
                  <a:pt x="29326" y="148549"/>
                  <a:pt x="30658" y="145699"/>
                </a:cubicBezTo>
                <a:cubicBezTo>
                  <a:pt x="32434" y="141295"/>
                  <a:pt x="33322" y="135855"/>
                  <a:pt x="34950" y="131451"/>
                </a:cubicBezTo>
                <a:cubicBezTo>
                  <a:pt x="36874" y="129120"/>
                  <a:pt x="40130" y="127824"/>
                  <a:pt x="39390" y="122384"/>
                </a:cubicBezTo>
                <a:cubicBezTo>
                  <a:pt x="38058" y="123939"/>
                  <a:pt x="36726" y="125493"/>
                  <a:pt x="35542" y="127306"/>
                </a:cubicBezTo>
                <a:cubicBezTo>
                  <a:pt x="33174" y="129897"/>
                  <a:pt x="33322" y="135337"/>
                  <a:pt x="31250" y="138446"/>
                </a:cubicBezTo>
                <a:lnTo>
                  <a:pt x="9822" y="179075"/>
                </a:lnTo>
                <a:lnTo>
                  <a:pt x="12390" y="154477"/>
                </a:lnTo>
                <a:cubicBezTo>
                  <a:pt x="20650" y="120210"/>
                  <a:pt x="33040" y="91244"/>
                  <a:pt x="49559" y="67580"/>
                </a:cubicBezTo>
                <a:close/>
                <a:moveTo>
                  <a:pt x="282724" y="23429"/>
                </a:moveTo>
                <a:lnTo>
                  <a:pt x="287521" y="27688"/>
                </a:lnTo>
                <a:lnTo>
                  <a:pt x="280611" y="39221"/>
                </a:lnTo>
                <a:cubicBezTo>
                  <a:pt x="272471" y="53468"/>
                  <a:pt x="263888" y="67197"/>
                  <a:pt x="255748" y="81703"/>
                </a:cubicBezTo>
                <a:lnTo>
                  <a:pt x="236730" y="116203"/>
                </a:lnTo>
                <a:lnTo>
                  <a:pt x="233545" y="111369"/>
                </a:lnTo>
                <a:close/>
                <a:moveTo>
                  <a:pt x="270010" y="12890"/>
                </a:moveTo>
                <a:lnTo>
                  <a:pt x="271113" y="13123"/>
                </a:lnTo>
                <a:lnTo>
                  <a:pt x="275385" y="16915"/>
                </a:lnTo>
                <a:lnTo>
                  <a:pt x="262115" y="39992"/>
                </a:lnTo>
                <a:lnTo>
                  <a:pt x="228083" y="103079"/>
                </a:lnTo>
                <a:lnTo>
                  <a:pt x="222468" y="94556"/>
                </a:lnTo>
                <a:lnTo>
                  <a:pt x="226448" y="87395"/>
                </a:lnTo>
                <a:close/>
                <a:moveTo>
                  <a:pt x="136631" y="12561"/>
                </a:moveTo>
                <a:cubicBezTo>
                  <a:pt x="134405" y="13854"/>
                  <a:pt x="133515" y="18249"/>
                  <a:pt x="131290" y="19283"/>
                </a:cubicBezTo>
                <a:cubicBezTo>
                  <a:pt x="128471" y="24195"/>
                  <a:pt x="125800" y="29107"/>
                  <a:pt x="123278" y="34278"/>
                </a:cubicBezTo>
                <a:cubicBezTo>
                  <a:pt x="120756" y="39965"/>
                  <a:pt x="117640" y="45136"/>
                  <a:pt x="114969" y="50824"/>
                </a:cubicBezTo>
                <a:cubicBezTo>
                  <a:pt x="112744" y="55219"/>
                  <a:pt x="111112" y="60648"/>
                  <a:pt x="108144" y="63750"/>
                </a:cubicBezTo>
                <a:cubicBezTo>
                  <a:pt x="109183" y="64009"/>
                  <a:pt x="110221" y="64009"/>
                  <a:pt x="111112" y="64009"/>
                </a:cubicBezTo>
                <a:cubicBezTo>
                  <a:pt x="115563" y="53926"/>
                  <a:pt x="121497" y="45912"/>
                  <a:pt x="127284" y="37897"/>
                </a:cubicBezTo>
                <a:cubicBezTo>
                  <a:pt x="130399" y="32985"/>
                  <a:pt x="132477" y="26263"/>
                  <a:pt x="134257" y="19541"/>
                </a:cubicBezTo>
                <a:cubicBezTo>
                  <a:pt x="134999" y="17215"/>
                  <a:pt x="136186" y="15146"/>
                  <a:pt x="136631" y="12561"/>
                </a:cubicBezTo>
                <a:close/>
                <a:moveTo>
                  <a:pt x="231180" y="4684"/>
                </a:moveTo>
                <a:lnTo>
                  <a:pt x="258065" y="10366"/>
                </a:lnTo>
                <a:lnTo>
                  <a:pt x="231347" y="58674"/>
                </a:lnTo>
                <a:lnTo>
                  <a:pt x="214874" y="89277"/>
                </a:lnTo>
                <a:lnTo>
                  <a:pt x="189488" y="80104"/>
                </a:lnTo>
                <a:lnTo>
                  <a:pt x="202191" y="57378"/>
                </a:lnTo>
                <a:cubicBezTo>
                  <a:pt x="208111" y="47274"/>
                  <a:pt x="213439" y="36392"/>
                  <a:pt x="219211" y="26029"/>
                </a:cubicBezTo>
                <a:close/>
                <a:moveTo>
                  <a:pt x="168108" y="1905"/>
                </a:moveTo>
                <a:lnTo>
                  <a:pt x="149064" y="38709"/>
                </a:lnTo>
                <a:cubicBezTo>
                  <a:pt x="118426" y="100105"/>
                  <a:pt x="89565" y="164092"/>
                  <a:pt x="59371" y="226007"/>
                </a:cubicBezTo>
                <a:cubicBezTo>
                  <a:pt x="49603" y="246472"/>
                  <a:pt x="39390" y="266419"/>
                  <a:pt x="29474" y="286626"/>
                </a:cubicBezTo>
                <a:lnTo>
                  <a:pt x="5827" y="331158"/>
                </a:lnTo>
                <a:lnTo>
                  <a:pt x="4317" y="316138"/>
                </a:lnTo>
                <a:lnTo>
                  <a:pt x="42794" y="242327"/>
                </a:lnTo>
                <a:cubicBezTo>
                  <a:pt x="47383" y="233260"/>
                  <a:pt x="50787" y="222639"/>
                  <a:pt x="54487" y="212536"/>
                </a:cubicBezTo>
                <a:cubicBezTo>
                  <a:pt x="52563" y="216422"/>
                  <a:pt x="50935" y="221085"/>
                  <a:pt x="48271" y="223934"/>
                </a:cubicBezTo>
                <a:cubicBezTo>
                  <a:pt x="39094" y="233519"/>
                  <a:pt x="32582" y="248804"/>
                  <a:pt x="24294" y="259684"/>
                </a:cubicBezTo>
                <a:lnTo>
                  <a:pt x="1665" y="289755"/>
                </a:lnTo>
                <a:lnTo>
                  <a:pt x="0" y="273186"/>
                </a:lnTo>
                <a:lnTo>
                  <a:pt x="3114" y="243344"/>
                </a:lnTo>
                <a:lnTo>
                  <a:pt x="11121" y="229633"/>
                </a:lnTo>
                <a:cubicBezTo>
                  <a:pt x="41906" y="167719"/>
                  <a:pt x="74024" y="108136"/>
                  <a:pt x="105846" y="48035"/>
                </a:cubicBezTo>
                <a:lnTo>
                  <a:pt x="125504" y="11047"/>
                </a:lnTo>
                <a:close/>
                <a:moveTo>
                  <a:pt x="209020" y="0"/>
                </a:moveTo>
                <a:lnTo>
                  <a:pt x="218113" y="1922"/>
                </a:lnTo>
                <a:lnTo>
                  <a:pt x="206927" y="23179"/>
                </a:lnTo>
                <a:lnTo>
                  <a:pt x="176753" y="83599"/>
                </a:lnTo>
                <a:lnTo>
                  <a:pt x="164454" y="87861"/>
                </a:lnTo>
                <a:lnTo>
                  <a:pt x="199970" y="17220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" name="PA_文本框 4"/>
          <p:cNvSpPr txBox="1"/>
          <p:nvPr>
            <p:custDataLst>
              <p:tags r:id="rId3"/>
            </p:custDataLst>
          </p:nvPr>
        </p:nvSpPr>
        <p:spPr>
          <a:xfrm>
            <a:off x="1865038" y="3858148"/>
            <a:ext cx="650933" cy="1071876"/>
          </a:xfrm>
          <a:custGeom>
            <a:avLst/>
            <a:gdLst/>
            <a:ahLst/>
            <a:cxnLst/>
            <a:rect l="l" t="t" r="r" b="b"/>
            <a:pathLst>
              <a:path w="320491" h="527744">
                <a:moveTo>
                  <a:pt x="102270" y="443220"/>
                </a:moveTo>
                <a:lnTo>
                  <a:pt x="112514" y="444698"/>
                </a:lnTo>
                <a:lnTo>
                  <a:pt x="115439" y="444297"/>
                </a:lnTo>
                <a:lnTo>
                  <a:pt x="79618" y="524117"/>
                </a:lnTo>
                <a:lnTo>
                  <a:pt x="69221" y="523266"/>
                </a:lnTo>
                <a:lnTo>
                  <a:pt x="80220" y="495276"/>
                </a:lnTo>
                <a:close/>
                <a:moveTo>
                  <a:pt x="86936" y="441007"/>
                </a:moveTo>
                <a:lnTo>
                  <a:pt x="96004" y="442316"/>
                </a:lnTo>
                <a:lnTo>
                  <a:pt x="64855" y="506674"/>
                </a:lnTo>
                <a:lnTo>
                  <a:pt x="56571" y="522230"/>
                </a:lnTo>
                <a:lnTo>
                  <a:pt x="55420" y="522135"/>
                </a:lnTo>
                <a:lnTo>
                  <a:pt x="48074" y="519905"/>
                </a:lnTo>
                <a:lnTo>
                  <a:pt x="64707" y="486728"/>
                </a:lnTo>
                <a:close/>
                <a:moveTo>
                  <a:pt x="149765" y="439584"/>
                </a:moveTo>
                <a:lnTo>
                  <a:pt x="109426" y="526559"/>
                </a:lnTo>
                <a:lnTo>
                  <a:pt x="100312" y="525812"/>
                </a:lnTo>
                <a:lnTo>
                  <a:pt x="140068" y="440915"/>
                </a:lnTo>
                <a:close/>
                <a:moveTo>
                  <a:pt x="58388" y="436887"/>
                </a:moveTo>
                <a:lnTo>
                  <a:pt x="67119" y="438147"/>
                </a:lnTo>
                <a:lnTo>
                  <a:pt x="64560" y="442667"/>
                </a:lnTo>
                <a:lnTo>
                  <a:pt x="27931" y="513789"/>
                </a:lnTo>
                <a:lnTo>
                  <a:pt x="18705" y="510988"/>
                </a:lnTo>
                <a:close/>
                <a:moveTo>
                  <a:pt x="34315" y="427035"/>
                </a:moveTo>
                <a:lnTo>
                  <a:pt x="50269" y="434236"/>
                </a:lnTo>
                <a:lnTo>
                  <a:pt x="7099" y="507464"/>
                </a:lnTo>
                <a:lnTo>
                  <a:pt x="0" y="505309"/>
                </a:lnTo>
                <a:lnTo>
                  <a:pt x="0" y="492374"/>
                </a:lnTo>
                <a:lnTo>
                  <a:pt x="20164" y="453409"/>
                </a:lnTo>
                <a:cubicBezTo>
                  <a:pt x="24752" y="445896"/>
                  <a:pt x="28748" y="437346"/>
                  <a:pt x="33040" y="429314"/>
                </a:cubicBezTo>
                <a:close/>
                <a:moveTo>
                  <a:pt x="181297" y="424159"/>
                </a:moveTo>
                <a:lnTo>
                  <a:pt x="171983" y="441454"/>
                </a:lnTo>
                <a:lnTo>
                  <a:pt x="129257" y="526954"/>
                </a:lnTo>
                <a:lnTo>
                  <a:pt x="123900" y="527744"/>
                </a:lnTo>
                <a:lnTo>
                  <a:pt x="116174" y="527112"/>
                </a:lnTo>
                <a:lnTo>
                  <a:pt x="136232" y="486496"/>
                </a:lnTo>
                <a:lnTo>
                  <a:pt x="163854" y="433484"/>
                </a:lnTo>
                <a:close/>
                <a:moveTo>
                  <a:pt x="9942" y="416034"/>
                </a:moveTo>
                <a:lnTo>
                  <a:pt x="21217" y="421124"/>
                </a:lnTo>
                <a:lnTo>
                  <a:pt x="1368" y="457814"/>
                </a:lnTo>
                <a:lnTo>
                  <a:pt x="0" y="460415"/>
                </a:lnTo>
                <a:lnTo>
                  <a:pt x="0" y="431323"/>
                </a:lnTo>
                <a:close/>
                <a:moveTo>
                  <a:pt x="318783" y="367519"/>
                </a:moveTo>
                <a:lnTo>
                  <a:pt x="308284" y="423979"/>
                </a:lnTo>
                <a:cubicBezTo>
                  <a:pt x="299270" y="445438"/>
                  <a:pt x="285750" y="464120"/>
                  <a:pt x="267723" y="480026"/>
                </a:cubicBezTo>
                <a:lnTo>
                  <a:pt x="261699" y="483449"/>
                </a:lnTo>
                <a:lnTo>
                  <a:pt x="288310" y="428201"/>
                </a:lnTo>
                <a:close/>
                <a:moveTo>
                  <a:pt x="314072" y="308019"/>
                </a:moveTo>
                <a:lnTo>
                  <a:pt x="320491" y="343929"/>
                </a:lnTo>
                <a:lnTo>
                  <a:pt x="295850" y="391919"/>
                </a:lnTo>
                <a:cubicBezTo>
                  <a:pt x="280901" y="421190"/>
                  <a:pt x="265360" y="449944"/>
                  <a:pt x="250115" y="478697"/>
                </a:cubicBezTo>
                <a:lnTo>
                  <a:pt x="241063" y="495172"/>
                </a:lnTo>
                <a:lnTo>
                  <a:pt x="204727" y="515815"/>
                </a:lnTo>
                <a:lnTo>
                  <a:pt x="202028" y="516213"/>
                </a:lnTo>
                <a:lnTo>
                  <a:pt x="252039" y="419895"/>
                </a:lnTo>
                <a:cubicBezTo>
                  <a:pt x="265804" y="393991"/>
                  <a:pt x="279717" y="368346"/>
                  <a:pt x="294222" y="343478"/>
                </a:cubicBezTo>
                <a:cubicBezTo>
                  <a:pt x="298958" y="335189"/>
                  <a:pt x="303102" y="326122"/>
                  <a:pt x="308134" y="318092"/>
                </a:cubicBezTo>
                <a:close/>
                <a:moveTo>
                  <a:pt x="295717" y="266000"/>
                </a:moveTo>
                <a:lnTo>
                  <a:pt x="310251" y="286643"/>
                </a:lnTo>
                <a:lnTo>
                  <a:pt x="312167" y="297362"/>
                </a:lnTo>
                <a:lnTo>
                  <a:pt x="284897" y="343737"/>
                </a:lnTo>
                <a:cubicBezTo>
                  <a:pt x="277349" y="356948"/>
                  <a:pt x="269948" y="369900"/>
                  <a:pt x="262548" y="383370"/>
                </a:cubicBezTo>
                <a:cubicBezTo>
                  <a:pt x="254259" y="399431"/>
                  <a:pt x="245379" y="414196"/>
                  <a:pt x="237238" y="430257"/>
                </a:cubicBezTo>
                <a:cubicBezTo>
                  <a:pt x="228802" y="446576"/>
                  <a:pt x="220069" y="462378"/>
                  <a:pt x="211633" y="478697"/>
                </a:cubicBezTo>
                <a:lnTo>
                  <a:pt x="191003" y="517840"/>
                </a:lnTo>
                <a:lnTo>
                  <a:pt x="173638" y="520403"/>
                </a:lnTo>
                <a:lnTo>
                  <a:pt x="180023" y="507260"/>
                </a:lnTo>
                <a:cubicBezTo>
                  <a:pt x="179431" y="506613"/>
                  <a:pt x="178802" y="506484"/>
                  <a:pt x="178155" y="506516"/>
                </a:cubicBezTo>
                <a:cubicBezTo>
                  <a:pt x="177507" y="506548"/>
                  <a:pt x="176841" y="506743"/>
                  <a:pt x="176175" y="506743"/>
                </a:cubicBezTo>
                <a:lnTo>
                  <a:pt x="169001" y="521088"/>
                </a:lnTo>
                <a:lnTo>
                  <a:pt x="157913" y="522724"/>
                </a:lnTo>
                <a:lnTo>
                  <a:pt x="163826" y="511078"/>
                </a:lnTo>
                <a:cubicBezTo>
                  <a:pt x="170783" y="498644"/>
                  <a:pt x="177887" y="486728"/>
                  <a:pt x="184695" y="473776"/>
                </a:cubicBezTo>
                <a:cubicBezTo>
                  <a:pt x="192244" y="459269"/>
                  <a:pt x="200532" y="445799"/>
                  <a:pt x="208821" y="432329"/>
                </a:cubicBezTo>
                <a:cubicBezTo>
                  <a:pt x="220809" y="410051"/>
                  <a:pt x="233834" y="389587"/>
                  <a:pt x="246267" y="368605"/>
                </a:cubicBezTo>
                <a:cubicBezTo>
                  <a:pt x="250559" y="361093"/>
                  <a:pt x="253963" y="352544"/>
                  <a:pt x="257664" y="344773"/>
                </a:cubicBezTo>
                <a:close/>
                <a:moveTo>
                  <a:pt x="274464" y="236769"/>
                </a:moveTo>
                <a:lnTo>
                  <a:pt x="275593" y="237418"/>
                </a:lnTo>
                <a:lnTo>
                  <a:pt x="285588" y="251614"/>
                </a:lnTo>
                <a:lnTo>
                  <a:pt x="260376" y="302868"/>
                </a:lnTo>
                <a:cubicBezTo>
                  <a:pt x="244987" y="334206"/>
                  <a:pt x="230043" y="366322"/>
                  <a:pt x="214358" y="397401"/>
                </a:cubicBezTo>
                <a:lnTo>
                  <a:pt x="147502" y="524261"/>
                </a:lnTo>
                <a:lnTo>
                  <a:pt x="136639" y="525864"/>
                </a:lnTo>
                <a:lnTo>
                  <a:pt x="145182" y="511634"/>
                </a:lnTo>
                <a:cubicBezTo>
                  <a:pt x="153178" y="497650"/>
                  <a:pt x="160434" y="482371"/>
                  <a:pt x="168134" y="468128"/>
                </a:cubicBezTo>
                <a:cubicBezTo>
                  <a:pt x="175685" y="454402"/>
                  <a:pt x="182645" y="439900"/>
                  <a:pt x="189900" y="425916"/>
                </a:cubicBezTo>
                <a:cubicBezTo>
                  <a:pt x="197896" y="410378"/>
                  <a:pt x="205744" y="394581"/>
                  <a:pt x="213592" y="378525"/>
                </a:cubicBezTo>
                <a:cubicBezTo>
                  <a:pt x="219811" y="365577"/>
                  <a:pt x="225734" y="352110"/>
                  <a:pt x="232101" y="339421"/>
                </a:cubicBezTo>
                <a:cubicBezTo>
                  <a:pt x="232989" y="336054"/>
                  <a:pt x="234174" y="332688"/>
                  <a:pt x="235951" y="330357"/>
                </a:cubicBezTo>
                <a:cubicBezTo>
                  <a:pt x="229584" y="336313"/>
                  <a:pt x="224401" y="345636"/>
                  <a:pt x="219515" y="354441"/>
                </a:cubicBezTo>
                <a:lnTo>
                  <a:pt x="209311" y="372786"/>
                </a:lnTo>
                <a:lnTo>
                  <a:pt x="211634" y="360648"/>
                </a:lnTo>
                <a:lnTo>
                  <a:pt x="209588" y="350326"/>
                </a:lnTo>
                <a:close/>
                <a:moveTo>
                  <a:pt x="247887" y="221488"/>
                </a:moveTo>
                <a:lnTo>
                  <a:pt x="256377" y="226370"/>
                </a:lnTo>
                <a:lnTo>
                  <a:pt x="214357" y="303845"/>
                </a:lnTo>
                <a:lnTo>
                  <a:pt x="204196" y="324924"/>
                </a:lnTo>
                <a:lnTo>
                  <a:pt x="197917" y="317383"/>
                </a:lnTo>
                <a:lnTo>
                  <a:pt x="203408" y="305658"/>
                </a:lnTo>
                <a:close/>
                <a:moveTo>
                  <a:pt x="223055" y="207211"/>
                </a:moveTo>
                <a:lnTo>
                  <a:pt x="230053" y="211235"/>
                </a:lnTo>
                <a:lnTo>
                  <a:pt x="218435" y="231573"/>
                </a:lnTo>
                <a:lnTo>
                  <a:pt x="181643" y="299458"/>
                </a:lnTo>
                <a:lnTo>
                  <a:pt x="173848" y="296088"/>
                </a:lnTo>
                <a:lnTo>
                  <a:pt x="199493" y="247115"/>
                </a:lnTo>
                <a:close/>
                <a:moveTo>
                  <a:pt x="204531" y="203772"/>
                </a:moveTo>
                <a:lnTo>
                  <a:pt x="213590" y="205114"/>
                </a:lnTo>
                <a:lnTo>
                  <a:pt x="168129" y="293614"/>
                </a:lnTo>
                <a:lnTo>
                  <a:pt x="160250" y="290207"/>
                </a:lnTo>
                <a:lnTo>
                  <a:pt x="187246" y="234681"/>
                </a:lnTo>
                <a:close/>
                <a:moveTo>
                  <a:pt x="187063" y="201184"/>
                </a:moveTo>
                <a:lnTo>
                  <a:pt x="197121" y="202675"/>
                </a:lnTo>
                <a:lnTo>
                  <a:pt x="177628" y="238811"/>
                </a:lnTo>
                <a:lnTo>
                  <a:pt x="152117" y="286690"/>
                </a:lnTo>
                <a:lnTo>
                  <a:pt x="148910" y="285303"/>
                </a:lnTo>
                <a:lnTo>
                  <a:pt x="143395" y="284736"/>
                </a:lnTo>
                <a:lnTo>
                  <a:pt x="154985" y="263160"/>
                </a:lnTo>
                <a:close/>
                <a:moveTo>
                  <a:pt x="163270" y="197660"/>
                </a:moveTo>
                <a:lnTo>
                  <a:pt x="178897" y="199975"/>
                </a:lnTo>
                <a:lnTo>
                  <a:pt x="149666" y="255207"/>
                </a:lnTo>
                <a:lnTo>
                  <a:pt x="134213" y="283790"/>
                </a:lnTo>
                <a:lnTo>
                  <a:pt x="117167" y="282035"/>
                </a:lnTo>
                <a:lnTo>
                  <a:pt x="152478" y="218676"/>
                </a:lnTo>
                <a:close/>
                <a:moveTo>
                  <a:pt x="151358" y="195895"/>
                </a:moveTo>
                <a:lnTo>
                  <a:pt x="156942" y="196722"/>
                </a:lnTo>
                <a:lnTo>
                  <a:pt x="139010" y="227485"/>
                </a:lnTo>
                <a:cubicBezTo>
                  <a:pt x="131314" y="241216"/>
                  <a:pt x="123174" y="254170"/>
                  <a:pt x="115478" y="267902"/>
                </a:cubicBezTo>
                <a:lnTo>
                  <a:pt x="107499" y="281040"/>
                </a:lnTo>
                <a:lnTo>
                  <a:pt x="100124" y="280280"/>
                </a:lnTo>
                <a:lnTo>
                  <a:pt x="86714" y="280812"/>
                </a:lnTo>
                <a:lnTo>
                  <a:pt x="132680" y="196908"/>
                </a:lnTo>
                <a:close/>
                <a:moveTo>
                  <a:pt x="298029" y="80234"/>
                </a:moveTo>
                <a:lnTo>
                  <a:pt x="298029" y="89073"/>
                </a:lnTo>
                <a:lnTo>
                  <a:pt x="292809" y="89073"/>
                </a:lnTo>
                <a:close/>
                <a:moveTo>
                  <a:pt x="298029" y="36580"/>
                </a:moveTo>
                <a:lnTo>
                  <a:pt x="298029" y="47941"/>
                </a:lnTo>
                <a:lnTo>
                  <a:pt x="281369" y="76407"/>
                </a:lnTo>
                <a:lnTo>
                  <a:pt x="274387" y="89073"/>
                </a:lnTo>
                <a:lnTo>
                  <a:pt x="268673" y="89073"/>
                </a:lnTo>
                <a:close/>
                <a:moveTo>
                  <a:pt x="162252" y="7265"/>
                </a:moveTo>
                <a:cubicBezTo>
                  <a:pt x="160026" y="8558"/>
                  <a:pt x="159136" y="12953"/>
                  <a:pt x="156911" y="13987"/>
                </a:cubicBezTo>
                <a:cubicBezTo>
                  <a:pt x="154092" y="18899"/>
                  <a:pt x="151421" y="23811"/>
                  <a:pt x="148899" y="28982"/>
                </a:cubicBezTo>
                <a:cubicBezTo>
                  <a:pt x="146377" y="34669"/>
                  <a:pt x="143261" y="39840"/>
                  <a:pt x="140590" y="45528"/>
                </a:cubicBezTo>
                <a:cubicBezTo>
                  <a:pt x="138365" y="49923"/>
                  <a:pt x="136733" y="55352"/>
                  <a:pt x="133765" y="58454"/>
                </a:cubicBezTo>
                <a:cubicBezTo>
                  <a:pt x="134804" y="58713"/>
                  <a:pt x="135842" y="58713"/>
                  <a:pt x="136733" y="58713"/>
                </a:cubicBezTo>
                <a:cubicBezTo>
                  <a:pt x="141184" y="48630"/>
                  <a:pt x="147118" y="40616"/>
                  <a:pt x="152905" y="32601"/>
                </a:cubicBezTo>
                <a:cubicBezTo>
                  <a:pt x="156020" y="27689"/>
                  <a:pt x="158098" y="20967"/>
                  <a:pt x="159878" y="14245"/>
                </a:cubicBezTo>
                <a:cubicBezTo>
                  <a:pt x="160620" y="11919"/>
                  <a:pt x="161807" y="9850"/>
                  <a:pt x="162252" y="7265"/>
                </a:cubicBezTo>
                <a:close/>
                <a:moveTo>
                  <a:pt x="298029" y="3494"/>
                </a:moveTo>
                <a:lnTo>
                  <a:pt x="298029" y="16797"/>
                </a:lnTo>
                <a:lnTo>
                  <a:pt x="287736" y="34696"/>
                </a:lnTo>
                <a:lnTo>
                  <a:pt x="258402" y="89073"/>
                </a:lnTo>
                <a:lnTo>
                  <a:pt x="248192" y="89073"/>
                </a:lnTo>
                <a:lnTo>
                  <a:pt x="252069" y="82099"/>
                </a:lnTo>
                <a:close/>
                <a:moveTo>
                  <a:pt x="256458" y="0"/>
                </a:moveTo>
                <a:lnTo>
                  <a:pt x="286490" y="0"/>
                </a:lnTo>
                <a:lnTo>
                  <a:pt x="256968" y="53378"/>
                </a:lnTo>
                <a:lnTo>
                  <a:pt x="237754" y="89073"/>
                </a:lnTo>
                <a:lnTo>
                  <a:pt x="207135" y="89073"/>
                </a:lnTo>
                <a:lnTo>
                  <a:pt x="227812" y="52082"/>
                </a:lnTo>
                <a:cubicBezTo>
                  <a:pt x="233732" y="41978"/>
                  <a:pt x="239060" y="31096"/>
                  <a:pt x="244832" y="20733"/>
                </a:cubicBezTo>
                <a:close/>
                <a:moveTo>
                  <a:pt x="231858" y="0"/>
                </a:moveTo>
                <a:lnTo>
                  <a:pt x="241959" y="0"/>
                </a:lnTo>
                <a:lnTo>
                  <a:pt x="232548" y="17883"/>
                </a:lnTo>
                <a:lnTo>
                  <a:pt x="196995" y="89073"/>
                </a:lnTo>
                <a:lnTo>
                  <a:pt x="186803" y="89073"/>
                </a:lnTo>
                <a:lnTo>
                  <a:pt x="225591" y="11924"/>
                </a:lnTo>
                <a:close/>
                <a:moveTo>
                  <a:pt x="86660" y="0"/>
                </a:moveTo>
                <a:lnTo>
                  <a:pt x="108068" y="0"/>
                </a:lnTo>
                <a:lnTo>
                  <a:pt x="105565" y="5954"/>
                </a:lnTo>
                <a:lnTo>
                  <a:pt x="108824" y="0"/>
                </a:lnTo>
                <a:lnTo>
                  <a:pt x="130723" y="0"/>
                </a:lnTo>
                <a:lnTo>
                  <a:pt x="112818" y="37299"/>
                </a:lnTo>
                <a:cubicBezTo>
                  <a:pt x="104677" y="54656"/>
                  <a:pt x="96389" y="72272"/>
                  <a:pt x="88249" y="89628"/>
                </a:cubicBezTo>
                <a:cubicBezTo>
                  <a:pt x="74632" y="119938"/>
                  <a:pt x="60719" y="149988"/>
                  <a:pt x="47546" y="181075"/>
                </a:cubicBezTo>
                <a:cubicBezTo>
                  <a:pt x="41478" y="195582"/>
                  <a:pt x="35262" y="210089"/>
                  <a:pt x="29193" y="224596"/>
                </a:cubicBezTo>
                <a:cubicBezTo>
                  <a:pt x="26973" y="230296"/>
                  <a:pt x="24605" y="235995"/>
                  <a:pt x="22829" y="242212"/>
                </a:cubicBezTo>
                <a:cubicBezTo>
                  <a:pt x="22089" y="245062"/>
                  <a:pt x="20461" y="246616"/>
                  <a:pt x="19129" y="248430"/>
                </a:cubicBezTo>
                <a:cubicBezTo>
                  <a:pt x="19129" y="250243"/>
                  <a:pt x="19129" y="252315"/>
                  <a:pt x="18833" y="254129"/>
                </a:cubicBezTo>
                <a:cubicBezTo>
                  <a:pt x="18093" y="256201"/>
                  <a:pt x="17057" y="257756"/>
                  <a:pt x="16169" y="259569"/>
                </a:cubicBezTo>
                <a:cubicBezTo>
                  <a:pt x="24161" y="249984"/>
                  <a:pt x="30378" y="236772"/>
                  <a:pt x="36742" y="224337"/>
                </a:cubicBezTo>
                <a:cubicBezTo>
                  <a:pt x="67527" y="162423"/>
                  <a:pt x="99645" y="102840"/>
                  <a:pt x="131467" y="42739"/>
                </a:cubicBezTo>
                <a:lnTo>
                  <a:pt x="154182" y="0"/>
                </a:lnTo>
                <a:lnTo>
                  <a:pt x="191974" y="0"/>
                </a:lnTo>
                <a:lnTo>
                  <a:pt x="174685" y="33413"/>
                </a:lnTo>
                <a:lnTo>
                  <a:pt x="148030" y="89073"/>
                </a:lnTo>
                <a:lnTo>
                  <a:pt x="108161" y="89073"/>
                </a:lnTo>
                <a:lnTo>
                  <a:pt x="108161" y="131883"/>
                </a:lnTo>
                <a:lnTo>
                  <a:pt x="105156" y="131883"/>
                </a:lnTo>
                <a:cubicBezTo>
                  <a:pt x="105156" y="133436"/>
                  <a:pt x="105007" y="134989"/>
                  <a:pt x="105007" y="136542"/>
                </a:cubicBezTo>
                <a:cubicBezTo>
                  <a:pt x="100415" y="140167"/>
                  <a:pt x="97452" y="147415"/>
                  <a:pt x="93896" y="153369"/>
                </a:cubicBezTo>
                <a:cubicBezTo>
                  <a:pt x="92563" y="155699"/>
                  <a:pt x="91081" y="157252"/>
                  <a:pt x="89748" y="159582"/>
                </a:cubicBezTo>
                <a:cubicBezTo>
                  <a:pt x="81748" y="174855"/>
                  <a:pt x="74340" y="190646"/>
                  <a:pt x="66192" y="205402"/>
                </a:cubicBezTo>
                <a:cubicBezTo>
                  <a:pt x="64859" y="206955"/>
                  <a:pt x="64859" y="210062"/>
                  <a:pt x="64414" y="212650"/>
                </a:cubicBezTo>
                <a:cubicBezTo>
                  <a:pt x="63673" y="212391"/>
                  <a:pt x="62785" y="212132"/>
                  <a:pt x="61896" y="212132"/>
                </a:cubicBezTo>
                <a:cubicBezTo>
                  <a:pt x="61896" y="213945"/>
                  <a:pt x="61896" y="216016"/>
                  <a:pt x="61896" y="218086"/>
                </a:cubicBezTo>
                <a:lnTo>
                  <a:pt x="108161" y="132352"/>
                </a:lnTo>
                <a:lnTo>
                  <a:pt x="108161" y="172329"/>
                </a:lnTo>
                <a:lnTo>
                  <a:pt x="84992" y="220711"/>
                </a:lnTo>
                <a:cubicBezTo>
                  <a:pt x="75224" y="241176"/>
                  <a:pt x="65011" y="261123"/>
                  <a:pt x="55095" y="281330"/>
                </a:cubicBezTo>
                <a:lnTo>
                  <a:pt x="54461" y="282523"/>
                </a:lnTo>
                <a:lnTo>
                  <a:pt x="44186" y="283510"/>
                </a:lnTo>
                <a:lnTo>
                  <a:pt x="68415" y="237031"/>
                </a:lnTo>
                <a:cubicBezTo>
                  <a:pt x="73004" y="227964"/>
                  <a:pt x="76408" y="217343"/>
                  <a:pt x="80108" y="207240"/>
                </a:cubicBezTo>
                <a:cubicBezTo>
                  <a:pt x="78184" y="211126"/>
                  <a:pt x="76556" y="215789"/>
                  <a:pt x="73892" y="218638"/>
                </a:cubicBezTo>
                <a:cubicBezTo>
                  <a:pt x="64715" y="228223"/>
                  <a:pt x="58203" y="243508"/>
                  <a:pt x="49915" y="254388"/>
                </a:cubicBezTo>
                <a:lnTo>
                  <a:pt x="26739" y="285187"/>
                </a:lnTo>
                <a:lnTo>
                  <a:pt x="15069" y="286308"/>
                </a:lnTo>
                <a:lnTo>
                  <a:pt x="15069" y="238017"/>
                </a:lnTo>
                <a:lnTo>
                  <a:pt x="26085" y="209830"/>
                </a:lnTo>
                <a:cubicBezTo>
                  <a:pt x="34818" y="189365"/>
                  <a:pt x="43994" y="169677"/>
                  <a:pt x="52135" y="148693"/>
                </a:cubicBezTo>
                <a:cubicBezTo>
                  <a:pt x="53319" y="145584"/>
                  <a:pt x="54947" y="143253"/>
                  <a:pt x="56279" y="140403"/>
                </a:cubicBezTo>
                <a:cubicBezTo>
                  <a:pt x="58055" y="135999"/>
                  <a:pt x="58943" y="130559"/>
                  <a:pt x="60571" y="126155"/>
                </a:cubicBezTo>
                <a:cubicBezTo>
                  <a:pt x="62495" y="123824"/>
                  <a:pt x="65751" y="122528"/>
                  <a:pt x="65011" y="117088"/>
                </a:cubicBezTo>
                <a:cubicBezTo>
                  <a:pt x="63679" y="118643"/>
                  <a:pt x="62347" y="120197"/>
                  <a:pt x="61163" y="122010"/>
                </a:cubicBezTo>
                <a:cubicBezTo>
                  <a:pt x="58795" y="124601"/>
                  <a:pt x="58943" y="130041"/>
                  <a:pt x="56871" y="133150"/>
                </a:cubicBezTo>
                <a:cubicBezTo>
                  <a:pt x="46658" y="149988"/>
                  <a:pt x="37334" y="168122"/>
                  <a:pt x="28453" y="187033"/>
                </a:cubicBezTo>
                <a:lnTo>
                  <a:pt x="15069" y="212745"/>
                </a:lnTo>
                <a:lnTo>
                  <a:pt x="15069" y="178461"/>
                </a:lnTo>
                <a:lnTo>
                  <a:pt x="17388" y="178010"/>
                </a:lnTo>
                <a:cubicBezTo>
                  <a:pt x="17684" y="175677"/>
                  <a:pt x="17980" y="173344"/>
                  <a:pt x="18128" y="171271"/>
                </a:cubicBezTo>
                <a:cubicBezTo>
                  <a:pt x="19312" y="170752"/>
                  <a:pt x="20496" y="171012"/>
                  <a:pt x="21532" y="169975"/>
                </a:cubicBezTo>
                <a:cubicBezTo>
                  <a:pt x="38407" y="137313"/>
                  <a:pt x="54098" y="102837"/>
                  <a:pt x="69048" y="67324"/>
                </a:cubicBezTo>
                <a:cubicBezTo>
                  <a:pt x="73193" y="56178"/>
                  <a:pt x="79262" y="47105"/>
                  <a:pt x="81482" y="34404"/>
                </a:cubicBezTo>
                <a:cubicBezTo>
                  <a:pt x="83555" y="33367"/>
                  <a:pt x="84147" y="29738"/>
                  <a:pt x="84591" y="26627"/>
                </a:cubicBezTo>
                <a:cubicBezTo>
                  <a:pt x="85627" y="24812"/>
                  <a:pt x="86959" y="23776"/>
                  <a:pt x="88143" y="21961"/>
                </a:cubicBezTo>
                <a:cubicBezTo>
                  <a:pt x="88143" y="20406"/>
                  <a:pt x="88291" y="18851"/>
                  <a:pt x="88291" y="17554"/>
                </a:cubicBezTo>
                <a:cubicBezTo>
                  <a:pt x="85923" y="22480"/>
                  <a:pt x="83111" y="26886"/>
                  <a:pt x="80594" y="31811"/>
                </a:cubicBezTo>
                <a:cubicBezTo>
                  <a:pt x="61795" y="67843"/>
                  <a:pt x="45512" y="107762"/>
                  <a:pt x="27897" y="145867"/>
                </a:cubicBezTo>
                <a:cubicBezTo>
                  <a:pt x="24789" y="153385"/>
                  <a:pt x="21680" y="160902"/>
                  <a:pt x="18276" y="168160"/>
                </a:cubicBezTo>
                <a:lnTo>
                  <a:pt x="15069" y="177519"/>
                </a:lnTo>
                <a:lnTo>
                  <a:pt x="15069" y="153912"/>
                </a:lnTo>
                <a:lnTo>
                  <a:pt x="39998" y="98436"/>
                </a:lnTo>
                <a:cubicBezTo>
                  <a:pt x="51691" y="73049"/>
                  <a:pt x="63383" y="47661"/>
                  <a:pt x="75224" y="22533"/>
                </a:cubicBezTo>
                <a:close/>
                <a:moveTo>
                  <a:pt x="66401" y="0"/>
                </a:moveTo>
                <a:lnTo>
                  <a:pt x="77271" y="0"/>
                </a:lnTo>
                <a:lnTo>
                  <a:pt x="15069" y="141906"/>
                </a:lnTo>
                <a:lnTo>
                  <a:pt x="15069" y="121111"/>
                </a:lnTo>
                <a:lnTo>
                  <a:pt x="21646" y="106691"/>
                </a:lnTo>
                <a:close/>
                <a:moveTo>
                  <a:pt x="25541" y="0"/>
                </a:moveTo>
                <a:lnTo>
                  <a:pt x="38357" y="0"/>
                </a:lnTo>
                <a:lnTo>
                  <a:pt x="15069" y="49792"/>
                </a:lnTo>
                <a:lnTo>
                  <a:pt x="15069" y="217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b="1" dirty="0">
              <a:latin typeface="+mj-lt"/>
            </a:endParaRPr>
          </a:p>
        </p:txBody>
      </p:sp>
      <p:sp>
        <p:nvSpPr>
          <p:cNvPr id="6" name="PA_任意多边形 5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341300" y="3840466"/>
            <a:ext cx="732482" cy="1089560"/>
          </a:xfrm>
          <a:custGeom>
            <a:avLst/>
            <a:gdLst/>
            <a:ahLst/>
            <a:cxnLst/>
            <a:rect l="l" t="t" r="r" b="b"/>
            <a:pathLst>
              <a:path w="360642" h="536451">
                <a:moveTo>
                  <a:pt x="197847" y="450212"/>
                </a:moveTo>
                <a:lnTo>
                  <a:pt x="178187" y="487404"/>
                </a:lnTo>
                <a:lnTo>
                  <a:pt x="155335" y="530764"/>
                </a:lnTo>
                <a:lnTo>
                  <a:pt x="140829" y="527800"/>
                </a:lnTo>
                <a:lnTo>
                  <a:pt x="146577" y="515967"/>
                </a:lnTo>
                <a:cubicBezTo>
                  <a:pt x="145985" y="515320"/>
                  <a:pt x="145356" y="515191"/>
                  <a:pt x="144709" y="515223"/>
                </a:cubicBezTo>
                <a:cubicBezTo>
                  <a:pt x="144061" y="515255"/>
                  <a:pt x="143395" y="515450"/>
                  <a:pt x="142729" y="515450"/>
                </a:cubicBezTo>
                <a:lnTo>
                  <a:pt x="136949" y="527007"/>
                </a:lnTo>
                <a:lnTo>
                  <a:pt x="127676" y="525111"/>
                </a:lnTo>
                <a:lnTo>
                  <a:pt x="130380" y="519785"/>
                </a:lnTo>
                <a:cubicBezTo>
                  <a:pt x="137337" y="507351"/>
                  <a:pt x="144441" y="495435"/>
                  <a:pt x="151249" y="482483"/>
                </a:cubicBezTo>
                <a:lnTo>
                  <a:pt x="169994" y="450280"/>
                </a:lnTo>
                <a:lnTo>
                  <a:pt x="183164" y="453405"/>
                </a:lnTo>
                <a:close/>
                <a:moveTo>
                  <a:pt x="151393" y="444438"/>
                </a:moveTo>
                <a:lnTo>
                  <a:pt x="153529" y="446373"/>
                </a:lnTo>
                <a:lnTo>
                  <a:pt x="159007" y="447673"/>
                </a:lnTo>
                <a:lnTo>
                  <a:pt x="119118" y="523363"/>
                </a:lnTo>
                <a:lnTo>
                  <a:pt x="110927" y="521689"/>
                </a:lnTo>
                <a:lnTo>
                  <a:pt x="111736" y="520341"/>
                </a:lnTo>
                <a:cubicBezTo>
                  <a:pt x="119732" y="506357"/>
                  <a:pt x="126988" y="491078"/>
                  <a:pt x="134688" y="476835"/>
                </a:cubicBezTo>
                <a:close/>
                <a:moveTo>
                  <a:pt x="136345" y="430796"/>
                </a:moveTo>
                <a:lnTo>
                  <a:pt x="144825" y="438484"/>
                </a:lnTo>
                <a:lnTo>
                  <a:pt x="138537" y="450161"/>
                </a:lnTo>
                <a:lnTo>
                  <a:pt x="103762" y="519751"/>
                </a:lnTo>
                <a:lnTo>
                  <a:pt x="94485" y="512012"/>
                </a:lnTo>
                <a:lnTo>
                  <a:pt x="102786" y="495203"/>
                </a:lnTo>
                <a:close/>
                <a:moveTo>
                  <a:pt x="124039" y="412430"/>
                </a:moveTo>
                <a:lnTo>
                  <a:pt x="128590" y="421834"/>
                </a:lnTo>
                <a:lnTo>
                  <a:pt x="88919" y="507369"/>
                </a:lnTo>
                <a:lnTo>
                  <a:pt x="82203" y="501767"/>
                </a:lnTo>
                <a:close/>
                <a:moveTo>
                  <a:pt x="354379" y="391874"/>
                </a:moveTo>
                <a:lnTo>
                  <a:pt x="350523" y="413992"/>
                </a:lnTo>
                <a:lnTo>
                  <a:pt x="346344" y="420794"/>
                </a:lnTo>
                <a:lnTo>
                  <a:pt x="306685" y="488122"/>
                </a:lnTo>
                <a:lnTo>
                  <a:pt x="290526" y="499010"/>
                </a:lnTo>
                <a:lnTo>
                  <a:pt x="317198" y="452920"/>
                </a:lnTo>
                <a:cubicBezTo>
                  <a:pt x="325779" y="438412"/>
                  <a:pt x="334656" y="424681"/>
                  <a:pt x="343089" y="410172"/>
                </a:cubicBezTo>
                <a:close/>
                <a:moveTo>
                  <a:pt x="110849" y="362039"/>
                </a:moveTo>
                <a:lnTo>
                  <a:pt x="113619" y="382530"/>
                </a:lnTo>
                <a:lnTo>
                  <a:pt x="66127" y="488357"/>
                </a:lnTo>
                <a:lnTo>
                  <a:pt x="56717" y="480508"/>
                </a:lnTo>
                <a:lnTo>
                  <a:pt x="69267" y="450880"/>
                </a:lnTo>
                <a:cubicBezTo>
                  <a:pt x="75778" y="435597"/>
                  <a:pt x="82733" y="420831"/>
                  <a:pt x="89688" y="406066"/>
                </a:cubicBezTo>
                <a:close/>
                <a:moveTo>
                  <a:pt x="355962" y="324265"/>
                </a:moveTo>
                <a:lnTo>
                  <a:pt x="360642" y="355960"/>
                </a:lnTo>
                <a:lnTo>
                  <a:pt x="358920" y="365836"/>
                </a:lnTo>
                <a:lnTo>
                  <a:pt x="277357" y="507883"/>
                </a:lnTo>
                <a:lnTo>
                  <a:pt x="253904" y="523685"/>
                </a:lnTo>
                <a:lnTo>
                  <a:pt x="250571" y="524286"/>
                </a:lnTo>
                <a:lnTo>
                  <a:pt x="255128" y="515410"/>
                </a:lnTo>
                <a:cubicBezTo>
                  <a:pt x="270968" y="485109"/>
                  <a:pt x="286807" y="454808"/>
                  <a:pt x="302943" y="425024"/>
                </a:cubicBezTo>
                <a:cubicBezTo>
                  <a:pt x="310048" y="411816"/>
                  <a:pt x="317006" y="398349"/>
                  <a:pt x="323667" y="384623"/>
                </a:cubicBezTo>
                <a:cubicBezTo>
                  <a:pt x="332253" y="368307"/>
                  <a:pt x="341135" y="352250"/>
                  <a:pt x="349721" y="335934"/>
                </a:cubicBezTo>
                <a:close/>
                <a:moveTo>
                  <a:pt x="339681" y="270689"/>
                </a:moveTo>
                <a:lnTo>
                  <a:pt x="344926" y="280072"/>
                </a:lnTo>
                <a:lnTo>
                  <a:pt x="319095" y="328896"/>
                </a:lnTo>
                <a:cubicBezTo>
                  <a:pt x="316431" y="334595"/>
                  <a:pt x="314803" y="341589"/>
                  <a:pt x="312287" y="347546"/>
                </a:cubicBezTo>
                <a:lnTo>
                  <a:pt x="349127" y="287586"/>
                </a:lnTo>
                <a:lnTo>
                  <a:pt x="351056" y="291038"/>
                </a:lnTo>
                <a:lnTo>
                  <a:pt x="352370" y="299939"/>
                </a:lnTo>
                <a:lnTo>
                  <a:pt x="345587" y="311024"/>
                </a:lnTo>
                <a:cubicBezTo>
                  <a:pt x="312287" y="365159"/>
                  <a:pt x="280468" y="421367"/>
                  <a:pt x="249240" y="479129"/>
                </a:cubicBezTo>
                <a:lnTo>
                  <a:pt x="222939" y="529273"/>
                </a:lnTo>
                <a:lnTo>
                  <a:pt x="209169" y="531758"/>
                </a:lnTo>
                <a:lnTo>
                  <a:pt x="209576" y="530933"/>
                </a:lnTo>
                <a:cubicBezTo>
                  <a:pt x="224524" y="499332"/>
                  <a:pt x="239620" y="468250"/>
                  <a:pt x="254864" y="436908"/>
                </a:cubicBezTo>
                <a:cubicBezTo>
                  <a:pt x="270108" y="406085"/>
                  <a:pt x="285352" y="375261"/>
                  <a:pt x="301039" y="344956"/>
                </a:cubicBezTo>
                <a:close/>
                <a:moveTo>
                  <a:pt x="324092" y="242802"/>
                </a:moveTo>
                <a:lnTo>
                  <a:pt x="335399" y="263028"/>
                </a:lnTo>
                <a:lnTo>
                  <a:pt x="322643" y="285352"/>
                </a:lnTo>
                <a:cubicBezTo>
                  <a:pt x="319239" y="291310"/>
                  <a:pt x="315391" y="297009"/>
                  <a:pt x="312283" y="303485"/>
                </a:cubicBezTo>
                <a:cubicBezTo>
                  <a:pt x="295706" y="335865"/>
                  <a:pt x="279129" y="368504"/>
                  <a:pt x="262404" y="400626"/>
                </a:cubicBezTo>
                <a:cubicBezTo>
                  <a:pt x="247455" y="429897"/>
                  <a:pt x="231914" y="458651"/>
                  <a:pt x="216669" y="487404"/>
                </a:cubicBezTo>
                <a:lnTo>
                  <a:pt x="190441" y="535138"/>
                </a:lnTo>
                <a:lnTo>
                  <a:pt x="183164" y="536451"/>
                </a:lnTo>
                <a:lnTo>
                  <a:pt x="164568" y="532651"/>
                </a:lnTo>
                <a:lnTo>
                  <a:pt x="208586" y="447876"/>
                </a:lnTo>
                <a:lnTo>
                  <a:pt x="212800" y="446959"/>
                </a:lnTo>
                <a:cubicBezTo>
                  <a:pt x="221506" y="442662"/>
                  <a:pt x="229040" y="436216"/>
                  <a:pt x="235403" y="427621"/>
                </a:cubicBezTo>
                <a:cubicBezTo>
                  <a:pt x="241765" y="419026"/>
                  <a:pt x="246537" y="409343"/>
                  <a:pt x="249718" y="398571"/>
                </a:cubicBezTo>
                <a:lnTo>
                  <a:pt x="254388" y="363757"/>
                </a:lnTo>
                <a:lnTo>
                  <a:pt x="260776" y="352185"/>
                </a:lnTo>
                <a:cubicBezTo>
                  <a:pt x="265512" y="343896"/>
                  <a:pt x="269656" y="334829"/>
                  <a:pt x="274688" y="326799"/>
                </a:cubicBezTo>
                <a:cubicBezTo>
                  <a:pt x="281201" y="315919"/>
                  <a:pt x="287565" y="305298"/>
                  <a:pt x="293929" y="294160"/>
                </a:cubicBezTo>
                <a:cubicBezTo>
                  <a:pt x="302662" y="278876"/>
                  <a:pt x="311838" y="264629"/>
                  <a:pt x="320275" y="249086"/>
                </a:cubicBezTo>
                <a:close/>
                <a:moveTo>
                  <a:pt x="136192" y="226177"/>
                </a:moveTo>
                <a:lnTo>
                  <a:pt x="116220" y="263914"/>
                </a:lnTo>
                <a:cubicBezTo>
                  <a:pt x="93724" y="306145"/>
                  <a:pt x="71375" y="348376"/>
                  <a:pt x="48287" y="389571"/>
                </a:cubicBezTo>
                <a:lnTo>
                  <a:pt x="25898" y="427549"/>
                </a:lnTo>
                <a:lnTo>
                  <a:pt x="16604" y="407624"/>
                </a:lnTo>
                <a:lnTo>
                  <a:pt x="28011" y="387240"/>
                </a:lnTo>
                <a:cubicBezTo>
                  <a:pt x="34079" y="376876"/>
                  <a:pt x="40739" y="367290"/>
                  <a:pt x="46511" y="356667"/>
                </a:cubicBezTo>
                <a:cubicBezTo>
                  <a:pt x="56575" y="337754"/>
                  <a:pt x="67231" y="320136"/>
                  <a:pt x="77591" y="301741"/>
                </a:cubicBezTo>
                <a:lnTo>
                  <a:pt x="106814" y="249306"/>
                </a:lnTo>
                <a:lnTo>
                  <a:pt x="106480" y="251818"/>
                </a:lnTo>
                <a:lnTo>
                  <a:pt x="108490" y="251818"/>
                </a:lnTo>
                <a:close/>
                <a:moveTo>
                  <a:pt x="291735" y="216863"/>
                </a:moveTo>
                <a:lnTo>
                  <a:pt x="297631" y="221248"/>
                </a:lnTo>
                <a:lnTo>
                  <a:pt x="294818" y="226291"/>
                </a:lnTo>
                <a:cubicBezTo>
                  <a:pt x="286381" y="242092"/>
                  <a:pt x="278241" y="258412"/>
                  <a:pt x="271580" y="276804"/>
                </a:cubicBezTo>
                <a:cubicBezTo>
                  <a:pt x="279869" y="266183"/>
                  <a:pt x="286973" y="252713"/>
                  <a:pt x="294225" y="239761"/>
                </a:cubicBezTo>
                <a:lnTo>
                  <a:pt x="302555" y="224910"/>
                </a:lnTo>
                <a:lnTo>
                  <a:pt x="319759" y="237706"/>
                </a:lnTo>
                <a:lnTo>
                  <a:pt x="303698" y="263593"/>
                </a:lnTo>
                <a:lnTo>
                  <a:pt x="252949" y="349897"/>
                </a:lnTo>
                <a:lnTo>
                  <a:pt x="249990" y="324755"/>
                </a:lnTo>
                <a:lnTo>
                  <a:pt x="243974" y="312583"/>
                </a:lnTo>
                <a:lnTo>
                  <a:pt x="280905" y="236134"/>
                </a:lnTo>
                <a:close/>
                <a:moveTo>
                  <a:pt x="166294" y="206528"/>
                </a:moveTo>
                <a:lnTo>
                  <a:pt x="144182" y="247518"/>
                </a:lnTo>
                <a:cubicBezTo>
                  <a:pt x="131898" y="270572"/>
                  <a:pt x="119911" y="293884"/>
                  <a:pt x="107331" y="316679"/>
                </a:cubicBezTo>
                <a:cubicBezTo>
                  <a:pt x="98156" y="333257"/>
                  <a:pt x="88684" y="349575"/>
                  <a:pt x="79360" y="366153"/>
                </a:cubicBezTo>
                <a:lnTo>
                  <a:pt x="34348" y="445662"/>
                </a:lnTo>
                <a:lnTo>
                  <a:pt x="30023" y="436391"/>
                </a:lnTo>
                <a:lnTo>
                  <a:pt x="80396" y="347244"/>
                </a:lnTo>
                <a:cubicBezTo>
                  <a:pt x="85576" y="337919"/>
                  <a:pt x="91052" y="329112"/>
                  <a:pt x="95936" y="319528"/>
                </a:cubicBezTo>
                <a:cubicBezTo>
                  <a:pt x="104371" y="303468"/>
                  <a:pt x="113251" y="288186"/>
                  <a:pt x="121539" y="271867"/>
                </a:cubicBezTo>
                <a:lnTo>
                  <a:pt x="153461" y="210193"/>
                </a:lnTo>
                <a:lnTo>
                  <a:pt x="154617" y="209123"/>
                </a:lnTo>
                <a:close/>
                <a:moveTo>
                  <a:pt x="264878" y="203712"/>
                </a:moveTo>
                <a:lnTo>
                  <a:pt x="277219" y="206067"/>
                </a:lnTo>
                <a:lnTo>
                  <a:pt x="278765" y="207217"/>
                </a:lnTo>
                <a:lnTo>
                  <a:pt x="269100" y="225847"/>
                </a:lnTo>
                <a:lnTo>
                  <a:pt x="234570" y="296043"/>
                </a:lnTo>
                <a:lnTo>
                  <a:pt x="218723" y="284501"/>
                </a:lnTo>
                <a:close/>
                <a:moveTo>
                  <a:pt x="186158" y="202113"/>
                </a:moveTo>
                <a:lnTo>
                  <a:pt x="138434" y="295019"/>
                </a:lnTo>
                <a:lnTo>
                  <a:pt x="130088" y="298698"/>
                </a:lnTo>
                <a:cubicBezTo>
                  <a:pt x="123447" y="306400"/>
                  <a:pt x="118466" y="315107"/>
                  <a:pt x="115145" y="324818"/>
                </a:cubicBezTo>
                <a:lnTo>
                  <a:pt x="111502" y="348330"/>
                </a:lnTo>
                <a:lnTo>
                  <a:pt x="92679" y="388192"/>
                </a:lnTo>
                <a:cubicBezTo>
                  <a:pt x="84983" y="402957"/>
                  <a:pt x="78027" y="418759"/>
                  <a:pt x="70776" y="434042"/>
                </a:cubicBezTo>
                <a:lnTo>
                  <a:pt x="50712" y="475498"/>
                </a:lnTo>
                <a:lnTo>
                  <a:pt x="46707" y="472158"/>
                </a:lnTo>
                <a:lnTo>
                  <a:pt x="44685" y="467823"/>
                </a:lnTo>
                <a:lnTo>
                  <a:pt x="153800" y="243388"/>
                </a:lnTo>
                <a:lnTo>
                  <a:pt x="175565" y="204467"/>
                </a:lnTo>
                <a:close/>
                <a:moveTo>
                  <a:pt x="232061" y="197448"/>
                </a:moveTo>
                <a:lnTo>
                  <a:pt x="242282" y="199399"/>
                </a:lnTo>
                <a:lnTo>
                  <a:pt x="199370" y="278519"/>
                </a:lnTo>
                <a:lnTo>
                  <a:pt x="189783" y="276857"/>
                </a:lnTo>
                <a:lnTo>
                  <a:pt x="221158" y="217484"/>
                </a:lnTo>
                <a:close/>
                <a:moveTo>
                  <a:pt x="209894" y="196839"/>
                </a:moveTo>
                <a:lnTo>
                  <a:pt x="205410" y="204532"/>
                </a:lnTo>
                <a:cubicBezTo>
                  <a:pt x="198603" y="216448"/>
                  <a:pt x="191648" y="228105"/>
                  <a:pt x="184989" y="240280"/>
                </a:cubicBezTo>
                <a:lnTo>
                  <a:pt x="160624" y="285235"/>
                </a:lnTo>
                <a:lnTo>
                  <a:pt x="147649" y="290956"/>
                </a:lnTo>
                <a:lnTo>
                  <a:pt x="166047" y="255822"/>
                </a:lnTo>
                <a:lnTo>
                  <a:pt x="199512" y="199146"/>
                </a:lnTo>
                <a:close/>
                <a:moveTo>
                  <a:pt x="71710" y="140590"/>
                </a:moveTo>
                <a:cubicBezTo>
                  <a:pt x="71710" y="142143"/>
                  <a:pt x="71561" y="143696"/>
                  <a:pt x="71561" y="145249"/>
                </a:cubicBezTo>
                <a:cubicBezTo>
                  <a:pt x="66969" y="148874"/>
                  <a:pt x="64006" y="156122"/>
                  <a:pt x="60450" y="162076"/>
                </a:cubicBezTo>
                <a:cubicBezTo>
                  <a:pt x="59117" y="164406"/>
                  <a:pt x="57635" y="165959"/>
                  <a:pt x="56302" y="168289"/>
                </a:cubicBezTo>
                <a:cubicBezTo>
                  <a:pt x="48302" y="183562"/>
                  <a:pt x="40894" y="199353"/>
                  <a:pt x="32746" y="214109"/>
                </a:cubicBezTo>
                <a:cubicBezTo>
                  <a:pt x="31413" y="215662"/>
                  <a:pt x="31413" y="218769"/>
                  <a:pt x="30968" y="221357"/>
                </a:cubicBezTo>
                <a:cubicBezTo>
                  <a:pt x="30227" y="221098"/>
                  <a:pt x="29339" y="220839"/>
                  <a:pt x="28450" y="220839"/>
                </a:cubicBezTo>
                <a:cubicBezTo>
                  <a:pt x="28450" y="222652"/>
                  <a:pt x="28450" y="224723"/>
                  <a:pt x="28450" y="226793"/>
                </a:cubicBezTo>
                <a:cubicBezTo>
                  <a:pt x="45931" y="201424"/>
                  <a:pt x="60895" y="171395"/>
                  <a:pt x="74969" y="140590"/>
                </a:cubicBezTo>
                <a:cubicBezTo>
                  <a:pt x="73932" y="140590"/>
                  <a:pt x="72747" y="140590"/>
                  <a:pt x="71710" y="140590"/>
                </a:cubicBezTo>
                <a:close/>
                <a:moveTo>
                  <a:pt x="324476" y="99993"/>
                </a:moveTo>
                <a:lnTo>
                  <a:pt x="324476" y="105482"/>
                </a:lnTo>
                <a:lnTo>
                  <a:pt x="321529" y="104714"/>
                </a:lnTo>
                <a:close/>
                <a:moveTo>
                  <a:pt x="63416" y="79990"/>
                </a:moveTo>
                <a:lnTo>
                  <a:pt x="54803" y="98335"/>
                </a:lnTo>
                <a:cubicBezTo>
                  <a:pt x="41186" y="128645"/>
                  <a:pt x="27273" y="158695"/>
                  <a:pt x="14100" y="189782"/>
                </a:cubicBezTo>
                <a:lnTo>
                  <a:pt x="10102" y="199264"/>
                </a:lnTo>
                <a:lnTo>
                  <a:pt x="14686" y="176766"/>
                </a:lnTo>
                <a:cubicBezTo>
                  <a:pt x="24927" y="141131"/>
                  <a:pt x="40289" y="109612"/>
                  <a:pt x="60772" y="82209"/>
                </a:cubicBezTo>
                <a:close/>
                <a:moveTo>
                  <a:pt x="324476" y="31156"/>
                </a:moveTo>
                <a:lnTo>
                  <a:pt x="324476" y="50878"/>
                </a:lnTo>
                <a:lnTo>
                  <a:pt x="297199" y="98371"/>
                </a:lnTo>
                <a:lnTo>
                  <a:pt x="287710" y="95897"/>
                </a:lnTo>
                <a:lnTo>
                  <a:pt x="289815" y="92109"/>
                </a:lnTo>
                <a:cubicBezTo>
                  <a:pt x="297065" y="78897"/>
                  <a:pt x="304759" y="66464"/>
                  <a:pt x="312010" y="53252"/>
                </a:cubicBezTo>
                <a:close/>
                <a:moveTo>
                  <a:pt x="154623" y="16254"/>
                </a:moveTo>
                <a:lnTo>
                  <a:pt x="141239" y="42120"/>
                </a:lnTo>
                <a:cubicBezTo>
                  <a:pt x="110601" y="103516"/>
                  <a:pt x="81740" y="167503"/>
                  <a:pt x="51546" y="229418"/>
                </a:cubicBezTo>
                <a:cubicBezTo>
                  <a:pt x="41778" y="249883"/>
                  <a:pt x="31565" y="269830"/>
                  <a:pt x="21649" y="290037"/>
                </a:cubicBezTo>
                <a:lnTo>
                  <a:pt x="2818" y="325500"/>
                </a:lnTo>
                <a:lnTo>
                  <a:pt x="1072" y="310764"/>
                </a:lnTo>
                <a:lnTo>
                  <a:pt x="34969" y="245738"/>
                </a:lnTo>
                <a:cubicBezTo>
                  <a:pt x="39558" y="236671"/>
                  <a:pt x="42962" y="226050"/>
                  <a:pt x="46662" y="215947"/>
                </a:cubicBezTo>
                <a:cubicBezTo>
                  <a:pt x="44738" y="219833"/>
                  <a:pt x="43110" y="224496"/>
                  <a:pt x="40446" y="227345"/>
                </a:cubicBezTo>
                <a:cubicBezTo>
                  <a:pt x="31269" y="236930"/>
                  <a:pt x="24757" y="252215"/>
                  <a:pt x="16469" y="263095"/>
                </a:cubicBezTo>
                <a:lnTo>
                  <a:pt x="0" y="284980"/>
                </a:lnTo>
                <a:lnTo>
                  <a:pt x="3165" y="233306"/>
                </a:lnTo>
                <a:lnTo>
                  <a:pt x="3176" y="233249"/>
                </a:lnTo>
                <a:lnTo>
                  <a:pt x="3296" y="233044"/>
                </a:lnTo>
                <a:cubicBezTo>
                  <a:pt x="34081" y="171130"/>
                  <a:pt x="66199" y="111547"/>
                  <a:pt x="98021" y="51446"/>
                </a:cubicBezTo>
                <a:lnTo>
                  <a:pt x="98501" y="50542"/>
                </a:lnTo>
                <a:lnTo>
                  <a:pt x="116784" y="35198"/>
                </a:lnTo>
                <a:lnTo>
                  <a:pt x="115453" y="37689"/>
                </a:lnTo>
                <a:cubicBezTo>
                  <a:pt x="112931" y="43376"/>
                  <a:pt x="109815" y="48547"/>
                  <a:pt x="107144" y="54235"/>
                </a:cubicBezTo>
                <a:cubicBezTo>
                  <a:pt x="104919" y="58630"/>
                  <a:pt x="103287" y="64059"/>
                  <a:pt x="100319" y="67161"/>
                </a:cubicBezTo>
                <a:cubicBezTo>
                  <a:pt x="101358" y="67420"/>
                  <a:pt x="102396" y="67420"/>
                  <a:pt x="103287" y="67420"/>
                </a:cubicBezTo>
                <a:cubicBezTo>
                  <a:pt x="107738" y="57337"/>
                  <a:pt x="113672" y="49323"/>
                  <a:pt x="119459" y="41308"/>
                </a:cubicBezTo>
                <a:lnTo>
                  <a:pt x="124119" y="29041"/>
                </a:lnTo>
                <a:lnTo>
                  <a:pt x="134232" y="20553"/>
                </a:lnTo>
                <a:close/>
                <a:moveTo>
                  <a:pt x="313824" y="11263"/>
                </a:moveTo>
                <a:lnTo>
                  <a:pt x="322833" y="13632"/>
                </a:lnTo>
                <a:lnTo>
                  <a:pt x="304114" y="42632"/>
                </a:lnTo>
                <a:cubicBezTo>
                  <a:pt x="296271" y="54289"/>
                  <a:pt x="288724" y="66722"/>
                  <a:pt x="281177" y="79157"/>
                </a:cubicBezTo>
                <a:lnTo>
                  <a:pt x="273043" y="92074"/>
                </a:lnTo>
                <a:lnTo>
                  <a:pt x="264108" y="89744"/>
                </a:lnTo>
                <a:lnTo>
                  <a:pt x="266230" y="86151"/>
                </a:lnTo>
                <a:close/>
                <a:moveTo>
                  <a:pt x="210770" y="4417"/>
                </a:moveTo>
                <a:lnTo>
                  <a:pt x="199102" y="26590"/>
                </a:lnTo>
                <a:cubicBezTo>
                  <a:pt x="185337" y="53794"/>
                  <a:pt x="171573" y="81257"/>
                  <a:pt x="157957" y="108979"/>
                </a:cubicBezTo>
                <a:lnTo>
                  <a:pt x="151171" y="122788"/>
                </a:lnTo>
                <a:lnTo>
                  <a:pt x="142478" y="130095"/>
                </a:lnTo>
                <a:cubicBezTo>
                  <a:pt x="130479" y="145778"/>
                  <a:pt x="121480" y="163763"/>
                  <a:pt x="115480" y="184050"/>
                </a:cubicBezTo>
                <a:lnTo>
                  <a:pt x="109438" y="229546"/>
                </a:lnTo>
                <a:lnTo>
                  <a:pt x="105564" y="236192"/>
                </a:lnTo>
                <a:cubicBezTo>
                  <a:pt x="97868" y="249923"/>
                  <a:pt x="89728" y="262877"/>
                  <a:pt x="82032" y="276609"/>
                </a:cubicBezTo>
                <a:cubicBezTo>
                  <a:pt x="77147" y="284900"/>
                  <a:pt x="72263" y="293709"/>
                  <a:pt x="67083" y="301223"/>
                </a:cubicBezTo>
                <a:cubicBezTo>
                  <a:pt x="62939" y="307441"/>
                  <a:pt x="59091" y="314177"/>
                  <a:pt x="55095" y="320654"/>
                </a:cubicBezTo>
                <a:cubicBezTo>
                  <a:pt x="41331" y="343454"/>
                  <a:pt x="27271" y="365217"/>
                  <a:pt x="13210" y="387499"/>
                </a:cubicBezTo>
                <a:lnTo>
                  <a:pt x="10650" y="391592"/>
                </a:lnTo>
                <a:lnTo>
                  <a:pt x="8279" y="371581"/>
                </a:lnTo>
                <a:lnTo>
                  <a:pt x="30675" y="330759"/>
                </a:lnTo>
                <a:cubicBezTo>
                  <a:pt x="56723" y="285418"/>
                  <a:pt x="82328" y="239301"/>
                  <a:pt x="106896" y="191628"/>
                </a:cubicBezTo>
                <a:cubicBezTo>
                  <a:pt x="121992" y="162611"/>
                  <a:pt x="136201" y="132297"/>
                  <a:pt x="150853" y="102761"/>
                </a:cubicBezTo>
                <a:cubicBezTo>
                  <a:pt x="164469" y="75298"/>
                  <a:pt x="178233" y="47835"/>
                  <a:pt x="192145" y="20631"/>
                </a:cubicBezTo>
                <a:lnTo>
                  <a:pt x="199407" y="6812"/>
                </a:lnTo>
                <a:close/>
                <a:moveTo>
                  <a:pt x="287484" y="4334"/>
                </a:moveTo>
                <a:lnTo>
                  <a:pt x="294610" y="6208"/>
                </a:lnTo>
                <a:lnTo>
                  <a:pt x="272786" y="42632"/>
                </a:lnTo>
                <a:cubicBezTo>
                  <a:pt x="264646" y="56879"/>
                  <a:pt x="256063" y="70608"/>
                  <a:pt x="247923" y="85114"/>
                </a:cubicBezTo>
                <a:lnTo>
                  <a:pt x="247725" y="85473"/>
                </a:lnTo>
                <a:lnTo>
                  <a:pt x="242824" y="84195"/>
                </a:lnTo>
                <a:close/>
                <a:moveTo>
                  <a:pt x="270213" y="2571"/>
                </a:moveTo>
                <a:lnTo>
                  <a:pt x="277491" y="3057"/>
                </a:lnTo>
                <a:lnTo>
                  <a:pt x="254290" y="43403"/>
                </a:lnTo>
                <a:lnTo>
                  <a:pt x="232170" y="84408"/>
                </a:lnTo>
                <a:lnTo>
                  <a:pt x="220931" y="86858"/>
                </a:lnTo>
                <a:close/>
                <a:moveTo>
                  <a:pt x="231719" y="0"/>
                </a:moveTo>
                <a:lnTo>
                  <a:pt x="256929" y="1684"/>
                </a:lnTo>
                <a:lnTo>
                  <a:pt x="223522" y="62085"/>
                </a:lnTo>
                <a:lnTo>
                  <a:pt x="208758" y="89512"/>
                </a:lnTo>
                <a:lnTo>
                  <a:pt x="184462" y="94809"/>
                </a:lnTo>
                <a:lnTo>
                  <a:pt x="167267" y="109261"/>
                </a:lnTo>
                <a:lnTo>
                  <a:pt x="167429" y="108979"/>
                </a:lnTo>
                <a:cubicBezTo>
                  <a:pt x="176309" y="92916"/>
                  <a:pt x="185337" y="76853"/>
                  <a:pt x="194366" y="60789"/>
                </a:cubicBezTo>
                <a:cubicBezTo>
                  <a:pt x="200286" y="50685"/>
                  <a:pt x="205614" y="39803"/>
                  <a:pt x="211386" y="29440"/>
                </a:cubicBezTo>
                <a:cubicBezTo>
                  <a:pt x="216714" y="20112"/>
                  <a:pt x="221894" y="10526"/>
                  <a:pt x="227222" y="1199"/>
                </a:cubicBezTo>
                <a:lnTo>
                  <a:pt x="227371" y="917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" name="PA_任意多边形 6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899111" y="3858150"/>
            <a:ext cx="727053" cy="1053513"/>
          </a:xfrm>
          <a:custGeom>
            <a:avLst/>
            <a:gdLst/>
            <a:ahLst/>
            <a:cxnLst/>
            <a:rect l="l" t="t" r="r" b="b"/>
            <a:pathLst>
              <a:path w="357969" h="518703">
                <a:moveTo>
                  <a:pt x="177909" y="504068"/>
                </a:moveTo>
                <a:lnTo>
                  <a:pt x="172120" y="518703"/>
                </a:lnTo>
                <a:lnTo>
                  <a:pt x="170310" y="518703"/>
                </a:lnTo>
                <a:close/>
                <a:moveTo>
                  <a:pt x="295468" y="206888"/>
                </a:moveTo>
                <a:lnTo>
                  <a:pt x="207915" y="428216"/>
                </a:lnTo>
                <a:lnTo>
                  <a:pt x="206813" y="430257"/>
                </a:lnTo>
                <a:cubicBezTo>
                  <a:pt x="198377" y="446576"/>
                  <a:pt x="189644" y="462378"/>
                  <a:pt x="181208" y="478697"/>
                </a:cubicBezTo>
                <a:lnTo>
                  <a:pt x="160124" y="518703"/>
                </a:lnTo>
                <a:lnTo>
                  <a:pt x="144039" y="518703"/>
                </a:lnTo>
                <a:lnTo>
                  <a:pt x="149598" y="507260"/>
                </a:lnTo>
                <a:cubicBezTo>
                  <a:pt x="149006" y="506613"/>
                  <a:pt x="148377" y="506484"/>
                  <a:pt x="147730" y="506516"/>
                </a:cubicBezTo>
                <a:cubicBezTo>
                  <a:pt x="147082" y="506548"/>
                  <a:pt x="146416" y="506743"/>
                  <a:pt x="145750" y="506743"/>
                </a:cubicBezTo>
                <a:lnTo>
                  <a:pt x="139769" y="518703"/>
                </a:lnTo>
                <a:lnTo>
                  <a:pt x="129530" y="518703"/>
                </a:lnTo>
                <a:lnTo>
                  <a:pt x="133401" y="511078"/>
                </a:lnTo>
                <a:cubicBezTo>
                  <a:pt x="140358" y="498644"/>
                  <a:pt x="147462" y="486728"/>
                  <a:pt x="154270" y="473776"/>
                </a:cubicBezTo>
                <a:cubicBezTo>
                  <a:pt x="161819" y="459269"/>
                  <a:pt x="170107" y="445799"/>
                  <a:pt x="178396" y="432329"/>
                </a:cubicBezTo>
                <a:cubicBezTo>
                  <a:pt x="190384" y="410051"/>
                  <a:pt x="203409" y="389587"/>
                  <a:pt x="215842" y="368605"/>
                </a:cubicBezTo>
                <a:cubicBezTo>
                  <a:pt x="220134" y="361093"/>
                  <a:pt x="223538" y="352544"/>
                  <a:pt x="227239" y="344773"/>
                </a:cubicBezTo>
                <a:cubicBezTo>
                  <a:pt x="245592" y="304622"/>
                  <a:pt x="264389" y="265765"/>
                  <a:pt x="283926" y="227427"/>
                </a:cubicBezTo>
                <a:close/>
                <a:moveTo>
                  <a:pt x="357969" y="42481"/>
                </a:moveTo>
                <a:lnTo>
                  <a:pt x="357969" y="48890"/>
                </a:lnTo>
                <a:lnTo>
                  <a:pt x="339437" y="95739"/>
                </a:lnTo>
                <a:lnTo>
                  <a:pt x="295500" y="172075"/>
                </a:lnTo>
                <a:cubicBezTo>
                  <a:pt x="287657" y="187097"/>
                  <a:pt x="279963" y="202119"/>
                  <a:pt x="272121" y="217140"/>
                </a:cubicBezTo>
                <a:cubicBezTo>
                  <a:pt x="257916" y="245630"/>
                  <a:pt x="243859" y="274119"/>
                  <a:pt x="229951" y="302868"/>
                </a:cubicBezTo>
                <a:cubicBezTo>
                  <a:pt x="214562" y="334206"/>
                  <a:pt x="199618" y="366322"/>
                  <a:pt x="183933" y="397401"/>
                </a:cubicBezTo>
                <a:lnTo>
                  <a:pt x="120006" y="518703"/>
                </a:lnTo>
                <a:lnTo>
                  <a:pt x="110513" y="518703"/>
                </a:lnTo>
                <a:lnTo>
                  <a:pt x="114757" y="511634"/>
                </a:lnTo>
                <a:cubicBezTo>
                  <a:pt x="122753" y="497650"/>
                  <a:pt x="130009" y="482371"/>
                  <a:pt x="137709" y="468128"/>
                </a:cubicBezTo>
                <a:cubicBezTo>
                  <a:pt x="145260" y="454402"/>
                  <a:pt x="152220" y="439900"/>
                  <a:pt x="159475" y="425916"/>
                </a:cubicBezTo>
                <a:cubicBezTo>
                  <a:pt x="167471" y="410378"/>
                  <a:pt x="175319" y="394581"/>
                  <a:pt x="183167" y="378525"/>
                </a:cubicBezTo>
                <a:cubicBezTo>
                  <a:pt x="189386" y="365577"/>
                  <a:pt x="195309" y="352110"/>
                  <a:pt x="201676" y="339421"/>
                </a:cubicBezTo>
                <a:cubicBezTo>
                  <a:pt x="202564" y="336054"/>
                  <a:pt x="203749" y="332688"/>
                  <a:pt x="205526" y="330357"/>
                </a:cubicBezTo>
                <a:cubicBezTo>
                  <a:pt x="199159" y="336313"/>
                  <a:pt x="193976" y="345636"/>
                  <a:pt x="189090" y="354441"/>
                </a:cubicBezTo>
                <a:cubicBezTo>
                  <a:pt x="181982" y="367130"/>
                  <a:pt x="174579" y="379043"/>
                  <a:pt x="167915" y="392509"/>
                </a:cubicBezTo>
                <a:cubicBezTo>
                  <a:pt x="159179" y="408824"/>
                  <a:pt x="150147" y="424880"/>
                  <a:pt x="141558" y="441454"/>
                </a:cubicBezTo>
                <a:lnTo>
                  <a:pt x="102955" y="518703"/>
                </a:lnTo>
                <a:lnTo>
                  <a:pt x="89901" y="518703"/>
                </a:lnTo>
                <a:lnTo>
                  <a:pt x="105807" y="486496"/>
                </a:lnTo>
                <a:cubicBezTo>
                  <a:pt x="120604" y="456193"/>
                  <a:pt x="136584" y="427704"/>
                  <a:pt x="151825" y="398178"/>
                </a:cubicBezTo>
                <a:cubicBezTo>
                  <a:pt x="207164" y="294580"/>
                  <a:pt x="264131" y="194090"/>
                  <a:pt x="323465" y="97743"/>
                </a:cubicBezTo>
                <a:close/>
                <a:moveTo>
                  <a:pt x="131827" y="7265"/>
                </a:moveTo>
                <a:cubicBezTo>
                  <a:pt x="129601" y="8558"/>
                  <a:pt x="128711" y="12953"/>
                  <a:pt x="126486" y="13987"/>
                </a:cubicBezTo>
                <a:cubicBezTo>
                  <a:pt x="123667" y="18899"/>
                  <a:pt x="120996" y="23811"/>
                  <a:pt x="118474" y="28982"/>
                </a:cubicBezTo>
                <a:cubicBezTo>
                  <a:pt x="115952" y="34669"/>
                  <a:pt x="112836" y="39840"/>
                  <a:pt x="110165" y="45528"/>
                </a:cubicBezTo>
                <a:cubicBezTo>
                  <a:pt x="107940" y="49923"/>
                  <a:pt x="106308" y="55352"/>
                  <a:pt x="103340" y="58454"/>
                </a:cubicBezTo>
                <a:cubicBezTo>
                  <a:pt x="104379" y="58713"/>
                  <a:pt x="105417" y="58713"/>
                  <a:pt x="106308" y="58713"/>
                </a:cubicBezTo>
                <a:cubicBezTo>
                  <a:pt x="110759" y="48630"/>
                  <a:pt x="116693" y="40616"/>
                  <a:pt x="122480" y="32601"/>
                </a:cubicBezTo>
                <a:cubicBezTo>
                  <a:pt x="125595" y="27689"/>
                  <a:pt x="127673" y="20967"/>
                  <a:pt x="129453" y="14245"/>
                </a:cubicBezTo>
                <a:cubicBezTo>
                  <a:pt x="130195" y="11919"/>
                  <a:pt x="131382" y="9850"/>
                  <a:pt x="131827" y="7265"/>
                </a:cubicBezTo>
                <a:close/>
                <a:moveTo>
                  <a:pt x="340251" y="0"/>
                </a:moveTo>
                <a:lnTo>
                  <a:pt x="351718" y="0"/>
                </a:lnTo>
                <a:lnTo>
                  <a:pt x="298015" y="93504"/>
                </a:lnTo>
                <a:cubicBezTo>
                  <a:pt x="258951" y="161891"/>
                  <a:pt x="220480" y="231314"/>
                  <a:pt x="183932" y="303845"/>
                </a:cubicBezTo>
                <a:cubicBezTo>
                  <a:pt x="168988" y="332858"/>
                  <a:pt x="154931" y="363165"/>
                  <a:pt x="140726" y="393473"/>
                </a:cubicBezTo>
                <a:lnTo>
                  <a:pt x="82645" y="518703"/>
                </a:lnTo>
                <a:lnTo>
                  <a:pt x="73216" y="518703"/>
                </a:lnTo>
                <a:lnTo>
                  <a:pt x="172983" y="305658"/>
                </a:lnTo>
                <a:cubicBezTo>
                  <a:pt x="189999" y="273278"/>
                  <a:pt x="207015" y="240898"/>
                  <a:pt x="224179" y="208777"/>
                </a:cubicBezTo>
                <a:cubicBezTo>
                  <a:pt x="240012" y="179506"/>
                  <a:pt x="255992" y="150493"/>
                  <a:pt x="271824" y="121221"/>
                </a:cubicBezTo>
                <a:cubicBezTo>
                  <a:pt x="278927" y="108787"/>
                  <a:pt x="286029" y="96353"/>
                  <a:pt x="292836" y="83402"/>
                </a:cubicBezTo>
                <a:cubicBezTo>
                  <a:pt x="300086" y="70190"/>
                  <a:pt x="307780" y="57757"/>
                  <a:pt x="315031" y="44545"/>
                </a:cubicBezTo>
                <a:cubicBezTo>
                  <a:pt x="323021" y="30557"/>
                  <a:pt x="330863" y="16310"/>
                  <a:pt x="338853" y="2322"/>
                </a:cubicBezTo>
                <a:close/>
                <a:moveTo>
                  <a:pt x="318470" y="0"/>
                </a:moveTo>
                <a:lnTo>
                  <a:pt x="329033" y="0"/>
                </a:lnTo>
                <a:lnTo>
                  <a:pt x="307135" y="33925"/>
                </a:lnTo>
                <a:cubicBezTo>
                  <a:pt x="299292" y="45582"/>
                  <a:pt x="291745" y="58015"/>
                  <a:pt x="284198" y="70450"/>
                </a:cubicBezTo>
                <a:cubicBezTo>
                  <a:pt x="276355" y="81588"/>
                  <a:pt x="269251" y="94281"/>
                  <a:pt x="261852" y="105938"/>
                </a:cubicBezTo>
                <a:cubicBezTo>
                  <a:pt x="253713" y="118372"/>
                  <a:pt x="246166" y="131583"/>
                  <a:pt x="238323" y="144535"/>
                </a:cubicBezTo>
                <a:cubicBezTo>
                  <a:pt x="228261" y="161373"/>
                  <a:pt x="218198" y="178469"/>
                  <a:pt x="208431" y="195825"/>
                </a:cubicBezTo>
                <a:cubicBezTo>
                  <a:pt x="201624" y="207741"/>
                  <a:pt x="194669" y="219398"/>
                  <a:pt x="188010" y="231573"/>
                </a:cubicBezTo>
                <a:lnTo>
                  <a:pt x="158921" y="285245"/>
                </a:lnTo>
                <a:lnTo>
                  <a:pt x="192807" y="206910"/>
                </a:lnTo>
                <a:lnTo>
                  <a:pt x="269251" y="77444"/>
                </a:lnTo>
                <a:close/>
                <a:moveTo>
                  <a:pt x="288060" y="0"/>
                </a:moveTo>
                <a:lnTo>
                  <a:pt x="296134" y="0"/>
                </a:lnTo>
                <a:lnTo>
                  <a:pt x="275807" y="33925"/>
                </a:lnTo>
                <a:cubicBezTo>
                  <a:pt x="267667" y="48172"/>
                  <a:pt x="259084" y="61901"/>
                  <a:pt x="250944" y="76407"/>
                </a:cubicBezTo>
                <a:lnTo>
                  <a:pt x="243121" y="90599"/>
                </a:lnTo>
                <a:lnTo>
                  <a:pt x="243781" y="89073"/>
                </a:lnTo>
                <a:lnTo>
                  <a:pt x="238248" y="89073"/>
                </a:lnTo>
                <a:close/>
                <a:moveTo>
                  <a:pt x="269647" y="0"/>
                </a:moveTo>
                <a:lnTo>
                  <a:pt x="277263" y="0"/>
                </a:lnTo>
                <a:lnTo>
                  <a:pt x="257311" y="34696"/>
                </a:lnTo>
                <a:lnTo>
                  <a:pt x="227977" y="89073"/>
                </a:lnTo>
                <a:lnTo>
                  <a:pt x="217767" y="89073"/>
                </a:lnTo>
                <a:lnTo>
                  <a:pt x="221644" y="82099"/>
                </a:lnTo>
                <a:close/>
                <a:moveTo>
                  <a:pt x="226033" y="0"/>
                </a:moveTo>
                <a:lnTo>
                  <a:pt x="256065" y="0"/>
                </a:lnTo>
                <a:lnTo>
                  <a:pt x="226543" y="53378"/>
                </a:lnTo>
                <a:lnTo>
                  <a:pt x="207329" y="89073"/>
                </a:lnTo>
                <a:lnTo>
                  <a:pt x="176710" y="89073"/>
                </a:lnTo>
                <a:lnTo>
                  <a:pt x="197387" y="52082"/>
                </a:lnTo>
                <a:cubicBezTo>
                  <a:pt x="203307" y="41978"/>
                  <a:pt x="208635" y="31096"/>
                  <a:pt x="214407" y="20733"/>
                </a:cubicBezTo>
                <a:close/>
                <a:moveTo>
                  <a:pt x="201433" y="0"/>
                </a:moveTo>
                <a:lnTo>
                  <a:pt x="211534" y="0"/>
                </a:lnTo>
                <a:lnTo>
                  <a:pt x="202123" y="17883"/>
                </a:lnTo>
                <a:lnTo>
                  <a:pt x="166570" y="89073"/>
                </a:lnTo>
                <a:lnTo>
                  <a:pt x="156378" y="89073"/>
                </a:lnTo>
                <a:lnTo>
                  <a:pt x="195166" y="11924"/>
                </a:lnTo>
                <a:close/>
                <a:moveTo>
                  <a:pt x="123757" y="0"/>
                </a:moveTo>
                <a:lnTo>
                  <a:pt x="161549" y="0"/>
                </a:lnTo>
                <a:lnTo>
                  <a:pt x="144260" y="33413"/>
                </a:lnTo>
                <a:lnTo>
                  <a:pt x="117605" y="89073"/>
                </a:lnTo>
                <a:lnTo>
                  <a:pt x="76873" y="89073"/>
                </a:lnTo>
                <a:lnTo>
                  <a:pt x="101042" y="42739"/>
                </a:lnTo>
                <a:close/>
                <a:moveTo>
                  <a:pt x="56235" y="0"/>
                </a:moveTo>
                <a:lnTo>
                  <a:pt x="77643" y="0"/>
                </a:lnTo>
                <a:lnTo>
                  <a:pt x="75140" y="5954"/>
                </a:lnTo>
                <a:lnTo>
                  <a:pt x="78399" y="0"/>
                </a:lnTo>
                <a:lnTo>
                  <a:pt x="100298" y="0"/>
                </a:lnTo>
                <a:lnTo>
                  <a:pt x="82393" y="37299"/>
                </a:lnTo>
                <a:lnTo>
                  <a:pt x="58084" y="89073"/>
                </a:lnTo>
                <a:lnTo>
                  <a:pt x="28556" y="89073"/>
                </a:lnTo>
                <a:lnTo>
                  <a:pt x="38623" y="67324"/>
                </a:lnTo>
                <a:cubicBezTo>
                  <a:pt x="42768" y="56178"/>
                  <a:pt x="48837" y="47105"/>
                  <a:pt x="51057" y="34404"/>
                </a:cubicBezTo>
                <a:cubicBezTo>
                  <a:pt x="53130" y="33367"/>
                  <a:pt x="53722" y="29738"/>
                  <a:pt x="54166" y="26627"/>
                </a:cubicBezTo>
                <a:cubicBezTo>
                  <a:pt x="55202" y="24812"/>
                  <a:pt x="56534" y="23776"/>
                  <a:pt x="57718" y="21961"/>
                </a:cubicBezTo>
                <a:cubicBezTo>
                  <a:pt x="57718" y="20406"/>
                  <a:pt x="57866" y="18851"/>
                  <a:pt x="57866" y="17554"/>
                </a:cubicBezTo>
                <a:cubicBezTo>
                  <a:pt x="55498" y="22480"/>
                  <a:pt x="52686" y="26886"/>
                  <a:pt x="50169" y="31811"/>
                </a:cubicBezTo>
                <a:lnTo>
                  <a:pt x="23713" y="89073"/>
                </a:lnTo>
                <a:lnTo>
                  <a:pt x="13918" y="89073"/>
                </a:lnTo>
                <a:lnTo>
                  <a:pt x="44799" y="22533"/>
                </a:lnTo>
                <a:close/>
                <a:moveTo>
                  <a:pt x="35976" y="0"/>
                </a:moveTo>
                <a:lnTo>
                  <a:pt x="46846" y="0"/>
                </a:lnTo>
                <a:lnTo>
                  <a:pt x="7802" y="89073"/>
                </a:lnTo>
                <a:lnTo>
                  <a:pt x="0" y="89073"/>
                </a:lnTo>
                <a:lnTo>
                  <a:pt x="0" y="85763"/>
                </a:lnTo>
                <a:close/>
                <a:moveTo>
                  <a:pt x="0" y="0"/>
                </a:moveTo>
                <a:lnTo>
                  <a:pt x="7932" y="0"/>
                </a:lnTo>
                <a:lnTo>
                  <a:pt x="0" y="1696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8" name="PA_任意多边形 7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6451493" y="3844991"/>
            <a:ext cx="737179" cy="1085035"/>
          </a:xfrm>
          <a:custGeom>
            <a:avLst/>
            <a:gdLst/>
            <a:ahLst/>
            <a:cxnLst/>
            <a:rect l="l" t="t" r="r" b="b"/>
            <a:pathLst>
              <a:path w="362955" h="534223">
                <a:moveTo>
                  <a:pt x="204429" y="448145"/>
                </a:moveTo>
                <a:lnTo>
                  <a:pt x="184855" y="485176"/>
                </a:lnTo>
                <a:lnTo>
                  <a:pt x="159894" y="532537"/>
                </a:lnTo>
                <a:lnTo>
                  <a:pt x="145107" y="530492"/>
                </a:lnTo>
                <a:lnTo>
                  <a:pt x="153245" y="513739"/>
                </a:lnTo>
                <a:cubicBezTo>
                  <a:pt x="152653" y="513092"/>
                  <a:pt x="152024" y="512963"/>
                  <a:pt x="151377" y="512995"/>
                </a:cubicBezTo>
                <a:cubicBezTo>
                  <a:pt x="150729" y="513027"/>
                  <a:pt x="150063" y="513222"/>
                  <a:pt x="149397" y="513222"/>
                </a:cubicBezTo>
                <a:cubicBezTo>
                  <a:pt x="146733" y="518918"/>
                  <a:pt x="144217" y="524874"/>
                  <a:pt x="141109" y="529794"/>
                </a:cubicBezTo>
                <a:lnTo>
                  <a:pt x="141038" y="529929"/>
                </a:lnTo>
                <a:lnTo>
                  <a:pt x="131441" y="528601"/>
                </a:lnTo>
                <a:lnTo>
                  <a:pt x="137048" y="517557"/>
                </a:lnTo>
                <a:cubicBezTo>
                  <a:pt x="144005" y="505123"/>
                  <a:pt x="151109" y="493207"/>
                  <a:pt x="157917" y="480255"/>
                </a:cubicBezTo>
                <a:lnTo>
                  <a:pt x="173814" y="452944"/>
                </a:lnTo>
                <a:lnTo>
                  <a:pt x="181460" y="455531"/>
                </a:lnTo>
                <a:close/>
                <a:moveTo>
                  <a:pt x="155688" y="446812"/>
                </a:moveTo>
                <a:lnTo>
                  <a:pt x="163552" y="449473"/>
                </a:lnTo>
                <a:lnTo>
                  <a:pt x="122503" y="527365"/>
                </a:lnTo>
                <a:lnTo>
                  <a:pt x="113590" y="526132"/>
                </a:lnTo>
                <a:lnTo>
                  <a:pt x="118404" y="518113"/>
                </a:lnTo>
                <a:cubicBezTo>
                  <a:pt x="126400" y="504129"/>
                  <a:pt x="133656" y="488850"/>
                  <a:pt x="141356" y="474607"/>
                </a:cubicBezTo>
                <a:close/>
                <a:moveTo>
                  <a:pt x="350591" y="446706"/>
                </a:moveTo>
                <a:lnTo>
                  <a:pt x="350021" y="449461"/>
                </a:lnTo>
                <a:lnTo>
                  <a:pt x="347536" y="452434"/>
                </a:lnTo>
                <a:close/>
                <a:moveTo>
                  <a:pt x="136831" y="440433"/>
                </a:moveTo>
                <a:lnTo>
                  <a:pt x="147331" y="443986"/>
                </a:lnTo>
                <a:lnTo>
                  <a:pt x="145205" y="447933"/>
                </a:lnTo>
                <a:lnTo>
                  <a:pt x="106610" y="525166"/>
                </a:lnTo>
                <a:lnTo>
                  <a:pt x="103395" y="524722"/>
                </a:lnTo>
                <a:lnTo>
                  <a:pt x="95725" y="520774"/>
                </a:lnTo>
                <a:lnTo>
                  <a:pt x="109454" y="492975"/>
                </a:lnTo>
                <a:close/>
                <a:moveTo>
                  <a:pt x="120858" y="431234"/>
                </a:moveTo>
                <a:lnTo>
                  <a:pt x="125035" y="436443"/>
                </a:lnTo>
                <a:lnTo>
                  <a:pt x="127121" y="437149"/>
                </a:lnTo>
                <a:lnTo>
                  <a:pt x="89760" y="517703"/>
                </a:lnTo>
                <a:lnTo>
                  <a:pt x="82190" y="513807"/>
                </a:lnTo>
                <a:close/>
                <a:moveTo>
                  <a:pt x="102509" y="391036"/>
                </a:moveTo>
                <a:lnTo>
                  <a:pt x="106701" y="410576"/>
                </a:lnTo>
                <a:lnTo>
                  <a:pt x="64468" y="504685"/>
                </a:lnTo>
                <a:lnTo>
                  <a:pt x="54397" y="499501"/>
                </a:lnTo>
                <a:lnTo>
                  <a:pt x="75935" y="448652"/>
                </a:lnTo>
                <a:cubicBezTo>
                  <a:pt x="82446" y="433369"/>
                  <a:pt x="89401" y="418603"/>
                  <a:pt x="96356" y="403838"/>
                </a:cubicBezTo>
                <a:close/>
                <a:moveTo>
                  <a:pt x="362911" y="386625"/>
                </a:moveTo>
                <a:lnTo>
                  <a:pt x="362955" y="386884"/>
                </a:lnTo>
                <a:lnTo>
                  <a:pt x="358128" y="410237"/>
                </a:lnTo>
                <a:lnTo>
                  <a:pt x="353012" y="418566"/>
                </a:lnTo>
                <a:lnTo>
                  <a:pt x="306017" y="498348"/>
                </a:lnTo>
                <a:lnTo>
                  <a:pt x="292608" y="504705"/>
                </a:lnTo>
                <a:lnTo>
                  <a:pt x="323866" y="450692"/>
                </a:lnTo>
                <a:cubicBezTo>
                  <a:pt x="332447" y="436184"/>
                  <a:pt x="341324" y="422453"/>
                  <a:pt x="349757" y="407944"/>
                </a:cubicBezTo>
                <a:close/>
                <a:moveTo>
                  <a:pt x="353204" y="339658"/>
                </a:moveTo>
                <a:lnTo>
                  <a:pt x="355630" y="343854"/>
                </a:lnTo>
                <a:lnTo>
                  <a:pt x="360501" y="372466"/>
                </a:lnTo>
                <a:lnTo>
                  <a:pt x="281563" y="509942"/>
                </a:lnTo>
                <a:lnTo>
                  <a:pt x="257635" y="521287"/>
                </a:lnTo>
                <a:lnTo>
                  <a:pt x="261796" y="513182"/>
                </a:lnTo>
                <a:cubicBezTo>
                  <a:pt x="277636" y="482881"/>
                  <a:pt x="293475" y="452580"/>
                  <a:pt x="309611" y="422796"/>
                </a:cubicBezTo>
                <a:cubicBezTo>
                  <a:pt x="316716" y="409588"/>
                  <a:pt x="323674" y="396121"/>
                  <a:pt x="330335" y="382395"/>
                </a:cubicBezTo>
                <a:close/>
                <a:moveTo>
                  <a:pt x="328999" y="301806"/>
                </a:moveTo>
                <a:lnTo>
                  <a:pt x="333655" y="305847"/>
                </a:lnTo>
                <a:lnTo>
                  <a:pt x="335286" y="308668"/>
                </a:lnTo>
                <a:lnTo>
                  <a:pt x="325763" y="326668"/>
                </a:lnTo>
                <a:cubicBezTo>
                  <a:pt x="323099" y="332367"/>
                  <a:pt x="321471" y="339361"/>
                  <a:pt x="318955" y="345318"/>
                </a:cubicBezTo>
                <a:lnTo>
                  <a:pt x="338286" y="313856"/>
                </a:lnTo>
                <a:lnTo>
                  <a:pt x="343845" y="323470"/>
                </a:lnTo>
                <a:lnTo>
                  <a:pt x="255908" y="476901"/>
                </a:lnTo>
                <a:lnTo>
                  <a:pt x="229521" y="527208"/>
                </a:lnTo>
                <a:lnTo>
                  <a:pt x="216178" y="528838"/>
                </a:lnTo>
                <a:lnTo>
                  <a:pt x="216244" y="528705"/>
                </a:lnTo>
                <a:cubicBezTo>
                  <a:pt x="231192" y="497104"/>
                  <a:pt x="246288" y="466022"/>
                  <a:pt x="261532" y="434680"/>
                </a:cubicBezTo>
                <a:cubicBezTo>
                  <a:pt x="276776" y="403857"/>
                  <a:pt x="292020" y="373033"/>
                  <a:pt x="307707" y="342728"/>
                </a:cubicBezTo>
                <a:close/>
                <a:moveTo>
                  <a:pt x="306328" y="282127"/>
                </a:moveTo>
                <a:lnTo>
                  <a:pt x="322073" y="295793"/>
                </a:lnTo>
                <a:lnTo>
                  <a:pt x="318951" y="301257"/>
                </a:lnTo>
                <a:cubicBezTo>
                  <a:pt x="302374" y="333637"/>
                  <a:pt x="285797" y="366276"/>
                  <a:pt x="269072" y="398398"/>
                </a:cubicBezTo>
                <a:cubicBezTo>
                  <a:pt x="254123" y="427669"/>
                  <a:pt x="238582" y="456423"/>
                  <a:pt x="223337" y="485176"/>
                </a:cubicBezTo>
                <a:lnTo>
                  <a:pt x="198135" y="531041"/>
                </a:lnTo>
                <a:lnTo>
                  <a:pt x="172083" y="534223"/>
                </a:lnTo>
                <a:lnTo>
                  <a:pt x="169452" y="533859"/>
                </a:lnTo>
                <a:lnTo>
                  <a:pt x="215867" y="444468"/>
                </a:lnTo>
                <a:lnTo>
                  <a:pt x="238219" y="437281"/>
                </a:lnTo>
                <a:cubicBezTo>
                  <a:pt x="253065" y="425114"/>
                  <a:pt x="260487" y="408426"/>
                  <a:pt x="260487" y="387218"/>
                </a:cubicBezTo>
                <a:lnTo>
                  <a:pt x="257141" y="368620"/>
                </a:lnTo>
                <a:lnTo>
                  <a:pt x="267444" y="349957"/>
                </a:lnTo>
                <a:cubicBezTo>
                  <a:pt x="272180" y="341668"/>
                  <a:pt x="276324" y="332601"/>
                  <a:pt x="281356" y="324571"/>
                </a:cubicBezTo>
                <a:cubicBezTo>
                  <a:pt x="287869" y="313691"/>
                  <a:pt x="294233" y="303070"/>
                  <a:pt x="300597" y="291932"/>
                </a:cubicBezTo>
                <a:close/>
                <a:moveTo>
                  <a:pt x="272992" y="264090"/>
                </a:moveTo>
                <a:lnTo>
                  <a:pt x="281375" y="267778"/>
                </a:lnTo>
                <a:lnTo>
                  <a:pt x="278248" y="274576"/>
                </a:lnTo>
                <a:lnTo>
                  <a:pt x="282186" y="268135"/>
                </a:lnTo>
                <a:lnTo>
                  <a:pt x="298452" y="275290"/>
                </a:lnTo>
                <a:lnTo>
                  <a:pt x="300919" y="277431"/>
                </a:lnTo>
                <a:lnTo>
                  <a:pt x="258119" y="350216"/>
                </a:lnTo>
                <a:lnTo>
                  <a:pt x="254336" y="356926"/>
                </a:lnTo>
                <a:lnTo>
                  <a:pt x="239809" y="333891"/>
                </a:lnTo>
                <a:lnTo>
                  <a:pt x="239421" y="333584"/>
                </a:lnTo>
                <a:close/>
                <a:moveTo>
                  <a:pt x="97510" y="259250"/>
                </a:moveTo>
                <a:lnTo>
                  <a:pt x="88700" y="274381"/>
                </a:lnTo>
                <a:cubicBezTo>
                  <a:pt x="83815" y="282672"/>
                  <a:pt x="78931" y="291481"/>
                  <a:pt x="73751" y="298995"/>
                </a:cubicBezTo>
                <a:cubicBezTo>
                  <a:pt x="69607" y="305213"/>
                  <a:pt x="65759" y="311949"/>
                  <a:pt x="61763" y="318426"/>
                </a:cubicBezTo>
                <a:cubicBezTo>
                  <a:pt x="47999" y="341226"/>
                  <a:pt x="33939" y="362989"/>
                  <a:pt x="19878" y="385271"/>
                </a:cubicBezTo>
                <a:lnTo>
                  <a:pt x="3203" y="411933"/>
                </a:lnTo>
                <a:lnTo>
                  <a:pt x="0" y="396622"/>
                </a:lnTo>
                <a:lnTo>
                  <a:pt x="1822" y="393821"/>
                </a:lnTo>
                <a:cubicBezTo>
                  <a:pt x="4042" y="389416"/>
                  <a:pt x="6262" y="385012"/>
                  <a:pt x="8630" y="380866"/>
                </a:cubicBezTo>
                <a:cubicBezTo>
                  <a:pt x="18398" y="363767"/>
                  <a:pt x="28166" y="346667"/>
                  <a:pt x="37343" y="328531"/>
                </a:cubicBezTo>
                <a:lnTo>
                  <a:pt x="65817" y="276555"/>
                </a:lnTo>
                <a:close/>
                <a:moveTo>
                  <a:pt x="177356" y="210961"/>
                </a:moveTo>
                <a:lnTo>
                  <a:pt x="182799" y="213759"/>
                </a:lnTo>
                <a:lnTo>
                  <a:pt x="186774" y="211668"/>
                </a:lnTo>
                <a:lnTo>
                  <a:pt x="125897" y="330179"/>
                </a:lnTo>
                <a:lnTo>
                  <a:pt x="120766" y="334645"/>
                </a:lnTo>
                <a:cubicBezTo>
                  <a:pt x="114431" y="342179"/>
                  <a:pt x="109680" y="350356"/>
                  <a:pt x="106513" y="359174"/>
                </a:cubicBezTo>
                <a:lnTo>
                  <a:pt x="103501" y="377166"/>
                </a:lnTo>
                <a:lnTo>
                  <a:pt x="99347" y="385964"/>
                </a:lnTo>
                <a:cubicBezTo>
                  <a:pt x="91651" y="400729"/>
                  <a:pt x="84695" y="416531"/>
                  <a:pt x="77444" y="431814"/>
                </a:cubicBezTo>
                <a:lnTo>
                  <a:pt x="46923" y="494877"/>
                </a:lnTo>
                <a:lnTo>
                  <a:pt x="40776" y="487351"/>
                </a:lnTo>
                <a:lnTo>
                  <a:pt x="160468" y="241160"/>
                </a:lnTo>
                <a:close/>
                <a:moveTo>
                  <a:pt x="162524" y="203338"/>
                </a:moveTo>
                <a:lnTo>
                  <a:pt x="171102" y="207747"/>
                </a:lnTo>
                <a:lnTo>
                  <a:pt x="150850" y="245290"/>
                </a:lnTo>
                <a:cubicBezTo>
                  <a:pt x="138566" y="268344"/>
                  <a:pt x="126579" y="291656"/>
                  <a:pt x="113999" y="314451"/>
                </a:cubicBezTo>
                <a:cubicBezTo>
                  <a:pt x="104824" y="331029"/>
                  <a:pt x="95352" y="347347"/>
                  <a:pt x="86028" y="363925"/>
                </a:cubicBezTo>
                <a:cubicBezTo>
                  <a:pt x="70045" y="392418"/>
                  <a:pt x="53618" y="420394"/>
                  <a:pt x="37782" y="449146"/>
                </a:cubicBezTo>
                <a:lnTo>
                  <a:pt x="26874" y="470327"/>
                </a:lnTo>
                <a:lnTo>
                  <a:pt x="21014" y="463152"/>
                </a:lnTo>
                <a:lnTo>
                  <a:pt x="33786" y="439303"/>
                </a:lnTo>
                <a:cubicBezTo>
                  <a:pt x="51546" y="407960"/>
                  <a:pt x="69305" y="376359"/>
                  <a:pt x="87064" y="345016"/>
                </a:cubicBezTo>
                <a:cubicBezTo>
                  <a:pt x="92244" y="335691"/>
                  <a:pt x="97720" y="326884"/>
                  <a:pt x="102604" y="317300"/>
                </a:cubicBezTo>
                <a:cubicBezTo>
                  <a:pt x="111039" y="301240"/>
                  <a:pt x="119919" y="285958"/>
                  <a:pt x="128207" y="269639"/>
                </a:cubicBezTo>
                <a:close/>
                <a:moveTo>
                  <a:pt x="217263" y="193408"/>
                </a:moveTo>
                <a:lnTo>
                  <a:pt x="212078" y="202304"/>
                </a:lnTo>
                <a:cubicBezTo>
                  <a:pt x="205271" y="214220"/>
                  <a:pt x="198316" y="225877"/>
                  <a:pt x="191657" y="238052"/>
                </a:cubicBezTo>
                <a:lnTo>
                  <a:pt x="152777" y="309789"/>
                </a:lnTo>
                <a:lnTo>
                  <a:pt x="144520" y="313967"/>
                </a:lnTo>
                <a:lnTo>
                  <a:pt x="138235" y="319438"/>
                </a:lnTo>
                <a:lnTo>
                  <a:pt x="172715" y="253594"/>
                </a:lnTo>
                <a:lnTo>
                  <a:pt x="202293" y="203500"/>
                </a:lnTo>
                <a:lnTo>
                  <a:pt x="211074" y="198879"/>
                </a:lnTo>
                <a:close/>
                <a:moveTo>
                  <a:pt x="143794" y="189920"/>
                </a:moveTo>
                <a:lnTo>
                  <a:pt x="154378" y="199151"/>
                </a:lnTo>
                <a:lnTo>
                  <a:pt x="155640" y="199800"/>
                </a:lnTo>
                <a:lnTo>
                  <a:pt x="122888" y="261686"/>
                </a:lnTo>
                <a:cubicBezTo>
                  <a:pt x="100392" y="303917"/>
                  <a:pt x="78043" y="346148"/>
                  <a:pt x="54955" y="387343"/>
                </a:cubicBezTo>
                <a:lnTo>
                  <a:pt x="14771" y="455507"/>
                </a:lnTo>
                <a:lnTo>
                  <a:pt x="11475" y="451470"/>
                </a:lnTo>
                <a:lnTo>
                  <a:pt x="7669" y="433279"/>
                </a:lnTo>
                <a:lnTo>
                  <a:pt x="34679" y="385012"/>
                </a:lnTo>
                <a:cubicBezTo>
                  <a:pt x="40747" y="374648"/>
                  <a:pt x="47407" y="365062"/>
                  <a:pt x="53179" y="354439"/>
                </a:cubicBezTo>
                <a:cubicBezTo>
                  <a:pt x="63243" y="335526"/>
                  <a:pt x="73899" y="317908"/>
                  <a:pt x="84259" y="299513"/>
                </a:cubicBezTo>
                <a:cubicBezTo>
                  <a:pt x="98320" y="275159"/>
                  <a:pt x="112084" y="250286"/>
                  <a:pt x="125700" y="225155"/>
                </a:cubicBezTo>
                <a:close/>
                <a:moveTo>
                  <a:pt x="125091" y="166098"/>
                </a:moveTo>
                <a:lnTo>
                  <a:pt x="130731" y="175730"/>
                </a:lnTo>
                <a:lnTo>
                  <a:pt x="122740" y="191991"/>
                </a:lnTo>
                <a:cubicBezTo>
                  <a:pt x="121704" y="193805"/>
                  <a:pt x="122148" y="196655"/>
                  <a:pt x="122148" y="198987"/>
                </a:cubicBezTo>
                <a:cubicBezTo>
                  <a:pt x="122888" y="196655"/>
                  <a:pt x="123480" y="194064"/>
                  <a:pt x="124664" y="192250"/>
                </a:cubicBezTo>
                <a:lnTo>
                  <a:pt x="132484" y="178725"/>
                </a:lnTo>
                <a:lnTo>
                  <a:pt x="134077" y="181445"/>
                </a:lnTo>
                <a:lnTo>
                  <a:pt x="139752" y="186395"/>
                </a:lnTo>
                <a:lnTo>
                  <a:pt x="134432" y="195878"/>
                </a:lnTo>
                <a:cubicBezTo>
                  <a:pt x="126884" y="208314"/>
                  <a:pt x="119484" y="221009"/>
                  <a:pt x="112232" y="233964"/>
                </a:cubicBezTo>
                <a:lnTo>
                  <a:pt x="101753" y="251963"/>
                </a:lnTo>
                <a:lnTo>
                  <a:pt x="84449" y="242545"/>
                </a:lnTo>
                <a:lnTo>
                  <a:pt x="113564" y="189400"/>
                </a:lnTo>
                <a:close/>
                <a:moveTo>
                  <a:pt x="344361" y="160767"/>
                </a:moveTo>
                <a:lnTo>
                  <a:pt x="343429" y="166816"/>
                </a:lnTo>
                <a:cubicBezTo>
                  <a:pt x="339340" y="179164"/>
                  <a:pt x="333208" y="190598"/>
                  <a:pt x="325032" y="201118"/>
                </a:cubicBezTo>
                <a:lnTo>
                  <a:pt x="317183" y="208496"/>
                </a:lnTo>
                <a:lnTo>
                  <a:pt x="329311" y="187020"/>
                </a:lnTo>
                <a:close/>
                <a:moveTo>
                  <a:pt x="349021" y="124561"/>
                </a:moveTo>
                <a:lnTo>
                  <a:pt x="349561" y="127030"/>
                </a:lnTo>
                <a:lnTo>
                  <a:pt x="347244" y="142058"/>
                </a:lnTo>
                <a:lnTo>
                  <a:pt x="302439" y="222354"/>
                </a:lnTo>
                <a:lnTo>
                  <a:pt x="294371" y="229937"/>
                </a:lnTo>
                <a:lnTo>
                  <a:pt x="287794" y="233513"/>
                </a:lnTo>
                <a:close/>
                <a:moveTo>
                  <a:pt x="340043" y="83513"/>
                </a:moveTo>
                <a:lnTo>
                  <a:pt x="343845" y="100896"/>
                </a:lnTo>
                <a:lnTo>
                  <a:pt x="299147" y="178554"/>
                </a:lnTo>
                <a:cubicBezTo>
                  <a:pt x="291304" y="193576"/>
                  <a:pt x="283610" y="208598"/>
                  <a:pt x="275768" y="223619"/>
                </a:cubicBezTo>
                <a:lnTo>
                  <a:pt x="264735" y="246049"/>
                </a:lnTo>
                <a:lnTo>
                  <a:pt x="251446" y="253273"/>
                </a:lnTo>
                <a:lnTo>
                  <a:pt x="251446" y="254613"/>
                </a:lnTo>
                <a:lnTo>
                  <a:pt x="258908" y="257895"/>
                </a:lnTo>
                <a:lnTo>
                  <a:pt x="233598" y="309347"/>
                </a:lnTo>
                <a:lnTo>
                  <a:pt x="226699" y="323520"/>
                </a:lnTo>
                <a:lnTo>
                  <a:pt x="213962" y="313444"/>
                </a:lnTo>
                <a:lnTo>
                  <a:pt x="208889" y="311158"/>
                </a:lnTo>
                <a:lnTo>
                  <a:pt x="327112" y="104222"/>
                </a:lnTo>
                <a:close/>
                <a:moveTo>
                  <a:pt x="44505" y="58443"/>
                </a:moveTo>
                <a:lnTo>
                  <a:pt x="20235" y="110973"/>
                </a:lnTo>
                <a:lnTo>
                  <a:pt x="27213" y="79102"/>
                </a:lnTo>
                <a:close/>
                <a:moveTo>
                  <a:pt x="318621" y="51123"/>
                </a:moveTo>
                <a:lnTo>
                  <a:pt x="325248" y="58917"/>
                </a:lnTo>
                <a:lnTo>
                  <a:pt x="301662" y="99983"/>
                </a:lnTo>
                <a:lnTo>
                  <a:pt x="191401" y="303279"/>
                </a:lnTo>
                <a:lnTo>
                  <a:pt x="183251" y="299607"/>
                </a:lnTo>
                <a:lnTo>
                  <a:pt x="227826" y="215256"/>
                </a:lnTo>
                <a:cubicBezTo>
                  <a:pt x="243659" y="185985"/>
                  <a:pt x="259639" y="156972"/>
                  <a:pt x="275471" y="127700"/>
                </a:cubicBezTo>
                <a:cubicBezTo>
                  <a:pt x="282574" y="115266"/>
                  <a:pt x="289676" y="102832"/>
                  <a:pt x="296483" y="89881"/>
                </a:cubicBezTo>
                <a:close/>
                <a:moveTo>
                  <a:pt x="304386" y="34378"/>
                </a:moveTo>
                <a:lnTo>
                  <a:pt x="310241" y="41265"/>
                </a:lnTo>
                <a:lnTo>
                  <a:pt x="287845" y="76929"/>
                </a:lnTo>
                <a:cubicBezTo>
                  <a:pt x="280002" y="88067"/>
                  <a:pt x="272898" y="100760"/>
                  <a:pt x="265499" y="112417"/>
                </a:cubicBezTo>
                <a:lnTo>
                  <a:pt x="246097" y="144244"/>
                </a:lnTo>
                <a:lnTo>
                  <a:pt x="247428" y="136406"/>
                </a:lnTo>
                <a:lnTo>
                  <a:pt x="246156" y="129213"/>
                </a:lnTo>
                <a:lnTo>
                  <a:pt x="272898" y="83923"/>
                </a:lnTo>
                <a:close/>
                <a:moveTo>
                  <a:pt x="282648" y="22679"/>
                </a:moveTo>
                <a:lnTo>
                  <a:pt x="288375" y="25515"/>
                </a:lnTo>
                <a:lnTo>
                  <a:pt x="279454" y="40404"/>
                </a:lnTo>
                <a:cubicBezTo>
                  <a:pt x="271314" y="54651"/>
                  <a:pt x="262731" y="68380"/>
                  <a:pt x="254591" y="82886"/>
                </a:cubicBezTo>
                <a:lnTo>
                  <a:pt x="240671" y="108138"/>
                </a:lnTo>
                <a:lnTo>
                  <a:pt x="237452" y="103498"/>
                </a:lnTo>
                <a:close/>
                <a:moveTo>
                  <a:pt x="98758" y="17284"/>
                </a:moveTo>
                <a:lnTo>
                  <a:pt x="86040" y="43778"/>
                </a:lnTo>
                <a:cubicBezTo>
                  <a:pt x="77899" y="61135"/>
                  <a:pt x="69611" y="78751"/>
                  <a:pt x="61471" y="96107"/>
                </a:cubicBezTo>
                <a:lnTo>
                  <a:pt x="24241" y="179753"/>
                </a:lnTo>
                <a:lnTo>
                  <a:pt x="20642" y="172801"/>
                </a:lnTo>
                <a:lnTo>
                  <a:pt x="19923" y="167925"/>
                </a:lnTo>
                <a:lnTo>
                  <a:pt x="25357" y="155172"/>
                </a:lnTo>
                <a:cubicBezTo>
                  <a:pt x="26541" y="152063"/>
                  <a:pt x="28169" y="149732"/>
                  <a:pt x="29501" y="146882"/>
                </a:cubicBezTo>
                <a:cubicBezTo>
                  <a:pt x="31277" y="142478"/>
                  <a:pt x="32165" y="137038"/>
                  <a:pt x="33793" y="132634"/>
                </a:cubicBezTo>
                <a:cubicBezTo>
                  <a:pt x="35717" y="130303"/>
                  <a:pt x="38973" y="129007"/>
                  <a:pt x="38233" y="123567"/>
                </a:cubicBezTo>
                <a:cubicBezTo>
                  <a:pt x="36901" y="125122"/>
                  <a:pt x="35569" y="126676"/>
                  <a:pt x="34385" y="128489"/>
                </a:cubicBezTo>
                <a:cubicBezTo>
                  <a:pt x="32017" y="131080"/>
                  <a:pt x="32165" y="136520"/>
                  <a:pt x="30093" y="139629"/>
                </a:cubicBezTo>
                <a:lnTo>
                  <a:pt x="18885" y="160880"/>
                </a:lnTo>
                <a:lnTo>
                  <a:pt x="15033" y="134731"/>
                </a:lnTo>
                <a:lnTo>
                  <a:pt x="15900" y="130773"/>
                </a:lnTo>
                <a:lnTo>
                  <a:pt x="42270" y="73803"/>
                </a:lnTo>
                <a:lnTo>
                  <a:pt x="51004" y="50678"/>
                </a:lnTo>
                <a:lnTo>
                  <a:pt x="63755" y="35445"/>
                </a:lnTo>
                <a:close/>
                <a:moveTo>
                  <a:pt x="268049" y="15448"/>
                </a:moveTo>
                <a:lnTo>
                  <a:pt x="274044" y="18418"/>
                </a:lnTo>
                <a:lnTo>
                  <a:pt x="260958" y="41175"/>
                </a:lnTo>
                <a:lnTo>
                  <a:pt x="231762" y="95298"/>
                </a:lnTo>
                <a:lnTo>
                  <a:pt x="229847" y="92539"/>
                </a:lnTo>
                <a:lnTo>
                  <a:pt x="224181" y="90575"/>
                </a:lnTo>
                <a:lnTo>
                  <a:pt x="225291" y="88578"/>
                </a:lnTo>
                <a:close/>
                <a:moveTo>
                  <a:pt x="135474" y="13744"/>
                </a:moveTo>
                <a:cubicBezTo>
                  <a:pt x="133248" y="15037"/>
                  <a:pt x="132358" y="19432"/>
                  <a:pt x="130133" y="20466"/>
                </a:cubicBezTo>
                <a:cubicBezTo>
                  <a:pt x="127314" y="25378"/>
                  <a:pt x="124643" y="30290"/>
                  <a:pt x="122121" y="35461"/>
                </a:cubicBezTo>
                <a:cubicBezTo>
                  <a:pt x="119599" y="41148"/>
                  <a:pt x="116483" y="46319"/>
                  <a:pt x="113812" y="52007"/>
                </a:cubicBezTo>
                <a:cubicBezTo>
                  <a:pt x="111587" y="56402"/>
                  <a:pt x="109955" y="61831"/>
                  <a:pt x="106987" y="64933"/>
                </a:cubicBezTo>
                <a:cubicBezTo>
                  <a:pt x="108026" y="65192"/>
                  <a:pt x="109064" y="65192"/>
                  <a:pt x="109955" y="65192"/>
                </a:cubicBezTo>
                <a:cubicBezTo>
                  <a:pt x="114406" y="55109"/>
                  <a:pt x="120340" y="47095"/>
                  <a:pt x="126127" y="39080"/>
                </a:cubicBezTo>
                <a:cubicBezTo>
                  <a:pt x="129242" y="34168"/>
                  <a:pt x="131320" y="27446"/>
                  <a:pt x="133100" y="20724"/>
                </a:cubicBezTo>
                <a:cubicBezTo>
                  <a:pt x="133842" y="18398"/>
                  <a:pt x="135029" y="16329"/>
                  <a:pt x="135474" y="13744"/>
                </a:cubicBezTo>
                <a:close/>
                <a:moveTo>
                  <a:pt x="231068" y="4004"/>
                </a:moveTo>
                <a:lnTo>
                  <a:pt x="250023" y="6521"/>
                </a:lnTo>
                <a:lnTo>
                  <a:pt x="257611" y="10279"/>
                </a:lnTo>
                <a:lnTo>
                  <a:pt x="230190" y="59857"/>
                </a:lnTo>
                <a:lnTo>
                  <a:pt x="215310" y="87500"/>
                </a:lnTo>
                <a:lnTo>
                  <a:pt x="189800" y="78659"/>
                </a:lnTo>
                <a:lnTo>
                  <a:pt x="201034" y="58561"/>
                </a:lnTo>
                <a:cubicBezTo>
                  <a:pt x="206954" y="48457"/>
                  <a:pt x="212282" y="37575"/>
                  <a:pt x="218054" y="27212"/>
                </a:cubicBezTo>
                <a:close/>
                <a:moveTo>
                  <a:pt x="207991" y="940"/>
                </a:moveTo>
                <a:lnTo>
                  <a:pt x="217436" y="2194"/>
                </a:lnTo>
                <a:lnTo>
                  <a:pt x="205770" y="24362"/>
                </a:lnTo>
                <a:lnTo>
                  <a:pt x="178921" y="78123"/>
                </a:lnTo>
                <a:lnTo>
                  <a:pt x="166513" y="82648"/>
                </a:lnTo>
                <a:lnTo>
                  <a:pt x="198813" y="18403"/>
                </a:lnTo>
                <a:close/>
                <a:moveTo>
                  <a:pt x="168549" y="0"/>
                </a:moveTo>
                <a:lnTo>
                  <a:pt x="147907" y="39892"/>
                </a:lnTo>
                <a:lnTo>
                  <a:pt x="58857" y="225847"/>
                </a:lnTo>
                <a:lnTo>
                  <a:pt x="51386" y="218671"/>
                </a:lnTo>
                <a:lnTo>
                  <a:pt x="53330" y="213719"/>
                </a:lnTo>
                <a:lnTo>
                  <a:pt x="50889" y="218194"/>
                </a:lnTo>
                <a:lnTo>
                  <a:pt x="42766" y="210392"/>
                </a:lnTo>
                <a:lnTo>
                  <a:pt x="81637" y="138362"/>
                </a:lnTo>
                <a:cubicBezTo>
                  <a:pt x="80600" y="138362"/>
                  <a:pt x="79415" y="138362"/>
                  <a:pt x="78378" y="138362"/>
                </a:cubicBezTo>
                <a:cubicBezTo>
                  <a:pt x="78378" y="139915"/>
                  <a:pt x="78229" y="141468"/>
                  <a:pt x="78229" y="143021"/>
                </a:cubicBezTo>
                <a:cubicBezTo>
                  <a:pt x="73637" y="146646"/>
                  <a:pt x="70674" y="153894"/>
                  <a:pt x="67118" y="159848"/>
                </a:cubicBezTo>
                <a:cubicBezTo>
                  <a:pt x="65785" y="162178"/>
                  <a:pt x="64303" y="163731"/>
                  <a:pt x="62970" y="166061"/>
                </a:cubicBezTo>
                <a:lnTo>
                  <a:pt x="41035" y="208729"/>
                </a:lnTo>
                <a:lnTo>
                  <a:pt x="37468" y="205304"/>
                </a:lnTo>
                <a:lnTo>
                  <a:pt x="30397" y="191644"/>
                </a:lnTo>
                <a:lnTo>
                  <a:pt x="104689" y="49218"/>
                </a:lnTo>
                <a:lnTo>
                  <a:pt x="127750" y="5828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9" name="PA_任意多边形 8"/>
          <p:cNvSpPr/>
          <p:nvPr>
            <p:custDataLst>
              <p:tags r:id="rId7"/>
            </p:custDataLst>
          </p:nvPr>
        </p:nvSpPr>
        <p:spPr>
          <a:xfrm>
            <a:off x="3274070" y="1941162"/>
            <a:ext cx="877026" cy="1416178"/>
          </a:xfrm>
          <a:custGeom>
            <a:avLst/>
            <a:gdLst/>
            <a:ahLst/>
            <a:cxnLst/>
            <a:rect l="l" t="t" r="r" b="b"/>
            <a:pathLst>
              <a:path w="485701" h="784287">
                <a:moveTo>
                  <a:pt x="485701" y="759849"/>
                </a:moveTo>
                <a:lnTo>
                  <a:pt x="485701" y="784287"/>
                </a:lnTo>
                <a:lnTo>
                  <a:pt x="473223" y="784287"/>
                </a:lnTo>
                <a:close/>
                <a:moveTo>
                  <a:pt x="485701" y="683404"/>
                </a:moveTo>
                <a:lnTo>
                  <a:pt x="485701" y="730540"/>
                </a:lnTo>
                <a:lnTo>
                  <a:pt x="474161" y="755469"/>
                </a:lnTo>
                <a:lnTo>
                  <a:pt x="460977" y="784287"/>
                </a:lnTo>
                <a:lnTo>
                  <a:pt x="433017" y="784287"/>
                </a:lnTo>
                <a:lnTo>
                  <a:pt x="453880" y="745726"/>
                </a:lnTo>
                <a:cubicBezTo>
                  <a:pt x="461725" y="732236"/>
                  <a:pt x="468613" y="716497"/>
                  <a:pt x="476074" y="702258"/>
                </a:cubicBezTo>
                <a:close/>
                <a:moveTo>
                  <a:pt x="438272" y="656393"/>
                </a:moveTo>
                <a:lnTo>
                  <a:pt x="470656" y="656393"/>
                </a:lnTo>
                <a:lnTo>
                  <a:pt x="464977" y="670406"/>
                </a:lnTo>
                <a:cubicBezTo>
                  <a:pt x="461151" y="682397"/>
                  <a:pt x="455794" y="692140"/>
                  <a:pt x="452158" y="704506"/>
                </a:cubicBezTo>
                <a:lnTo>
                  <a:pt x="476042" y="656393"/>
                </a:lnTo>
                <a:lnTo>
                  <a:pt x="485701" y="656393"/>
                </a:lnTo>
                <a:lnTo>
                  <a:pt x="485701" y="663582"/>
                </a:lnTo>
                <a:lnTo>
                  <a:pt x="444123" y="752097"/>
                </a:lnTo>
                <a:lnTo>
                  <a:pt x="431339" y="784287"/>
                </a:lnTo>
                <a:lnTo>
                  <a:pt x="378965" y="784287"/>
                </a:lnTo>
                <a:lnTo>
                  <a:pt x="382324" y="776454"/>
                </a:lnTo>
                <a:cubicBezTo>
                  <a:pt x="393803" y="751722"/>
                  <a:pt x="405283" y="726615"/>
                  <a:pt x="416763" y="701508"/>
                </a:cubicBezTo>
                <a:close/>
                <a:moveTo>
                  <a:pt x="406599" y="656393"/>
                </a:moveTo>
                <a:lnTo>
                  <a:pt x="419785" y="656393"/>
                </a:lnTo>
                <a:lnTo>
                  <a:pt x="374311" y="742744"/>
                </a:lnTo>
                <a:lnTo>
                  <a:pt x="353351" y="784287"/>
                </a:lnTo>
                <a:lnTo>
                  <a:pt x="340988" y="784287"/>
                </a:lnTo>
                <a:lnTo>
                  <a:pt x="347721" y="770098"/>
                </a:lnTo>
                <a:cubicBezTo>
                  <a:pt x="367042" y="733002"/>
                  <a:pt x="386171" y="695532"/>
                  <a:pt x="405492" y="658437"/>
                </a:cubicBezTo>
                <a:close/>
                <a:moveTo>
                  <a:pt x="368946" y="656393"/>
                </a:moveTo>
                <a:lnTo>
                  <a:pt x="395832" y="656393"/>
                </a:lnTo>
                <a:lnTo>
                  <a:pt x="350119" y="745442"/>
                </a:lnTo>
                <a:lnTo>
                  <a:pt x="330453" y="784287"/>
                </a:lnTo>
                <a:lnTo>
                  <a:pt x="308952" y="784287"/>
                </a:lnTo>
                <a:lnTo>
                  <a:pt x="325237" y="748813"/>
                </a:lnTo>
                <a:close/>
                <a:moveTo>
                  <a:pt x="130816" y="656393"/>
                </a:moveTo>
                <a:lnTo>
                  <a:pt x="143830" y="656393"/>
                </a:lnTo>
                <a:lnTo>
                  <a:pt x="90800" y="784287"/>
                </a:lnTo>
                <a:lnTo>
                  <a:pt x="78475" y="784287"/>
                </a:lnTo>
                <a:close/>
                <a:moveTo>
                  <a:pt x="84578" y="656393"/>
                </a:moveTo>
                <a:lnTo>
                  <a:pt x="97207" y="656393"/>
                </a:lnTo>
                <a:lnTo>
                  <a:pt x="50084" y="784287"/>
                </a:lnTo>
                <a:lnTo>
                  <a:pt x="37570" y="784287"/>
                </a:lnTo>
                <a:lnTo>
                  <a:pt x="55838" y="732287"/>
                </a:lnTo>
                <a:close/>
                <a:moveTo>
                  <a:pt x="63023" y="656393"/>
                </a:moveTo>
                <a:lnTo>
                  <a:pt x="75943" y="656393"/>
                </a:lnTo>
                <a:lnTo>
                  <a:pt x="35973" y="748771"/>
                </a:lnTo>
                <a:lnTo>
                  <a:pt x="19062" y="784287"/>
                </a:lnTo>
                <a:lnTo>
                  <a:pt x="6520" y="784287"/>
                </a:lnTo>
                <a:lnTo>
                  <a:pt x="11097" y="774996"/>
                </a:lnTo>
                <a:cubicBezTo>
                  <a:pt x="19325" y="756638"/>
                  <a:pt x="27553" y="738281"/>
                  <a:pt x="35781" y="719924"/>
                </a:cubicBezTo>
                <a:close/>
                <a:moveTo>
                  <a:pt x="23516" y="656393"/>
                </a:moveTo>
                <a:lnTo>
                  <a:pt x="35502" y="656393"/>
                </a:lnTo>
                <a:lnTo>
                  <a:pt x="4479" y="723772"/>
                </a:lnTo>
                <a:lnTo>
                  <a:pt x="4479" y="696156"/>
                </a:lnTo>
                <a:close/>
                <a:moveTo>
                  <a:pt x="4479" y="656393"/>
                </a:moveTo>
                <a:lnTo>
                  <a:pt x="10585" y="656393"/>
                </a:lnTo>
                <a:lnTo>
                  <a:pt x="4479" y="667978"/>
                </a:lnTo>
                <a:close/>
                <a:moveTo>
                  <a:pt x="325957" y="632913"/>
                </a:moveTo>
                <a:lnTo>
                  <a:pt x="325957" y="656393"/>
                </a:lnTo>
                <a:lnTo>
                  <a:pt x="338092" y="656393"/>
                </a:lnTo>
                <a:lnTo>
                  <a:pt x="317623" y="696340"/>
                </a:lnTo>
                <a:lnTo>
                  <a:pt x="276384" y="784287"/>
                </a:lnTo>
                <a:lnTo>
                  <a:pt x="260595" y="784287"/>
                </a:lnTo>
                <a:lnTo>
                  <a:pt x="266338" y="771262"/>
                </a:lnTo>
                <a:cubicBezTo>
                  <a:pt x="285666" y="725560"/>
                  <a:pt x="305184" y="680607"/>
                  <a:pt x="324895" y="635279"/>
                </a:cubicBezTo>
                <a:close/>
                <a:moveTo>
                  <a:pt x="325957" y="526084"/>
                </a:moveTo>
                <a:lnTo>
                  <a:pt x="325957" y="601242"/>
                </a:lnTo>
                <a:lnTo>
                  <a:pt x="275510" y="708309"/>
                </a:lnTo>
                <a:lnTo>
                  <a:pt x="238186" y="784287"/>
                </a:lnTo>
                <a:lnTo>
                  <a:pt x="203251" y="784287"/>
                </a:lnTo>
                <a:lnTo>
                  <a:pt x="277997" y="623266"/>
                </a:lnTo>
                <a:close/>
                <a:moveTo>
                  <a:pt x="325957" y="420411"/>
                </a:moveTo>
                <a:lnTo>
                  <a:pt x="325957" y="502708"/>
                </a:lnTo>
                <a:lnTo>
                  <a:pt x="320482" y="513121"/>
                </a:lnTo>
                <a:cubicBezTo>
                  <a:pt x="310722" y="532228"/>
                  <a:pt x="301153" y="550960"/>
                  <a:pt x="291585" y="570442"/>
                </a:cubicBezTo>
                <a:cubicBezTo>
                  <a:pt x="280868" y="593669"/>
                  <a:pt x="269386" y="615024"/>
                  <a:pt x="258860" y="638251"/>
                </a:cubicBezTo>
                <a:cubicBezTo>
                  <a:pt x="247952" y="661854"/>
                  <a:pt x="236661" y="684707"/>
                  <a:pt x="225753" y="708309"/>
                </a:cubicBezTo>
                <a:lnTo>
                  <a:pt x="189955" y="784287"/>
                </a:lnTo>
                <a:lnTo>
                  <a:pt x="169825" y="784287"/>
                </a:lnTo>
                <a:lnTo>
                  <a:pt x="184882" y="749619"/>
                </a:lnTo>
                <a:cubicBezTo>
                  <a:pt x="184117" y="748682"/>
                  <a:pt x="183304" y="748495"/>
                  <a:pt x="182466" y="748542"/>
                </a:cubicBezTo>
                <a:cubicBezTo>
                  <a:pt x="181629" y="748589"/>
                  <a:pt x="180768" y="748870"/>
                  <a:pt x="179907" y="748870"/>
                </a:cubicBezTo>
                <a:cubicBezTo>
                  <a:pt x="176462" y="757109"/>
                  <a:pt x="173209" y="765722"/>
                  <a:pt x="169191" y="772838"/>
                </a:cubicBezTo>
                <a:lnTo>
                  <a:pt x="163778" y="784287"/>
                </a:lnTo>
                <a:lnTo>
                  <a:pt x="150710" y="784287"/>
                </a:lnTo>
                <a:lnTo>
                  <a:pt x="163940" y="755140"/>
                </a:lnTo>
                <a:cubicBezTo>
                  <a:pt x="172934" y="737157"/>
                  <a:pt x="182120" y="719923"/>
                  <a:pt x="190923" y="701191"/>
                </a:cubicBezTo>
                <a:cubicBezTo>
                  <a:pt x="200683" y="680211"/>
                  <a:pt x="211400" y="660730"/>
                  <a:pt x="222117" y="641249"/>
                </a:cubicBezTo>
                <a:cubicBezTo>
                  <a:pt x="237618" y="609030"/>
                  <a:pt x="254459" y="579433"/>
                  <a:pt x="270534" y="549087"/>
                </a:cubicBezTo>
                <a:cubicBezTo>
                  <a:pt x="276084" y="538222"/>
                  <a:pt x="280485" y="525859"/>
                  <a:pt x="285270" y="514620"/>
                </a:cubicBezTo>
                <a:close/>
                <a:moveTo>
                  <a:pt x="325957" y="321288"/>
                </a:moveTo>
                <a:lnTo>
                  <a:pt x="325957" y="369471"/>
                </a:lnTo>
                <a:lnTo>
                  <a:pt x="288777" y="454014"/>
                </a:lnTo>
                <a:cubicBezTo>
                  <a:pt x="268879" y="499338"/>
                  <a:pt x="249557" y="545785"/>
                  <a:pt x="229277" y="590734"/>
                </a:cubicBezTo>
                <a:cubicBezTo>
                  <a:pt x="200771" y="655535"/>
                  <a:pt x="171308" y="718464"/>
                  <a:pt x="140506" y="779145"/>
                </a:cubicBezTo>
                <a:lnTo>
                  <a:pt x="137819" y="784287"/>
                </a:lnTo>
                <a:lnTo>
                  <a:pt x="124621" y="784287"/>
                </a:lnTo>
                <a:lnTo>
                  <a:pt x="139834" y="755944"/>
                </a:lnTo>
                <a:cubicBezTo>
                  <a:pt x="150172" y="735720"/>
                  <a:pt x="159553" y="713622"/>
                  <a:pt x="169509" y="693023"/>
                </a:cubicBezTo>
                <a:cubicBezTo>
                  <a:pt x="179273" y="673172"/>
                  <a:pt x="188272" y="652198"/>
                  <a:pt x="197653" y="631974"/>
                </a:cubicBezTo>
                <a:cubicBezTo>
                  <a:pt x="207992" y="609502"/>
                  <a:pt x="218139" y="586655"/>
                  <a:pt x="228286" y="563434"/>
                </a:cubicBezTo>
                <a:cubicBezTo>
                  <a:pt x="236327" y="544707"/>
                  <a:pt x="243985" y="525232"/>
                  <a:pt x="252218" y="506879"/>
                </a:cubicBezTo>
                <a:cubicBezTo>
                  <a:pt x="253366" y="502010"/>
                  <a:pt x="254898" y="497142"/>
                  <a:pt x="257195" y="493771"/>
                </a:cubicBezTo>
                <a:cubicBezTo>
                  <a:pt x="248963" y="502385"/>
                  <a:pt x="242262" y="515868"/>
                  <a:pt x="235944" y="528602"/>
                </a:cubicBezTo>
                <a:cubicBezTo>
                  <a:pt x="226754" y="546954"/>
                  <a:pt x="217181" y="564183"/>
                  <a:pt x="208566" y="583659"/>
                </a:cubicBezTo>
                <a:cubicBezTo>
                  <a:pt x="197270" y="607254"/>
                  <a:pt x="185591" y="630476"/>
                  <a:pt x="174487" y="654446"/>
                </a:cubicBezTo>
                <a:lnTo>
                  <a:pt x="116479" y="784287"/>
                </a:lnTo>
                <a:lnTo>
                  <a:pt x="99695" y="784287"/>
                </a:lnTo>
                <a:lnTo>
                  <a:pt x="128261" y="719588"/>
                </a:lnTo>
                <a:lnTo>
                  <a:pt x="157699" y="656393"/>
                </a:lnTo>
                <a:lnTo>
                  <a:pt x="165218" y="656393"/>
                </a:lnTo>
                <a:lnTo>
                  <a:pt x="165218" y="640252"/>
                </a:lnTo>
                <a:lnTo>
                  <a:pt x="187761" y="591858"/>
                </a:lnTo>
                <a:close/>
                <a:moveTo>
                  <a:pt x="325957" y="226171"/>
                </a:moveTo>
                <a:lnTo>
                  <a:pt x="325957" y="256038"/>
                </a:lnTo>
                <a:lnTo>
                  <a:pt x="229275" y="455428"/>
                </a:lnTo>
                <a:cubicBezTo>
                  <a:pt x="209952" y="497387"/>
                  <a:pt x="191777" y="541220"/>
                  <a:pt x="173411" y="585053"/>
                </a:cubicBezTo>
                <a:lnTo>
                  <a:pt x="165218" y="604812"/>
                </a:lnTo>
                <a:lnTo>
                  <a:pt x="165218" y="574573"/>
                </a:lnTo>
                <a:lnTo>
                  <a:pt x="215118" y="458050"/>
                </a:lnTo>
                <a:cubicBezTo>
                  <a:pt x="237119" y="411220"/>
                  <a:pt x="259121" y="364390"/>
                  <a:pt x="281314" y="317935"/>
                </a:cubicBezTo>
                <a:close/>
                <a:moveTo>
                  <a:pt x="325957" y="153822"/>
                </a:moveTo>
                <a:lnTo>
                  <a:pt x="325957" y="176667"/>
                </a:lnTo>
                <a:lnTo>
                  <a:pt x="299602" y="225024"/>
                </a:lnTo>
                <a:cubicBezTo>
                  <a:pt x="286591" y="249376"/>
                  <a:pt x="273580" y="274102"/>
                  <a:pt x="260952" y="299203"/>
                </a:cubicBezTo>
                <a:cubicBezTo>
                  <a:pt x="252150" y="316436"/>
                  <a:pt x="243158" y="333295"/>
                  <a:pt x="234547" y="350903"/>
                </a:cubicBezTo>
                <a:cubicBezTo>
                  <a:pt x="215414" y="389491"/>
                  <a:pt x="196280" y="427704"/>
                  <a:pt x="177912" y="467791"/>
                </a:cubicBezTo>
                <a:lnTo>
                  <a:pt x="165218" y="496898"/>
                </a:lnTo>
                <a:lnTo>
                  <a:pt x="165218" y="469157"/>
                </a:lnTo>
                <a:lnTo>
                  <a:pt x="210056" y="373381"/>
                </a:lnTo>
                <a:close/>
                <a:moveTo>
                  <a:pt x="325957" y="91903"/>
                </a:moveTo>
                <a:lnTo>
                  <a:pt x="325957" y="107313"/>
                </a:lnTo>
                <a:lnTo>
                  <a:pt x="315921" y="126494"/>
                </a:lnTo>
                <a:cubicBezTo>
                  <a:pt x="305588" y="148223"/>
                  <a:pt x="295063" y="169203"/>
                  <a:pt x="284347" y="190557"/>
                </a:cubicBezTo>
                <a:lnTo>
                  <a:pt x="165218" y="449963"/>
                </a:lnTo>
                <a:lnTo>
                  <a:pt x="165218" y="421230"/>
                </a:lnTo>
                <a:lnTo>
                  <a:pt x="194221" y="355399"/>
                </a:lnTo>
                <a:close/>
                <a:moveTo>
                  <a:pt x="34203" y="61469"/>
                </a:moveTo>
                <a:lnTo>
                  <a:pt x="0" y="148750"/>
                </a:lnTo>
                <a:lnTo>
                  <a:pt x="0" y="117239"/>
                </a:lnTo>
                <a:lnTo>
                  <a:pt x="19775" y="64508"/>
                </a:lnTo>
                <a:close/>
                <a:moveTo>
                  <a:pt x="59110" y="56221"/>
                </a:moveTo>
                <a:lnTo>
                  <a:pt x="56323" y="61996"/>
                </a:lnTo>
                <a:lnTo>
                  <a:pt x="0" y="198351"/>
                </a:lnTo>
                <a:lnTo>
                  <a:pt x="0" y="167894"/>
                </a:lnTo>
                <a:lnTo>
                  <a:pt x="3833" y="158353"/>
                </a:lnTo>
                <a:lnTo>
                  <a:pt x="44971" y="59200"/>
                </a:lnTo>
                <a:close/>
                <a:moveTo>
                  <a:pt x="108322" y="45853"/>
                </a:moveTo>
                <a:lnTo>
                  <a:pt x="97987" y="69933"/>
                </a:lnTo>
                <a:cubicBezTo>
                  <a:pt x="87462" y="95036"/>
                  <a:pt x="76745" y="120513"/>
                  <a:pt x="66219" y="145615"/>
                </a:cubicBezTo>
                <a:lnTo>
                  <a:pt x="48741" y="189540"/>
                </a:lnTo>
                <a:lnTo>
                  <a:pt x="34763" y="192697"/>
                </a:lnTo>
                <a:lnTo>
                  <a:pt x="36174" y="185329"/>
                </a:lnTo>
                <a:cubicBezTo>
                  <a:pt x="34452" y="187577"/>
                  <a:pt x="32730" y="189825"/>
                  <a:pt x="31199" y="192448"/>
                </a:cubicBezTo>
                <a:lnTo>
                  <a:pt x="30804" y="193592"/>
                </a:lnTo>
                <a:lnTo>
                  <a:pt x="5858" y="199227"/>
                </a:lnTo>
                <a:lnTo>
                  <a:pt x="41394" y="113357"/>
                </a:lnTo>
                <a:cubicBezTo>
                  <a:pt x="46753" y="97237"/>
                  <a:pt x="54600" y="84115"/>
                  <a:pt x="57471" y="65745"/>
                </a:cubicBezTo>
                <a:lnTo>
                  <a:pt x="61018" y="55819"/>
                </a:lnTo>
                <a:close/>
                <a:moveTo>
                  <a:pt x="325957" y="43050"/>
                </a:moveTo>
                <a:lnTo>
                  <a:pt x="325957" y="62659"/>
                </a:lnTo>
                <a:lnTo>
                  <a:pt x="324152" y="66169"/>
                </a:lnTo>
                <a:cubicBezTo>
                  <a:pt x="275357" y="162072"/>
                  <a:pt x="228667" y="261722"/>
                  <a:pt x="181785" y="361371"/>
                </a:cubicBezTo>
                <a:lnTo>
                  <a:pt x="165218" y="396151"/>
                </a:lnTo>
                <a:lnTo>
                  <a:pt x="165218" y="369120"/>
                </a:lnTo>
                <a:lnTo>
                  <a:pt x="202260" y="289069"/>
                </a:lnTo>
                <a:cubicBezTo>
                  <a:pt x="213359" y="264344"/>
                  <a:pt x="225414" y="241492"/>
                  <a:pt x="236895" y="217516"/>
                </a:cubicBezTo>
                <a:cubicBezTo>
                  <a:pt x="250290" y="189420"/>
                  <a:pt x="264067" y="161698"/>
                  <a:pt x="278036" y="134725"/>
                </a:cubicBezTo>
                <a:close/>
                <a:moveTo>
                  <a:pt x="194964" y="27598"/>
                </a:moveTo>
                <a:lnTo>
                  <a:pt x="177980" y="64313"/>
                </a:lnTo>
                <a:lnTo>
                  <a:pt x="132465" y="170626"/>
                </a:lnTo>
                <a:lnTo>
                  <a:pt x="72494" y="184174"/>
                </a:lnTo>
                <a:lnTo>
                  <a:pt x="122100" y="77801"/>
                </a:lnTo>
                <a:lnTo>
                  <a:pt x="140501" y="39073"/>
                </a:lnTo>
                <a:lnTo>
                  <a:pt x="155164" y="35984"/>
                </a:lnTo>
                <a:lnTo>
                  <a:pt x="154998" y="36217"/>
                </a:lnTo>
                <a:cubicBezTo>
                  <a:pt x="151353" y="43322"/>
                  <a:pt x="147900" y="50426"/>
                  <a:pt x="144639" y="57904"/>
                </a:cubicBezTo>
                <a:cubicBezTo>
                  <a:pt x="141378" y="66130"/>
                  <a:pt x="137349" y="73608"/>
                  <a:pt x="133896" y="81834"/>
                </a:cubicBezTo>
                <a:cubicBezTo>
                  <a:pt x="131019" y="88190"/>
                  <a:pt x="128908" y="96042"/>
                  <a:pt x="125072" y="100529"/>
                </a:cubicBezTo>
                <a:cubicBezTo>
                  <a:pt x="126415" y="100903"/>
                  <a:pt x="127757" y="100903"/>
                  <a:pt x="128908" y="100903"/>
                </a:cubicBezTo>
                <a:cubicBezTo>
                  <a:pt x="134664" y="86321"/>
                  <a:pt x="142337" y="74730"/>
                  <a:pt x="149818" y="63139"/>
                </a:cubicBezTo>
                <a:cubicBezTo>
                  <a:pt x="153847" y="56034"/>
                  <a:pt x="156533" y="46313"/>
                  <a:pt x="158835" y="36591"/>
                </a:cubicBezTo>
                <a:lnTo>
                  <a:pt x="159283" y="35116"/>
                </a:lnTo>
                <a:close/>
                <a:moveTo>
                  <a:pt x="266603" y="12505"/>
                </a:moveTo>
                <a:lnTo>
                  <a:pt x="252795" y="41852"/>
                </a:lnTo>
                <a:cubicBezTo>
                  <a:pt x="234998" y="81196"/>
                  <a:pt x="217202" y="120915"/>
                  <a:pt x="199596" y="161009"/>
                </a:cubicBezTo>
                <a:lnTo>
                  <a:pt x="165218" y="239267"/>
                </a:lnTo>
                <a:lnTo>
                  <a:pt x="165218" y="208986"/>
                </a:lnTo>
                <a:lnTo>
                  <a:pt x="190410" y="152016"/>
                </a:lnTo>
                <a:cubicBezTo>
                  <a:pt x="208016" y="112297"/>
                  <a:pt x="225813" y="72578"/>
                  <a:pt x="243801" y="33234"/>
                </a:cubicBezTo>
                <a:lnTo>
                  <a:pt x="252105" y="15560"/>
                </a:lnTo>
                <a:close/>
                <a:moveTo>
                  <a:pt x="325957" y="0"/>
                </a:moveTo>
                <a:lnTo>
                  <a:pt x="325957" y="9084"/>
                </a:lnTo>
                <a:lnTo>
                  <a:pt x="284370" y="93187"/>
                </a:lnTo>
                <a:cubicBezTo>
                  <a:pt x="271932" y="119042"/>
                  <a:pt x="259302" y="144897"/>
                  <a:pt x="246863" y="171126"/>
                </a:cubicBezTo>
                <a:lnTo>
                  <a:pt x="165218" y="343687"/>
                </a:lnTo>
                <a:lnTo>
                  <a:pt x="165218" y="297507"/>
                </a:lnTo>
                <a:lnTo>
                  <a:pt x="181608" y="261805"/>
                </a:lnTo>
                <a:cubicBezTo>
                  <a:pt x="184287" y="255810"/>
                  <a:pt x="187349" y="250189"/>
                  <a:pt x="190219" y="244569"/>
                </a:cubicBezTo>
                <a:cubicBezTo>
                  <a:pt x="195386" y="233328"/>
                  <a:pt x="200361" y="221337"/>
                  <a:pt x="205911" y="210845"/>
                </a:cubicBezTo>
                <a:cubicBezTo>
                  <a:pt x="208016" y="207847"/>
                  <a:pt x="206676" y="201477"/>
                  <a:pt x="208781" y="198854"/>
                </a:cubicBezTo>
                <a:cubicBezTo>
                  <a:pt x="211843" y="194358"/>
                  <a:pt x="214714" y="189487"/>
                  <a:pt x="217010" y="183491"/>
                </a:cubicBezTo>
                <a:cubicBezTo>
                  <a:pt x="211461" y="190611"/>
                  <a:pt x="207251" y="201103"/>
                  <a:pt x="201892" y="208972"/>
                </a:cubicBezTo>
                <a:cubicBezTo>
                  <a:pt x="194620" y="221337"/>
                  <a:pt x="187540" y="234077"/>
                  <a:pt x="181416" y="248316"/>
                </a:cubicBezTo>
                <a:lnTo>
                  <a:pt x="165218" y="280616"/>
                </a:lnTo>
                <a:lnTo>
                  <a:pt x="165218" y="251213"/>
                </a:lnTo>
                <a:lnTo>
                  <a:pt x="211843" y="161009"/>
                </a:lnTo>
                <a:cubicBezTo>
                  <a:pt x="223325" y="137777"/>
                  <a:pt x="234998" y="114545"/>
                  <a:pt x="246672" y="91313"/>
                </a:cubicBezTo>
                <a:cubicBezTo>
                  <a:pt x="254326" y="76700"/>
                  <a:pt x="261215" y="60962"/>
                  <a:pt x="268679" y="45974"/>
                </a:cubicBezTo>
                <a:lnTo>
                  <a:pt x="287684" y="806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8000" b="1" dirty="0">
              <a:solidFill>
                <a:schemeClr val="accent5"/>
              </a:solidFill>
              <a:latin typeface="微软雅黑"/>
              <a:ea typeface="微软雅黑"/>
            </a:endParaRPr>
          </a:p>
        </p:txBody>
      </p:sp>
      <p:sp>
        <p:nvSpPr>
          <p:cNvPr id="10" name="PA_任意多边形 9"/>
          <p:cNvSpPr/>
          <p:nvPr>
            <p:custDataLst>
              <p:tags r:id="rId8"/>
            </p:custDataLst>
          </p:nvPr>
        </p:nvSpPr>
        <p:spPr>
          <a:xfrm>
            <a:off x="4804181" y="1973301"/>
            <a:ext cx="879514" cy="1351900"/>
          </a:xfrm>
          <a:custGeom>
            <a:avLst/>
            <a:gdLst/>
            <a:ahLst/>
            <a:cxnLst/>
            <a:rect l="l" t="t" r="r" b="b"/>
            <a:pathLst>
              <a:path w="251156" h="386052">
                <a:moveTo>
                  <a:pt x="248962" y="351864"/>
                </a:moveTo>
                <a:lnTo>
                  <a:pt x="248962" y="361594"/>
                </a:lnTo>
                <a:lnTo>
                  <a:pt x="225545" y="386052"/>
                </a:lnTo>
                <a:lnTo>
                  <a:pt x="216310" y="386052"/>
                </a:lnTo>
                <a:close/>
                <a:moveTo>
                  <a:pt x="248962" y="324684"/>
                </a:moveTo>
                <a:lnTo>
                  <a:pt x="248962" y="343633"/>
                </a:lnTo>
                <a:lnTo>
                  <a:pt x="207630" y="384198"/>
                </a:lnTo>
                <a:lnTo>
                  <a:pt x="205965" y="386052"/>
                </a:lnTo>
                <a:lnTo>
                  <a:pt x="192366" y="386052"/>
                </a:lnTo>
                <a:lnTo>
                  <a:pt x="212349" y="363920"/>
                </a:lnTo>
                <a:cubicBezTo>
                  <a:pt x="220113" y="354891"/>
                  <a:pt x="228485" y="346454"/>
                  <a:pt x="236554" y="337720"/>
                </a:cubicBezTo>
                <a:close/>
                <a:moveTo>
                  <a:pt x="212977" y="319744"/>
                </a:moveTo>
                <a:lnTo>
                  <a:pt x="227893" y="319744"/>
                </a:lnTo>
                <a:lnTo>
                  <a:pt x="176012" y="374720"/>
                </a:lnTo>
                <a:lnTo>
                  <a:pt x="166504" y="386052"/>
                </a:lnTo>
                <a:lnTo>
                  <a:pt x="154691" y="386052"/>
                </a:lnTo>
                <a:lnTo>
                  <a:pt x="189709" y="346592"/>
                </a:lnTo>
                <a:close/>
                <a:moveTo>
                  <a:pt x="169425" y="319744"/>
                </a:moveTo>
                <a:lnTo>
                  <a:pt x="198872" y="319744"/>
                </a:lnTo>
                <a:lnTo>
                  <a:pt x="197004" y="321714"/>
                </a:lnTo>
                <a:cubicBezTo>
                  <a:pt x="184371" y="334743"/>
                  <a:pt x="171585" y="347475"/>
                  <a:pt x="158800" y="360356"/>
                </a:cubicBezTo>
                <a:lnTo>
                  <a:pt x="132383" y="386052"/>
                </a:lnTo>
                <a:lnTo>
                  <a:pt x="107572" y="386052"/>
                </a:lnTo>
                <a:lnTo>
                  <a:pt x="113899" y="380195"/>
                </a:lnTo>
                <a:cubicBezTo>
                  <a:pt x="118313" y="375605"/>
                  <a:pt x="122118" y="370571"/>
                  <a:pt x="126228" y="365982"/>
                </a:cubicBezTo>
                <a:close/>
                <a:moveTo>
                  <a:pt x="128880" y="319744"/>
                </a:moveTo>
                <a:lnTo>
                  <a:pt x="159304" y="319744"/>
                </a:lnTo>
                <a:lnTo>
                  <a:pt x="157430" y="321714"/>
                </a:lnTo>
                <a:cubicBezTo>
                  <a:pt x="141753" y="338296"/>
                  <a:pt x="126380" y="355026"/>
                  <a:pt x="110399" y="371311"/>
                </a:cubicBezTo>
                <a:lnTo>
                  <a:pt x="96594" y="386052"/>
                </a:lnTo>
                <a:lnTo>
                  <a:pt x="80058" y="386052"/>
                </a:lnTo>
                <a:lnTo>
                  <a:pt x="91441" y="375334"/>
                </a:lnTo>
                <a:cubicBezTo>
                  <a:pt x="98290" y="367786"/>
                  <a:pt x="105291" y="360387"/>
                  <a:pt x="111987" y="352839"/>
                </a:cubicBezTo>
                <a:cubicBezTo>
                  <a:pt x="116401" y="347955"/>
                  <a:pt x="120358" y="342775"/>
                  <a:pt x="124924" y="338039"/>
                </a:cubicBezTo>
                <a:cubicBezTo>
                  <a:pt x="124315" y="337669"/>
                  <a:pt x="123668" y="337595"/>
                  <a:pt x="123003" y="337614"/>
                </a:cubicBezTo>
                <a:cubicBezTo>
                  <a:pt x="122337" y="337632"/>
                  <a:pt x="121652" y="337743"/>
                  <a:pt x="120967" y="337743"/>
                </a:cubicBezTo>
                <a:cubicBezTo>
                  <a:pt x="118227" y="340999"/>
                  <a:pt x="115640" y="344403"/>
                  <a:pt x="112444" y="347215"/>
                </a:cubicBezTo>
                <a:cubicBezTo>
                  <a:pt x="103160" y="355947"/>
                  <a:pt x="94941" y="365714"/>
                  <a:pt x="86114" y="374890"/>
                </a:cubicBezTo>
                <a:lnTo>
                  <a:pt x="77478" y="386052"/>
                </a:lnTo>
                <a:lnTo>
                  <a:pt x="66401" y="386052"/>
                </a:lnTo>
                <a:lnTo>
                  <a:pt x="108268" y="340221"/>
                </a:lnTo>
                <a:close/>
                <a:moveTo>
                  <a:pt x="131156" y="195957"/>
                </a:moveTo>
                <a:lnTo>
                  <a:pt x="94152" y="235993"/>
                </a:lnTo>
                <a:cubicBezTo>
                  <a:pt x="85781" y="245468"/>
                  <a:pt x="77715" y="255388"/>
                  <a:pt x="69497" y="265011"/>
                </a:cubicBezTo>
                <a:cubicBezTo>
                  <a:pt x="61583" y="273450"/>
                  <a:pt x="54430" y="282481"/>
                  <a:pt x="46973" y="291216"/>
                </a:cubicBezTo>
                <a:cubicBezTo>
                  <a:pt x="33276" y="306465"/>
                  <a:pt x="20492" y="322603"/>
                  <a:pt x="6490" y="337704"/>
                </a:cubicBezTo>
                <a:lnTo>
                  <a:pt x="0" y="344477"/>
                </a:lnTo>
                <a:lnTo>
                  <a:pt x="0" y="333330"/>
                </a:lnTo>
                <a:lnTo>
                  <a:pt x="6338" y="326304"/>
                </a:lnTo>
                <a:lnTo>
                  <a:pt x="55048" y="270620"/>
                </a:lnTo>
                <a:lnTo>
                  <a:pt x="109691" y="218188"/>
                </a:lnTo>
                <a:close/>
                <a:moveTo>
                  <a:pt x="232842" y="172938"/>
                </a:moveTo>
                <a:lnTo>
                  <a:pt x="232077" y="174681"/>
                </a:lnTo>
                <a:cubicBezTo>
                  <a:pt x="225298" y="186390"/>
                  <a:pt x="216825" y="198232"/>
                  <a:pt x="206657" y="210208"/>
                </a:cubicBezTo>
                <a:lnTo>
                  <a:pt x="172735" y="244834"/>
                </a:lnTo>
                <a:lnTo>
                  <a:pt x="165535" y="250697"/>
                </a:lnTo>
                <a:lnTo>
                  <a:pt x="157162" y="259064"/>
                </a:lnTo>
                <a:lnTo>
                  <a:pt x="91450" y="318265"/>
                </a:lnTo>
                <a:lnTo>
                  <a:pt x="91450" y="319744"/>
                </a:lnTo>
                <a:lnTo>
                  <a:pt x="99288" y="319744"/>
                </a:lnTo>
                <a:lnTo>
                  <a:pt x="68082" y="354452"/>
                </a:lnTo>
                <a:cubicBezTo>
                  <a:pt x="65797" y="357264"/>
                  <a:pt x="63513" y="360520"/>
                  <a:pt x="63513" y="364220"/>
                </a:cubicBezTo>
                <a:cubicBezTo>
                  <a:pt x="73563" y="358004"/>
                  <a:pt x="80872" y="348679"/>
                  <a:pt x="89095" y="340539"/>
                </a:cubicBezTo>
                <a:lnTo>
                  <a:pt x="108833" y="319744"/>
                </a:lnTo>
                <a:lnTo>
                  <a:pt x="118042" y="319744"/>
                </a:lnTo>
                <a:lnTo>
                  <a:pt x="89630" y="349707"/>
                </a:lnTo>
                <a:cubicBezTo>
                  <a:pt x="82782" y="356220"/>
                  <a:pt x="76392" y="363030"/>
                  <a:pt x="69240" y="369099"/>
                </a:cubicBezTo>
                <a:lnTo>
                  <a:pt x="49106" y="386052"/>
                </a:lnTo>
                <a:lnTo>
                  <a:pt x="26681" y="386052"/>
                </a:lnTo>
                <a:lnTo>
                  <a:pt x="79891" y="326171"/>
                </a:lnTo>
                <a:cubicBezTo>
                  <a:pt x="95107" y="308852"/>
                  <a:pt x="111541" y="292570"/>
                  <a:pt x="127214" y="275695"/>
                </a:cubicBezTo>
                <a:close/>
                <a:moveTo>
                  <a:pt x="250725" y="117296"/>
                </a:moveTo>
                <a:lnTo>
                  <a:pt x="248643" y="131183"/>
                </a:lnTo>
                <a:lnTo>
                  <a:pt x="160232" y="221780"/>
                </a:lnTo>
                <a:cubicBezTo>
                  <a:pt x="144863" y="238362"/>
                  <a:pt x="130408" y="255684"/>
                  <a:pt x="115800" y="273006"/>
                </a:cubicBezTo>
                <a:cubicBezTo>
                  <a:pt x="87650" y="306909"/>
                  <a:pt x="59956" y="341257"/>
                  <a:pt x="31045" y="374569"/>
                </a:cubicBezTo>
                <a:lnTo>
                  <a:pt x="20850" y="386052"/>
                </a:lnTo>
                <a:lnTo>
                  <a:pt x="11138" y="386052"/>
                </a:lnTo>
                <a:lnTo>
                  <a:pt x="15677" y="380935"/>
                </a:lnTo>
                <a:cubicBezTo>
                  <a:pt x="23133" y="372052"/>
                  <a:pt x="30741" y="363169"/>
                  <a:pt x="38197" y="354286"/>
                </a:cubicBezTo>
                <a:cubicBezTo>
                  <a:pt x="75173" y="310463"/>
                  <a:pt x="110018" y="265011"/>
                  <a:pt x="148972" y="222817"/>
                </a:cubicBezTo>
                <a:cubicBezTo>
                  <a:pt x="166470" y="204310"/>
                  <a:pt x="183969" y="185804"/>
                  <a:pt x="201620" y="167445"/>
                </a:cubicBezTo>
                <a:cubicBezTo>
                  <a:pt x="217901" y="150716"/>
                  <a:pt x="234335" y="134134"/>
                  <a:pt x="250616" y="117404"/>
                </a:cubicBezTo>
                <a:close/>
                <a:moveTo>
                  <a:pt x="249654" y="90911"/>
                </a:moveTo>
                <a:lnTo>
                  <a:pt x="251156" y="99142"/>
                </a:lnTo>
                <a:lnTo>
                  <a:pt x="240362" y="108669"/>
                </a:lnTo>
                <a:cubicBezTo>
                  <a:pt x="231992" y="115776"/>
                  <a:pt x="224231" y="123326"/>
                  <a:pt x="216165" y="130729"/>
                </a:cubicBezTo>
                <a:cubicBezTo>
                  <a:pt x="205817" y="140352"/>
                  <a:pt x="195469" y="150124"/>
                  <a:pt x="185425" y="160043"/>
                </a:cubicBezTo>
                <a:cubicBezTo>
                  <a:pt x="178425" y="166853"/>
                  <a:pt x="171273" y="173516"/>
                  <a:pt x="164425" y="180474"/>
                </a:cubicBezTo>
                <a:cubicBezTo>
                  <a:pt x="149207" y="195723"/>
                  <a:pt x="133989" y="210824"/>
                  <a:pt x="119380" y="226666"/>
                </a:cubicBezTo>
                <a:cubicBezTo>
                  <a:pt x="79509" y="269008"/>
                  <a:pt x="42378" y="313868"/>
                  <a:pt x="10116" y="361984"/>
                </a:cubicBezTo>
                <a:lnTo>
                  <a:pt x="0" y="377747"/>
                </a:lnTo>
                <a:lnTo>
                  <a:pt x="0" y="363841"/>
                </a:lnTo>
                <a:lnTo>
                  <a:pt x="5855" y="354434"/>
                </a:lnTo>
                <a:cubicBezTo>
                  <a:pt x="11334" y="346735"/>
                  <a:pt x="16508" y="338740"/>
                  <a:pt x="22290" y="331190"/>
                </a:cubicBezTo>
                <a:cubicBezTo>
                  <a:pt x="29747" y="320974"/>
                  <a:pt x="37356" y="310759"/>
                  <a:pt x="45421" y="300839"/>
                </a:cubicBezTo>
                <a:cubicBezTo>
                  <a:pt x="52117" y="292104"/>
                  <a:pt x="59270" y="283665"/>
                  <a:pt x="66422" y="275227"/>
                </a:cubicBezTo>
                <a:cubicBezTo>
                  <a:pt x="74944" y="264715"/>
                  <a:pt x="84227" y="254647"/>
                  <a:pt x="93053" y="244432"/>
                </a:cubicBezTo>
                <a:cubicBezTo>
                  <a:pt x="110249" y="225926"/>
                  <a:pt x="126989" y="207123"/>
                  <a:pt x="144946" y="189357"/>
                </a:cubicBezTo>
                <a:cubicBezTo>
                  <a:pt x="178121" y="155898"/>
                  <a:pt x="213122" y="124215"/>
                  <a:pt x="247970" y="92384"/>
                </a:cubicBezTo>
                <a:close/>
                <a:moveTo>
                  <a:pt x="245756" y="69545"/>
                </a:moveTo>
                <a:lnTo>
                  <a:pt x="246762" y="75060"/>
                </a:lnTo>
                <a:lnTo>
                  <a:pt x="229144" y="91792"/>
                </a:lnTo>
                <a:cubicBezTo>
                  <a:pt x="220926" y="100378"/>
                  <a:pt x="212555" y="108669"/>
                  <a:pt x="204033" y="117108"/>
                </a:cubicBezTo>
                <a:lnTo>
                  <a:pt x="140543" y="185800"/>
                </a:lnTo>
                <a:lnTo>
                  <a:pt x="158005" y="162726"/>
                </a:lnTo>
                <a:lnTo>
                  <a:pt x="160512" y="154263"/>
                </a:lnTo>
                <a:close/>
                <a:moveTo>
                  <a:pt x="240453" y="55654"/>
                </a:moveTo>
                <a:lnTo>
                  <a:pt x="243730" y="60182"/>
                </a:lnTo>
                <a:lnTo>
                  <a:pt x="235691" y="67952"/>
                </a:lnTo>
                <a:lnTo>
                  <a:pt x="164289" y="141516"/>
                </a:lnTo>
                <a:lnTo>
                  <a:pt x="169237" y="124817"/>
                </a:lnTo>
                <a:lnTo>
                  <a:pt x="199013" y="95044"/>
                </a:lnTo>
                <a:close/>
                <a:moveTo>
                  <a:pt x="221504" y="29469"/>
                </a:moveTo>
                <a:lnTo>
                  <a:pt x="234753" y="47777"/>
                </a:lnTo>
                <a:lnTo>
                  <a:pt x="204051" y="78629"/>
                </a:lnTo>
                <a:cubicBezTo>
                  <a:pt x="194158" y="88847"/>
                  <a:pt x="184113" y="99064"/>
                  <a:pt x="174220" y="109429"/>
                </a:cubicBezTo>
                <a:lnTo>
                  <a:pt x="170723" y="113102"/>
                </a:lnTo>
                <a:lnTo>
                  <a:pt x="162313" y="89576"/>
                </a:lnTo>
                <a:lnTo>
                  <a:pt x="174068" y="77889"/>
                </a:lnTo>
                <a:cubicBezTo>
                  <a:pt x="180156" y="72114"/>
                  <a:pt x="185635" y="65895"/>
                  <a:pt x="191571" y="59971"/>
                </a:cubicBezTo>
                <a:cubicBezTo>
                  <a:pt x="197050" y="54641"/>
                  <a:pt x="202377" y="49162"/>
                  <a:pt x="207856" y="43831"/>
                </a:cubicBezTo>
                <a:close/>
                <a:moveTo>
                  <a:pt x="39555" y="20543"/>
                </a:moveTo>
                <a:lnTo>
                  <a:pt x="28724" y="36120"/>
                </a:lnTo>
                <a:lnTo>
                  <a:pt x="18487" y="49099"/>
                </a:lnTo>
                <a:lnTo>
                  <a:pt x="18487" y="34333"/>
                </a:lnTo>
                <a:lnTo>
                  <a:pt x="23116" y="28201"/>
                </a:lnTo>
                <a:close/>
                <a:moveTo>
                  <a:pt x="205770" y="18997"/>
                </a:moveTo>
                <a:lnTo>
                  <a:pt x="213026" y="23016"/>
                </a:lnTo>
                <a:lnTo>
                  <a:pt x="196745" y="39537"/>
                </a:lnTo>
                <a:cubicBezTo>
                  <a:pt x="190962" y="45904"/>
                  <a:pt x="184569" y="51827"/>
                  <a:pt x="178938" y="58343"/>
                </a:cubicBezTo>
                <a:lnTo>
                  <a:pt x="159057" y="80468"/>
                </a:lnTo>
                <a:lnTo>
                  <a:pt x="157203" y="75281"/>
                </a:lnTo>
                <a:lnTo>
                  <a:pt x="154219" y="74354"/>
                </a:lnTo>
                <a:lnTo>
                  <a:pt x="171785" y="54937"/>
                </a:lnTo>
                <a:close/>
                <a:moveTo>
                  <a:pt x="144092" y="0"/>
                </a:moveTo>
                <a:lnTo>
                  <a:pt x="145268" y="0"/>
                </a:lnTo>
                <a:lnTo>
                  <a:pt x="156547" y="1601"/>
                </a:lnTo>
                <a:lnTo>
                  <a:pt x="141352" y="21173"/>
                </a:lnTo>
                <a:cubicBezTo>
                  <a:pt x="139982" y="22801"/>
                  <a:pt x="139982" y="24874"/>
                  <a:pt x="139373" y="26799"/>
                </a:cubicBezTo>
                <a:cubicBezTo>
                  <a:pt x="143178" y="24874"/>
                  <a:pt x="146527" y="22061"/>
                  <a:pt x="149723" y="19248"/>
                </a:cubicBezTo>
                <a:lnTo>
                  <a:pt x="168081" y="3237"/>
                </a:lnTo>
                <a:lnTo>
                  <a:pt x="178738" y="4749"/>
                </a:lnTo>
                <a:lnTo>
                  <a:pt x="163269" y="20136"/>
                </a:lnTo>
                <a:lnTo>
                  <a:pt x="122090" y="64367"/>
                </a:lnTo>
                <a:lnTo>
                  <a:pt x="113389" y="61662"/>
                </a:lnTo>
                <a:lnTo>
                  <a:pt x="98427" y="64720"/>
                </a:lnTo>
                <a:lnTo>
                  <a:pt x="104207" y="56264"/>
                </a:lnTo>
                <a:cubicBezTo>
                  <a:pt x="104970" y="54934"/>
                  <a:pt x="106191" y="53752"/>
                  <a:pt x="106649" y="52274"/>
                </a:cubicBezTo>
                <a:cubicBezTo>
                  <a:pt x="104360" y="53013"/>
                  <a:pt x="103445" y="55525"/>
                  <a:pt x="101156" y="56116"/>
                </a:cubicBezTo>
                <a:cubicBezTo>
                  <a:pt x="98257" y="58923"/>
                  <a:pt x="95511" y="61731"/>
                  <a:pt x="92917" y="64686"/>
                </a:cubicBezTo>
                <a:lnTo>
                  <a:pt x="91632" y="66108"/>
                </a:lnTo>
                <a:lnTo>
                  <a:pt x="78604" y="68770"/>
                </a:lnTo>
                <a:lnTo>
                  <a:pt x="123696" y="21617"/>
                </a:lnTo>
                <a:cubicBezTo>
                  <a:pt x="130545" y="14510"/>
                  <a:pt x="137242" y="7255"/>
                  <a:pt x="144092" y="0"/>
                </a:cubicBezTo>
                <a:close/>
                <a:moveTo>
                  <a:pt x="114082" y="0"/>
                </a:moveTo>
                <a:lnTo>
                  <a:pt x="116086" y="0"/>
                </a:lnTo>
                <a:cubicBezTo>
                  <a:pt x="111368" y="5034"/>
                  <a:pt x="106649" y="10364"/>
                  <a:pt x="102235" y="15694"/>
                </a:cubicBezTo>
                <a:cubicBezTo>
                  <a:pt x="87015" y="33906"/>
                  <a:pt x="71185" y="51377"/>
                  <a:pt x="55813" y="69440"/>
                </a:cubicBezTo>
                <a:lnTo>
                  <a:pt x="41267" y="86658"/>
                </a:lnTo>
                <a:lnTo>
                  <a:pt x="18487" y="101102"/>
                </a:lnTo>
                <a:lnTo>
                  <a:pt x="18487" y="75291"/>
                </a:lnTo>
                <a:lnTo>
                  <a:pt x="23589" y="67785"/>
                </a:lnTo>
                <a:cubicBezTo>
                  <a:pt x="25720" y="67192"/>
                  <a:pt x="26329" y="65118"/>
                  <a:pt x="26785" y="63340"/>
                </a:cubicBezTo>
                <a:cubicBezTo>
                  <a:pt x="27851" y="62303"/>
                  <a:pt x="29221" y="61711"/>
                  <a:pt x="30439" y="60674"/>
                </a:cubicBezTo>
                <a:cubicBezTo>
                  <a:pt x="30439" y="59785"/>
                  <a:pt x="30591" y="58896"/>
                  <a:pt x="30591" y="58155"/>
                </a:cubicBezTo>
                <a:cubicBezTo>
                  <a:pt x="28155" y="60970"/>
                  <a:pt x="25263" y="63489"/>
                  <a:pt x="22675" y="66303"/>
                </a:cubicBezTo>
                <a:lnTo>
                  <a:pt x="18487" y="71341"/>
                </a:lnTo>
                <a:lnTo>
                  <a:pt x="18487" y="59539"/>
                </a:lnTo>
                <a:lnTo>
                  <a:pt x="64870" y="8748"/>
                </a:lnTo>
                <a:lnTo>
                  <a:pt x="70868" y="5954"/>
                </a:lnTo>
                <a:lnTo>
                  <a:pt x="84206" y="4116"/>
                </a:lnTo>
                <a:lnTo>
                  <a:pt x="48355" y="51525"/>
                </a:lnTo>
                <a:cubicBezTo>
                  <a:pt x="60836" y="42937"/>
                  <a:pt x="69207" y="30352"/>
                  <a:pt x="79709" y="19692"/>
                </a:cubicBezTo>
                <a:lnTo>
                  <a:pt x="95905" y="250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4000" b="1" dirty="0">
              <a:solidFill>
                <a:schemeClr val="accent5"/>
              </a:solidFill>
              <a:latin typeface="微软雅黑"/>
              <a:ea typeface="微软雅黑"/>
            </a:endParaRPr>
          </a:p>
        </p:txBody>
      </p:sp>
      <p:sp>
        <p:nvSpPr>
          <p:cNvPr id="11" name="PA_任意多边形 10"/>
          <p:cNvSpPr/>
          <p:nvPr>
            <p:custDataLst>
              <p:tags r:id="rId9"/>
            </p:custDataLst>
          </p:nvPr>
        </p:nvSpPr>
        <p:spPr>
          <a:xfrm>
            <a:off x="6336780" y="1927975"/>
            <a:ext cx="881610" cy="1442552"/>
          </a:xfrm>
          <a:custGeom>
            <a:avLst/>
            <a:gdLst/>
            <a:ahLst/>
            <a:cxnLst/>
            <a:rect l="l" t="t" r="r" b="b"/>
            <a:pathLst>
              <a:path w="239561" h="391988">
                <a:moveTo>
                  <a:pt x="207573" y="354119"/>
                </a:moveTo>
                <a:lnTo>
                  <a:pt x="201018" y="362142"/>
                </a:lnTo>
                <a:lnTo>
                  <a:pt x="198923" y="363176"/>
                </a:lnTo>
                <a:close/>
                <a:moveTo>
                  <a:pt x="42183" y="324543"/>
                </a:moveTo>
                <a:lnTo>
                  <a:pt x="54132" y="326329"/>
                </a:lnTo>
                <a:lnTo>
                  <a:pt x="28847" y="354452"/>
                </a:lnTo>
                <a:cubicBezTo>
                  <a:pt x="26562" y="357264"/>
                  <a:pt x="24278" y="360520"/>
                  <a:pt x="24278" y="364220"/>
                </a:cubicBezTo>
                <a:cubicBezTo>
                  <a:pt x="34328" y="358004"/>
                  <a:pt x="41637" y="348679"/>
                  <a:pt x="49860" y="340539"/>
                </a:cubicBezTo>
                <a:lnTo>
                  <a:pt x="62202" y="327536"/>
                </a:lnTo>
                <a:lnTo>
                  <a:pt x="70274" y="328742"/>
                </a:lnTo>
                <a:lnTo>
                  <a:pt x="50395" y="349707"/>
                </a:lnTo>
                <a:cubicBezTo>
                  <a:pt x="43547" y="356220"/>
                  <a:pt x="37157" y="363030"/>
                  <a:pt x="30005" y="369099"/>
                </a:cubicBezTo>
                <a:lnTo>
                  <a:pt x="17725" y="379439"/>
                </a:lnTo>
                <a:lnTo>
                  <a:pt x="0" y="373234"/>
                </a:lnTo>
                <a:lnTo>
                  <a:pt x="0" y="371924"/>
                </a:lnTo>
                <a:lnTo>
                  <a:pt x="40656" y="326171"/>
                </a:lnTo>
                <a:close/>
                <a:moveTo>
                  <a:pt x="115893" y="324142"/>
                </a:moveTo>
                <a:lnTo>
                  <a:pt x="71164" y="371311"/>
                </a:lnTo>
                <a:lnTo>
                  <a:pt x="54582" y="389017"/>
                </a:lnTo>
                <a:lnTo>
                  <a:pt x="41720" y="387839"/>
                </a:lnTo>
                <a:lnTo>
                  <a:pt x="39682" y="387126"/>
                </a:lnTo>
                <a:lnTo>
                  <a:pt x="52206" y="375334"/>
                </a:lnTo>
                <a:cubicBezTo>
                  <a:pt x="59055" y="367786"/>
                  <a:pt x="66056" y="360387"/>
                  <a:pt x="72752" y="352839"/>
                </a:cubicBezTo>
                <a:cubicBezTo>
                  <a:pt x="77166" y="347955"/>
                  <a:pt x="81123" y="342775"/>
                  <a:pt x="85689" y="338039"/>
                </a:cubicBezTo>
                <a:cubicBezTo>
                  <a:pt x="85080" y="337669"/>
                  <a:pt x="84433" y="337595"/>
                  <a:pt x="83768" y="337614"/>
                </a:cubicBezTo>
                <a:cubicBezTo>
                  <a:pt x="83102" y="337632"/>
                  <a:pt x="82417" y="337743"/>
                  <a:pt x="81732" y="337743"/>
                </a:cubicBezTo>
                <a:cubicBezTo>
                  <a:pt x="78992" y="340999"/>
                  <a:pt x="76405" y="344403"/>
                  <a:pt x="73209" y="347215"/>
                </a:cubicBezTo>
                <a:cubicBezTo>
                  <a:pt x="63925" y="355947"/>
                  <a:pt x="55706" y="365714"/>
                  <a:pt x="46879" y="374890"/>
                </a:cubicBezTo>
                <a:lnTo>
                  <a:pt x="37896" y="386501"/>
                </a:lnTo>
                <a:lnTo>
                  <a:pt x="29455" y="383546"/>
                </a:lnTo>
                <a:lnTo>
                  <a:pt x="69033" y="340221"/>
                </a:lnTo>
                <a:lnTo>
                  <a:pt x="79238" y="330082"/>
                </a:lnTo>
                <a:lnTo>
                  <a:pt x="89232" y="331576"/>
                </a:lnTo>
                <a:close/>
                <a:moveTo>
                  <a:pt x="29373" y="318194"/>
                </a:moveTo>
                <a:lnTo>
                  <a:pt x="35994" y="321622"/>
                </a:lnTo>
                <a:lnTo>
                  <a:pt x="0" y="364755"/>
                </a:lnTo>
                <a:lnTo>
                  <a:pt x="0" y="353054"/>
                </a:lnTo>
                <a:close/>
                <a:moveTo>
                  <a:pt x="3265" y="304673"/>
                </a:moveTo>
                <a:lnTo>
                  <a:pt x="13061" y="309746"/>
                </a:lnTo>
                <a:lnTo>
                  <a:pt x="0" y="325922"/>
                </a:lnTo>
                <a:lnTo>
                  <a:pt x="0" y="308956"/>
                </a:lnTo>
                <a:close/>
                <a:moveTo>
                  <a:pt x="236927" y="296108"/>
                </a:moveTo>
                <a:lnTo>
                  <a:pt x="231524" y="322435"/>
                </a:lnTo>
                <a:lnTo>
                  <a:pt x="217109" y="336388"/>
                </a:lnTo>
                <a:lnTo>
                  <a:pt x="180594" y="372225"/>
                </a:lnTo>
                <a:lnTo>
                  <a:pt x="154584" y="385066"/>
                </a:lnTo>
                <a:lnTo>
                  <a:pt x="153948" y="385148"/>
                </a:lnTo>
                <a:lnTo>
                  <a:pt x="173114" y="363920"/>
                </a:lnTo>
                <a:cubicBezTo>
                  <a:pt x="180878" y="354891"/>
                  <a:pt x="189250" y="346454"/>
                  <a:pt x="197319" y="337720"/>
                </a:cubicBezTo>
                <a:close/>
                <a:moveTo>
                  <a:pt x="235870" y="249886"/>
                </a:moveTo>
                <a:lnTo>
                  <a:pt x="239561" y="270150"/>
                </a:lnTo>
                <a:lnTo>
                  <a:pt x="191263" y="316984"/>
                </a:lnTo>
                <a:cubicBezTo>
                  <a:pt x="172847" y="336081"/>
                  <a:pt x="154888" y="355475"/>
                  <a:pt x="136777" y="374720"/>
                </a:cubicBezTo>
                <a:lnTo>
                  <a:pt x="124908" y="388866"/>
                </a:lnTo>
                <a:lnTo>
                  <a:pt x="111428" y="390591"/>
                </a:lnTo>
                <a:lnTo>
                  <a:pt x="150474" y="346592"/>
                </a:lnTo>
                <a:cubicBezTo>
                  <a:pt x="165846" y="328531"/>
                  <a:pt x="181370" y="310767"/>
                  <a:pt x="197046" y="292854"/>
                </a:cubicBezTo>
                <a:close/>
                <a:moveTo>
                  <a:pt x="222406" y="225235"/>
                </a:moveTo>
                <a:lnTo>
                  <a:pt x="233054" y="241536"/>
                </a:lnTo>
                <a:lnTo>
                  <a:pt x="204800" y="272117"/>
                </a:lnTo>
                <a:cubicBezTo>
                  <a:pt x="189427" y="288847"/>
                  <a:pt x="173446" y="305281"/>
                  <a:pt x="157769" y="321714"/>
                </a:cubicBezTo>
                <a:cubicBezTo>
                  <a:pt x="145136" y="334743"/>
                  <a:pt x="132350" y="347475"/>
                  <a:pt x="119565" y="360356"/>
                </a:cubicBezTo>
                <a:lnTo>
                  <a:pt x="87045" y="391988"/>
                </a:lnTo>
                <a:lnTo>
                  <a:pt x="64186" y="389896"/>
                </a:lnTo>
                <a:lnTo>
                  <a:pt x="74664" y="380195"/>
                </a:lnTo>
                <a:cubicBezTo>
                  <a:pt x="79078" y="375605"/>
                  <a:pt x="82883" y="370571"/>
                  <a:pt x="86993" y="365982"/>
                </a:cubicBezTo>
                <a:lnTo>
                  <a:pt x="129671" y="320300"/>
                </a:lnTo>
                <a:lnTo>
                  <a:pt x="140503" y="317279"/>
                </a:lnTo>
                <a:cubicBezTo>
                  <a:pt x="146830" y="312514"/>
                  <a:pt x="151575" y="306742"/>
                  <a:pt x="154738" y="299963"/>
                </a:cubicBezTo>
                <a:lnTo>
                  <a:pt x="156425" y="291663"/>
                </a:lnTo>
                <a:lnTo>
                  <a:pt x="159747" y="288107"/>
                </a:lnTo>
                <a:cubicBezTo>
                  <a:pt x="173902" y="273302"/>
                  <a:pt x="188210" y="258645"/>
                  <a:pt x="203126" y="244432"/>
                </a:cubicBezTo>
                <a:cubicBezTo>
                  <a:pt x="207996" y="239694"/>
                  <a:pt x="212258" y="234512"/>
                  <a:pt x="217433" y="229923"/>
                </a:cubicBezTo>
                <a:close/>
                <a:moveTo>
                  <a:pt x="200332" y="205134"/>
                </a:moveTo>
                <a:lnTo>
                  <a:pt x="216917" y="216832"/>
                </a:lnTo>
                <a:lnTo>
                  <a:pt x="219199" y="220325"/>
                </a:lnTo>
                <a:lnTo>
                  <a:pt x="193537" y="244580"/>
                </a:lnTo>
                <a:cubicBezTo>
                  <a:pt x="185774" y="252130"/>
                  <a:pt x="178164" y="259533"/>
                  <a:pt x="170554" y="267232"/>
                </a:cubicBezTo>
                <a:lnTo>
                  <a:pt x="158964" y="279164"/>
                </a:lnTo>
                <a:lnTo>
                  <a:pt x="159483" y="276608"/>
                </a:lnTo>
                <a:lnTo>
                  <a:pt x="154966" y="257451"/>
                </a:lnTo>
                <a:lnTo>
                  <a:pt x="165531" y="245172"/>
                </a:lnTo>
                <a:close/>
                <a:moveTo>
                  <a:pt x="173067" y="192920"/>
                </a:moveTo>
                <a:lnTo>
                  <a:pt x="189001" y="197143"/>
                </a:lnTo>
                <a:lnTo>
                  <a:pt x="189389" y="197417"/>
                </a:lnTo>
                <a:lnTo>
                  <a:pt x="168320" y="221222"/>
                </a:lnTo>
                <a:lnTo>
                  <a:pt x="146976" y="245591"/>
                </a:lnTo>
                <a:lnTo>
                  <a:pt x="141174" y="239588"/>
                </a:lnTo>
                <a:lnTo>
                  <a:pt x="143203" y="236933"/>
                </a:lnTo>
                <a:lnTo>
                  <a:pt x="140631" y="239027"/>
                </a:lnTo>
                <a:lnTo>
                  <a:pt x="136929" y="235196"/>
                </a:lnTo>
                <a:lnTo>
                  <a:pt x="131726" y="233136"/>
                </a:lnTo>
                <a:close/>
                <a:moveTo>
                  <a:pt x="39686" y="159522"/>
                </a:moveTo>
                <a:lnTo>
                  <a:pt x="63037" y="159522"/>
                </a:lnTo>
                <a:lnTo>
                  <a:pt x="43513" y="178137"/>
                </a:lnTo>
                <a:lnTo>
                  <a:pt x="39686" y="181790"/>
                </a:lnTo>
                <a:close/>
                <a:moveTo>
                  <a:pt x="88927" y="157797"/>
                </a:moveTo>
                <a:lnTo>
                  <a:pt x="54471" y="193982"/>
                </a:lnTo>
                <a:lnTo>
                  <a:pt x="39686" y="209181"/>
                </a:lnTo>
                <a:lnTo>
                  <a:pt x="39686" y="190731"/>
                </a:lnTo>
                <a:lnTo>
                  <a:pt x="57363" y="173103"/>
                </a:lnTo>
                <a:lnTo>
                  <a:pt x="69911" y="159522"/>
                </a:lnTo>
                <a:lnTo>
                  <a:pt x="70991" y="159522"/>
                </a:lnTo>
                <a:close/>
                <a:moveTo>
                  <a:pt x="114638" y="152248"/>
                </a:moveTo>
                <a:lnTo>
                  <a:pt x="83226" y="184611"/>
                </a:lnTo>
                <a:lnTo>
                  <a:pt x="48436" y="220899"/>
                </a:lnTo>
                <a:lnTo>
                  <a:pt x="39686" y="220899"/>
                </a:lnTo>
                <a:lnTo>
                  <a:pt x="39686" y="219482"/>
                </a:lnTo>
                <a:lnTo>
                  <a:pt x="59941" y="198527"/>
                </a:lnTo>
                <a:lnTo>
                  <a:pt x="98752" y="156852"/>
                </a:lnTo>
                <a:lnTo>
                  <a:pt x="104638" y="156286"/>
                </a:lnTo>
                <a:close/>
                <a:moveTo>
                  <a:pt x="227769" y="101010"/>
                </a:moveTo>
                <a:lnTo>
                  <a:pt x="225919" y="114265"/>
                </a:lnTo>
                <a:lnTo>
                  <a:pt x="157071" y="184814"/>
                </a:lnTo>
                <a:lnTo>
                  <a:pt x="153074" y="186390"/>
                </a:lnTo>
                <a:lnTo>
                  <a:pt x="153074" y="187622"/>
                </a:lnTo>
                <a:lnTo>
                  <a:pt x="154073" y="187887"/>
                </a:lnTo>
                <a:lnTo>
                  <a:pt x="120997" y="221780"/>
                </a:lnTo>
                <a:lnTo>
                  <a:pt x="116407" y="227071"/>
                </a:lnTo>
                <a:lnTo>
                  <a:pt x="109845" y="224473"/>
                </a:lnTo>
                <a:lnTo>
                  <a:pt x="108456" y="224336"/>
                </a:lnTo>
                <a:lnTo>
                  <a:pt x="109737" y="222817"/>
                </a:lnTo>
                <a:cubicBezTo>
                  <a:pt x="127235" y="204310"/>
                  <a:pt x="144734" y="185804"/>
                  <a:pt x="162385" y="167445"/>
                </a:cubicBezTo>
                <a:cubicBezTo>
                  <a:pt x="178666" y="150716"/>
                  <a:pt x="195100" y="134134"/>
                  <a:pt x="211381" y="117404"/>
                </a:cubicBezTo>
                <a:close/>
                <a:moveTo>
                  <a:pt x="225835" y="77430"/>
                </a:moveTo>
                <a:lnTo>
                  <a:pt x="227528" y="85357"/>
                </a:lnTo>
                <a:lnTo>
                  <a:pt x="224105" y="88386"/>
                </a:lnTo>
                <a:cubicBezTo>
                  <a:pt x="216040" y="94753"/>
                  <a:pt x="208735" y="102007"/>
                  <a:pt x="201127" y="108669"/>
                </a:cubicBezTo>
                <a:cubicBezTo>
                  <a:pt x="192757" y="115776"/>
                  <a:pt x="184996" y="123326"/>
                  <a:pt x="176930" y="130729"/>
                </a:cubicBezTo>
                <a:cubicBezTo>
                  <a:pt x="166582" y="140352"/>
                  <a:pt x="156234" y="150124"/>
                  <a:pt x="146190" y="160043"/>
                </a:cubicBezTo>
                <a:cubicBezTo>
                  <a:pt x="139190" y="166853"/>
                  <a:pt x="132038" y="173516"/>
                  <a:pt x="125190" y="180474"/>
                </a:cubicBezTo>
                <a:lnTo>
                  <a:pt x="84707" y="221988"/>
                </a:lnTo>
                <a:lnTo>
                  <a:pt x="75796" y="221106"/>
                </a:lnTo>
                <a:lnTo>
                  <a:pt x="105711" y="189357"/>
                </a:lnTo>
                <a:cubicBezTo>
                  <a:pt x="138886" y="155898"/>
                  <a:pt x="173887" y="124215"/>
                  <a:pt x="208735" y="92384"/>
                </a:cubicBezTo>
                <a:close/>
                <a:moveTo>
                  <a:pt x="221064" y="55092"/>
                </a:moveTo>
                <a:lnTo>
                  <a:pt x="222354" y="61132"/>
                </a:lnTo>
                <a:lnTo>
                  <a:pt x="215477" y="67511"/>
                </a:lnTo>
                <a:cubicBezTo>
                  <a:pt x="207106" y="75654"/>
                  <a:pt x="198279" y="83501"/>
                  <a:pt x="189909" y="91792"/>
                </a:cubicBezTo>
                <a:cubicBezTo>
                  <a:pt x="181691" y="100378"/>
                  <a:pt x="173320" y="108669"/>
                  <a:pt x="164798" y="117108"/>
                </a:cubicBezTo>
                <a:lnTo>
                  <a:pt x="68867" y="220899"/>
                </a:lnTo>
                <a:lnTo>
                  <a:pt x="59308" y="220899"/>
                </a:lnTo>
                <a:lnTo>
                  <a:pt x="93116" y="182251"/>
                </a:lnTo>
                <a:close/>
                <a:moveTo>
                  <a:pt x="213311" y="44159"/>
                </a:moveTo>
                <a:lnTo>
                  <a:pt x="216808" y="48282"/>
                </a:lnTo>
                <a:lnTo>
                  <a:pt x="196456" y="67952"/>
                </a:lnTo>
                <a:lnTo>
                  <a:pt x="145121" y="120842"/>
                </a:lnTo>
                <a:lnTo>
                  <a:pt x="147898" y="107757"/>
                </a:lnTo>
                <a:lnTo>
                  <a:pt x="147659" y="107162"/>
                </a:lnTo>
                <a:lnTo>
                  <a:pt x="159778" y="95044"/>
                </a:lnTo>
                <a:close/>
                <a:moveTo>
                  <a:pt x="190971" y="20786"/>
                </a:moveTo>
                <a:lnTo>
                  <a:pt x="195225" y="22839"/>
                </a:lnTo>
                <a:lnTo>
                  <a:pt x="206780" y="36461"/>
                </a:lnTo>
                <a:lnTo>
                  <a:pt x="164816" y="78629"/>
                </a:lnTo>
                <a:lnTo>
                  <a:pt x="144583" y="99519"/>
                </a:lnTo>
                <a:lnTo>
                  <a:pt x="135575" y="77129"/>
                </a:lnTo>
                <a:lnTo>
                  <a:pt x="152336" y="59971"/>
                </a:lnTo>
                <a:cubicBezTo>
                  <a:pt x="157815" y="54641"/>
                  <a:pt x="163142" y="49162"/>
                  <a:pt x="168621" y="43831"/>
                </a:cubicBezTo>
                <a:cubicBezTo>
                  <a:pt x="173644" y="38648"/>
                  <a:pt x="178514" y="33318"/>
                  <a:pt x="183537" y="28135"/>
                </a:cubicBezTo>
                <a:close/>
                <a:moveTo>
                  <a:pt x="173173" y="12198"/>
                </a:moveTo>
                <a:lnTo>
                  <a:pt x="180817" y="15886"/>
                </a:lnTo>
                <a:lnTo>
                  <a:pt x="157510" y="39537"/>
                </a:lnTo>
                <a:cubicBezTo>
                  <a:pt x="151727" y="45904"/>
                  <a:pt x="145334" y="51827"/>
                  <a:pt x="139703" y="58343"/>
                </a:cubicBezTo>
                <a:lnTo>
                  <a:pt x="129182" y="70051"/>
                </a:lnTo>
                <a:lnTo>
                  <a:pt x="120936" y="67774"/>
                </a:lnTo>
                <a:lnTo>
                  <a:pt x="132550" y="54937"/>
                </a:lnTo>
                <a:cubicBezTo>
                  <a:pt x="145030" y="41018"/>
                  <a:pt x="158271" y="27839"/>
                  <a:pt x="171056" y="14215"/>
                </a:cubicBezTo>
                <a:close/>
                <a:moveTo>
                  <a:pt x="41651" y="8507"/>
                </a:moveTo>
                <a:lnTo>
                  <a:pt x="14297" y="44679"/>
                </a:lnTo>
                <a:lnTo>
                  <a:pt x="14297" y="21164"/>
                </a:lnTo>
                <a:lnTo>
                  <a:pt x="18208" y="16882"/>
                </a:lnTo>
                <a:close/>
                <a:moveTo>
                  <a:pt x="75950" y="1021"/>
                </a:moveTo>
                <a:lnTo>
                  <a:pt x="63000" y="15694"/>
                </a:lnTo>
                <a:cubicBezTo>
                  <a:pt x="47780" y="33906"/>
                  <a:pt x="31950" y="51377"/>
                  <a:pt x="16578" y="69440"/>
                </a:cubicBezTo>
                <a:lnTo>
                  <a:pt x="14297" y="72140"/>
                </a:lnTo>
                <a:lnTo>
                  <a:pt x="14297" y="46268"/>
                </a:lnTo>
                <a:lnTo>
                  <a:pt x="40474" y="19692"/>
                </a:lnTo>
                <a:lnTo>
                  <a:pt x="55765" y="3465"/>
                </a:lnTo>
                <a:lnTo>
                  <a:pt x="57249" y="2935"/>
                </a:lnTo>
                <a:close/>
                <a:moveTo>
                  <a:pt x="104857" y="0"/>
                </a:moveTo>
                <a:cubicBezTo>
                  <a:pt x="118555" y="0"/>
                  <a:pt x="118555" y="0"/>
                  <a:pt x="118555" y="0"/>
                </a:cubicBezTo>
                <a:cubicBezTo>
                  <a:pt x="113228" y="7107"/>
                  <a:pt x="107292" y="13918"/>
                  <a:pt x="102117" y="21173"/>
                </a:cubicBezTo>
                <a:cubicBezTo>
                  <a:pt x="100747" y="22801"/>
                  <a:pt x="100747" y="24874"/>
                  <a:pt x="100138" y="26799"/>
                </a:cubicBezTo>
                <a:cubicBezTo>
                  <a:pt x="103943" y="24874"/>
                  <a:pt x="107292" y="22061"/>
                  <a:pt x="110488" y="19248"/>
                </a:cubicBezTo>
                <a:lnTo>
                  <a:pt x="131511" y="913"/>
                </a:lnTo>
                <a:lnTo>
                  <a:pt x="142015" y="2250"/>
                </a:lnTo>
                <a:lnTo>
                  <a:pt x="124034" y="20136"/>
                </a:lnTo>
                <a:lnTo>
                  <a:pt x="87698" y="59165"/>
                </a:lnTo>
                <a:lnTo>
                  <a:pt x="59830" y="63787"/>
                </a:lnTo>
                <a:lnTo>
                  <a:pt x="64972" y="56264"/>
                </a:lnTo>
                <a:cubicBezTo>
                  <a:pt x="65735" y="54934"/>
                  <a:pt x="66956" y="53752"/>
                  <a:pt x="67414" y="52274"/>
                </a:cubicBezTo>
                <a:cubicBezTo>
                  <a:pt x="65125" y="53013"/>
                  <a:pt x="64210" y="55525"/>
                  <a:pt x="61921" y="56116"/>
                </a:cubicBezTo>
                <a:cubicBezTo>
                  <a:pt x="59022" y="58923"/>
                  <a:pt x="56276" y="61731"/>
                  <a:pt x="53682" y="64686"/>
                </a:cubicBezTo>
                <a:lnTo>
                  <a:pt x="53554" y="64827"/>
                </a:lnTo>
                <a:lnTo>
                  <a:pt x="51087" y="65237"/>
                </a:lnTo>
                <a:lnTo>
                  <a:pt x="34769" y="73600"/>
                </a:lnTo>
                <a:lnTo>
                  <a:pt x="35756" y="72549"/>
                </a:lnTo>
                <a:cubicBezTo>
                  <a:pt x="51889" y="55522"/>
                  <a:pt x="68327" y="38792"/>
                  <a:pt x="84461" y="21617"/>
                </a:cubicBezTo>
                <a:cubicBezTo>
                  <a:pt x="91310" y="14510"/>
                  <a:pt x="98007" y="7255"/>
                  <a:pt x="104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4000" b="1" dirty="0">
              <a:solidFill>
                <a:schemeClr val="accent5"/>
              </a:solidFill>
              <a:latin typeface="微软雅黑"/>
              <a:ea typeface="微软雅黑"/>
            </a:endParaRPr>
          </a:p>
        </p:txBody>
      </p:sp>
      <p:sp>
        <p:nvSpPr>
          <p:cNvPr id="12" name="PA_任意多边形 11"/>
          <p:cNvSpPr/>
          <p:nvPr>
            <p:custDataLst>
              <p:tags r:id="rId10"/>
            </p:custDataLst>
          </p:nvPr>
        </p:nvSpPr>
        <p:spPr>
          <a:xfrm>
            <a:off x="7871475" y="1952966"/>
            <a:ext cx="1046456" cy="1392570"/>
          </a:xfrm>
          <a:custGeom>
            <a:avLst/>
            <a:gdLst/>
            <a:ahLst/>
            <a:cxnLst/>
            <a:rect l="l" t="t" r="r" b="b"/>
            <a:pathLst>
              <a:path w="286923" h="381823">
                <a:moveTo>
                  <a:pt x="240581" y="362559"/>
                </a:moveTo>
                <a:lnTo>
                  <a:pt x="240581" y="372252"/>
                </a:lnTo>
                <a:lnTo>
                  <a:pt x="231418" y="381823"/>
                </a:lnTo>
                <a:lnTo>
                  <a:pt x="222183" y="381823"/>
                </a:lnTo>
                <a:close/>
                <a:moveTo>
                  <a:pt x="240581" y="335489"/>
                </a:moveTo>
                <a:lnTo>
                  <a:pt x="240581" y="353393"/>
                </a:lnTo>
                <a:lnTo>
                  <a:pt x="213503" y="379969"/>
                </a:lnTo>
                <a:lnTo>
                  <a:pt x="211838" y="381823"/>
                </a:lnTo>
                <a:lnTo>
                  <a:pt x="198239" y="381823"/>
                </a:lnTo>
                <a:lnTo>
                  <a:pt x="218222" y="359691"/>
                </a:lnTo>
                <a:close/>
                <a:moveTo>
                  <a:pt x="286923" y="286744"/>
                </a:moveTo>
                <a:lnTo>
                  <a:pt x="286923" y="298507"/>
                </a:lnTo>
                <a:lnTo>
                  <a:pt x="275726" y="298507"/>
                </a:lnTo>
                <a:close/>
                <a:moveTo>
                  <a:pt x="284897" y="241320"/>
                </a:moveTo>
                <a:lnTo>
                  <a:pt x="286923" y="241320"/>
                </a:lnTo>
                <a:lnTo>
                  <a:pt x="286923" y="263735"/>
                </a:lnTo>
                <a:lnTo>
                  <a:pt x="251064" y="298507"/>
                </a:lnTo>
                <a:lnTo>
                  <a:pt x="240581" y="298507"/>
                </a:lnTo>
                <a:lnTo>
                  <a:pt x="240581" y="308672"/>
                </a:lnTo>
                <a:lnTo>
                  <a:pt x="236371" y="312755"/>
                </a:lnTo>
                <a:cubicBezTo>
                  <a:pt x="217955" y="331852"/>
                  <a:pt x="199996" y="351246"/>
                  <a:pt x="181885" y="370491"/>
                </a:cubicBezTo>
                <a:lnTo>
                  <a:pt x="172377" y="381823"/>
                </a:lnTo>
                <a:lnTo>
                  <a:pt x="167865" y="381823"/>
                </a:lnTo>
                <a:lnTo>
                  <a:pt x="167865" y="373597"/>
                </a:lnTo>
                <a:lnTo>
                  <a:pt x="195582" y="342363"/>
                </a:lnTo>
                <a:cubicBezTo>
                  <a:pt x="210954" y="324302"/>
                  <a:pt x="226478" y="306538"/>
                  <a:pt x="242154" y="288625"/>
                </a:cubicBezTo>
                <a:close/>
                <a:moveTo>
                  <a:pt x="247124" y="241320"/>
                </a:moveTo>
                <a:lnTo>
                  <a:pt x="274454" y="241320"/>
                </a:lnTo>
                <a:lnTo>
                  <a:pt x="249908" y="267888"/>
                </a:lnTo>
                <a:cubicBezTo>
                  <a:pt x="234535" y="284618"/>
                  <a:pt x="218554" y="301052"/>
                  <a:pt x="202877" y="317485"/>
                </a:cubicBezTo>
                <a:lnTo>
                  <a:pt x="167865" y="352899"/>
                </a:lnTo>
                <a:lnTo>
                  <a:pt x="167865" y="323472"/>
                </a:lnTo>
                <a:lnTo>
                  <a:pt x="204855" y="283878"/>
                </a:lnTo>
                <a:close/>
                <a:moveTo>
                  <a:pt x="135691" y="241320"/>
                </a:moveTo>
                <a:lnTo>
                  <a:pt x="145488" y="241320"/>
                </a:lnTo>
                <a:lnTo>
                  <a:pt x="121673" y="268777"/>
                </a:lnTo>
                <a:lnTo>
                  <a:pt x="96863" y="298507"/>
                </a:lnTo>
                <a:lnTo>
                  <a:pt x="87505" y="298507"/>
                </a:lnTo>
                <a:close/>
                <a:moveTo>
                  <a:pt x="97960" y="241320"/>
                </a:moveTo>
                <a:lnTo>
                  <a:pt x="110006" y="241320"/>
                </a:lnTo>
                <a:lnTo>
                  <a:pt x="63830" y="298507"/>
                </a:lnTo>
                <a:lnTo>
                  <a:pt x="49849" y="298507"/>
                </a:lnTo>
                <a:lnTo>
                  <a:pt x="51294" y="296610"/>
                </a:lnTo>
                <a:cubicBezTo>
                  <a:pt x="57990" y="287875"/>
                  <a:pt x="65143" y="279436"/>
                  <a:pt x="72295" y="270998"/>
                </a:cubicBezTo>
                <a:close/>
                <a:moveTo>
                  <a:pt x="82853" y="241320"/>
                </a:moveTo>
                <a:lnTo>
                  <a:pt x="91906" y="241320"/>
                </a:lnTo>
                <a:lnTo>
                  <a:pt x="75370" y="260782"/>
                </a:lnTo>
                <a:cubicBezTo>
                  <a:pt x="67456" y="269221"/>
                  <a:pt x="60303" y="278252"/>
                  <a:pt x="52846" y="286987"/>
                </a:cubicBezTo>
                <a:lnTo>
                  <a:pt x="42814" y="298507"/>
                </a:lnTo>
                <a:lnTo>
                  <a:pt x="32828" y="298507"/>
                </a:lnTo>
                <a:close/>
                <a:moveTo>
                  <a:pt x="83039" y="217070"/>
                </a:moveTo>
                <a:lnTo>
                  <a:pt x="67294" y="241320"/>
                </a:lnTo>
                <a:lnTo>
                  <a:pt x="68659" y="241320"/>
                </a:lnTo>
                <a:lnTo>
                  <a:pt x="61674" y="248186"/>
                </a:lnTo>
                <a:cubicBezTo>
                  <a:pt x="45237" y="264471"/>
                  <a:pt x="28344" y="280460"/>
                  <a:pt x="12060" y="296893"/>
                </a:cubicBezTo>
                <a:lnTo>
                  <a:pt x="10563" y="298507"/>
                </a:lnTo>
                <a:lnTo>
                  <a:pt x="974" y="298507"/>
                </a:lnTo>
                <a:lnTo>
                  <a:pt x="7950" y="291267"/>
                </a:lnTo>
                <a:cubicBezTo>
                  <a:pt x="26213" y="273354"/>
                  <a:pt x="44476" y="255292"/>
                  <a:pt x="62740" y="237379"/>
                </a:cubicBezTo>
                <a:cubicBezTo>
                  <a:pt x="68066" y="232049"/>
                  <a:pt x="73697" y="227016"/>
                  <a:pt x="78720" y="221538"/>
                </a:cubicBezTo>
                <a:close/>
                <a:moveTo>
                  <a:pt x="240581" y="206495"/>
                </a:moveTo>
                <a:lnTo>
                  <a:pt x="240581" y="238521"/>
                </a:lnTo>
                <a:lnTo>
                  <a:pt x="238645" y="240351"/>
                </a:lnTo>
                <a:cubicBezTo>
                  <a:pt x="230883" y="247901"/>
                  <a:pt x="223272" y="255304"/>
                  <a:pt x="215662" y="263003"/>
                </a:cubicBezTo>
                <a:cubicBezTo>
                  <a:pt x="207138" y="272182"/>
                  <a:pt x="198006" y="280621"/>
                  <a:pt x="189635" y="289800"/>
                </a:cubicBezTo>
                <a:lnTo>
                  <a:pt x="167865" y="312689"/>
                </a:lnTo>
                <a:lnTo>
                  <a:pt x="167865" y="298507"/>
                </a:lnTo>
                <a:lnTo>
                  <a:pt x="152532" y="298507"/>
                </a:lnTo>
                <a:lnTo>
                  <a:pt x="160411" y="290984"/>
                </a:lnTo>
                <a:cubicBezTo>
                  <a:pt x="172740" y="278252"/>
                  <a:pt x="186134" y="266556"/>
                  <a:pt x="198919" y="254564"/>
                </a:cubicBezTo>
                <a:cubicBezTo>
                  <a:pt x="203333" y="250270"/>
                  <a:pt x="206834" y="245384"/>
                  <a:pt x="210639" y="240943"/>
                </a:cubicBezTo>
                <a:close/>
                <a:moveTo>
                  <a:pt x="240581" y="166894"/>
                </a:moveTo>
                <a:lnTo>
                  <a:pt x="240581" y="186315"/>
                </a:lnTo>
                <a:lnTo>
                  <a:pt x="213428" y="216993"/>
                </a:lnTo>
                <a:cubicBezTo>
                  <a:pt x="197603" y="234904"/>
                  <a:pt x="182235" y="253259"/>
                  <a:pt x="166106" y="271022"/>
                </a:cubicBezTo>
                <a:lnTo>
                  <a:pt x="140043" y="298507"/>
                </a:lnTo>
                <a:lnTo>
                  <a:pt x="130574" y="298507"/>
                </a:lnTo>
                <a:lnTo>
                  <a:pt x="140954" y="287319"/>
                </a:lnTo>
                <a:cubicBezTo>
                  <a:pt x="149177" y="278438"/>
                  <a:pt x="157247" y="269410"/>
                  <a:pt x="165318" y="260233"/>
                </a:cubicBezTo>
                <a:cubicBezTo>
                  <a:pt x="171713" y="252833"/>
                  <a:pt x="177804" y="245136"/>
                  <a:pt x="184352" y="237884"/>
                </a:cubicBezTo>
                <a:cubicBezTo>
                  <a:pt x="185265" y="235960"/>
                  <a:pt x="186483" y="234036"/>
                  <a:pt x="188311" y="232704"/>
                </a:cubicBezTo>
                <a:cubicBezTo>
                  <a:pt x="181763" y="236108"/>
                  <a:pt x="176433" y="241436"/>
                  <a:pt x="171409" y="246468"/>
                </a:cubicBezTo>
                <a:cubicBezTo>
                  <a:pt x="164100" y="253721"/>
                  <a:pt x="156486" y="260529"/>
                  <a:pt x="149634" y="268226"/>
                </a:cubicBezTo>
                <a:cubicBezTo>
                  <a:pt x="140650" y="277550"/>
                  <a:pt x="131361" y="286727"/>
                  <a:pt x="122529" y="296199"/>
                </a:cubicBezTo>
                <a:lnTo>
                  <a:pt x="120454" y="298507"/>
                </a:lnTo>
                <a:lnTo>
                  <a:pt x="107735" y="298507"/>
                </a:lnTo>
                <a:lnTo>
                  <a:pt x="133087" y="271466"/>
                </a:lnTo>
                <a:lnTo>
                  <a:pt x="164075" y="241320"/>
                </a:lnTo>
                <a:lnTo>
                  <a:pt x="167865" y="241320"/>
                </a:lnTo>
                <a:lnTo>
                  <a:pt x="167865" y="237633"/>
                </a:lnTo>
                <a:close/>
                <a:moveTo>
                  <a:pt x="240581" y="129423"/>
                </a:moveTo>
                <a:lnTo>
                  <a:pt x="240581" y="141234"/>
                </a:lnTo>
                <a:lnTo>
                  <a:pt x="167865" y="215748"/>
                </a:lnTo>
                <a:lnTo>
                  <a:pt x="167865" y="204894"/>
                </a:lnTo>
                <a:lnTo>
                  <a:pt x="207493" y="163216"/>
                </a:lnTo>
                <a:close/>
                <a:moveTo>
                  <a:pt x="140861" y="128009"/>
                </a:moveTo>
                <a:lnTo>
                  <a:pt x="103335" y="185808"/>
                </a:lnTo>
                <a:lnTo>
                  <a:pt x="99579" y="189753"/>
                </a:lnTo>
                <a:cubicBezTo>
                  <a:pt x="76445" y="213889"/>
                  <a:pt x="53463" y="238026"/>
                  <a:pt x="29719" y="261570"/>
                </a:cubicBezTo>
                <a:lnTo>
                  <a:pt x="0" y="289588"/>
                </a:lnTo>
                <a:lnTo>
                  <a:pt x="0" y="269045"/>
                </a:lnTo>
                <a:lnTo>
                  <a:pt x="8868" y="260238"/>
                </a:lnTo>
                <a:cubicBezTo>
                  <a:pt x="15108" y="254315"/>
                  <a:pt x="21957" y="248836"/>
                  <a:pt x="27893" y="242765"/>
                </a:cubicBezTo>
                <a:cubicBezTo>
                  <a:pt x="38243" y="231955"/>
                  <a:pt x="49201" y="221886"/>
                  <a:pt x="59855" y="211372"/>
                </a:cubicBezTo>
                <a:cubicBezTo>
                  <a:pt x="74314" y="197453"/>
                  <a:pt x="88469" y="183237"/>
                  <a:pt x="102471" y="168874"/>
                </a:cubicBezTo>
                <a:cubicBezTo>
                  <a:pt x="110842" y="159397"/>
                  <a:pt x="119670" y="150512"/>
                  <a:pt x="128193" y="141035"/>
                </a:cubicBezTo>
                <a:cubicBezTo>
                  <a:pt x="130324" y="138666"/>
                  <a:pt x="132759" y="136445"/>
                  <a:pt x="135042" y="134224"/>
                </a:cubicBezTo>
                <a:close/>
                <a:moveTo>
                  <a:pt x="240581" y="100638"/>
                </a:moveTo>
                <a:lnTo>
                  <a:pt x="240581" y="109595"/>
                </a:lnTo>
                <a:lnTo>
                  <a:pt x="222038" y="126500"/>
                </a:lnTo>
                <a:cubicBezTo>
                  <a:pt x="211690" y="136123"/>
                  <a:pt x="201342" y="145895"/>
                  <a:pt x="191298" y="155814"/>
                </a:cubicBezTo>
                <a:cubicBezTo>
                  <a:pt x="184298" y="162624"/>
                  <a:pt x="177146" y="169287"/>
                  <a:pt x="170298" y="176245"/>
                </a:cubicBezTo>
                <a:lnTo>
                  <a:pt x="167865" y="178740"/>
                </a:lnTo>
                <a:lnTo>
                  <a:pt x="167865" y="169084"/>
                </a:lnTo>
                <a:close/>
                <a:moveTo>
                  <a:pt x="240581" y="76296"/>
                </a:moveTo>
                <a:lnTo>
                  <a:pt x="240581" y="82279"/>
                </a:lnTo>
                <a:lnTo>
                  <a:pt x="235017" y="87563"/>
                </a:lnTo>
                <a:cubicBezTo>
                  <a:pt x="226799" y="96149"/>
                  <a:pt x="218428" y="104440"/>
                  <a:pt x="209906" y="112879"/>
                </a:cubicBezTo>
                <a:lnTo>
                  <a:pt x="167865" y="158365"/>
                </a:lnTo>
                <a:lnTo>
                  <a:pt x="167865" y="148564"/>
                </a:lnTo>
                <a:close/>
                <a:moveTo>
                  <a:pt x="240581" y="56886"/>
                </a:moveTo>
                <a:lnTo>
                  <a:pt x="240581" y="64736"/>
                </a:lnTo>
                <a:lnTo>
                  <a:pt x="167865" y="139654"/>
                </a:lnTo>
                <a:lnTo>
                  <a:pt x="167865" y="127947"/>
                </a:lnTo>
                <a:lnTo>
                  <a:pt x="172165" y="123533"/>
                </a:lnTo>
                <a:cubicBezTo>
                  <a:pt x="182818" y="112430"/>
                  <a:pt x="193776" y="101474"/>
                  <a:pt x="204886" y="90815"/>
                </a:cubicBezTo>
                <a:close/>
                <a:moveTo>
                  <a:pt x="240581" y="12106"/>
                </a:moveTo>
                <a:lnTo>
                  <a:pt x="240581" y="43594"/>
                </a:lnTo>
                <a:lnTo>
                  <a:pt x="209924" y="74400"/>
                </a:lnTo>
                <a:cubicBezTo>
                  <a:pt x="200031" y="84618"/>
                  <a:pt x="189986" y="94835"/>
                  <a:pt x="180093" y="105200"/>
                </a:cubicBezTo>
                <a:lnTo>
                  <a:pt x="167865" y="118042"/>
                </a:lnTo>
                <a:lnTo>
                  <a:pt x="167865" y="116100"/>
                </a:lnTo>
                <a:lnTo>
                  <a:pt x="168704" y="84832"/>
                </a:lnTo>
                <a:lnTo>
                  <a:pt x="179941" y="73660"/>
                </a:lnTo>
                <a:cubicBezTo>
                  <a:pt x="186029" y="67885"/>
                  <a:pt x="191508" y="61666"/>
                  <a:pt x="197444" y="55742"/>
                </a:cubicBezTo>
                <a:cubicBezTo>
                  <a:pt x="202923" y="50412"/>
                  <a:pt x="208250" y="44933"/>
                  <a:pt x="213729" y="39602"/>
                </a:cubicBezTo>
                <a:cubicBezTo>
                  <a:pt x="218752" y="34419"/>
                  <a:pt x="223622" y="29089"/>
                  <a:pt x="228645" y="23906"/>
                </a:cubicBezTo>
                <a:close/>
                <a:moveTo>
                  <a:pt x="226643" y="0"/>
                </a:moveTo>
                <a:lnTo>
                  <a:pt x="237414" y="0"/>
                </a:lnTo>
                <a:lnTo>
                  <a:pt x="202618" y="35308"/>
                </a:lnTo>
                <a:cubicBezTo>
                  <a:pt x="196835" y="41675"/>
                  <a:pt x="190442" y="47598"/>
                  <a:pt x="184811" y="54114"/>
                </a:cubicBezTo>
                <a:cubicBezTo>
                  <a:pt x="170656" y="69662"/>
                  <a:pt x="156502" y="85358"/>
                  <a:pt x="142500" y="101202"/>
                </a:cubicBezTo>
                <a:cubicBezTo>
                  <a:pt x="128041" y="117343"/>
                  <a:pt x="113429" y="133335"/>
                  <a:pt x="99427" y="149920"/>
                </a:cubicBezTo>
                <a:cubicBezTo>
                  <a:pt x="98362" y="150956"/>
                  <a:pt x="98818" y="152585"/>
                  <a:pt x="98818" y="153918"/>
                </a:cubicBezTo>
                <a:cubicBezTo>
                  <a:pt x="99579" y="152585"/>
                  <a:pt x="100188" y="151104"/>
                  <a:pt x="101406" y="150068"/>
                </a:cubicBezTo>
                <a:cubicBezTo>
                  <a:pt x="119822" y="135260"/>
                  <a:pt x="135803" y="117935"/>
                  <a:pt x="152240" y="101202"/>
                </a:cubicBezTo>
                <a:lnTo>
                  <a:pt x="162865" y="90638"/>
                </a:lnTo>
                <a:lnTo>
                  <a:pt x="162442" y="91697"/>
                </a:lnTo>
                <a:cubicBezTo>
                  <a:pt x="160306" y="96955"/>
                  <a:pt x="157183" y="102789"/>
                  <a:pt x="153075" y="109198"/>
                </a:cubicBezTo>
                <a:lnTo>
                  <a:pt x="147907" y="117157"/>
                </a:lnTo>
                <a:lnTo>
                  <a:pt x="144326" y="120156"/>
                </a:lnTo>
                <a:cubicBezTo>
                  <a:pt x="138542" y="125043"/>
                  <a:pt x="132911" y="130077"/>
                  <a:pt x="128041" y="135704"/>
                </a:cubicBezTo>
                <a:cubicBezTo>
                  <a:pt x="122409" y="141035"/>
                  <a:pt x="117234" y="146810"/>
                  <a:pt x="111451" y="152141"/>
                </a:cubicBezTo>
                <a:cubicBezTo>
                  <a:pt x="103689" y="159249"/>
                  <a:pt x="96079" y="166504"/>
                  <a:pt x="88621" y="173908"/>
                </a:cubicBezTo>
                <a:cubicBezTo>
                  <a:pt x="80706" y="181757"/>
                  <a:pt x="72335" y="189160"/>
                  <a:pt x="64421" y="197008"/>
                </a:cubicBezTo>
                <a:cubicBezTo>
                  <a:pt x="59398" y="201747"/>
                  <a:pt x="54376" y="206782"/>
                  <a:pt x="49049" y="211076"/>
                </a:cubicBezTo>
                <a:cubicBezTo>
                  <a:pt x="44787" y="214630"/>
                  <a:pt x="40830" y="218480"/>
                  <a:pt x="36721" y="222182"/>
                </a:cubicBezTo>
                <a:lnTo>
                  <a:pt x="0" y="254751"/>
                </a:lnTo>
                <a:lnTo>
                  <a:pt x="0" y="247729"/>
                </a:lnTo>
                <a:lnTo>
                  <a:pt x="15313" y="224197"/>
                </a:lnTo>
                <a:lnTo>
                  <a:pt x="89991" y="148439"/>
                </a:lnTo>
                <a:cubicBezTo>
                  <a:pt x="105515" y="131854"/>
                  <a:pt x="120126" y="114529"/>
                  <a:pt x="135194" y="97648"/>
                </a:cubicBezTo>
                <a:cubicBezTo>
                  <a:pt x="149196" y="81952"/>
                  <a:pt x="163351" y="66256"/>
                  <a:pt x="177658" y="50708"/>
                </a:cubicBezTo>
                <a:cubicBezTo>
                  <a:pt x="190138" y="36789"/>
                  <a:pt x="203379" y="23610"/>
                  <a:pt x="216164" y="9986"/>
                </a:cubicBezTo>
                <a:close/>
                <a:moveTo>
                  <a:pt x="172817" y="0"/>
                </a:moveTo>
                <a:lnTo>
                  <a:pt x="185134" y="0"/>
                </a:lnTo>
                <a:lnTo>
                  <a:pt x="169142" y="15907"/>
                </a:lnTo>
                <a:cubicBezTo>
                  <a:pt x="154074" y="31157"/>
                  <a:pt x="139615" y="47000"/>
                  <a:pt x="125307" y="62990"/>
                </a:cubicBezTo>
                <a:lnTo>
                  <a:pt x="104517" y="87119"/>
                </a:lnTo>
                <a:lnTo>
                  <a:pt x="147675" y="20798"/>
                </a:lnTo>
                <a:lnTo>
                  <a:pt x="155596" y="1501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4000" b="1" dirty="0">
              <a:solidFill>
                <a:schemeClr val="accent5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469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 autoUpdateAnimBg="0"/>
      <p:bldP spid="5" grpId="0" animBg="1" autoUpdateAnimBg="0"/>
      <p:bldP spid="6" grpId="0" animBg="1" autoUpdateAnimBg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3_2"/>
          <p:cNvGrpSpPr/>
          <p:nvPr>
            <p:custDataLst>
              <p:tags r:id="rId1"/>
            </p:custDataLst>
          </p:nvPr>
        </p:nvGrpSpPr>
        <p:grpSpPr>
          <a:xfrm>
            <a:off x="2520569" y="1897236"/>
            <a:ext cx="2080614" cy="2331830"/>
            <a:chOff x="5433740" y="2675107"/>
            <a:chExt cx="1345348" cy="1507788"/>
          </a:xfrm>
        </p:grpSpPr>
        <p:sp>
          <p:nvSpPr>
            <p:cNvPr id="51" name="Freeform 48"/>
            <p:cNvSpPr>
              <a:spLocks noEditPoints="1"/>
            </p:cNvSpPr>
            <p:nvPr/>
          </p:nvSpPr>
          <p:spPr bwMode="auto">
            <a:xfrm>
              <a:off x="5433740" y="3358193"/>
              <a:ext cx="783051" cy="824702"/>
            </a:xfrm>
            <a:custGeom>
              <a:avLst/>
              <a:gdLst>
                <a:gd name="T0" fmla="*/ 26 w 78"/>
                <a:gd name="T1" fmla="*/ 82 h 82"/>
                <a:gd name="T2" fmla="*/ 11 w 78"/>
                <a:gd name="T3" fmla="*/ 75 h 82"/>
                <a:gd name="T4" fmla="*/ 2 w 78"/>
                <a:gd name="T5" fmla="*/ 57 h 82"/>
                <a:gd name="T6" fmla="*/ 3 w 78"/>
                <a:gd name="T7" fmla="*/ 55 h 82"/>
                <a:gd name="T8" fmla="*/ 32 w 78"/>
                <a:gd name="T9" fmla="*/ 20 h 82"/>
                <a:gd name="T10" fmla="*/ 38 w 78"/>
                <a:gd name="T11" fmla="*/ 18 h 82"/>
                <a:gd name="T12" fmla="*/ 38 w 78"/>
                <a:gd name="T13" fmla="*/ 18 h 82"/>
                <a:gd name="T14" fmla="*/ 39 w 78"/>
                <a:gd name="T15" fmla="*/ 18 h 82"/>
                <a:gd name="T16" fmla="*/ 42 w 78"/>
                <a:gd name="T17" fmla="*/ 17 h 82"/>
                <a:gd name="T18" fmla="*/ 42 w 78"/>
                <a:gd name="T19" fmla="*/ 13 h 82"/>
                <a:gd name="T20" fmla="*/ 43 w 78"/>
                <a:gd name="T21" fmla="*/ 8 h 82"/>
                <a:gd name="T22" fmla="*/ 48 w 78"/>
                <a:gd name="T23" fmla="*/ 2 h 82"/>
                <a:gd name="T24" fmla="*/ 54 w 78"/>
                <a:gd name="T25" fmla="*/ 2 h 82"/>
                <a:gd name="T26" fmla="*/ 76 w 78"/>
                <a:gd name="T27" fmla="*/ 20 h 82"/>
                <a:gd name="T28" fmla="*/ 76 w 78"/>
                <a:gd name="T29" fmla="*/ 27 h 82"/>
                <a:gd name="T30" fmla="*/ 72 w 78"/>
                <a:gd name="T31" fmla="*/ 32 h 82"/>
                <a:gd name="T32" fmla="*/ 67 w 78"/>
                <a:gd name="T33" fmla="*/ 34 h 82"/>
                <a:gd name="T34" fmla="*/ 63 w 78"/>
                <a:gd name="T35" fmla="*/ 35 h 82"/>
                <a:gd name="T36" fmla="*/ 63 w 78"/>
                <a:gd name="T37" fmla="*/ 39 h 82"/>
                <a:gd name="T38" fmla="*/ 63 w 78"/>
                <a:gd name="T39" fmla="*/ 39 h 82"/>
                <a:gd name="T40" fmla="*/ 61 w 78"/>
                <a:gd name="T41" fmla="*/ 45 h 82"/>
                <a:gd name="T42" fmla="*/ 32 w 78"/>
                <a:gd name="T43" fmla="*/ 80 h 82"/>
                <a:gd name="T44" fmla="*/ 29 w 78"/>
                <a:gd name="T45" fmla="*/ 81 h 82"/>
                <a:gd name="T46" fmla="*/ 26 w 78"/>
                <a:gd name="T47" fmla="*/ 82 h 82"/>
                <a:gd name="T48" fmla="*/ 38 w 78"/>
                <a:gd name="T49" fmla="*/ 22 h 82"/>
                <a:gd name="T50" fmla="*/ 35 w 78"/>
                <a:gd name="T51" fmla="*/ 23 h 82"/>
                <a:gd name="T52" fmla="*/ 6 w 78"/>
                <a:gd name="T53" fmla="*/ 58 h 82"/>
                <a:gd name="T54" fmla="*/ 5 w 78"/>
                <a:gd name="T55" fmla="*/ 58 h 82"/>
                <a:gd name="T56" fmla="*/ 13 w 78"/>
                <a:gd name="T57" fmla="*/ 72 h 82"/>
                <a:gd name="T58" fmla="*/ 26 w 78"/>
                <a:gd name="T59" fmla="*/ 78 h 82"/>
                <a:gd name="T60" fmla="*/ 28 w 78"/>
                <a:gd name="T61" fmla="*/ 77 h 82"/>
                <a:gd name="T62" fmla="*/ 28 w 78"/>
                <a:gd name="T63" fmla="*/ 77 h 82"/>
                <a:gd name="T64" fmla="*/ 58 w 78"/>
                <a:gd name="T65" fmla="*/ 42 h 82"/>
                <a:gd name="T66" fmla="*/ 59 w 78"/>
                <a:gd name="T67" fmla="*/ 40 h 82"/>
                <a:gd name="T68" fmla="*/ 59 w 78"/>
                <a:gd name="T69" fmla="*/ 39 h 82"/>
                <a:gd name="T70" fmla="*/ 60 w 78"/>
                <a:gd name="T71" fmla="*/ 32 h 82"/>
                <a:gd name="T72" fmla="*/ 66 w 78"/>
                <a:gd name="T73" fmla="*/ 30 h 82"/>
                <a:gd name="T74" fmla="*/ 68 w 78"/>
                <a:gd name="T75" fmla="*/ 30 h 82"/>
                <a:gd name="T76" fmla="*/ 69 w 78"/>
                <a:gd name="T77" fmla="*/ 30 h 82"/>
                <a:gd name="T78" fmla="*/ 73 w 78"/>
                <a:gd name="T79" fmla="*/ 25 h 82"/>
                <a:gd name="T80" fmla="*/ 73 w 78"/>
                <a:gd name="T81" fmla="*/ 23 h 82"/>
                <a:gd name="T82" fmla="*/ 52 w 78"/>
                <a:gd name="T83" fmla="*/ 5 h 82"/>
                <a:gd name="T84" fmla="*/ 51 w 78"/>
                <a:gd name="T85" fmla="*/ 5 h 82"/>
                <a:gd name="T86" fmla="*/ 46 w 78"/>
                <a:gd name="T87" fmla="*/ 10 h 82"/>
                <a:gd name="T88" fmla="*/ 46 w 78"/>
                <a:gd name="T89" fmla="*/ 12 h 82"/>
                <a:gd name="T90" fmla="*/ 45 w 78"/>
                <a:gd name="T91" fmla="*/ 20 h 82"/>
                <a:gd name="T92" fmla="*/ 38 w 78"/>
                <a:gd name="T93" fmla="*/ 22 h 82"/>
                <a:gd name="T94" fmla="*/ 38 w 78"/>
                <a:gd name="T95" fmla="*/ 2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8" h="82">
                  <a:moveTo>
                    <a:pt x="26" y="82"/>
                  </a:moveTo>
                  <a:cubicBezTo>
                    <a:pt x="21" y="82"/>
                    <a:pt x="16" y="79"/>
                    <a:pt x="11" y="75"/>
                  </a:cubicBezTo>
                  <a:cubicBezTo>
                    <a:pt x="4" y="69"/>
                    <a:pt x="0" y="62"/>
                    <a:pt x="2" y="57"/>
                  </a:cubicBezTo>
                  <a:cubicBezTo>
                    <a:pt x="2" y="56"/>
                    <a:pt x="2" y="56"/>
                    <a:pt x="3" y="55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18"/>
                    <a:pt x="39" y="18"/>
                    <a:pt x="39" y="18"/>
                  </a:cubicBezTo>
                  <a:cubicBezTo>
                    <a:pt x="40" y="18"/>
                    <a:pt x="41" y="17"/>
                    <a:pt x="42" y="17"/>
                  </a:cubicBezTo>
                  <a:cubicBezTo>
                    <a:pt x="43" y="16"/>
                    <a:pt x="43" y="14"/>
                    <a:pt x="42" y="13"/>
                  </a:cubicBezTo>
                  <a:cubicBezTo>
                    <a:pt x="42" y="12"/>
                    <a:pt x="41" y="10"/>
                    <a:pt x="43" y="8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9" y="1"/>
                    <a:pt x="52" y="0"/>
                    <a:pt x="54" y="2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8" y="22"/>
                    <a:pt x="78" y="25"/>
                    <a:pt x="76" y="27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1" y="34"/>
                    <a:pt x="69" y="34"/>
                    <a:pt x="67" y="34"/>
                  </a:cubicBezTo>
                  <a:cubicBezTo>
                    <a:pt x="65" y="34"/>
                    <a:pt x="64" y="34"/>
                    <a:pt x="63" y="35"/>
                  </a:cubicBezTo>
                  <a:cubicBezTo>
                    <a:pt x="62" y="36"/>
                    <a:pt x="63" y="38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42"/>
                    <a:pt x="62" y="44"/>
                    <a:pt x="61" y="45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31" y="80"/>
                    <a:pt x="30" y="81"/>
                    <a:pt x="29" y="81"/>
                  </a:cubicBezTo>
                  <a:cubicBezTo>
                    <a:pt x="28" y="82"/>
                    <a:pt x="27" y="82"/>
                    <a:pt x="26" y="82"/>
                  </a:cubicBezTo>
                  <a:close/>
                  <a:moveTo>
                    <a:pt x="38" y="22"/>
                  </a:moveTo>
                  <a:cubicBezTo>
                    <a:pt x="36" y="22"/>
                    <a:pt x="36" y="22"/>
                    <a:pt x="35" y="23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6" y="58"/>
                    <a:pt x="6" y="58"/>
                    <a:pt x="5" y="58"/>
                  </a:cubicBezTo>
                  <a:cubicBezTo>
                    <a:pt x="5" y="61"/>
                    <a:pt x="7" y="67"/>
                    <a:pt x="13" y="72"/>
                  </a:cubicBezTo>
                  <a:cubicBezTo>
                    <a:pt x="18" y="75"/>
                    <a:pt x="22" y="78"/>
                    <a:pt x="26" y="78"/>
                  </a:cubicBezTo>
                  <a:cubicBezTo>
                    <a:pt x="27" y="78"/>
                    <a:pt x="27" y="78"/>
                    <a:pt x="28" y="77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59" y="42"/>
                    <a:pt x="59" y="41"/>
                    <a:pt x="59" y="40"/>
                  </a:cubicBezTo>
                  <a:cubicBezTo>
                    <a:pt x="59" y="40"/>
                    <a:pt x="59" y="40"/>
                    <a:pt x="59" y="39"/>
                  </a:cubicBezTo>
                  <a:cubicBezTo>
                    <a:pt x="59" y="38"/>
                    <a:pt x="58" y="35"/>
                    <a:pt x="60" y="32"/>
                  </a:cubicBezTo>
                  <a:cubicBezTo>
                    <a:pt x="61" y="31"/>
                    <a:pt x="63" y="30"/>
                    <a:pt x="66" y="30"/>
                  </a:cubicBezTo>
                  <a:cubicBezTo>
                    <a:pt x="66" y="30"/>
                    <a:pt x="67" y="30"/>
                    <a:pt x="68" y="30"/>
                  </a:cubicBezTo>
                  <a:cubicBezTo>
                    <a:pt x="68" y="30"/>
                    <a:pt x="69" y="30"/>
                    <a:pt x="69" y="30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4" y="24"/>
                    <a:pt x="73" y="24"/>
                    <a:pt x="73" y="23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6" y="11"/>
                    <a:pt x="46" y="12"/>
                  </a:cubicBezTo>
                  <a:cubicBezTo>
                    <a:pt x="47" y="15"/>
                    <a:pt x="47" y="18"/>
                    <a:pt x="45" y="20"/>
                  </a:cubicBezTo>
                  <a:cubicBezTo>
                    <a:pt x="43" y="22"/>
                    <a:pt x="39" y="22"/>
                    <a:pt x="38" y="22"/>
                  </a:cubicBezTo>
                  <a:cubicBezTo>
                    <a:pt x="38" y="22"/>
                    <a:pt x="38" y="22"/>
                    <a:pt x="38" y="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 noEditPoints="1"/>
            </p:cNvSpPr>
            <p:nvPr/>
          </p:nvSpPr>
          <p:spPr bwMode="auto">
            <a:xfrm>
              <a:off x="6016863" y="2675107"/>
              <a:ext cx="762225" cy="866353"/>
            </a:xfrm>
            <a:custGeom>
              <a:avLst/>
              <a:gdLst>
                <a:gd name="T0" fmla="*/ 9 w 76"/>
                <a:gd name="T1" fmla="*/ 86 h 86"/>
                <a:gd name="T2" fmla="*/ 8 w 76"/>
                <a:gd name="T3" fmla="*/ 85 h 86"/>
                <a:gd name="T4" fmla="*/ 1 w 76"/>
                <a:gd name="T5" fmla="*/ 79 h 86"/>
                <a:gd name="T6" fmla="*/ 0 w 76"/>
                <a:gd name="T7" fmla="*/ 78 h 86"/>
                <a:gd name="T8" fmla="*/ 0 w 76"/>
                <a:gd name="T9" fmla="*/ 76 h 86"/>
                <a:gd name="T10" fmla="*/ 46 w 76"/>
                <a:gd name="T11" fmla="*/ 23 h 86"/>
                <a:gd name="T12" fmla="*/ 48 w 76"/>
                <a:gd name="T13" fmla="*/ 13 h 86"/>
                <a:gd name="T14" fmla="*/ 49 w 76"/>
                <a:gd name="T15" fmla="*/ 11 h 86"/>
                <a:gd name="T16" fmla="*/ 66 w 76"/>
                <a:gd name="T17" fmla="*/ 0 h 86"/>
                <a:gd name="T18" fmla="*/ 68 w 76"/>
                <a:gd name="T19" fmla="*/ 0 h 86"/>
                <a:gd name="T20" fmla="*/ 75 w 76"/>
                <a:gd name="T21" fmla="*/ 6 h 86"/>
                <a:gd name="T22" fmla="*/ 75 w 76"/>
                <a:gd name="T23" fmla="*/ 8 h 86"/>
                <a:gd name="T24" fmla="*/ 67 w 76"/>
                <a:gd name="T25" fmla="*/ 27 h 86"/>
                <a:gd name="T26" fmla="*/ 66 w 76"/>
                <a:gd name="T27" fmla="*/ 28 h 86"/>
                <a:gd name="T28" fmla="*/ 56 w 76"/>
                <a:gd name="T29" fmla="*/ 31 h 86"/>
                <a:gd name="T30" fmla="*/ 10 w 76"/>
                <a:gd name="T31" fmla="*/ 85 h 86"/>
                <a:gd name="T32" fmla="*/ 9 w 76"/>
                <a:gd name="T33" fmla="*/ 86 h 86"/>
                <a:gd name="T34" fmla="*/ 5 w 76"/>
                <a:gd name="T35" fmla="*/ 77 h 86"/>
                <a:gd name="T36" fmla="*/ 9 w 76"/>
                <a:gd name="T37" fmla="*/ 81 h 86"/>
                <a:gd name="T38" fmla="*/ 53 w 76"/>
                <a:gd name="T39" fmla="*/ 28 h 86"/>
                <a:gd name="T40" fmla="*/ 54 w 76"/>
                <a:gd name="T41" fmla="*/ 28 h 86"/>
                <a:gd name="T42" fmla="*/ 64 w 76"/>
                <a:gd name="T43" fmla="*/ 24 h 86"/>
                <a:gd name="T44" fmla="*/ 71 w 76"/>
                <a:gd name="T45" fmla="*/ 8 h 86"/>
                <a:gd name="T46" fmla="*/ 67 w 76"/>
                <a:gd name="T47" fmla="*/ 4 h 86"/>
                <a:gd name="T48" fmla="*/ 52 w 76"/>
                <a:gd name="T49" fmla="*/ 14 h 86"/>
                <a:gd name="T50" fmla="*/ 50 w 76"/>
                <a:gd name="T51" fmla="*/ 25 h 86"/>
                <a:gd name="T52" fmla="*/ 49 w 76"/>
                <a:gd name="T53" fmla="*/ 26 h 86"/>
                <a:gd name="T54" fmla="*/ 5 w 76"/>
                <a:gd name="T55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6" h="86">
                  <a:moveTo>
                    <a:pt x="9" y="86"/>
                  </a:moveTo>
                  <a:cubicBezTo>
                    <a:pt x="8" y="86"/>
                    <a:pt x="8" y="85"/>
                    <a:pt x="8" y="85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0" y="79"/>
                    <a:pt x="0" y="78"/>
                    <a:pt x="0" y="78"/>
                  </a:cubicBezTo>
                  <a:cubicBezTo>
                    <a:pt x="0" y="77"/>
                    <a:pt x="0" y="77"/>
                    <a:pt x="0" y="76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7" y="15"/>
                    <a:pt x="48" y="13"/>
                    <a:pt x="48" y="13"/>
                  </a:cubicBezTo>
                  <a:cubicBezTo>
                    <a:pt x="48" y="12"/>
                    <a:pt x="48" y="11"/>
                    <a:pt x="49" y="1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7" y="0"/>
                    <a:pt x="68" y="0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5" y="7"/>
                    <a:pt x="76" y="8"/>
                    <a:pt x="75" y="8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7" y="28"/>
                    <a:pt x="66" y="28"/>
                    <a:pt x="66" y="28"/>
                  </a:cubicBezTo>
                  <a:cubicBezTo>
                    <a:pt x="65" y="28"/>
                    <a:pt x="63" y="29"/>
                    <a:pt x="56" y="31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10" y="85"/>
                    <a:pt x="10" y="86"/>
                    <a:pt x="9" y="86"/>
                  </a:cubicBezTo>
                  <a:close/>
                  <a:moveTo>
                    <a:pt x="5" y="77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9" y="26"/>
                    <a:pt x="62" y="25"/>
                    <a:pt x="64" y="24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1" y="15"/>
                    <a:pt x="51" y="18"/>
                    <a:pt x="50" y="25"/>
                  </a:cubicBezTo>
                  <a:cubicBezTo>
                    <a:pt x="50" y="25"/>
                    <a:pt x="49" y="25"/>
                    <a:pt x="49" y="26"/>
                  </a:cubicBezTo>
                  <a:lnTo>
                    <a:pt x="5" y="7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/>
            </p:cNvSpPr>
            <p:nvPr/>
          </p:nvSpPr>
          <p:spPr bwMode="auto">
            <a:xfrm>
              <a:off x="5875247" y="3470653"/>
              <a:ext cx="241579" cy="199928"/>
            </a:xfrm>
            <a:custGeom>
              <a:avLst/>
              <a:gdLst>
                <a:gd name="T0" fmla="*/ 22 w 24"/>
                <a:gd name="T1" fmla="*/ 20 h 20"/>
                <a:gd name="T2" fmla="*/ 22 w 24"/>
                <a:gd name="T3" fmla="*/ 20 h 20"/>
                <a:gd name="T4" fmla="*/ 17 w 24"/>
                <a:gd name="T5" fmla="*/ 16 h 20"/>
                <a:gd name="T6" fmla="*/ 12 w 24"/>
                <a:gd name="T7" fmla="*/ 13 h 20"/>
                <a:gd name="T8" fmla="*/ 7 w 24"/>
                <a:gd name="T9" fmla="*/ 8 h 20"/>
                <a:gd name="T10" fmla="*/ 5 w 24"/>
                <a:gd name="T11" fmla="*/ 6 h 20"/>
                <a:gd name="T12" fmla="*/ 2 w 24"/>
                <a:gd name="T13" fmla="*/ 4 h 20"/>
                <a:gd name="T14" fmla="*/ 1 w 24"/>
                <a:gd name="T15" fmla="*/ 3 h 20"/>
                <a:gd name="T16" fmla="*/ 1 w 24"/>
                <a:gd name="T17" fmla="*/ 3 h 20"/>
                <a:gd name="T18" fmla="*/ 0 w 24"/>
                <a:gd name="T19" fmla="*/ 2 h 20"/>
                <a:gd name="T20" fmla="*/ 0 w 24"/>
                <a:gd name="T21" fmla="*/ 0 h 20"/>
                <a:gd name="T22" fmla="*/ 3 w 24"/>
                <a:gd name="T23" fmla="*/ 1 h 20"/>
                <a:gd name="T24" fmla="*/ 3 w 24"/>
                <a:gd name="T25" fmla="*/ 2 h 20"/>
                <a:gd name="T26" fmla="*/ 7 w 24"/>
                <a:gd name="T27" fmla="*/ 5 h 20"/>
                <a:gd name="T28" fmla="*/ 8 w 24"/>
                <a:gd name="T29" fmla="*/ 6 h 20"/>
                <a:gd name="T30" fmla="*/ 14 w 24"/>
                <a:gd name="T31" fmla="*/ 11 h 20"/>
                <a:gd name="T32" fmla="*/ 18 w 24"/>
                <a:gd name="T33" fmla="*/ 15 h 20"/>
                <a:gd name="T34" fmla="*/ 23 w 24"/>
                <a:gd name="T35" fmla="*/ 19 h 20"/>
                <a:gd name="T36" fmla="*/ 23 w 24"/>
                <a:gd name="T37" fmla="*/ 20 h 20"/>
                <a:gd name="T38" fmla="*/ 22 w 24"/>
                <a:gd name="T3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20">
                  <a:moveTo>
                    <a:pt x="22" y="20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0" y="19"/>
                    <a:pt x="19" y="18"/>
                    <a:pt x="17" y="16"/>
                  </a:cubicBezTo>
                  <a:cubicBezTo>
                    <a:pt x="16" y="15"/>
                    <a:pt x="14" y="14"/>
                    <a:pt x="12" y="13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7"/>
                    <a:pt x="5" y="6"/>
                  </a:cubicBezTo>
                  <a:cubicBezTo>
                    <a:pt x="4" y="6"/>
                    <a:pt x="3" y="5"/>
                    <a:pt x="2" y="4"/>
                  </a:cubicBezTo>
                  <a:cubicBezTo>
                    <a:pt x="2" y="4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2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3"/>
                    <a:pt x="6" y="4"/>
                    <a:pt x="7" y="5"/>
                  </a:cubicBezTo>
                  <a:cubicBezTo>
                    <a:pt x="7" y="5"/>
                    <a:pt x="8" y="6"/>
                    <a:pt x="8" y="6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2"/>
                    <a:pt x="17" y="14"/>
                    <a:pt x="18" y="15"/>
                  </a:cubicBezTo>
                  <a:cubicBezTo>
                    <a:pt x="20" y="16"/>
                    <a:pt x="22" y="17"/>
                    <a:pt x="23" y="19"/>
                  </a:cubicBezTo>
                  <a:cubicBezTo>
                    <a:pt x="24" y="19"/>
                    <a:pt x="24" y="20"/>
                    <a:pt x="23" y="20"/>
                  </a:cubicBezTo>
                  <a:cubicBezTo>
                    <a:pt x="23" y="20"/>
                    <a:pt x="23" y="20"/>
                    <a:pt x="22" y="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5804440" y="3558121"/>
              <a:ext cx="229084" cy="204093"/>
            </a:xfrm>
            <a:custGeom>
              <a:avLst/>
              <a:gdLst>
                <a:gd name="T0" fmla="*/ 22 w 23"/>
                <a:gd name="T1" fmla="*/ 20 h 20"/>
                <a:gd name="T2" fmla="*/ 21 w 23"/>
                <a:gd name="T3" fmla="*/ 19 h 20"/>
                <a:gd name="T4" fmla="*/ 0 w 23"/>
                <a:gd name="T5" fmla="*/ 2 h 20"/>
                <a:gd name="T6" fmla="*/ 1 w 23"/>
                <a:gd name="T7" fmla="*/ 1 h 20"/>
                <a:gd name="T8" fmla="*/ 1 w 23"/>
                <a:gd name="T9" fmla="*/ 0 h 20"/>
                <a:gd name="T10" fmla="*/ 1 w 23"/>
                <a:gd name="T11" fmla="*/ 1 h 20"/>
                <a:gd name="T12" fmla="*/ 1 w 23"/>
                <a:gd name="T13" fmla="*/ 0 h 20"/>
                <a:gd name="T14" fmla="*/ 23 w 23"/>
                <a:gd name="T15" fmla="*/ 19 h 20"/>
                <a:gd name="T16" fmla="*/ 22 w 23"/>
                <a:gd name="T17" fmla="*/ 20 h 20"/>
                <a:gd name="T18" fmla="*/ 22 w 23"/>
                <a:gd name="T1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0">
                  <a:moveTo>
                    <a:pt x="22" y="20"/>
                  </a:moveTo>
                  <a:cubicBezTo>
                    <a:pt x="21" y="20"/>
                    <a:pt x="21" y="20"/>
                    <a:pt x="21" y="19"/>
                  </a:cubicBezTo>
                  <a:cubicBezTo>
                    <a:pt x="17" y="11"/>
                    <a:pt x="9" y="6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4"/>
                    <a:pt x="19" y="9"/>
                    <a:pt x="23" y="19"/>
                  </a:cubicBezTo>
                  <a:cubicBezTo>
                    <a:pt x="23" y="19"/>
                    <a:pt x="23" y="20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/>
            </p:cNvSpPr>
            <p:nvPr/>
          </p:nvSpPr>
          <p:spPr bwMode="auto">
            <a:xfrm>
              <a:off x="5833596" y="3549791"/>
              <a:ext cx="133285" cy="58312"/>
            </a:xfrm>
            <a:custGeom>
              <a:avLst/>
              <a:gdLst>
                <a:gd name="T0" fmla="*/ 2 w 13"/>
                <a:gd name="T1" fmla="*/ 6 h 6"/>
                <a:gd name="T2" fmla="*/ 1 w 13"/>
                <a:gd name="T3" fmla="*/ 5 h 6"/>
                <a:gd name="T4" fmla="*/ 0 w 13"/>
                <a:gd name="T5" fmla="*/ 4 h 6"/>
                <a:gd name="T6" fmla="*/ 0 w 13"/>
                <a:gd name="T7" fmla="*/ 4 h 6"/>
                <a:gd name="T8" fmla="*/ 9 w 13"/>
                <a:gd name="T9" fmla="*/ 1 h 6"/>
                <a:gd name="T10" fmla="*/ 12 w 13"/>
                <a:gd name="T11" fmla="*/ 0 h 6"/>
                <a:gd name="T12" fmla="*/ 13 w 13"/>
                <a:gd name="T13" fmla="*/ 1 h 6"/>
                <a:gd name="T14" fmla="*/ 12 w 13"/>
                <a:gd name="T15" fmla="*/ 2 h 6"/>
                <a:gd name="T16" fmla="*/ 9 w 13"/>
                <a:gd name="T17" fmla="*/ 3 h 6"/>
                <a:gd name="T18" fmla="*/ 3 w 13"/>
                <a:gd name="T19" fmla="*/ 5 h 6"/>
                <a:gd name="T20" fmla="*/ 2 w 13"/>
                <a:gd name="T21" fmla="*/ 6 h 6"/>
                <a:gd name="T22" fmla="*/ 2 w 13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6">
                  <a:moveTo>
                    <a:pt x="2" y="6"/>
                  </a:moveTo>
                  <a:cubicBezTo>
                    <a:pt x="1" y="6"/>
                    <a:pt x="1" y="6"/>
                    <a:pt x="1" y="5"/>
                  </a:cubicBezTo>
                  <a:cubicBezTo>
                    <a:pt x="0" y="5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2"/>
                    <a:pt x="6" y="1"/>
                    <a:pt x="9" y="1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2" y="0"/>
                    <a:pt x="13" y="0"/>
                    <a:pt x="13" y="1"/>
                  </a:cubicBezTo>
                  <a:cubicBezTo>
                    <a:pt x="13" y="1"/>
                    <a:pt x="13" y="2"/>
                    <a:pt x="12" y="2"/>
                  </a:cubicBezTo>
                  <a:cubicBezTo>
                    <a:pt x="12" y="2"/>
                    <a:pt x="10" y="2"/>
                    <a:pt x="9" y="3"/>
                  </a:cubicBezTo>
                  <a:cubicBezTo>
                    <a:pt x="7" y="3"/>
                    <a:pt x="5" y="4"/>
                    <a:pt x="3" y="5"/>
                  </a:cubicBezTo>
                  <a:cubicBezTo>
                    <a:pt x="3" y="5"/>
                    <a:pt x="3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auto">
            <a:xfrm>
              <a:off x="5896073" y="3578947"/>
              <a:ext cx="108294" cy="49982"/>
            </a:xfrm>
            <a:custGeom>
              <a:avLst/>
              <a:gdLst>
                <a:gd name="T0" fmla="*/ 1 w 11"/>
                <a:gd name="T1" fmla="*/ 5 h 5"/>
                <a:gd name="T2" fmla="*/ 1 w 11"/>
                <a:gd name="T3" fmla="*/ 5 h 5"/>
                <a:gd name="T4" fmla="*/ 1 w 11"/>
                <a:gd name="T5" fmla="*/ 3 h 5"/>
                <a:gd name="T6" fmla="*/ 5 w 11"/>
                <a:gd name="T7" fmla="*/ 1 h 5"/>
                <a:gd name="T8" fmla="*/ 9 w 11"/>
                <a:gd name="T9" fmla="*/ 0 h 5"/>
                <a:gd name="T10" fmla="*/ 11 w 11"/>
                <a:gd name="T11" fmla="*/ 0 h 5"/>
                <a:gd name="T12" fmla="*/ 10 w 11"/>
                <a:gd name="T13" fmla="*/ 2 h 5"/>
                <a:gd name="T14" fmla="*/ 6 w 11"/>
                <a:gd name="T15" fmla="*/ 3 h 5"/>
                <a:gd name="T16" fmla="*/ 2 w 11"/>
                <a:gd name="T17" fmla="*/ 5 h 5"/>
                <a:gd name="T18" fmla="*/ 1 w 11"/>
                <a:gd name="T1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1" y="2"/>
                    <a:pt x="3" y="2"/>
                    <a:pt x="5" y="1"/>
                  </a:cubicBezTo>
                  <a:cubicBezTo>
                    <a:pt x="7" y="1"/>
                    <a:pt x="8" y="1"/>
                    <a:pt x="9" y="0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1" y="1"/>
                    <a:pt x="11" y="2"/>
                    <a:pt x="10" y="2"/>
                  </a:cubicBezTo>
                  <a:cubicBezTo>
                    <a:pt x="9" y="3"/>
                    <a:pt x="7" y="3"/>
                    <a:pt x="6" y="3"/>
                  </a:cubicBezTo>
                  <a:cubicBezTo>
                    <a:pt x="5" y="4"/>
                    <a:pt x="3" y="4"/>
                    <a:pt x="2" y="5"/>
                  </a:cubicBezTo>
                  <a:cubicBezTo>
                    <a:pt x="2" y="5"/>
                    <a:pt x="2" y="5"/>
                    <a:pt x="1" y="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4"/>
            <p:cNvSpPr>
              <a:spLocks/>
            </p:cNvSpPr>
            <p:nvPr/>
          </p:nvSpPr>
          <p:spPr bwMode="auto">
            <a:xfrm>
              <a:off x="5946055" y="3608103"/>
              <a:ext cx="87468" cy="41652"/>
            </a:xfrm>
            <a:custGeom>
              <a:avLst/>
              <a:gdLst>
                <a:gd name="T0" fmla="*/ 1 w 9"/>
                <a:gd name="T1" fmla="*/ 4 h 4"/>
                <a:gd name="T2" fmla="*/ 0 w 9"/>
                <a:gd name="T3" fmla="*/ 4 h 4"/>
                <a:gd name="T4" fmla="*/ 1 w 9"/>
                <a:gd name="T5" fmla="*/ 3 h 4"/>
                <a:gd name="T6" fmla="*/ 2 w 9"/>
                <a:gd name="T7" fmla="*/ 2 h 4"/>
                <a:gd name="T8" fmla="*/ 8 w 9"/>
                <a:gd name="T9" fmla="*/ 0 h 4"/>
                <a:gd name="T10" fmla="*/ 9 w 9"/>
                <a:gd name="T11" fmla="*/ 1 h 4"/>
                <a:gd name="T12" fmla="*/ 8 w 9"/>
                <a:gd name="T13" fmla="*/ 2 h 4"/>
                <a:gd name="T14" fmla="*/ 3 w 9"/>
                <a:gd name="T15" fmla="*/ 4 h 4"/>
                <a:gd name="T16" fmla="*/ 1 w 9"/>
                <a:gd name="T17" fmla="*/ 4 h 4"/>
                <a:gd name="T18" fmla="*/ 1 w 9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1"/>
                    <a:pt x="6" y="1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2"/>
                    <a:pt x="9" y="2"/>
                    <a:pt x="8" y="2"/>
                  </a:cubicBezTo>
                  <a:cubicBezTo>
                    <a:pt x="6" y="3"/>
                    <a:pt x="5" y="3"/>
                    <a:pt x="3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6458370" y="2675107"/>
              <a:ext cx="237414" cy="129120"/>
            </a:xfrm>
            <a:custGeom>
              <a:avLst/>
              <a:gdLst>
                <a:gd name="T0" fmla="*/ 5 w 24"/>
                <a:gd name="T1" fmla="*/ 13 h 13"/>
                <a:gd name="T2" fmla="*/ 5 w 24"/>
                <a:gd name="T3" fmla="*/ 13 h 13"/>
                <a:gd name="T4" fmla="*/ 2 w 24"/>
                <a:gd name="T5" fmla="*/ 11 h 13"/>
                <a:gd name="T6" fmla="*/ 1 w 24"/>
                <a:gd name="T7" fmla="*/ 10 h 13"/>
                <a:gd name="T8" fmla="*/ 1 w 24"/>
                <a:gd name="T9" fmla="*/ 9 h 13"/>
                <a:gd name="T10" fmla="*/ 1 w 24"/>
                <a:gd name="T11" fmla="*/ 9 h 13"/>
                <a:gd name="T12" fmla="*/ 1 w 24"/>
                <a:gd name="T13" fmla="*/ 8 h 13"/>
                <a:gd name="T14" fmla="*/ 13 w 24"/>
                <a:gd name="T15" fmla="*/ 1 h 13"/>
                <a:gd name="T16" fmla="*/ 22 w 24"/>
                <a:gd name="T17" fmla="*/ 1 h 13"/>
                <a:gd name="T18" fmla="*/ 23 w 24"/>
                <a:gd name="T19" fmla="*/ 1 h 13"/>
                <a:gd name="T20" fmla="*/ 24 w 24"/>
                <a:gd name="T21" fmla="*/ 2 h 13"/>
                <a:gd name="T22" fmla="*/ 23 w 24"/>
                <a:gd name="T23" fmla="*/ 3 h 13"/>
                <a:gd name="T24" fmla="*/ 22 w 24"/>
                <a:gd name="T25" fmla="*/ 3 h 13"/>
                <a:gd name="T26" fmla="*/ 14 w 24"/>
                <a:gd name="T27" fmla="*/ 3 h 13"/>
                <a:gd name="T28" fmla="*/ 3 w 24"/>
                <a:gd name="T29" fmla="*/ 9 h 13"/>
                <a:gd name="T30" fmla="*/ 4 w 24"/>
                <a:gd name="T31" fmla="*/ 10 h 13"/>
                <a:gd name="T32" fmla="*/ 6 w 24"/>
                <a:gd name="T33" fmla="*/ 12 h 13"/>
                <a:gd name="T34" fmla="*/ 6 w 24"/>
                <a:gd name="T35" fmla="*/ 13 h 13"/>
                <a:gd name="T36" fmla="*/ 5 w 24"/>
                <a:gd name="T3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" h="13">
                  <a:moveTo>
                    <a:pt x="5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4" y="12"/>
                    <a:pt x="3" y="12"/>
                    <a:pt x="2" y="11"/>
                  </a:cubicBezTo>
                  <a:cubicBezTo>
                    <a:pt x="2" y="11"/>
                    <a:pt x="1" y="11"/>
                    <a:pt x="1" y="10"/>
                  </a:cubicBezTo>
                  <a:cubicBezTo>
                    <a:pt x="1" y="10"/>
                    <a:pt x="0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4" y="6"/>
                    <a:pt x="10" y="3"/>
                    <a:pt x="13" y="1"/>
                  </a:cubicBezTo>
                  <a:cubicBezTo>
                    <a:pt x="16" y="0"/>
                    <a:pt x="19" y="0"/>
                    <a:pt x="22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4" y="1"/>
                    <a:pt x="24" y="1"/>
                    <a:pt x="24" y="2"/>
                  </a:cubicBezTo>
                  <a:cubicBezTo>
                    <a:pt x="24" y="2"/>
                    <a:pt x="24" y="3"/>
                    <a:pt x="23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19" y="2"/>
                    <a:pt x="17" y="2"/>
                    <a:pt x="14" y="3"/>
                  </a:cubicBezTo>
                  <a:cubicBezTo>
                    <a:pt x="11" y="4"/>
                    <a:pt x="6" y="7"/>
                    <a:pt x="3" y="9"/>
                  </a:cubicBezTo>
                  <a:cubicBezTo>
                    <a:pt x="3" y="10"/>
                    <a:pt x="3" y="10"/>
                    <a:pt x="4" y="10"/>
                  </a:cubicBezTo>
                  <a:cubicBezTo>
                    <a:pt x="4" y="10"/>
                    <a:pt x="5" y="11"/>
                    <a:pt x="6" y="12"/>
                  </a:cubicBezTo>
                  <a:cubicBezTo>
                    <a:pt x="6" y="12"/>
                    <a:pt x="6" y="13"/>
                    <a:pt x="6" y="13"/>
                  </a:cubicBezTo>
                  <a:cubicBezTo>
                    <a:pt x="6" y="13"/>
                    <a:pt x="5" y="13"/>
                    <a:pt x="5" y="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6437544" y="2754245"/>
              <a:ext cx="49982" cy="183267"/>
            </a:xfrm>
            <a:custGeom>
              <a:avLst/>
              <a:gdLst>
                <a:gd name="T0" fmla="*/ 4 w 5"/>
                <a:gd name="T1" fmla="*/ 18 h 18"/>
                <a:gd name="T2" fmla="*/ 3 w 5"/>
                <a:gd name="T3" fmla="*/ 17 h 18"/>
                <a:gd name="T4" fmla="*/ 1 w 5"/>
                <a:gd name="T5" fmla="*/ 10 h 18"/>
                <a:gd name="T6" fmla="*/ 1 w 5"/>
                <a:gd name="T7" fmla="*/ 9 h 18"/>
                <a:gd name="T8" fmla="*/ 1 w 5"/>
                <a:gd name="T9" fmla="*/ 6 h 18"/>
                <a:gd name="T10" fmla="*/ 2 w 5"/>
                <a:gd name="T11" fmla="*/ 1 h 18"/>
                <a:gd name="T12" fmla="*/ 3 w 5"/>
                <a:gd name="T13" fmla="*/ 0 h 18"/>
                <a:gd name="T14" fmla="*/ 4 w 5"/>
                <a:gd name="T15" fmla="*/ 1 h 18"/>
                <a:gd name="T16" fmla="*/ 3 w 5"/>
                <a:gd name="T17" fmla="*/ 6 h 18"/>
                <a:gd name="T18" fmla="*/ 3 w 5"/>
                <a:gd name="T19" fmla="*/ 9 h 18"/>
                <a:gd name="T20" fmla="*/ 3 w 5"/>
                <a:gd name="T21" fmla="*/ 10 h 18"/>
                <a:gd name="T22" fmla="*/ 4 w 5"/>
                <a:gd name="T23" fmla="*/ 16 h 18"/>
                <a:gd name="T24" fmla="*/ 4 w 5"/>
                <a:gd name="T25" fmla="*/ 17 h 18"/>
                <a:gd name="T26" fmla="*/ 4 w 5"/>
                <a:gd name="T2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8">
                  <a:moveTo>
                    <a:pt x="4" y="18"/>
                  </a:moveTo>
                  <a:cubicBezTo>
                    <a:pt x="3" y="18"/>
                    <a:pt x="3" y="17"/>
                    <a:pt x="3" y="17"/>
                  </a:cubicBezTo>
                  <a:cubicBezTo>
                    <a:pt x="0" y="15"/>
                    <a:pt x="0" y="13"/>
                    <a:pt x="1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8"/>
                    <a:pt x="1" y="7"/>
                    <a:pt x="1" y="6"/>
                  </a:cubicBezTo>
                  <a:cubicBezTo>
                    <a:pt x="2" y="4"/>
                    <a:pt x="2" y="3"/>
                    <a:pt x="2" y="1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3"/>
                    <a:pt x="4" y="5"/>
                    <a:pt x="3" y="6"/>
                  </a:cubicBezTo>
                  <a:cubicBezTo>
                    <a:pt x="3" y="7"/>
                    <a:pt x="3" y="8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3"/>
                    <a:pt x="2" y="14"/>
                    <a:pt x="4" y="16"/>
                  </a:cubicBezTo>
                  <a:cubicBezTo>
                    <a:pt x="5" y="16"/>
                    <a:pt x="5" y="17"/>
                    <a:pt x="4" y="17"/>
                  </a:cubicBezTo>
                  <a:cubicBezTo>
                    <a:pt x="4" y="17"/>
                    <a:pt x="4" y="18"/>
                    <a:pt x="4" y="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7"/>
            <p:cNvSpPr>
              <a:spLocks/>
            </p:cNvSpPr>
            <p:nvPr/>
          </p:nvSpPr>
          <p:spPr bwMode="auto">
            <a:xfrm>
              <a:off x="5983542" y="2887530"/>
              <a:ext cx="474829" cy="541471"/>
            </a:xfrm>
            <a:custGeom>
              <a:avLst/>
              <a:gdLst>
                <a:gd name="T0" fmla="*/ 1 w 47"/>
                <a:gd name="T1" fmla="*/ 54 h 54"/>
                <a:gd name="T2" fmla="*/ 1 w 47"/>
                <a:gd name="T3" fmla="*/ 53 h 54"/>
                <a:gd name="T4" fmla="*/ 1 w 47"/>
                <a:gd name="T5" fmla="*/ 52 h 54"/>
                <a:gd name="T6" fmla="*/ 28 w 47"/>
                <a:gd name="T7" fmla="*/ 20 h 54"/>
                <a:gd name="T8" fmla="*/ 34 w 47"/>
                <a:gd name="T9" fmla="*/ 14 h 54"/>
                <a:gd name="T10" fmla="*/ 45 w 47"/>
                <a:gd name="T11" fmla="*/ 0 h 54"/>
                <a:gd name="T12" fmla="*/ 46 w 47"/>
                <a:gd name="T13" fmla="*/ 0 h 54"/>
                <a:gd name="T14" fmla="*/ 47 w 47"/>
                <a:gd name="T15" fmla="*/ 1 h 54"/>
                <a:gd name="T16" fmla="*/ 35 w 47"/>
                <a:gd name="T17" fmla="*/ 15 h 54"/>
                <a:gd name="T18" fmla="*/ 29 w 47"/>
                <a:gd name="T19" fmla="*/ 22 h 54"/>
                <a:gd name="T20" fmla="*/ 2 w 47"/>
                <a:gd name="T21" fmla="*/ 53 h 54"/>
                <a:gd name="T22" fmla="*/ 1 w 47"/>
                <a:gd name="T2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54">
                  <a:moveTo>
                    <a:pt x="1" y="54"/>
                  </a:moveTo>
                  <a:cubicBezTo>
                    <a:pt x="1" y="54"/>
                    <a:pt x="1" y="54"/>
                    <a:pt x="1" y="53"/>
                  </a:cubicBezTo>
                  <a:cubicBezTo>
                    <a:pt x="0" y="53"/>
                    <a:pt x="0" y="52"/>
                    <a:pt x="1" y="52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0" y="18"/>
                    <a:pt x="32" y="16"/>
                    <a:pt x="34" y="14"/>
                  </a:cubicBezTo>
                  <a:cubicBezTo>
                    <a:pt x="38" y="10"/>
                    <a:pt x="42" y="5"/>
                    <a:pt x="45" y="0"/>
                  </a:cubicBezTo>
                  <a:cubicBezTo>
                    <a:pt x="45" y="0"/>
                    <a:pt x="46" y="0"/>
                    <a:pt x="46" y="0"/>
                  </a:cubicBezTo>
                  <a:cubicBezTo>
                    <a:pt x="47" y="0"/>
                    <a:pt x="47" y="1"/>
                    <a:pt x="47" y="1"/>
                  </a:cubicBezTo>
                  <a:cubicBezTo>
                    <a:pt x="44" y="6"/>
                    <a:pt x="40" y="11"/>
                    <a:pt x="35" y="15"/>
                  </a:cubicBezTo>
                  <a:cubicBezTo>
                    <a:pt x="33" y="17"/>
                    <a:pt x="31" y="20"/>
                    <a:pt x="29" y="22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4"/>
                    <a:pt x="2" y="54"/>
                    <a:pt x="1" y="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8"/>
            <p:cNvSpPr>
              <a:spLocks noEditPoints="1"/>
            </p:cNvSpPr>
            <p:nvPr/>
          </p:nvSpPr>
          <p:spPr bwMode="auto">
            <a:xfrm>
              <a:off x="5554530" y="3641424"/>
              <a:ext cx="299892" cy="349873"/>
            </a:xfrm>
            <a:custGeom>
              <a:avLst/>
              <a:gdLst>
                <a:gd name="T0" fmla="*/ 3 w 30"/>
                <a:gd name="T1" fmla="*/ 35 h 35"/>
                <a:gd name="T2" fmla="*/ 1 w 30"/>
                <a:gd name="T3" fmla="*/ 35 h 35"/>
                <a:gd name="T4" fmla="*/ 1 w 30"/>
                <a:gd name="T5" fmla="*/ 35 h 35"/>
                <a:gd name="T6" fmla="*/ 1 w 30"/>
                <a:gd name="T7" fmla="*/ 34 h 35"/>
                <a:gd name="T8" fmla="*/ 1 w 30"/>
                <a:gd name="T9" fmla="*/ 33 h 35"/>
                <a:gd name="T10" fmla="*/ 6 w 30"/>
                <a:gd name="T11" fmla="*/ 23 h 35"/>
                <a:gd name="T12" fmla="*/ 11 w 30"/>
                <a:gd name="T13" fmla="*/ 18 h 35"/>
                <a:gd name="T14" fmla="*/ 13 w 30"/>
                <a:gd name="T15" fmla="*/ 15 h 35"/>
                <a:gd name="T16" fmla="*/ 25 w 30"/>
                <a:gd name="T17" fmla="*/ 1 h 35"/>
                <a:gd name="T18" fmla="*/ 27 w 30"/>
                <a:gd name="T19" fmla="*/ 0 h 35"/>
                <a:gd name="T20" fmla="*/ 30 w 30"/>
                <a:gd name="T21" fmla="*/ 1 h 35"/>
                <a:gd name="T22" fmla="*/ 30 w 30"/>
                <a:gd name="T23" fmla="*/ 2 h 35"/>
                <a:gd name="T24" fmla="*/ 22 w 30"/>
                <a:gd name="T25" fmla="*/ 13 h 35"/>
                <a:gd name="T26" fmla="*/ 16 w 30"/>
                <a:gd name="T27" fmla="*/ 21 h 35"/>
                <a:gd name="T28" fmla="*/ 15 w 30"/>
                <a:gd name="T29" fmla="*/ 22 h 35"/>
                <a:gd name="T30" fmla="*/ 3 w 30"/>
                <a:gd name="T31" fmla="*/ 35 h 35"/>
                <a:gd name="T32" fmla="*/ 3 w 30"/>
                <a:gd name="T33" fmla="*/ 33 h 35"/>
                <a:gd name="T34" fmla="*/ 3 w 30"/>
                <a:gd name="T35" fmla="*/ 33 h 35"/>
                <a:gd name="T36" fmla="*/ 13 w 30"/>
                <a:gd name="T37" fmla="*/ 20 h 35"/>
                <a:gd name="T38" fmla="*/ 14 w 30"/>
                <a:gd name="T39" fmla="*/ 20 h 35"/>
                <a:gd name="T40" fmla="*/ 20 w 30"/>
                <a:gd name="T41" fmla="*/ 12 h 35"/>
                <a:gd name="T42" fmla="*/ 28 w 30"/>
                <a:gd name="T43" fmla="*/ 2 h 35"/>
                <a:gd name="T44" fmla="*/ 27 w 30"/>
                <a:gd name="T45" fmla="*/ 2 h 35"/>
                <a:gd name="T46" fmla="*/ 15 w 30"/>
                <a:gd name="T47" fmla="*/ 16 h 35"/>
                <a:gd name="T48" fmla="*/ 12 w 30"/>
                <a:gd name="T49" fmla="*/ 19 h 35"/>
                <a:gd name="T50" fmla="*/ 8 w 30"/>
                <a:gd name="T51" fmla="*/ 24 h 35"/>
                <a:gd name="T52" fmla="*/ 3 w 30"/>
                <a:gd name="T53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" h="35">
                  <a:moveTo>
                    <a:pt x="3" y="35"/>
                  </a:moveTo>
                  <a:cubicBezTo>
                    <a:pt x="2" y="35"/>
                    <a:pt x="2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1" y="33"/>
                    <a:pt x="1" y="33"/>
                  </a:cubicBezTo>
                  <a:cubicBezTo>
                    <a:pt x="1" y="30"/>
                    <a:pt x="4" y="26"/>
                    <a:pt x="6" y="23"/>
                  </a:cubicBezTo>
                  <a:cubicBezTo>
                    <a:pt x="7" y="21"/>
                    <a:pt x="9" y="19"/>
                    <a:pt x="11" y="18"/>
                  </a:cubicBezTo>
                  <a:cubicBezTo>
                    <a:pt x="12" y="17"/>
                    <a:pt x="12" y="16"/>
                    <a:pt x="13" y="15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8" y="7"/>
                    <a:pt x="25" y="10"/>
                    <a:pt x="22" y="13"/>
                  </a:cubicBezTo>
                  <a:cubicBezTo>
                    <a:pt x="20" y="16"/>
                    <a:pt x="17" y="18"/>
                    <a:pt x="16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9" y="31"/>
                    <a:pt x="5" y="35"/>
                    <a:pt x="3" y="35"/>
                  </a:cubicBezTo>
                  <a:close/>
                  <a:moveTo>
                    <a:pt x="3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4" y="33"/>
                    <a:pt x="7" y="31"/>
                    <a:pt x="13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6" y="17"/>
                    <a:pt x="18" y="14"/>
                    <a:pt x="20" y="12"/>
                  </a:cubicBezTo>
                  <a:cubicBezTo>
                    <a:pt x="23" y="9"/>
                    <a:pt x="26" y="6"/>
                    <a:pt x="28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7"/>
                    <a:pt x="13" y="18"/>
                    <a:pt x="12" y="19"/>
                  </a:cubicBezTo>
                  <a:cubicBezTo>
                    <a:pt x="11" y="21"/>
                    <a:pt x="9" y="22"/>
                    <a:pt x="8" y="24"/>
                  </a:cubicBezTo>
                  <a:cubicBezTo>
                    <a:pt x="7" y="26"/>
                    <a:pt x="3" y="30"/>
                    <a:pt x="3" y="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9"/>
            <p:cNvSpPr>
              <a:spLocks noEditPoints="1"/>
            </p:cNvSpPr>
            <p:nvPr/>
          </p:nvSpPr>
          <p:spPr bwMode="auto">
            <a:xfrm>
              <a:off x="5646163" y="3728893"/>
              <a:ext cx="320718" cy="354039"/>
            </a:xfrm>
            <a:custGeom>
              <a:avLst/>
              <a:gdLst>
                <a:gd name="T0" fmla="*/ 3 w 32"/>
                <a:gd name="T1" fmla="*/ 35 h 35"/>
                <a:gd name="T2" fmla="*/ 2 w 32"/>
                <a:gd name="T3" fmla="*/ 34 h 35"/>
                <a:gd name="T4" fmla="*/ 1 w 32"/>
                <a:gd name="T5" fmla="*/ 34 h 35"/>
                <a:gd name="T6" fmla="*/ 1 w 32"/>
                <a:gd name="T7" fmla="*/ 31 h 35"/>
                <a:gd name="T8" fmla="*/ 13 w 32"/>
                <a:gd name="T9" fmla="*/ 15 h 35"/>
                <a:gd name="T10" fmla="*/ 18 w 32"/>
                <a:gd name="T11" fmla="*/ 10 h 35"/>
                <a:gd name="T12" fmla="*/ 20 w 32"/>
                <a:gd name="T13" fmla="*/ 7 h 35"/>
                <a:gd name="T14" fmla="*/ 29 w 32"/>
                <a:gd name="T15" fmla="*/ 0 h 35"/>
                <a:gd name="T16" fmla="*/ 30 w 32"/>
                <a:gd name="T17" fmla="*/ 0 h 35"/>
                <a:gd name="T18" fmla="*/ 21 w 32"/>
                <a:gd name="T19" fmla="*/ 16 h 35"/>
                <a:gd name="T20" fmla="*/ 19 w 32"/>
                <a:gd name="T21" fmla="*/ 19 h 35"/>
                <a:gd name="T22" fmla="*/ 17 w 32"/>
                <a:gd name="T23" fmla="*/ 21 h 35"/>
                <a:gd name="T24" fmla="*/ 3 w 32"/>
                <a:gd name="T25" fmla="*/ 35 h 35"/>
                <a:gd name="T26" fmla="*/ 3 w 32"/>
                <a:gd name="T27" fmla="*/ 33 h 35"/>
                <a:gd name="T28" fmla="*/ 16 w 32"/>
                <a:gd name="T29" fmla="*/ 20 h 35"/>
                <a:gd name="T30" fmla="*/ 17 w 32"/>
                <a:gd name="T31" fmla="*/ 18 h 35"/>
                <a:gd name="T32" fmla="*/ 20 w 32"/>
                <a:gd name="T33" fmla="*/ 15 h 35"/>
                <a:gd name="T34" fmla="*/ 28 w 32"/>
                <a:gd name="T35" fmla="*/ 2 h 35"/>
                <a:gd name="T36" fmla="*/ 21 w 32"/>
                <a:gd name="T37" fmla="*/ 8 h 35"/>
                <a:gd name="T38" fmla="*/ 19 w 32"/>
                <a:gd name="T39" fmla="*/ 11 h 35"/>
                <a:gd name="T40" fmla="*/ 14 w 32"/>
                <a:gd name="T41" fmla="*/ 17 h 35"/>
                <a:gd name="T42" fmla="*/ 3 w 32"/>
                <a:gd name="T43" fmla="*/ 32 h 35"/>
                <a:gd name="T44" fmla="*/ 3 w 32"/>
                <a:gd name="T45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5">
                  <a:moveTo>
                    <a:pt x="3" y="35"/>
                  </a:moveTo>
                  <a:cubicBezTo>
                    <a:pt x="2" y="35"/>
                    <a:pt x="2" y="35"/>
                    <a:pt x="2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0" y="32"/>
                    <a:pt x="1" y="31"/>
                  </a:cubicBezTo>
                  <a:cubicBezTo>
                    <a:pt x="3" y="25"/>
                    <a:pt x="8" y="20"/>
                    <a:pt x="13" y="15"/>
                  </a:cubicBezTo>
                  <a:cubicBezTo>
                    <a:pt x="15" y="14"/>
                    <a:pt x="16" y="12"/>
                    <a:pt x="18" y="10"/>
                  </a:cubicBezTo>
                  <a:cubicBezTo>
                    <a:pt x="18" y="9"/>
                    <a:pt x="19" y="8"/>
                    <a:pt x="20" y="7"/>
                  </a:cubicBezTo>
                  <a:cubicBezTo>
                    <a:pt x="22" y="4"/>
                    <a:pt x="25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5"/>
                    <a:pt x="26" y="11"/>
                    <a:pt x="21" y="16"/>
                  </a:cubicBezTo>
                  <a:cubicBezTo>
                    <a:pt x="20" y="17"/>
                    <a:pt x="19" y="18"/>
                    <a:pt x="19" y="19"/>
                  </a:cubicBezTo>
                  <a:cubicBezTo>
                    <a:pt x="18" y="19"/>
                    <a:pt x="18" y="20"/>
                    <a:pt x="17" y="21"/>
                  </a:cubicBezTo>
                  <a:cubicBezTo>
                    <a:pt x="13" y="28"/>
                    <a:pt x="7" y="35"/>
                    <a:pt x="3" y="35"/>
                  </a:cubicBezTo>
                  <a:close/>
                  <a:moveTo>
                    <a:pt x="3" y="33"/>
                  </a:moveTo>
                  <a:cubicBezTo>
                    <a:pt x="7" y="33"/>
                    <a:pt x="13" y="24"/>
                    <a:pt x="16" y="20"/>
                  </a:cubicBezTo>
                  <a:cubicBezTo>
                    <a:pt x="16" y="19"/>
                    <a:pt x="17" y="18"/>
                    <a:pt x="17" y="18"/>
                  </a:cubicBezTo>
                  <a:cubicBezTo>
                    <a:pt x="18" y="17"/>
                    <a:pt x="19" y="16"/>
                    <a:pt x="20" y="15"/>
                  </a:cubicBezTo>
                  <a:cubicBezTo>
                    <a:pt x="23" y="11"/>
                    <a:pt x="28" y="5"/>
                    <a:pt x="28" y="2"/>
                  </a:cubicBezTo>
                  <a:cubicBezTo>
                    <a:pt x="26" y="3"/>
                    <a:pt x="23" y="6"/>
                    <a:pt x="21" y="8"/>
                  </a:cubicBezTo>
                  <a:cubicBezTo>
                    <a:pt x="21" y="9"/>
                    <a:pt x="20" y="10"/>
                    <a:pt x="19" y="11"/>
                  </a:cubicBezTo>
                  <a:cubicBezTo>
                    <a:pt x="18" y="13"/>
                    <a:pt x="16" y="15"/>
                    <a:pt x="14" y="17"/>
                  </a:cubicBezTo>
                  <a:cubicBezTo>
                    <a:pt x="10" y="22"/>
                    <a:pt x="5" y="27"/>
                    <a:pt x="3" y="32"/>
                  </a:cubicBezTo>
                  <a:cubicBezTo>
                    <a:pt x="3" y="32"/>
                    <a:pt x="3" y="32"/>
                    <a:pt x="3" y="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4" name="PA_文本框 63"/>
          <p:cNvSpPr txBox="1"/>
          <p:nvPr>
            <p:custDataLst>
              <p:tags r:id="rId2"/>
            </p:custDataLst>
          </p:nvPr>
        </p:nvSpPr>
        <p:spPr>
          <a:xfrm>
            <a:off x="2138962" y="2577930"/>
            <a:ext cx="2843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/>
                <a:ea typeface="微软雅黑"/>
              </a:rPr>
              <a:t>PART 01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grpSp>
        <p:nvGrpSpPr>
          <p:cNvPr id="65" name="3_1"/>
          <p:cNvGrpSpPr/>
          <p:nvPr>
            <p:custDataLst>
              <p:tags r:id="rId3"/>
            </p:custDataLst>
          </p:nvPr>
        </p:nvGrpSpPr>
        <p:grpSpPr>
          <a:xfrm>
            <a:off x="5502997" y="2755889"/>
            <a:ext cx="5043515" cy="1645167"/>
            <a:chOff x="6227397" y="3627594"/>
            <a:chExt cx="5043515" cy="1645167"/>
          </a:xfrm>
        </p:grpSpPr>
        <p:sp>
          <p:nvSpPr>
            <p:cNvPr id="66" name="文本框 65"/>
            <p:cNvSpPr txBox="1"/>
            <p:nvPr/>
          </p:nvSpPr>
          <p:spPr>
            <a:xfrm>
              <a:off x="6320205" y="3627594"/>
              <a:ext cx="48000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微软雅黑"/>
                  <a:ea typeface="微软雅黑"/>
                </a:rPr>
                <a:t>关于小组分工</a:t>
              </a:r>
              <a:endParaRPr kumimoji="0" lang="zh-CN" alt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227397" y="4872651"/>
              <a:ext cx="50435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6227397" y="4823246"/>
              <a:ext cx="5043515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668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13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41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21_5"/>
          <p:cNvGrpSpPr/>
          <p:nvPr>
            <p:custDataLst>
              <p:tags r:id="rId1"/>
            </p:custDataLst>
          </p:nvPr>
        </p:nvGrpSpPr>
        <p:grpSpPr>
          <a:xfrm>
            <a:off x="1287295" y="494675"/>
            <a:ext cx="648510" cy="752868"/>
            <a:chOff x="5957888" y="3260725"/>
            <a:chExt cx="276225" cy="320675"/>
          </a:xfrm>
          <a:solidFill>
            <a:schemeClr val="accent5"/>
          </a:solidFill>
        </p:grpSpPr>
        <p:sp>
          <p:nvSpPr>
            <p:cNvPr id="5" name="Freeform 40217"/>
            <p:cNvSpPr>
              <a:spLocks noEditPoints="1"/>
            </p:cNvSpPr>
            <p:nvPr/>
          </p:nvSpPr>
          <p:spPr bwMode="auto">
            <a:xfrm>
              <a:off x="5989638" y="3260725"/>
              <a:ext cx="244475" cy="258763"/>
            </a:xfrm>
            <a:custGeom>
              <a:avLst/>
              <a:gdLst>
                <a:gd name="T0" fmla="*/ 33 w 62"/>
                <a:gd name="T1" fmla="*/ 54 h 66"/>
                <a:gd name="T2" fmla="*/ 41 w 62"/>
                <a:gd name="T3" fmla="*/ 26 h 66"/>
                <a:gd name="T4" fmla="*/ 19 w 62"/>
                <a:gd name="T5" fmla="*/ 48 h 66"/>
                <a:gd name="T6" fmla="*/ 17 w 62"/>
                <a:gd name="T7" fmla="*/ 54 h 66"/>
                <a:gd name="T8" fmla="*/ 0 w 62"/>
                <a:gd name="T9" fmla="*/ 48 h 66"/>
                <a:gd name="T10" fmla="*/ 10 w 62"/>
                <a:gd name="T11" fmla="*/ 27 h 66"/>
                <a:gd name="T12" fmla="*/ 57 w 62"/>
                <a:gd name="T13" fmla="*/ 9 h 66"/>
                <a:gd name="T14" fmla="*/ 58 w 62"/>
                <a:gd name="T15" fmla="*/ 48 h 66"/>
                <a:gd name="T16" fmla="*/ 51 w 62"/>
                <a:gd name="T17" fmla="*/ 63 h 66"/>
                <a:gd name="T18" fmla="*/ 42 w 62"/>
                <a:gd name="T19" fmla="*/ 65 h 66"/>
                <a:gd name="T20" fmla="*/ 30 w 62"/>
                <a:gd name="T21" fmla="*/ 60 h 66"/>
                <a:gd name="T22" fmla="*/ 53 w 62"/>
                <a:gd name="T23" fmla="*/ 37 h 66"/>
                <a:gd name="T24" fmla="*/ 50 w 62"/>
                <a:gd name="T25" fmla="*/ 7 h 66"/>
                <a:gd name="T26" fmla="*/ 12 w 62"/>
                <a:gd name="T27" fmla="*/ 26 h 66"/>
                <a:gd name="T28" fmla="*/ 13 w 62"/>
                <a:gd name="T29" fmla="*/ 38 h 66"/>
                <a:gd name="T30" fmla="*/ 31 w 62"/>
                <a:gd name="T31" fmla="*/ 20 h 66"/>
                <a:gd name="T32" fmla="*/ 42 w 62"/>
                <a:gd name="T33" fmla="*/ 36 h 66"/>
                <a:gd name="T34" fmla="*/ 49 w 62"/>
                <a:gd name="T35" fmla="*/ 51 h 66"/>
                <a:gd name="T36" fmla="*/ 57 w 62"/>
                <a:gd name="T37" fmla="*/ 19 h 66"/>
                <a:gd name="T38" fmla="*/ 51 w 62"/>
                <a:gd name="T39" fmla="*/ 51 h 66"/>
                <a:gd name="T40" fmla="*/ 61 w 62"/>
                <a:gd name="T41" fmla="*/ 24 h 66"/>
                <a:gd name="T42" fmla="*/ 43 w 62"/>
                <a:gd name="T43" fmla="*/ 63 h 66"/>
                <a:gd name="T44" fmla="*/ 45 w 62"/>
                <a:gd name="T45" fmla="*/ 51 h 66"/>
                <a:gd name="T46" fmla="*/ 38 w 62"/>
                <a:gd name="T47" fmla="*/ 49 h 66"/>
                <a:gd name="T48" fmla="*/ 43 w 62"/>
                <a:gd name="T49" fmla="*/ 63 h 66"/>
                <a:gd name="T50" fmla="*/ 11 w 62"/>
                <a:gd name="T51" fmla="*/ 50 h 66"/>
                <a:gd name="T52" fmla="*/ 13 w 62"/>
                <a:gd name="T53" fmla="*/ 39 h 66"/>
                <a:gd name="T54" fmla="*/ 5 w 62"/>
                <a:gd name="T55" fmla="*/ 39 h 66"/>
                <a:gd name="T56" fmla="*/ 35 w 62"/>
                <a:gd name="T57" fmla="*/ 21 h 66"/>
                <a:gd name="T58" fmla="*/ 23 w 62"/>
                <a:gd name="T59" fmla="*/ 36 h 66"/>
                <a:gd name="T60" fmla="*/ 45 w 62"/>
                <a:gd name="T61" fmla="*/ 63 h 66"/>
                <a:gd name="T62" fmla="*/ 55 w 62"/>
                <a:gd name="T63" fmla="*/ 53 h 66"/>
                <a:gd name="T64" fmla="*/ 45 w 62"/>
                <a:gd name="T65" fmla="*/ 63 h 66"/>
                <a:gd name="T66" fmla="*/ 21 w 62"/>
                <a:gd name="T67" fmla="*/ 40 h 66"/>
                <a:gd name="T68" fmla="*/ 12 w 62"/>
                <a:gd name="T6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" h="66">
                  <a:moveTo>
                    <a:pt x="30" y="60"/>
                  </a:moveTo>
                  <a:cubicBezTo>
                    <a:pt x="31" y="58"/>
                    <a:pt x="32" y="56"/>
                    <a:pt x="33" y="54"/>
                  </a:cubicBezTo>
                  <a:cubicBezTo>
                    <a:pt x="38" y="47"/>
                    <a:pt x="41" y="39"/>
                    <a:pt x="42" y="31"/>
                  </a:cubicBezTo>
                  <a:cubicBezTo>
                    <a:pt x="42" y="29"/>
                    <a:pt x="42" y="28"/>
                    <a:pt x="41" y="26"/>
                  </a:cubicBezTo>
                  <a:cubicBezTo>
                    <a:pt x="40" y="21"/>
                    <a:pt x="36" y="21"/>
                    <a:pt x="33" y="25"/>
                  </a:cubicBezTo>
                  <a:cubicBezTo>
                    <a:pt x="27" y="31"/>
                    <a:pt x="22" y="39"/>
                    <a:pt x="19" y="48"/>
                  </a:cubicBezTo>
                  <a:cubicBezTo>
                    <a:pt x="18" y="49"/>
                    <a:pt x="18" y="50"/>
                    <a:pt x="18" y="51"/>
                  </a:cubicBezTo>
                  <a:cubicBezTo>
                    <a:pt x="18" y="52"/>
                    <a:pt x="17" y="53"/>
                    <a:pt x="17" y="54"/>
                  </a:cubicBezTo>
                  <a:cubicBezTo>
                    <a:pt x="15" y="52"/>
                    <a:pt x="13" y="52"/>
                    <a:pt x="11" y="53"/>
                  </a:cubicBezTo>
                  <a:cubicBezTo>
                    <a:pt x="9" y="50"/>
                    <a:pt x="4" y="50"/>
                    <a:pt x="0" y="48"/>
                  </a:cubicBezTo>
                  <a:cubicBezTo>
                    <a:pt x="1" y="45"/>
                    <a:pt x="3" y="41"/>
                    <a:pt x="4" y="38"/>
                  </a:cubicBezTo>
                  <a:cubicBezTo>
                    <a:pt x="6" y="34"/>
                    <a:pt x="8" y="30"/>
                    <a:pt x="10" y="27"/>
                  </a:cubicBezTo>
                  <a:cubicBezTo>
                    <a:pt x="13" y="19"/>
                    <a:pt x="19" y="13"/>
                    <a:pt x="25" y="8"/>
                  </a:cubicBezTo>
                  <a:cubicBezTo>
                    <a:pt x="35" y="0"/>
                    <a:pt x="50" y="2"/>
                    <a:pt x="57" y="9"/>
                  </a:cubicBezTo>
                  <a:cubicBezTo>
                    <a:pt x="61" y="14"/>
                    <a:pt x="62" y="20"/>
                    <a:pt x="62" y="27"/>
                  </a:cubicBezTo>
                  <a:cubicBezTo>
                    <a:pt x="62" y="34"/>
                    <a:pt x="60" y="41"/>
                    <a:pt x="58" y="48"/>
                  </a:cubicBezTo>
                  <a:cubicBezTo>
                    <a:pt x="56" y="53"/>
                    <a:pt x="53" y="57"/>
                    <a:pt x="51" y="62"/>
                  </a:cubicBezTo>
                  <a:cubicBezTo>
                    <a:pt x="51" y="62"/>
                    <a:pt x="51" y="63"/>
                    <a:pt x="51" y="63"/>
                  </a:cubicBezTo>
                  <a:cubicBezTo>
                    <a:pt x="51" y="64"/>
                    <a:pt x="50" y="65"/>
                    <a:pt x="50" y="66"/>
                  </a:cubicBezTo>
                  <a:cubicBezTo>
                    <a:pt x="47" y="66"/>
                    <a:pt x="44" y="66"/>
                    <a:pt x="42" y="65"/>
                  </a:cubicBezTo>
                  <a:cubicBezTo>
                    <a:pt x="40" y="63"/>
                    <a:pt x="37" y="62"/>
                    <a:pt x="35" y="61"/>
                  </a:cubicBezTo>
                  <a:cubicBezTo>
                    <a:pt x="33" y="61"/>
                    <a:pt x="32" y="60"/>
                    <a:pt x="30" y="60"/>
                  </a:cubicBezTo>
                  <a:close/>
                  <a:moveTo>
                    <a:pt x="49" y="51"/>
                  </a:moveTo>
                  <a:cubicBezTo>
                    <a:pt x="50" y="46"/>
                    <a:pt x="52" y="41"/>
                    <a:pt x="53" y="37"/>
                  </a:cubicBezTo>
                  <a:cubicBezTo>
                    <a:pt x="55" y="30"/>
                    <a:pt x="56" y="24"/>
                    <a:pt x="55" y="17"/>
                  </a:cubicBezTo>
                  <a:cubicBezTo>
                    <a:pt x="55" y="13"/>
                    <a:pt x="53" y="9"/>
                    <a:pt x="50" y="7"/>
                  </a:cubicBezTo>
                  <a:cubicBezTo>
                    <a:pt x="43" y="4"/>
                    <a:pt x="33" y="3"/>
                    <a:pt x="26" y="9"/>
                  </a:cubicBezTo>
                  <a:cubicBezTo>
                    <a:pt x="20" y="14"/>
                    <a:pt x="16" y="19"/>
                    <a:pt x="12" y="26"/>
                  </a:cubicBezTo>
                  <a:cubicBezTo>
                    <a:pt x="10" y="29"/>
                    <a:pt x="9" y="32"/>
                    <a:pt x="7" y="36"/>
                  </a:cubicBezTo>
                  <a:cubicBezTo>
                    <a:pt x="9" y="36"/>
                    <a:pt x="11" y="37"/>
                    <a:pt x="13" y="38"/>
                  </a:cubicBezTo>
                  <a:cubicBezTo>
                    <a:pt x="15" y="39"/>
                    <a:pt x="15" y="37"/>
                    <a:pt x="16" y="36"/>
                  </a:cubicBezTo>
                  <a:cubicBezTo>
                    <a:pt x="19" y="29"/>
                    <a:pt x="24" y="24"/>
                    <a:pt x="31" y="20"/>
                  </a:cubicBezTo>
                  <a:cubicBezTo>
                    <a:pt x="36" y="18"/>
                    <a:pt x="41" y="19"/>
                    <a:pt x="42" y="25"/>
                  </a:cubicBezTo>
                  <a:cubicBezTo>
                    <a:pt x="43" y="29"/>
                    <a:pt x="43" y="33"/>
                    <a:pt x="42" y="36"/>
                  </a:cubicBezTo>
                  <a:cubicBezTo>
                    <a:pt x="42" y="40"/>
                    <a:pt x="41" y="43"/>
                    <a:pt x="40" y="47"/>
                  </a:cubicBezTo>
                  <a:cubicBezTo>
                    <a:pt x="43" y="48"/>
                    <a:pt x="46" y="50"/>
                    <a:pt x="49" y="51"/>
                  </a:cubicBezTo>
                  <a:close/>
                  <a:moveTo>
                    <a:pt x="55" y="10"/>
                  </a:moveTo>
                  <a:cubicBezTo>
                    <a:pt x="55" y="13"/>
                    <a:pt x="57" y="16"/>
                    <a:pt x="57" y="19"/>
                  </a:cubicBezTo>
                  <a:cubicBezTo>
                    <a:pt x="58" y="27"/>
                    <a:pt x="56" y="34"/>
                    <a:pt x="54" y="41"/>
                  </a:cubicBezTo>
                  <a:cubicBezTo>
                    <a:pt x="53" y="44"/>
                    <a:pt x="52" y="48"/>
                    <a:pt x="51" y="51"/>
                  </a:cubicBezTo>
                  <a:cubicBezTo>
                    <a:pt x="55" y="52"/>
                    <a:pt x="56" y="50"/>
                    <a:pt x="57" y="46"/>
                  </a:cubicBezTo>
                  <a:cubicBezTo>
                    <a:pt x="59" y="39"/>
                    <a:pt x="61" y="32"/>
                    <a:pt x="61" y="24"/>
                  </a:cubicBezTo>
                  <a:cubicBezTo>
                    <a:pt x="60" y="18"/>
                    <a:pt x="59" y="13"/>
                    <a:pt x="55" y="10"/>
                  </a:cubicBezTo>
                  <a:close/>
                  <a:moveTo>
                    <a:pt x="43" y="63"/>
                  </a:moveTo>
                  <a:cubicBezTo>
                    <a:pt x="45" y="60"/>
                    <a:pt x="46" y="57"/>
                    <a:pt x="47" y="55"/>
                  </a:cubicBezTo>
                  <a:cubicBezTo>
                    <a:pt x="47" y="54"/>
                    <a:pt x="47" y="51"/>
                    <a:pt x="45" y="51"/>
                  </a:cubicBezTo>
                  <a:cubicBezTo>
                    <a:pt x="44" y="50"/>
                    <a:pt x="42" y="49"/>
                    <a:pt x="41" y="49"/>
                  </a:cubicBezTo>
                  <a:cubicBezTo>
                    <a:pt x="40" y="49"/>
                    <a:pt x="39" y="48"/>
                    <a:pt x="38" y="49"/>
                  </a:cubicBezTo>
                  <a:cubicBezTo>
                    <a:pt x="36" y="53"/>
                    <a:pt x="35" y="56"/>
                    <a:pt x="33" y="59"/>
                  </a:cubicBezTo>
                  <a:cubicBezTo>
                    <a:pt x="36" y="60"/>
                    <a:pt x="40" y="61"/>
                    <a:pt x="43" y="63"/>
                  </a:cubicBezTo>
                  <a:close/>
                  <a:moveTo>
                    <a:pt x="2" y="48"/>
                  </a:moveTo>
                  <a:cubicBezTo>
                    <a:pt x="5" y="48"/>
                    <a:pt x="8" y="49"/>
                    <a:pt x="11" y="50"/>
                  </a:cubicBezTo>
                  <a:cubicBezTo>
                    <a:pt x="12" y="47"/>
                    <a:pt x="13" y="44"/>
                    <a:pt x="14" y="41"/>
                  </a:cubicBezTo>
                  <a:cubicBezTo>
                    <a:pt x="14" y="41"/>
                    <a:pt x="13" y="40"/>
                    <a:pt x="13" y="39"/>
                  </a:cubicBezTo>
                  <a:cubicBezTo>
                    <a:pt x="11" y="39"/>
                    <a:pt x="9" y="39"/>
                    <a:pt x="6" y="38"/>
                  </a:cubicBezTo>
                  <a:cubicBezTo>
                    <a:pt x="6" y="38"/>
                    <a:pt x="6" y="39"/>
                    <a:pt x="5" y="39"/>
                  </a:cubicBezTo>
                  <a:cubicBezTo>
                    <a:pt x="4" y="42"/>
                    <a:pt x="3" y="44"/>
                    <a:pt x="2" y="48"/>
                  </a:cubicBezTo>
                  <a:close/>
                  <a:moveTo>
                    <a:pt x="35" y="21"/>
                  </a:moveTo>
                  <a:cubicBezTo>
                    <a:pt x="30" y="21"/>
                    <a:pt x="18" y="31"/>
                    <a:pt x="17" y="39"/>
                  </a:cubicBezTo>
                  <a:cubicBezTo>
                    <a:pt x="20" y="39"/>
                    <a:pt x="21" y="39"/>
                    <a:pt x="23" y="36"/>
                  </a:cubicBezTo>
                  <a:cubicBezTo>
                    <a:pt x="26" y="30"/>
                    <a:pt x="30" y="25"/>
                    <a:pt x="35" y="21"/>
                  </a:cubicBezTo>
                  <a:close/>
                  <a:moveTo>
                    <a:pt x="45" y="63"/>
                  </a:moveTo>
                  <a:cubicBezTo>
                    <a:pt x="48" y="65"/>
                    <a:pt x="49" y="64"/>
                    <a:pt x="50" y="62"/>
                  </a:cubicBezTo>
                  <a:cubicBezTo>
                    <a:pt x="52" y="59"/>
                    <a:pt x="53" y="56"/>
                    <a:pt x="55" y="53"/>
                  </a:cubicBezTo>
                  <a:cubicBezTo>
                    <a:pt x="51" y="52"/>
                    <a:pt x="49" y="53"/>
                    <a:pt x="48" y="56"/>
                  </a:cubicBezTo>
                  <a:cubicBezTo>
                    <a:pt x="47" y="59"/>
                    <a:pt x="46" y="61"/>
                    <a:pt x="45" y="63"/>
                  </a:cubicBezTo>
                  <a:close/>
                  <a:moveTo>
                    <a:pt x="16" y="51"/>
                  </a:moveTo>
                  <a:cubicBezTo>
                    <a:pt x="18" y="47"/>
                    <a:pt x="19" y="44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4" y="44"/>
                    <a:pt x="13" y="47"/>
                    <a:pt x="12" y="50"/>
                  </a:cubicBezTo>
                  <a:cubicBezTo>
                    <a:pt x="14" y="50"/>
                    <a:pt x="15" y="50"/>
                    <a:pt x="16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40218"/>
            <p:cNvSpPr>
              <a:spLocks/>
            </p:cNvSpPr>
            <p:nvPr/>
          </p:nvSpPr>
          <p:spPr bwMode="auto">
            <a:xfrm>
              <a:off x="5957888" y="3479800"/>
              <a:ext cx="28575" cy="31750"/>
            </a:xfrm>
            <a:custGeom>
              <a:avLst/>
              <a:gdLst>
                <a:gd name="T0" fmla="*/ 7 w 7"/>
                <a:gd name="T1" fmla="*/ 0 h 8"/>
                <a:gd name="T2" fmla="*/ 0 w 7"/>
                <a:gd name="T3" fmla="*/ 8 h 8"/>
                <a:gd name="T4" fmla="*/ 7 w 7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4"/>
                    <a:pt x="3" y="8"/>
                    <a:pt x="0" y="8"/>
                  </a:cubicBezTo>
                  <a:cubicBezTo>
                    <a:pt x="2" y="6"/>
                    <a:pt x="4" y="3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40219"/>
            <p:cNvSpPr>
              <a:spLocks/>
            </p:cNvSpPr>
            <p:nvPr/>
          </p:nvSpPr>
          <p:spPr bwMode="auto">
            <a:xfrm>
              <a:off x="6167438" y="3533775"/>
              <a:ext cx="11113" cy="47625"/>
            </a:xfrm>
            <a:custGeom>
              <a:avLst/>
              <a:gdLst>
                <a:gd name="T0" fmla="*/ 1 w 3"/>
                <a:gd name="T1" fmla="*/ 0 h 12"/>
                <a:gd name="T2" fmla="*/ 3 w 3"/>
                <a:gd name="T3" fmla="*/ 12 h 12"/>
                <a:gd name="T4" fmla="*/ 0 w 3"/>
                <a:gd name="T5" fmla="*/ 0 h 12"/>
                <a:gd name="T6" fmla="*/ 1 w 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2">
                  <a:moveTo>
                    <a:pt x="1" y="0"/>
                  </a:moveTo>
                  <a:cubicBezTo>
                    <a:pt x="2" y="4"/>
                    <a:pt x="2" y="8"/>
                    <a:pt x="3" y="12"/>
                  </a:cubicBezTo>
                  <a:cubicBezTo>
                    <a:pt x="1" y="11"/>
                    <a:pt x="1" y="1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40220"/>
            <p:cNvSpPr>
              <a:spLocks/>
            </p:cNvSpPr>
            <p:nvPr/>
          </p:nvSpPr>
          <p:spPr bwMode="auto">
            <a:xfrm>
              <a:off x="5986463" y="3498850"/>
              <a:ext cx="11113" cy="39688"/>
            </a:xfrm>
            <a:custGeom>
              <a:avLst/>
              <a:gdLst>
                <a:gd name="T0" fmla="*/ 3 w 3"/>
                <a:gd name="T1" fmla="*/ 0 h 10"/>
                <a:gd name="T2" fmla="*/ 1 w 3"/>
                <a:gd name="T3" fmla="*/ 10 h 10"/>
                <a:gd name="T4" fmla="*/ 3 w 3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0">
                  <a:moveTo>
                    <a:pt x="3" y="0"/>
                  </a:moveTo>
                  <a:cubicBezTo>
                    <a:pt x="3" y="3"/>
                    <a:pt x="2" y="6"/>
                    <a:pt x="1" y="10"/>
                  </a:cubicBezTo>
                  <a:cubicBezTo>
                    <a:pt x="0" y="8"/>
                    <a:pt x="1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40221"/>
            <p:cNvSpPr>
              <a:spLocks/>
            </p:cNvSpPr>
            <p:nvPr/>
          </p:nvSpPr>
          <p:spPr bwMode="auto">
            <a:xfrm>
              <a:off x="6092826" y="3538538"/>
              <a:ext cx="19050" cy="34925"/>
            </a:xfrm>
            <a:custGeom>
              <a:avLst/>
              <a:gdLst>
                <a:gd name="T0" fmla="*/ 0 w 5"/>
                <a:gd name="T1" fmla="*/ 9 h 9"/>
                <a:gd name="T2" fmla="*/ 0 w 5"/>
                <a:gd name="T3" fmla="*/ 7 h 9"/>
                <a:gd name="T4" fmla="*/ 2 w 5"/>
                <a:gd name="T5" fmla="*/ 3 h 9"/>
                <a:gd name="T6" fmla="*/ 5 w 5"/>
                <a:gd name="T7" fmla="*/ 0 h 9"/>
                <a:gd name="T8" fmla="*/ 5 w 5"/>
                <a:gd name="T9" fmla="*/ 0 h 9"/>
                <a:gd name="T10" fmla="*/ 0 w 5"/>
                <a:gd name="T11" fmla="*/ 9 h 9"/>
                <a:gd name="T12" fmla="*/ 0 w 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">
                  <a:moveTo>
                    <a:pt x="0" y="9"/>
                  </a:moveTo>
                  <a:cubicBezTo>
                    <a:pt x="0" y="8"/>
                    <a:pt x="0" y="7"/>
                    <a:pt x="0" y="7"/>
                  </a:cubicBezTo>
                  <a:cubicBezTo>
                    <a:pt x="1" y="6"/>
                    <a:pt x="1" y="4"/>
                    <a:pt x="2" y="3"/>
                  </a:cubicBezTo>
                  <a:cubicBezTo>
                    <a:pt x="3" y="2"/>
                    <a:pt x="4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3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222"/>
            <p:cNvSpPr>
              <a:spLocks/>
            </p:cNvSpPr>
            <p:nvPr/>
          </p:nvSpPr>
          <p:spPr bwMode="auto">
            <a:xfrm>
              <a:off x="6021388" y="3498850"/>
              <a:ext cx="7938" cy="39688"/>
            </a:xfrm>
            <a:custGeom>
              <a:avLst/>
              <a:gdLst>
                <a:gd name="T0" fmla="*/ 1 w 2"/>
                <a:gd name="T1" fmla="*/ 0 h 10"/>
                <a:gd name="T2" fmla="*/ 2 w 2"/>
                <a:gd name="T3" fmla="*/ 10 h 10"/>
                <a:gd name="T4" fmla="*/ 1 w 2"/>
                <a:gd name="T5" fmla="*/ 10 h 10"/>
                <a:gd name="T6" fmla="*/ 1 w 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0">
                  <a:moveTo>
                    <a:pt x="1" y="0"/>
                  </a:moveTo>
                  <a:cubicBezTo>
                    <a:pt x="1" y="4"/>
                    <a:pt x="1" y="7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7"/>
                    <a:pt x="0" y="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223"/>
            <p:cNvSpPr>
              <a:spLocks/>
            </p:cNvSpPr>
            <p:nvPr/>
          </p:nvSpPr>
          <p:spPr bwMode="auto">
            <a:xfrm>
              <a:off x="6061076" y="3525838"/>
              <a:ext cx="26988" cy="23813"/>
            </a:xfrm>
            <a:custGeom>
              <a:avLst/>
              <a:gdLst>
                <a:gd name="T0" fmla="*/ 0 w 7"/>
                <a:gd name="T1" fmla="*/ 5 h 6"/>
                <a:gd name="T2" fmla="*/ 6 w 7"/>
                <a:gd name="T3" fmla="*/ 0 h 6"/>
                <a:gd name="T4" fmla="*/ 7 w 7"/>
                <a:gd name="T5" fmla="*/ 1 h 6"/>
                <a:gd name="T6" fmla="*/ 2 w 7"/>
                <a:gd name="T7" fmla="*/ 6 h 6"/>
                <a:gd name="T8" fmla="*/ 0 w 7"/>
                <a:gd name="T9" fmla="*/ 5 h 6"/>
                <a:gd name="T10" fmla="*/ 0 w 7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0" y="5"/>
                  </a:moveTo>
                  <a:cubicBezTo>
                    <a:pt x="2" y="3"/>
                    <a:pt x="4" y="2"/>
                    <a:pt x="6" y="0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5" y="3"/>
                    <a:pt x="3" y="4"/>
                    <a:pt x="2" y="6"/>
                  </a:cubicBezTo>
                  <a:cubicBezTo>
                    <a:pt x="1" y="6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224"/>
            <p:cNvSpPr>
              <a:spLocks/>
            </p:cNvSpPr>
            <p:nvPr/>
          </p:nvSpPr>
          <p:spPr bwMode="auto">
            <a:xfrm>
              <a:off x="6127751" y="3541713"/>
              <a:ext cx="11113" cy="31750"/>
            </a:xfrm>
            <a:custGeom>
              <a:avLst/>
              <a:gdLst>
                <a:gd name="T0" fmla="*/ 2 w 3"/>
                <a:gd name="T1" fmla="*/ 8 h 8"/>
                <a:gd name="T2" fmla="*/ 2 w 3"/>
                <a:gd name="T3" fmla="*/ 0 h 8"/>
                <a:gd name="T4" fmla="*/ 3 w 3"/>
                <a:gd name="T5" fmla="*/ 0 h 8"/>
                <a:gd name="T6" fmla="*/ 2 w 3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2" y="8"/>
                  </a:moveTo>
                  <a:cubicBezTo>
                    <a:pt x="0" y="7"/>
                    <a:pt x="0" y="7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2"/>
                    <a:pt x="2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40225"/>
            <p:cNvSpPr>
              <a:spLocks/>
            </p:cNvSpPr>
            <p:nvPr/>
          </p:nvSpPr>
          <p:spPr bwMode="auto">
            <a:xfrm>
              <a:off x="6048376" y="3487738"/>
              <a:ext cx="7938" cy="34925"/>
            </a:xfrm>
            <a:custGeom>
              <a:avLst/>
              <a:gdLst>
                <a:gd name="T0" fmla="*/ 1 w 2"/>
                <a:gd name="T1" fmla="*/ 9 h 9"/>
                <a:gd name="T2" fmla="*/ 0 w 2"/>
                <a:gd name="T3" fmla="*/ 0 h 9"/>
                <a:gd name="T4" fmla="*/ 1 w 2"/>
                <a:gd name="T5" fmla="*/ 0 h 9"/>
                <a:gd name="T6" fmla="*/ 2 w 2"/>
                <a:gd name="T7" fmla="*/ 8 h 9"/>
                <a:gd name="T8" fmla="*/ 1 w 2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9">
                  <a:moveTo>
                    <a:pt x="1" y="9"/>
                  </a:moveTo>
                  <a:cubicBezTo>
                    <a:pt x="1" y="6"/>
                    <a:pt x="1" y="3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"/>
                    <a:pt x="2" y="6"/>
                    <a:pt x="2" y="8"/>
                  </a:cubicBezTo>
                  <a:cubicBezTo>
                    <a:pt x="2" y="8"/>
                    <a:pt x="1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" name="21_3"/>
          <p:cNvGrpSpPr/>
          <p:nvPr>
            <p:custDataLst>
              <p:tags r:id="rId2"/>
            </p:custDataLst>
          </p:nvPr>
        </p:nvGrpSpPr>
        <p:grpSpPr>
          <a:xfrm>
            <a:off x="8127995" y="4494256"/>
            <a:ext cx="1292722" cy="1430612"/>
            <a:chOff x="5451475" y="2014538"/>
            <a:chExt cx="238125" cy="263525"/>
          </a:xfrm>
          <a:solidFill>
            <a:schemeClr val="accent3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5473700" y="2217738"/>
              <a:ext cx="7938" cy="6350"/>
            </a:xfrm>
            <a:custGeom>
              <a:avLst/>
              <a:gdLst>
                <a:gd name="T0" fmla="*/ 0 w 2"/>
                <a:gd name="T1" fmla="*/ 1 h 2"/>
                <a:gd name="T2" fmla="*/ 2 w 2"/>
                <a:gd name="T3" fmla="*/ 1 h 2"/>
                <a:gd name="T4" fmla="*/ 1 w 2"/>
                <a:gd name="T5" fmla="*/ 2 h 2"/>
                <a:gd name="T6" fmla="*/ 0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0"/>
                    <a:pt x="1" y="1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5487988" y="2206626"/>
              <a:ext cx="4763" cy="11113"/>
            </a:xfrm>
            <a:custGeom>
              <a:avLst/>
              <a:gdLst>
                <a:gd name="T0" fmla="*/ 0 w 1"/>
                <a:gd name="T1" fmla="*/ 3 h 3"/>
                <a:gd name="T2" fmla="*/ 0 w 1"/>
                <a:gd name="T3" fmla="*/ 0 h 3"/>
                <a:gd name="T4" fmla="*/ 0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1" y="1"/>
                    <a:pt x="1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5487988" y="2105026"/>
              <a:ext cx="7938" cy="3175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0 h 1"/>
                <a:gd name="T4" fmla="*/ 2 w 2"/>
                <a:gd name="T5" fmla="*/ 1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5522913" y="2146301"/>
              <a:ext cx="38100" cy="74613"/>
            </a:xfrm>
            <a:custGeom>
              <a:avLst/>
              <a:gdLst>
                <a:gd name="T0" fmla="*/ 3 w 10"/>
                <a:gd name="T1" fmla="*/ 0 h 20"/>
                <a:gd name="T2" fmla="*/ 3 w 10"/>
                <a:gd name="T3" fmla="*/ 1 h 20"/>
                <a:gd name="T4" fmla="*/ 9 w 10"/>
                <a:gd name="T5" fmla="*/ 0 h 20"/>
                <a:gd name="T6" fmla="*/ 10 w 10"/>
                <a:gd name="T7" fmla="*/ 1 h 20"/>
                <a:gd name="T8" fmla="*/ 8 w 10"/>
                <a:gd name="T9" fmla="*/ 2 h 20"/>
                <a:gd name="T10" fmla="*/ 7 w 10"/>
                <a:gd name="T11" fmla="*/ 9 h 20"/>
                <a:gd name="T12" fmla="*/ 9 w 10"/>
                <a:gd name="T13" fmla="*/ 10 h 20"/>
                <a:gd name="T14" fmla="*/ 6 w 10"/>
                <a:gd name="T15" fmla="*/ 20 h 20"/>
                <a:gd name="T16" fmla="*/ 6 w 10"/>
                <a:gd name="T17" fmla="*/ 17 h 20"/>
                <a:gd name="T18" fmla="*/ 3 w 10"/>
                <a:gd name="T19" fmla="*/ 18 h 20"/>
                <a:gd name="T20" fmla="*/ 6 w 10"/>
                <a:gd name="T21" fmla="*/ 16 h 20"/>
                <a:gd name="T22" fmla="*/ 6 w 10"/>
                <a:gd name="T23" fmla="*/ 11 h 20"/>
                <a:gd name="T24" fmla="*/ 4 w 10"/>
                <a:gd name="T25" fmla="*/ 12 h 20"/>
                <a:gd name="T26" fmla="*/ 6 w 10"/>
                <a:gd name="T27" fmla="*/ 10 h 20"/>
                <a:gd name="T28" fmla="*/ 7 w 10"/>
                <a:gd name="T29" fmla="*/ 3 h 20"/>
                <a:gd name="T30" fmla="*/ 3 w 10"/>
                <a:gd name="T31" fmla="*/ 3 h 20"/>
                <a:gd name="T32" fmla="*/ 2 w 10"/>
                <a:gd name="T33" fmla="*/ 20 h 20"/>
                <a:gd name="T34" fmla="*/ 1 w 10"/>
                <a:gd name="T35" fmla="*/ 9 h 20"/>
                <a:gd name="T36" fmla="*/ 3 w 10"/>
                <a:gd name="T3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20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6" y="2"/>
                    <a:pt x="7" y="1"/>
                    <a:pt x="9" y="0"/>
                  </a:cubicBezTo>
                  <a:cubicBezTo>
                    <a:pt x="9" y="1"/>
                    <a:pt x="10" y="1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8" y="4"/>
                    <a:pt x="8" y="7"/>
                    <a:pt x="7" y="9"/>
                  </a:cubicBezTo>
                  <a:cubicBezTo>
                    <a:pt x="8" y="10"/>
                    <a:pt x="8" y="9"/>
                    <a:pt x="9" y="10"/>
                  </a:cubicBezTo>
                  <a:cubicBezTo>
                    <a:pt x="6" y="13"/>
                    <a:pt x="8" y="17"/>
                    <a:pt x="6" y="20"/>
                  </a:cubicBezTo>
                  <a:cubicBezTo>
                    <a:pt x="5" y="19"/>
                    <a:pt x="7" y="18"/>
                    <a:pt x="6" y="17"/>
                  </a:cubicBezTo>
                  <a:cubicBezTo>
                    <a:pt x="5" y="17"/>
                    <a:pt x="4" y="18"/>
                    <a:pt x="3" y="18"/>
                  </a:cubicBezTo>
                  <a:cubicBezTo>
                    <a:pt x="3" y="16"/>
                    <a:pt x="5" y="16"/>
                    <a:pt x="6" y="16"/>
                  </a:cubicBezTo>
                  <a:cubicBezTo>
                    <a:pt x="6" y="15"/>
                    <a:pt x="6" y="13"/>
                    <a:pt x="6" y="11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4" y="11"/>
                    <a:pt x="5" y="10"/>
                    <a:pt x="6" y="10"/>
                  </a:cubicBezTo>
                  <a:cubicBezTo>
                    <a:pt x="7" y="7"/>
                    <a:pt x="7" y="6"/>
                    <a:pt x="7" y="3"/>
                  </a:cubicBezTo>
                  <a:cubicBezTo>
                    <a:pt x="6" y="2"/>
                    <a:pt x="4" y="4"/>
                    <a:pt x="3" y="3"/>
                  </a:cubicBezTo>
                  <a:cubicBezTo>
                    <a:pt x="1" y="8"/>
                    <a:pt x="3" y="15"/>
                    <a:pt x="2" y="20"/>
                  </a:cubicBezTo>
                  <a:cubicBezTo>
                    <a:pt x="1" y="17"/>
                    <a:pt x="1" y="13"/>
                    <a:pt x="1" y="9"/>
                  </a:cubicBezTo>
                  <a:cubicBezTo>
                    <a:pt x="1" y="6"/>
                    <a:pt x="0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5526088" y="2224088"/>
              <a:ext cx="4763" cy="7938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Freeform 11"/>
            <p:cNvSpPr>
              <a:spLocks/>
            </p:cNvSpPr>
            <p:nvPr/>
          </p:nvSpPr>
          <p:spPr bwMode="auto">
            <a:xfrm>
              <a:off x="5534025" y="2224088"/>
              <a:ext cx="7938" cy="4763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0 h 1"/>
                <a:gd name="T4" fmla="*/ 0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Freeform 12"/>
            <p:cNvSpPr>
              <a:spLocks/>
            </p:cNvSpPr>
            <p:nvPr/>
          </p:nvSpPr>
          <p:spPr bwMode="auto">
            <a:xfrm>
              <a:off x="5541963" y="2039938"/>
              <a:ext cx="7938" cy="4763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Freeform 13"/>
            <p:cNvSpPr>
              <a:spLocks/>
            </p:cNvSpPr>
            <p:nvPr/>
          </p:nvSpPr>
          <p:spPr bwMode="auto">
            <a:xfrm>
              <a:off x="5575300" y="2182813"/>
              <a:ext cx="26988" cy="57150"/>
            </a:xfrm>
            <a:custGeom>
              <a:avLst/>
              <a:gdLst>
                <a:gd name="T0" fmla="*/ 0 w 7"/>
                <a:gd name="T1" fmla="*/ 14 h 15"/>
                <a:gd name="T2" fmla="*/ 2 w 7"/>
                <a:gd name="T3" fmla="*/ 2 h 15"/>
                <a:gd name="T4" fmla="*/ 1 w 7"/>
                <a:gd name="T5" fmla="*/ 0 h 15"/>
                <a:gd name="T6" fmla="*/ 7 w 7"/>
                <a:gd name="T7" fmla="*/ 0 h 15"/>
                <a:gd name="T8" fmla="*/ 3 w 7"/>
                <a:gd name="T9" fmla="*/ 1 h 15"/>
                <a:gd name="T10" fmla="*/ 2 w 7"/>
                <a:gd name="T11" fmla="*/ 7 h 15"/>
                <a:gd name="T12" fmla="*/ 7 w 7"/>
                <a:gd name="T13" fmla="*/ 7 h 15"/>
                <a:gd name="T14" fmla="*/ 3 w 7"/>
                <a:gd name="T15" fmla="*/ 8 h 15"/>
                <a:gd name="T16" fmla="*/ 2 w 7"/>
                <a:gd name="T17" fmla="*/ 12 h 15"/>
                <a:gd name="T18" fmla="*/ 7 w 7"/>
                <a:gd name="T19" fmla="*/ 12 h 15"/>
                <a:gd name="T20" fmla="*/ 3 w 7"/>
                <a:gd name="T21" fmla="*/ 13 h 15"/>
                <a:gd name="T22" fmla="*/ 2 w 7"/>
                <a:gd name="T23" fmla="*/ 15 h 15"/>
                <a:gd name="T24" fmla="*/ 0 w 7"/>
                <a:gd name="T25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15">
                  <a:moveTo>
                    <a:pt x="0" y="14"/>
                  </a:moveTo>
                  <a:cubicBezTo>
                    <a:pt x="3" y="11"/>
                    <a:pt x="0" y="5"/>
                    <a:pt x="2" y="2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2"/>
                    <a:pt x="5" y="0"/>
                    <a:pt x="3" y="1"/>
                  </a:cubicBezTo>
                  <a:cubicBezTo>
                    <a:pt x="2" y="3"/>
                    <a:pt x="3" y="5"/>
                    <a:pt x="2" y="7"/>
                  </a:cubicBezTo>
                  <a:cubicBezTo>
                    <a:pt x="4" y="8"/>
                    <a:pt x="5" y="6"/>
                    <a:pt x="7" y="7"/>
                  </a:cubicBezTo>
                  <a:cubicBezTo>
                    <a:pt x="7" y="9"/>
                    <a:pt x="4" y="8"/>
                    <a:pt x="3" y="8"/>
                  </a:cubicBezTo>
                  <a:cubicBezTo>
                    <a:pt x="2" y="10"/>
                    <a:pt x="2" y="11"/>
                    <a:pt x="2" y="12"/>
                  </a:cubicBezTo>
                  <a:cubicBezTo>
                    <a:pt x="4" y="12"/>
                    <a:pt x="5" y="11"/>
                    <a:pt x="7" y="12"/>
                  </a:cubicBezTo>
                  <a:cubicBezTo>
                    <a:pt x="6" y="12"/>
                    <a:pt x="4" y="13"/>
                    <a:pt x="3" y="13"/>
                  </a:cubicBezTo>
                  <a:cubicBezTo>
                    <a:pt x="2" y="14"/>
                    <a:pt x="2" y="14"/>
                    <a:pt x="2" y="15"/>
                  </a:cubicBezTo>
                  <a:cubicBezTo>
                    <a:pt x="1" y="14"/>
                    <a:pt x="1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Freeform 14"/>
            <p:cNvSpPr>
              <a:spLocks/>
            </p:cNvSpPr>
            <p:nvPr/>
          </p:nvSpPr>
          <p:spPr bwMode="auto">
            <a:xfrm>
              <a:off x="5605463" y="2176463"/>
              <a:ext cx="7938" cy="41275"/>
            </a:xfrm>
            <a:custGeom>
              <a:avLst/>
              <a:gdLst>
                <a:gd name="T0" fmla="*/ 0 w 2"/>
                <a:gd name="T1" fmla="*/ 0 h 11"/>
                <a:gd name="T2" fmla="*/ 1 w 2"/>
                <a:gd name="T3" fmla="*/ 11 h 11"/>
                <a:gd name="T4" fmla="*/ 0 w 2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1">
                  <a:moveTo>
                    <a:pt x="0" y="0"/>
                  </a:moveTo>
                  <a:cubicBezTo>
                    <a:pt x="2" y="2"/>
                    <a:pt x="1" y="7"/>
                    <a:pt x="1" y="11"/>
                  </a:cubicBezTo>
                  <a:cubicBezTo>
                    <a:pt x="0" y="8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Freeform 15"/>
            <p:cNvSpPr>
              <a:spLocks noEditPoints="1"/>
            </p:cNvSpPr>
            <p:nvPr/>
          </p:nvSpPr>
          <p:spPr bwMode="auto">
            <a:xfrm>
              <a:off x="5451475" y="2014538"/>
              <a:ext cx="238125" cy="263525"/>
            </a:xfrm>
            <a:custGeom>
              <a:avLst/>
              <a:gdLst>
                <a:gd name="T0" fmla="*/ 26 w 63"/>
                <a:gd name="T1" fmla="*/ 0 h 70"/>
                <a:gd name="T2" fmla="*/ 35 w 63"/>
                <a:gd name="T3" fmla="*/ 11 h 70"/>
                <a:gd name="T4" fmla="*/ 53 w 63"/>
                <a:gd name="T5" fmla="*/ 24 h 70"/>
                <a:gd name="T6" fmla="*/ 63 w 63"/>
                <a:gd name="T7" fmla="*/ 23 h 70"/>
                <a:gd name="T8" fmla="*/ 60 w 63"/>
                <a:gd name="T9" fmla="*/ 53 h 70"/>
                <a:gd name="T10" fmla="*/ 60 w 63"/>
                <a:gd name="T11" fmla="*/ 56 h 70"/>
                <a:gd name="T12" fmla="*/ 46 w 63"/>
                <a:gd name="T13" fmla="*/ 68 h 70"/>
                <a:gd name="T14" fmla="*/ 41 w 63"/>
                <a:gd name="T15" fmla="*/ 68 h 70"/>
                <a:gd name="T16" fmla="*/ 4 w 63"/>
                <a:gd name="T17" fmla="*/ 69 h 70"/>
                <a:gd name="T18" fmla="*/ 2 w 63"/>
                <a:gd name="T19" fmla="*/ 21 h 70"/>
                <a:gd name="T20" fmla="*/ 11 w 63"/>
                <a:gd name="T21" fmla="*/ 47 h 70"/>
                <a:gd name="T22" fmla="*/ 6 w 63"/>
                <a:gd name="T23" fmla="*/ 52 h 70"/>
                <a:gd name="T24" fmla="*/ 5 w 63"/>
                <a:gd name="T25" fmla="*/ 40 h 70"/>
                <a:gd name="T26" fmla="*/ 7 w 63"/>
                <a:gd name="T27" fmla="*/ 32 h 70"/>
                <a:gd name="T28" fmla="*/ 4 w 63"/>
                <a:gd name="T29" fmla="*/ 66 h 70"/>
                <a:gd name="T30" fmla="*/ 15 w 63"/>
                <a:gd name="T31" fmla="*/ 23 h 70"/>
                <a:gd name="T32" fmla="*/ 5 w 63"/>
                <a:gd name="T33" fmla="*/ 31 h 70"/>
                <a:gd name="T34" fmla="*/ 15 w 63"/>
                <a:gd name="T35" fmla="*/ 29 h 70"/>
                <a:gd name="T36" fmla="*/ 12 w 63"/>
                <a:gd name="T37" fmla="*/ 41 h 70"/>
                <a:gd name="T38" fmla="*/ 11 w 63"/>
                <a:gd name="T39" fmla="*/ 39 h 70"/>
                <a:gd name="T40" fmla="*/ 7 w 63"/>
                <a:gd name="T41" fmla="*/ 47 h 70"/>
                <a:gd name="T42" fmla="*/ 12 w 63"/>
                <a:gd name="T43" fmla="*/ 42 h 70"/>
                <a:gd name="T44" fmla="*/ 11 w 63"/>
                <a:gd name="T45" fmla="*/ 47 h 70"/>
                <a:gd name="T46" fmla="*/ 12 w 63"/>
                <a:gd name="T47" fmla="*/ 31 h 70"/>
                <a:gd name="T48" fmla="*/ 7 w 63"/>
                <a:gd name="T49" fmla="*/ 39 h 70"/>
                <a:gd name="T50" fmla="*/ 17 w 63"/>
                <a:gd name="T51" fmla="*/ 19 h 70"/>
                <a:gd name="T52" fmla="*/ 29 w 63"/>
                <a:gd name="T53" fmla="*/ 6 h 70"/>
                <a:gd name="T54" fmla="*/ 25 w 63"/>
                <a:gd name="T55" fmla="*/ 4 h 70"/>
                <a:gd name="T56" fmla="*/ 23 w 63"/>
                <a:gd name="T57" fmla="*/ 4 h 70"/>
                <a:gd name="T58" fmla="*/ 17 w 63"/>
                <a:gd name="T59" fmla="*/ 19 h 70"/>
                <a:gd name="T60" fmla="*/ 18 w 63"/>
                <a:gd name="T61" fmla="*/ 66 h 70"/>
                <a:gd name="T62" fmla="*/ 32 w 63"/>
                <a:gd name="T63" fmla="*/ 30 h 70"/>
                <a:gd name="T64" fmla="*/ 21 w 63"/>
                <a:gd name="T65" fmla="*/ 19 h 70"/>
                <a:gd name="T66" fmla="*/ 33 w 63"/>
                <a:gd name="T67" fmla="*/ 7 h 70"/>
                <a:gd name="T68" fmla="*/ 31 w 63"/>
                <a:gd name="T69" fmla="*/ 24 h 70"/>
                <a:gd name="T70" fmla="*/ 39 w 63"/>
                <a:gd name="T71" fmla="*/ 19 h 70"/>
                <a:gd name="T72" fmla="*/ 35 w 63"/>
                <a:gd name="T73" fmla="*/ 14 h 70"/>
                <a:gd name="T74" fmla="*/ 34 w 63"/>
                <a:gd name="T75" fmla="*/ 17 h 70"/>
                <a:gd name="T76" fmla="*/ 28 w 63"/>
                <a:gd name="T77" fmla="*/ 26 h 70"/>
                <a:gd name="T78" fmla="*/ 39 w 63"/>
                <a:gd name="T79" fmla="*/ 16 h 70"/>
                <a:gd name="T80" fmla="*/ 30 w 63"/>
                <a:gd name="T81" fmla="*/ 28 h 70"/>
                <a:gd name="T82" fmla="*/ 30 w 63"/>
                <a:gd name="T83" fmla="*/ 28 h 70"/>
                <a:gd name="T84" fmla="*/ 29 w 63"/>
                <a:gd name="T85" fmla="*/ 26 h 70"/>
                <a:gd name="T86" fmla="*/ 31 w 63"/>
                <a:gd name="T87" fmla="*/ 66 h 70"/>
                <a:gd name="T88" fmla="*/ 43 w 63"/>
                <a:gd name="T89" fmla="*/ 37 h 70"/>
                <a:gd name="T90" fmla="*/ 31 w 63"/>
                <a:gd name="T91" fmla="*/ 66 h 70"/>
                <a:gd name="T92" fmla="*/ 33 w 63"/>
                <a:gd name="T93" fmla="*/ 25 h 70"/>
                <a:gd name="T94" fmla="*/ 36 w 63"/>
                <a:gd name="T95" fmla="*/ 26 h 70"/>
                <a:gd name="T96" fmla="*/ 46 w 63"/>
                <a:gd name="T97" fmla="*/ 22 h 70"/>
                <a:gd name="T98" fmla="*/ 44 w 63"/>
                <a:gd name="T99" fmla="*/ 16 h 70"/>
                <a:gd name="T100" fmla="*/ 42 w 63"/>
                <a:gd name="T101" fmla="*/ 33 h 70"/>
                <a:gd name="T102" fmla="*/ 50 w 63"/>
                <a:gd name="T103" fmla="*/ 26 h 70"/>
                <a:gd name="T104" fmla="*/ 51 w 63"/>
                <a:gd name="T105" fmla="*/ 27 h 70"/>
                <a:gd name="T106" fmla="*/ 46 w 63"/>
                <a:gd name="T107" fmla="*/ 32 h 70"/>
                <a:gd name="T108" fmla="*/ 55 w 63"/>
                <a:gd name="T109" fmla="*/ 26 h 70"/>
                <a:gd name="T110" fmla="*/ 38 w 63"/>
                <a:gd name="T111" fmla="*/ 33 h 70"/>
                <a:gd name="T112" fmla="*/ 45 w 63"/>
                <a:gd name="T113" fmla="*/ 65 h 70"/>
                <a:gd name="T114" fmla="*/ 56 w 63"/>
                <a:gd name="T115" fmla="*/ 42 h 70"/>
                <a:gd name="T116" fmla="*/ 45 w 63"/>
                <a:gd name="T117" fmla="*/ 65 h 70"/>
                <a:gd name="T118" fmla="*/ 47 w 63"/>
                <a:gd name="T119" fmla="*/ 46 h 70"/>
                <a:gd name="T120" fmla="*/ 56 w 63"/>
                <a:gd name="T121" fmla="*/ 38 h 70"/>
                <a:gd name="T122" fmla="*/ 57 w 63"/>
                <a:gd name="T123" fmla="*/ 37 h 70"/>
                <a:gd name="T124" fmla="*/ 47 w 63"/>
                <a:gd name="T125" fmla="*/ 3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" h="70">
                  <a:moveTo>
                    <a:pt x="24" y="0"/>
                  </a:moveTo>
                  <a:cubicBezTo>
                    <a:pt x="25" y="0"/>
                    <a:pt x="25" y="1"/>
                    <a:pt x="26" y="0"/>
                  </a:cubicBezTo>
                  <a:cubicBezTo>
                    <a:pt x="27" y="5"/>
                    <a:pt x="32" y="2"/>
                    <a:pt x="36" y="2"/>
                  </a:cubicBezTo>
                  <a:cubicBezTo>
                    <a:pt x="37" y="5"/>
                    <a:pt x="35" y="7"/>
                    <a:pt x="35" y="11"/>
                  </a:cubicBezTo>
                  <a:cubicBezTo>
                    <a:pt x="39" y="15"/>
                    <a:pt x="44" y="9"/>
                    <a:pt x="49" y="11"/>
                  </a:cubicBezTo>
                  <a:cubicBezTo>
                    <a:pt x="49" y="15"/>
                    <a:pt x="46" y="23"/>
                    <a:pt x="53" y="24"/>
                  </a:cubicBezTo>
                  <a:cubicBezTo>
                    <a:pt x="56" y="24"/>
                    <a:pt x="59" y="23"/>
                    <a:pt x="61" y="21"/>
                  </a:cubicBezTo>
                  <a:cubicBezTo>
                    <a:pt x="62" y="21"/>
                    <a:pt x="62" y="22"/>
                    <a:pt x="63" y="23"/>
                  </a:cubicBezTo>
                  <a:cubicBezTo>
                    <a:pt x="61" y="27"/>
                    <a:pt x="61" y="35"/>
                    <a:pt x="60" y="40"/>
                  </a:cubicBezTo>
                  <a:cubicBezTo>
                    <a:pt x="61" y="44"/>
                    <a:pt x="60" y="48"/>
                    <a:pt x="60" y="53"/>
                  </a:cubicBezTo>
                  <a:cubicBezTo>
                    <a:pt x="60" y="54"/>
                    <a:pt x="59" y="54"/>
                    <a:pt x="58" y="55"/>
                  </a:cubicBezTo>
                  <a:cubicBezTo>
                    <a:pt x="59" y="55"/>
                    <a:pt x="60" y="55"/>
                    <a:pt x="60" y="56"/>
                  </a:cubicBezTo>
                  <a:cubicBezTo>
                    <a:pt x="60" y="56"/>
                    <a:pt x="59" y="56"/>
                    <a:pt x="59" y="56"/>
                  </a:cubicBezTo>
                  <a:cubicBezTo>
                    <a:pt x="54" y="59"/>
                    <a:pt x="50" y="63"/>
                    <a:pt x="46" y="68"/>
                  </a:cubicBezTo>
                  <a:cubicBezTo>
                    <a:pt x="46" y="68"/>
                    <a:pt x="45" y="69"/>
                    <a:pt x="44" y="69"/>
                  </a:cubicBezTo>
                  <a:cubicBezTo>
                    <a:pt x="43" y="69"/>
                    <a:pt x="42" y="70"/>
                    <a:pt x="41" y="68"/>
                  </a:cubicBezTo>
                  <a:cubicBezTo>
                    <a:pt x="32" y="69"/>
                    <a:pt x="23" y="67"/>
                    <a:pt x="16" y="70"/>
                  </a:cubicBezTo>
                  <a:cubicBezTo>
                    <a:pt x="13" y="68"/>
                    <a:pt x="7" y="68"/>
                    <a:pt x="4" y="69"/>
                  </a:cubicBezTo>
                  <a:cubicBezTo>
                    <a:pt x="2" y="68"/>
                    <a:pt x="0" y="67"/>
                    <a:pt x="2" y="65"/>
                  </a:cubicBezTo>
                  <a:cubicBezTo>
                    <a:pt x="2" y="50"/>
                    <a:pt x="4" y="35"/>
                    <a:pt x="2" y="21"/>
                  </a:cubicBezTo>
                  <a:cubicBezTo>
                    <a:pt x="8" y="13"/>
                    <a:pt x="17" y="8"/>
                    <a:pt x="24" y="0"/>
                  </a:cubicBezTo>
                  <a:close/>
                  <a:moveTo>
                    <a:pt x="11" y="47"/>
                  </a:moveTo>
                  <a:cubicBezTo>
                    <a:pt x="10" y="48"/>
                    <a:pt x="8" y="48"/>
                    <a:pt x="6" y="49"/>
                  </a:cubicBezTo>
                  <a:cubicBezTo>
                    <a:pt x="6" y="50"/>
                    <a:pt x="7" y="51"/>
                    <a:pt x="6" y="52"/>
                  </a:cubicBezTo>
                  <a:cubicBezTo>
                    <a:pt x="5" y="48"/>
                    <a:pt x="7" y="44"/>
                    <a:pt x="7" y="41"/>
                  </a:cubicBezTo>
                  <a:cubicBezTo>
                    <a:pt x="6" y="41"/>
                    <a:pt x="5" y="41"/>
                    <a:pt x="5" y="40"/>
                  </a:cubicBezTo>
                  <a:cubicBezTo>
                    <a:pt x="5" y="39"/>
                    <a:pt x="6" y="39"/>
                    <a:pt x="7" y="39"/>
                  </a:cubicBezTo>
                  <a:cubicBezTo>
                    <a:pt x="6" y="37"/>
                    <a:pt x="7" y="34"/>
                    <a:pt x="7" y="32"/>
                  </a:cubicBezTo>
                  <a:cubicBezTo>
                    <a:pt x="6" y="32"/>
                    <a:pt x="5" y="32"/>
                    <a:pt x="5" y="32"/>
                  </a:cubicBezTo>
                  <a:cubicBezTo>
                    <a:pt x="5" y="42"/>
                    <a:pt x="3" y="56"/>
                    <a:pt x="4" y="66"/>
                  </a:cubicBezTo>
                  <a:cubicBezTo>
                    <a:pt x="7" y="66"/>
                    <a:pt x="11" y="66"/>
                    <a:pt x="14" y="66"/>
                  </a:cubicBezTo>
                  <a:cubicBezTo>
                    <a:pt x="15" y="52"/>
                    <a:pt x="15" y="38"/>
                    <a:pt x="15" y="23"/>
                  </a:cubicBezTo>
                  <a:cubicBezTo>
                    <a:pt x="11" y="22"/>
                    <a:pt x="8" y="25"/>
                    <a:pt x="4" y="23"/>
                  </a:cubicBezTo>
                  <a:cubicBezTo>
                    <a:pt x="3" y="26"/>
                    <a:pt x="4" y="29"/>
                    <a:pt x="5" y="31"/>
                  </a:cubicBezTo>
                  <a:cubicBezTo>
                    <a:pt x="5" y="29"/>
                    <a:pt x="8" y="26"/>
                    <a:pt x="8" y="30"/>
                  </a:cubicBezTo>
                  <a:cubicBezTo>
                    <a:pt x="11" y="30"/>
                    <a:pt x="13" y="28"/>
                    <a:pt x="15" y="29"/>
                  </a:cubicBezTo>
                  <a:cubicBezTo>
                    <a:pt x="13" y="31"/>
                    <a:pt x="12" y="35"/>
                    <a:pt x="13" y="38"/>
                  </a:cubicBezTo>
                  <a:cubicBezTo>
                    <a:pt x="12" y="38"/>
                    <a:pt x="12" y="40"/>
                    <a:pt x="12" y="41"/>
                  </a:cubicBezTo>
                  <a:cubicBezTo>
                    <a:pt x="12" y="41"/>
                    <a:pt x="12" y="41"/>
                    <a:pt x="11" y="41"/>
                  </a:cubicBezTo>
                  <a:cubicBezTo>
                    <a:pt x="11" y="40"/>
                    <a:pt x="11" y="40"/>
                    <a:pt x="11" y="39"/>
                  </a:cubicBezTo>
                  <a:cubicBezTo>
                    <a:pt x="10" y="39"/>
                    <a:pt x="9" y="40"/>
                    <a:pt x="7" y="40"/>
                  </a:cubicBezTo>
                  <a:cubicBezTo>
                    <a:pt x="7" y="42"/>
                    <a:pt x="7" y="44"/>
                    <a:pt x="7" y="47"/>
                  </a:cubicBezTo>
                  <a:cubicBezTo>
                    <a:pt x="8" y="47"/>
                    <a:pt x="9" y="46"/>
                    <a:pt x="11" y="46"/>
                  </a:cubicBezTo>
                  <a:cubicBezTo>
                    <a:pt x="11" y="44"/>
                    <a:pt x="11" y="43"/>
                    <a:pt x="12" y="42"/>
                  </a:cubicBezTo>
                  <a:cubicBezTo>
                    <a:pt x="11" y="45"/>
                    <a:pt x="12" y="48"/>
                    <a:pt x="10" y="50"/>
                  </a:cubicBezTo>
                  <a:cubicBezTo>
                    <a:pt x="11" y="49"/>
                    <a:pt x="10" y="48"/>
                    <a:pt x="11" y="47"/>
                  </a:cubicBezTo>
                  <a:close/>
                  <a:moveTo>
                    <a:pt x="11" y="38"/>
                  </a:moveTo>
                  <a:cubicBezTo>
                    <a:pt x="12" y="35"/>
                    <a:pt x="11" y="33"/>
                    <a:pt x="12" y="31"/>
                  </a:cubicBezTo>
                  <a:cubicBezTo>
                    <a:pt x="11" y="30"/>
                    <a:pt x="10" y="31"/>
                    <a:pt x="8" y="31"/>
                  </a:cubicBezTo>
                  <a:cubicBezTo>
                    <a:pt x="7" y="33"/>
                    <a:pt x="8" y="37"/>
                    <a:pt x="7" y="39"/>
                  </a:cubicBezTo>
                  <a:cubicBezTo>
                    <a:pt x="9" y="38"/>
                    <a:pt x="10" y="38"/>
                    <a:pt x="11" y="38"/>
                  </a:cubicBezTo>
                  <a:close/>
                  <a:moveTo>
                    <a:pt x="17" y="19"/>
                  </a:moveTo>
                  <a:cubicBezTo>
                    <a:pt x="20" y="16"/>
                    <a:pt x="25" y="9"/>
                    <a:pt x="29" y="7"/>
                  </a:cubicBezTo>
                  <a:cubicBezTo>
                    <a:pt x="29" y="7"/>
                    <a:pt x="29" y="6"/>
                    <a:pt x="29" y="6"/>
                  </a:cubicBezTo>
                  <a:cubicBezTo>
                    <a:pt x="30" y="6"/>
                    <a:pt x="32" y="6"/>
                    <a:pt x="32" y="5"/>
                  </a:cubicBezTo>
                  <a:cubicBezTo>
                    <a:pt x="30" y="6"/>
                    <a:pt x="27" y="5"/>
                    <a:pt x="25" y="4"/>
                  </a:cubicBezTo>
                  <a:cubicBezTo>
                    <a:pt x="26" y="5"/>
                    <a:pt x="24" y="6"/>
                    <a:pt x="23" y="6"/>
                  </a:cubicBezTo>
                  <a:cubicBezTo>
                    <a:pt x="23" y="5"/>
                    <a:pt x="24" y="4"/>
                    <a:pt x="23" y="4"/>
                  </a:cubicBezTo>
                  <a:cubicBezTo>
                    <a:pt x="18" y="9"/>
                    <a:pt x="12" y="13"/>
                    <a:pt x="8" y="18"/>
                  </a:cubicBezTo>
                  <a:cubicBezTo>
                    <a:pt x="11" y="19"/>
                    <a:pt x="15" y="21"/>
                    <a:pt x="17" y="19"/>
                  </a:cubicBezTo>
                  <a:close/>
                  <a:moveTo>
                    <a:pt x="18" y="31"/>
                  </a:moveTo>
                  <a:cubicBezTo>
                    <a:pt x="19" y="42"/>
                    <a:pt x="19" y="54"/>
                    <a:pt x="18" y="66"/>
                  </a:cubicBezTo>
                  <a:cubicBezTo>
                    <a:pt x="21" y="66"/>
                    <a:pt x="25" y="66"/>
                    <a:pt x="29" y="66"/>
                  </a:cubicBezTo>
                  <a:cubicBezTo>
                    <a:pt x="31" y="54"/>
                    <a:pt x="32" y="43"/>
                    <a:pt x="32" y="30"/>
                  </a:cubicBezTo>
                  <a:cubicBezTo>
                    <a:pt x="29" y="33"/>
                    <a:pt x="22" y="27"/>
                    <a:pt x="18" y="31"/>
                  </a:cubicBezTo>
                  <a:close/>
                  <a:moveTo>
                    <a:pt x="21" y="19"/>
                  </a:moveTo>
                  <a:cubicBezTo>
                    <a:pt x="20" y="21"/>
                    <a:pt x="17" y="23"/>
                    <a:pt x="19" y="26"/>
                  </a:cubicBezTo>
                  <a:cubicBezTo>
                    <a:pt x="24" y="20"/>
                    <a:pt x="33" y="18"/>
                    <a:pt x="33" y="7"/>
                  </a:cubicBezTo>
                  <a:cubicBezTo>
                    <a:pt x="30" y="10"/>
                    <a:pt x="24" y="14"/>
                    <a:pt x="21" y="19"/>
                  </a:cubicBezTo>
                  <a:close/>
                  <a:moveTo>
                    <a:pt x="31" y="24"/>
                  </a:moveTo>
                  <a:cubicBezTo>
                    <a:pt x="33" y="22"/>
                    <a:pt x="36" y="20"/>
                    <a:pt x="39" y="18"/>
                  </a:cubicBezTo>
                  <a:cubicBezTo>
                    <a:pt x="39" y="18"/>
                    <a:pt x="39" y="18"/>
                    <a:pt x="39" y="19"/>
                  </a:cubicBezTo>
                  <a:cubicBezTo>
                    <a:pt x="41" y="17"/>
                    <a:pt x="42" y="16"/>
                    <a:pt x="43" y="14"/>
                  </a:cubicBezTo>
                  <a:cubicBezTo>
                    <a:pt x="40" y="14"/>
                    <a:pt x="38" y="14"/>
                    <a:pt x="35" y="14"/>
                  </a:cubicBezTo>
                  <a:cubicBezTo>
                    <a:pt x="35" y="15"/>
                    <a:pt x="34" y="15"/>
                    <a:pt x="34" y="16"/>
                  </a:cubicBezTo>
                  <a:cubicBezTo>
                    <a:pt x="34" y="17"/>
                    <a:pt x="34" y="16"/>
                    <a:pt x="34" y="17"/>
                  </a:cubicBezTo>
                  <a:cubicBezTo>
                    <a:pt x="30" y="20"/>
                    <a:pt x="26" y="23"/>
                    <a:pt x="23" y="26"/>
                  </a:cubicBezTo>
                  <a:cubicBezTo>
                    <a:pt x="25" y="26"/>
                    <a:pt x="27" y="26"/>
                    <a:pt x="28" y="26"/>
                  </a:cubicBezTo>
                  <a:cubicBezTo>
                    <a:pt x="31" y="21"/>
                    <a:pt x="36" y="19"/>
                    <a:pt x="39" y="15"/>
                  </a:cubicBezTo>
                  <a:cubicBezTo>
                    <a:pt x="39" y="15"/>
                    <a:pt x="39" y="16"/>
                    <a:pt x="39" y="16"/>
                  </a:cubicBezTo>
                  <a:cubicBezTo>
                    <a:pt x="37" y="19"/>
                    <a:pt x="33" y="21"/>
                    <a:pt x="31" y="24"/>
                  </a:cubicBezTo>
                  <a:close/>
                  <a:moveTo>
                    <a:pt x="30" y="28"/>
                  </a:moveTo>
                  <a:cubicBezTo>
                    <a:pt x="29" y="28"/>
                    <a:pt x="27" y="27"/>
                    <a:pt x="27" y="28"/>
                  </a:cubicBezTo>
                  <a:cubicBezTo>
                    <a:pt x="28" y="28"/>
                    <a:pt x="30" y="29"/>
                    <a:pt x="30" y="28"/>
                  </a:cubicBezTo>
                  <a:close/>
                  <a:moveTo>
                    <a:pt x="30" y="24"/>
                  </a:moveTo>
                  <a:cubicBezTo>
                    <a:pt x="29" y="24"/>
                    <a:pt x="29" y="25"/>
                    <a:pt x="29" y="26"/>
                  </a:cubicBezTo>
                  <a:cubicBezTo>
                    <a:pt x="30" y="26"/>
                    <a:pt x="30" y="25"/>
                    <a:pt x="30" y="24"/>
                  </a:cubicBezTo>
                  <a:close/>
                  <a:moveTo>
                    <a:pt x="31" y="66"/>
                  </a:moveTo>
                  <a:cubicBezTo>
                    <a:pt x="35" y="66"/>
                    <a:pt x="38" y="65"/>
                    <a:pt x="42" y="66"/>
                  </a:cubicBezTo>
                  <a:cubicBezTo>
                    <a:pt x="44" y="57"/>
                    <a:pt x="43" y="47"/>
                    <a:pt x="43" y="37"/>
                  </a:cubicBezTo>
                  <a:cubicBezTo>
                    <a:pt x="41" y="38"/>
                    <a:pt x="37" y="38"/>
                    <a:pt x="34" y="37"/>
                  </a:cubicBezTo>
                  <a:cubicBezTo>
                    <a:pt x="34" y="47"/>
                    <a:pt x="32" y="58"/>
                    <a:pt x="31" y="66"/>
                  </a:cubicBezTo>
                  <a:close/>
                  <a:moveTo>
                    <a:pt x="38" y="19"/>
                  </a:moveTo>
                  <a:cubicBezTo>
                    <a:pt x="36" y="20"/>
                    <a:pt x="34" y="23"/>
                    <a:pt x="33" y="25"/>
                  </a:cubicBezTo>
                  <a:cubicBezTo>
                    <a:pt x="35" y="23"/>
                    <a:pt x="37" y="21"/>
                    <a:pt x="38" y="19"/>
                  </a:cubicBezTo>
                  <a:close/>
                  <a:moveTo>
                    <a:pt x="36" y="26"/>
                  </a:moveTo>
                  <a:cubicBezTo>
                    <a:pt x="35" y="28"/>
                    <a:pt x="35" y="31"/>
                    <a:pt x="35" y="33"/>
                  </a:cubicBezTo>
                  <a:cubicBezTo>
                    <a:pt x="39" y="30"/>
                    <a:pt x="42" y="25"/>
                    <a:pt x="46" y="22"/>
                  </a:cubicBezTo>
                  <a:cubicBezTo>
                    <a:pt x="46" y="20"/>
                    <a:pt x="47" y="17"/>
                    <a:pt x="46" y="15"/>
                  </a:cubicBezTo>
                  <a:cubicBezTo>
                    <a:pt x="45" y="15"/>
                    <a:pt x="45" y="16"/>
                    <a:pt x="44" y="16"/>
                  </a:cubicBezTo>
                  <a:cubicBezTo>
                    <a:pt x="43" y="21"/>
                    <a:pt x="38" y="22"/>
                    <a:pt x="36" y="26"/>
                  </a:cubicBezTo>
                  <a:close/>
                  <a:moveTo>
                    <a:pt x="42" y="33"/>
                  </a:moveTo>
                  <a:cubicBezTo>
                    <a:pt x="44" y="31"/>
                    <a:pt x="45" y="30"/>
                    <a:pt x="47" y="29"/>
                  </a:cubicBezTo>
                  <a:cubicBezTo>
                    <a:pt x="47" y="27"/>
                    <a:pt x="49" y="25"/>
                    <a:pt x="50" y="26"/>
                  </a:cubicBezTo>
                  <a:cubicBezTo>
                    <a:pt x="49" y="28"/>
                    <a:pt x="47" y="29"/>
                    <a:pt x="46" y="31"/>
                  </a:cubicBezTo>
                  <a:cubicBezTo>
                    <a:pt x="48" y="30"/>
                    <a:pt x="49" y="28"/>
                    <a:pt x="51" y="27"/>
                  </a:cubicBezTo>
                  <a:cubicBezTo>
                    <a:pt x="51" y="28"/>
                    <a:pt x="52" y="28"/>
                    <a:pt x="52" y="28"/>
                  </a:cubicBezTo>
                  <a:cubicBezTo>
                    <a:pt x="50" y="29"/>
                    <a:pt x="48" y="32"/>
                    <a:pt x="46" y="32"/>
                  </a:cubicBezTo>
                  <a:cubicBezTo>
                    <a:pt x="45" y="32"/>
                    <a:pt x="44" y="32"/>
                    <a:pt x="44" y="33"/>
                  </a:cubicBezTo>
                  <a:cubicBezTo>
                    <a:pt x="50" y="32"/>
                    <a:pt x="52" y="28"/>
                    <a:pt x="55" y="26"/>
                  </a:cubicBezTo>
                  <a:cubicBezTo>
                    <a:pt x="52" y="27"/>
                    <a:pt x="50" y="24"/>
                    <a:pt x="47" y="24"/>
                  </a:cubicBezTo>
                  <a:cubicBezTo>
                    <a:pt x="44" y="27"/>
                    <a:pt x="41" y="30"/>
                    <a:pt x="38" y="33"/>
                  </a:cubicBezTo>
                  <a:cubicBezTo>
                    <a:pt x="40" y="33"/>
                    <a:pt x="41" y="33"/>
                    <a:pt x="42" y="33"/>
                  </a:cubicBezTo>
                  <a:close/>
                  <a:moveTo>
                    <a:pt x="45" y="65"/>
                  </a:moveTo>
                  <a:cubicBezTo>
                    <a:pt x="48" y="62"/>
                    <a:pt x="54" y="57"/>
                    <a:pt x="56" y="54"/>
                  </a:cubicBezTo>
                  <a:cubicBezTo>
                    <a:pt x="57" y="51"/>
                    <a:pt x="56" y="45"/>
                    <a:pt x="56" y="42"/>
                  </a:cubicBezTo>
                  <a:cubicBezTo>
                    <a:pt x="54" y="44"/>
                    <a:pt x="50" y="49"/>
                    <a:pt x="46" y="47"/>
                  </a:cubicBezTo>
                  <a:cubicBezTo>
                    <a:pt x="46" y="53"/>
                    <a:pt x="45" y="59"/>
                    <a:pt x="45" y="65"/>
                  </a:cubicBezTo>
                  <a:close/>
                  <a:moveTo>
                    <a:pt x="47" y="36"/>
                  </a:moveTo>
                  <a:cubicBezTo>
                    <a:pt x="47" y="39"/>
                    <a:pt x="46" y="43"/>
                    <a:pt x="47" y="46"/>
                  </a:cubicBezTo>
                  <a:cubicBezTo>
                    <a:pt x="50" y="44"/>
                    <a:pt x="52" y="40"/>
                    <a:pt x="56" y="40"/>
                  </a:cubicBezTo>
                  <a:cubicBezTo>
                    <a:pt x="57" y="39"/>
                    <a:pt x="57" y="38"/>
                    <a:pt x="56" y="38"/>
                  </a:cubicBezTo>
                  <a:cubicBezTo>
                    <a:pt x="53" y="39"/>
                    <a:pt x="50" y="45"/>
                    <a:pt x="47" y="42"/>
                  </a:cubicBezTo>
                  <a:cubicBezTo>
                    <a:pt x="49" y="40"/>
                    <a:pt x="54" y="33"/>
                    <a:pt x="57" y="37"/>
                  </a:cubicBezTo>
                  <a:cubicBezTo>
                    <a:pt x="58" y="34"/>
                    <a:pt x="58" y="30"/>
                    <a:pt x="58" y="27"/>
                  </a:cubicBezTo>
                  <a:cubicBezTo>
                    <a:pt x="54" y="29"/>
                    <a:pt x="50" y="32"/>
                    <a:pt x="47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Freeform 16"/>
            <p:cNvSpPr>
              <a:spLocks noEditPoints="1"/>
            </p:cNvSpPr>
            <p:nvPr/>
          </p:nvSpPr>
          <p:spPr bwMode="auto">
            <a:xfrm>
              <a:off x="5492750" y="2036763"/>
              <a:ext cx="52388" cy="44450"/>
            </a:xfrm>
            <a:custGeom>
              <a:avLst/>
              <a:gdLst>
                <a:gd name="T0" fmla="*/ 3 w 14"/>
                <a:gd name="T1" fmla="*/ 11 h 12"/>
                <a:gd name="T2" fmla="*/ 4 w 14"/>
                <a:gd name="T3" fmla="*/ 10 h 12"/>
                <a:gd name="T4" fmla="*/ 1 w 14"/>
                <a:gd name="T5" fmla="*/ 12 h 12"/>
                <a:gd name="T6" fmla="*/ 0 w 14"/>
                <a:gd name="T7" fmla="*/ 10 h 12"/>
                <a:gd name="T8" fmla="*/ 5 w 14"/>
                <a:gd name="T9" fmla="*/ 7 h 12"/>
                <a:gd name="T10" fmla="*/ 11 w 14"/>
                <a:gd name="T11" fmla="*/ 0 h 12"/>
                <a:gd name="T12" fmla="*/ 5 w 14"/>
                <a:gd name="T13" fmla="*/ 9 h 12"/>
                <a:gd name="T14" fmla="*/ 11 w 14"/>
                <a:gd name="T15" fmla="*/ 3 h 12"/>
                <a:gd name="T16" fmla="*/ 11 w 14"/>
                <a:gd name="T17" fmla="*/ 4 h 12"/>
                <a:gd name="T18" fmla="*/ 12 w 14"/>
                <a:gd name="T19" fmla="*/ 2 h 12"/>
                <a:gd name="T20" fmla="*/ 14 w 14"/>
                <a:gd name="T21" fmla="*/ 2 h 12"/>
                <a:gd name="T22" fmla="*/ 4 w 14"/>
                <a:gd name="T23" fmla="*/ 12 h 12"/>
                <a:gd name="T24" fmla="*/ 3 w 14"/>
                <a:gd name="T25" fmla="*/ 11 h 12"/>
                <a:gd name="T26" fmla="*/ 4 w 14"/>
                <a:gd name="T27" fmla="*/ 9 h 12"/>
                <a:gd name="T28" fmla="*/ 4 w 14"/>
                <a:gd name="T29" fmla="*/ 10 h 12"/>
                <a:gd name="T30" fmla="*/ 4 w 14"/>
                <a:gd name="T3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2">
                  <a:moveTo>
                    <a:pt x="3" y="11"/>
                  </a:moveTo>
                  <a:cubicBezTo>
                    <a:pt x="3" y="11"/>
                    <a:pt x="4" y="11"/>
                    <a:pt x="4" y="10"/>
                  </a:cubicBezTo>
                  <a:cubicBezTo>
                    <a:pt x="2" y="10"/>
                    <a:pt x="2" y="12"/>
                    <a:pt x="1" y="12"/>
                  </a:cubicBezTo>
                  <a:cubicBezTo>
                    <a:pt x="0" y="12"/>
                    <a:pt x="0" y="11"/>
                    <a:pt x="0" y="10"/>
                  </a:cubicBezTo>
                  <a:cubicBezTo>
                    <a:pt x="2" y="11"/>
                    <a:pt x="3" y="7"/>
                    <a:pt x="5" y="7"/>
                  </a:cubicBezTo>
                  <a:cubicBezTo>
                    <a:pt x="6" y="4"/>
                    <a:pt x="9" y="3"/>
                    <a:pt x="11" y="0"/>
                  </a:cubicBezTo>
                  <a:cubicBezTo>
                    <a:pt x="11" y="3"/>
                    <a:pt x="6" y="5"/>
                    <a:pt x="5" y="9"/>
                  </a:cubicBezTo>
                  <a:cubicBezTo>
                    <a:pt x="7" y="7"/>
                    <a:pt x="9" y="5"/>
                    <a:pt x="11" y="3"/>
                  </a:cubicBezTo>
                  <a:cubicBezTo>
                    <a:pt x="11" y="3"/>
                    <a:pt x="11" y="4"/>
                    <a:pt x="11" y="4"/>
                  </a:cubicBezTo>
                  <a:cubicBezTo>
                    <a:pt x="11" y="3"/>
                    <a:pt x="12" y="3"/>
                    <a:pt x="12" y="2"/>
                  </a:cubicBezTo>
                  <a:cubicBezTo>
                    <a:pt x="13" y="2"/>
                    <a:pt x="13" y="2"/>
                    <a:pt x="14" y="2"/>
                  </a:cubicBezTo>
                  <a:cubicBezTo>
                    <a:pt x="10" y="5"/>
                    <a:pt x="7" y="9"/>
                    <a:pt x="4" y="12"/>
                  </a:cubicBezTo>
                  <a:cubicBezTo>
                    <a:pt x="3" y="12"/>
                    <a:pt x="3" y="11"/>
                    <a:pt x="3" y="11"/>
                  </a:cubicBezTo>
                  <a:close/>
                  <a:moveTo>
                    <a:pt x="4" y="9"/>
                  </a:moveTo>
                  <a:cubicBezTo>
                    <a:pt x="4" y="9"/>
                    <a:pt x="3" y="9"/>
                    <a:pt x="4" y="10"/>
                  </a:cubicBezTo>
                  <a:cubicBezTo>
                    <a:pt x="4" y="10"/>
                    <a:pt x="5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9" name="PA_任意多边形 58"/>
          <p:cNvSpPr>
            <a:spLocks/>
          </p:cNvSpPr>
          <p:nvPr>
            <p:custDataLst>
              <p:tags r:id="rId3"/>
            </p:custDataLst>
          </p:nvPr>
        </p:nvSpPr>
        <p:spPr bwMode="auto">
          <a:xfrm rot="18878442">
            <a:off x="10578740" y="1985841"/>
            <a:ext cx="570878" cy="248435"/>
          </a:xfrm>
          <a:custGeom>
            <a:avLst/>
            <a:gdLst>
              <a:gd name="connsiteX0" fmla="*/ 553553 w 570878"/>
              <a:gd name="connsiteY0" fmla="*/ 144035 h 248435"/>
              <a:gd name="connsiteX1" fmla="*/ 570878 w 570878"/>
              <a:gd name="connsiteY1" fmla="*/ 161715 h 248435"/>
              <a:gd name="connsiteX2" fmla="*/ 405573 w 570878"/>
              <a:gd name="connsiteY2" fmla="*/ 199323 h 248435"/>
              <a:gd name="connsiteX3" fmla="*/ 97506 w 570878"/>
              <a:gd name="connsiteY3" fmla="*/ 248213 h 248435"/>
              <a:gd name="connsiteX4" fmla="*/ 127562 w 570878"/>
              <a:gd name="connsiteY4" fmla="*/ 180519 h 248435"/>
              <a:gd name="connsiteX5" fmla="*/ 0 w 570878"/>
              <a:gd name="connsiteY5" fmla="*/ 175522 h 248435"/>
              <a:gd name="connsiteX6" fmla="*/ 4358 w 570878"/>
              <a:gd name="connsiteY6" fmla="*/ 168105 h 248435"/>
              <a:gd name="connsiteX7" fmla="*/ 17283 w 570878"/>
              <a:gd name="connsiteY7" fmla="*/ 143903 h 248435"/>
              <a:gd name="connsiteX8" fmla="*/ 17334 w 570878"/>
              <a:gd name="connsiteY8" fmla="*/ 121998 h 248435"/>
              <a:gd name="connsiteX9" fmla="*/ 108777 w 570878"/>
              <a:gd name="connsiteY9" fmla="*/ 124107 h 248435"/>
              <a:gd name="connsiteX10" fmla="*/ 213971 w 570878"/>
              <a:gd name="connsiteY10" fmla="*/ 0 h 248435"/>
              <a:gd name="connsiteX11" fmla="*/ 195186 w 570878"/>
              <a:gd name="connsiteY11" fmla="*/ 45130 h 248435"/>
              <a:gd name="connsiteX12" fmla="*/ 379275 w 570878"/>
              <a:gd name="connsiteY12" fmla="*/ 112825 h 248435"/>
              <a:gd name="connsiteX13" fmla="*/ 553553 w 570878"/>
              <a:gd name="connsiteY13" fmla="*/ 144035 h 248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0878" h="248435">
                <a:moveTo>
                  <a:pt x="553553" y="144035"/>
                </a:moveTo>
                <a:cubicBezTo>
                  <a:pt x="559900" y="148846"/>
                  <a:pt x="565712" y="154663"/>
                  <a:pt x="570878" y="161715"/>
                </a:cubicBezTo>
                <a:cubicBezTo>
                  <a:pt x="552093" y="233170"/>
                  <a:pt x="465684" y="199323"/>
                  <a:pt x="405573" y="199323"/>
                </a:cubicBezTo>
                <a:cubicBezTo>
                  <a:pt x="315407" y="206845"/>
                  <a:pt x="210214" y="251974"/>
                  <a:pt x="97506" y="248213"/>
                </a:cubicBezTo>
                <a:cubicBezTo>
                  <a:pt x="82479" y="203084"/>
                  <a:pt x="127562" y="214366"/>
                  <a:pt x="127562" y="180519"/>
                </a:cubicBezTo>
                <a:lnTo>
                  <a:pt x="0" y="175522"/>
                </a:lnTo>
                <a:lnTo>
                  <a:pt x="4358" y="168105"/>
                </a:lnTo>
                <a:cubicBezTo>
                  <a:pt x="8064" y="161539"/>
                  <a:pt x="12352" y="153612"/>
                  <a:pt x="17283" y="143903"/>
                </a:cubicBezTo>
                <a:lnTo>
                  <a:pt x="17334" y="121998"/>
                </a:lnTo>
                <a:lnTo>
                  <a:pt x="108777" y="124107"/>
                </a:lnTo>
                <a:cubicBezTo>
                  <a:pt x="89993" y="75217"/>
                  <a:pt x="142589" y="11283"/>
                  <a:pt x="213971" y="0"/>
                </a:cubicBezTo>
                <a:cubicBezTo>
                  <a:pt x="213971" y="22565"/>
                  <a:pt x="198943" y="30087"/>
                  <a:pt x="195186" y="45130"/>
                </a:cubicBezTo>
                <a:cubicBezTo>
                  <a:pt x="251540" y="60173"/>
                  <a:pt x="307894" y="101542"/>
                  <a:pt x="379275" y="112825"/>
                </a:cubicBezTo>
                <a:cubicBezTo>
                  <a:pt x="438446" y="125988"/>
                  <a:pt x="509123" y="110357"/>
                  <a:pt x="553553" y="14403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41" name="PA_任意多边形 40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975080" y="5743452"/>
            <a:ext cx="2456623" cy="168833"/>
          </a:xfrm>
          <a:custGeom>
            <a:avLst/>
            <a:gdLst>
              <a:gd name="connsiteX0" fmla="*/ 2531492 w 3033871"/>
              <a:gd name="connsiteY0" fmla="*/ 0 h 156058"/>
              <a:gd name="connsiteX1" fmla="*/ 2534921 w 3033871"/>
              <a:gd name="connsiteY1" fmla="*/ 228 h 156058"/>
              <a:gd name="connsiteX2" fmla="*/ 2534841 w 3033871"/>
              <a:gd name="connsiteY2" fmla="*/ 16498 h 156058"/>
              <a:gd name="connsiteX3" fmla="*/ 2536426 w 3033871"/>
              <a:gd name="connsiteY3" fmla="*/ 61921 h 156058"/>
              <a:gd name="connsiteX4" fmla="*/ 2919983 w 3033871"/>
              <a:gd name="connsiteY4" fmla="*/ 77787 h 156058"/>
              <a:gd name="connsiteX5" fmla="*/ 3033871 w 3033871"/>
              <a:gd name="connsiteY5" fmla="*/ 80414 h 156058"/>
              <a:gd name="connsiteX6" fmla="*/ 3027248 w 3033871"/>
              <a:gd name="connsiteY6" fmla="*/ 135613 h 156058"/>
              <a:gd name="connsiteX7" fmla="*/ 2808876 w 3033871"/>
              <a:gd name="connsiteY7" fmla="*/ 127059 h 156058"/>
              <a:gd name="connsiteX8" fmla="*/ 1044932 w 3033871"/>
              <a:gd name="connsiteY8" fmla="*/ 110811 h 156058"/>
              <a:gd name="connsiteX9" fmla="*/ 545262 w 3033871"/>
              <a:gd name="connsiteY9" fmla="*/ 129615 h 156058"/>
              <a:gd name="connsiteX10" fmla="*/ 71363 w 3033871"/>
              <a:gd name="connsiteY10" fmla="*/ 156058 h 156058"/>
              <a:gd name="connsiteX11" fmla="*/ 0 w 3033871"/>
              <a:gd name="connsiteY11" fmla="*/ 152418 h 156058"/>
              <a:gd name="connsiteX12" fmla="*/ 34695 w 3033871"/>
              <a:gd name="connsiteY12" fmla="*/ 97313 h 156058"/>
              <a:gd name="connsiteX13" fmla="*/ 116000 w 3033871"/>
              <a:gd name="connsiteY13" fmla="*/ 102800 h 156058"/>
              <a:gd name="connsiteX14" fmla="*/ 440709 w 3033871"/>
              <a:gd name="connsiteY14" fmla="*/ 64288 h 156058"/>
              <a:gd name="connsiteX15" fmla="*/ 1351802 w 3033871"/>
              <a:gd name="connsiteY15" fmla="*/ 54660 h 156058"/>
              <a:gd name="connsiteX16" fmla="*/ 1614300 w 3033871"/>
              <a:gd name="connsiteY16" fmla="*/ 39498 h 156058"/>
              <a:gd name="connsiteX17" fmla="*/ 1664284 w 3033871"/>
              <a:gd name="connsiteY17" fmla="*/ 40667 h 156058"/>
              <a:gd name="connsiteX18" fmla="*/ 1772868 w 3033871"/>
              <a:gd name="connsiteY18" fmla="*/ 43207 h 156058"/>
              <a:gd name="connsiteX19" fmla="*/ 1789010 w 3033871"/>
              <a:gd name="connsiteY19" fmla="*/ 38740 h 156058"/>
              <a:gd name="connsiteX20" fmla="*/ 2109397 w 3033871"/>
              <a:gd name="connsiteY20" fmla="*/ 42417 h 156058"/>
              <a:gd name="connsiteX21" fmla="*/ 2535044 w 3033871"/>
              <a:gd name="connsiteY21" fmla="*/ 64288 h 156058"/>
              <a:gd name="connsiteX22" fmla="*/ 2529865 w 3033871"/>
              <a:gd name="connsiteY22" fmla="*/ 19832 h 15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33871" h="156058">
                <a:moveTo>
                  <a:pt x="2531492" y="0"/>
                </a:moveTo>
                <a:lnTo>
                  <a:pt x="2534921" y="228"/>
                </a:lnTo>
                <a:lnTo>
                  <a:pt x="2534841" y="16498"/>
                </a:lnTo>
                <a:cubicBezTo>
                  <a:pt x="2535017" y="29485"/>
                  <a:pt x="2535487" y="44058"/>
                  <a:pt x="2536426" y="61921"/>
                </a:cubicBezTo>
                <a:cubicBezTo>
                  <a:pt x="2654769" y="87307"/>
                  <a:pt x="2790018" y="78845"/>
                  <a:pt x="2919983" y="77787"/>
                </a:cubicBezTo>
                <a:lnTo>
                  <a:pt x="3033871" y="80414"/>
                </a:lnTo>
                <a:lnTo>
                  <a:pt x="3027248" y="135613"/>
                </a:lnTo>
                <a:lnTo>
                  <a:pt x="2808876" y="127059"/>
                </a:lnTo>
                <a:cubicBezTo>
                  <a:pt x="2218497" y="103407"/>
                  <a:pt x="1689242" y="81195"/>
                  <a:pt x="1044932" y="110811"/>
                </a:cubicBezTo>
                <a:cubicBezTo>
                  <a:pt x="872114" y="118333"/>
                  <a:pt x="718080" y="122094"/>
                  <a:pt x="545262" y="129615"/>
                </a:cubicBezTo>
                <a:cubicBezTo>
                  <a:pt x="384654" y="135257"/>
                  <a:pt x="224046" y="155706"/>
                  <a:pt x="71363" y="156058"/>
                </a:cubicBezTo>
                <a:lnTo>
                  <a:pt x="0" y="152418"/>
                </a:lnTo>
                <a:lnTo>
                  <a:pt x="34695" y="97313"/>
                </a:lnTo>
                <a:lnTo>
                  <a:pt x="116000" y="102800"/>
                </a:lnTo>
                <a:cubicBezTo>
                  <a:pt x="229534" y="100661"/>
                  <a:pt x="327706" y="72846"/>
                  <a:pt x="440709" y="64288"/>
                </a:cubicBezTo>
                <a:cubicBezTo>
                  <a:pt x="757120" y="47171"/>
                  <a:pt x="1056580" y="62148"/>
                  <a:pt x="1351802" y="54660"/>
                </a:cubicBezTo>
                <a:lnTo>
                  <a:pt x="1614300" y="39498"/>
                </a:lnTo>
                <a:lnTo>
                  <a:pt x="1664284" y="40667"/>
                </a:lnTo>
                <a:cubicBezTo>
                  <a:pt x="1700902" y="43207"/>
                  <a:pt x="1737943" y="47440"/>
                  <a:pt x="1772868" y="43207"/>
                </a:cubicBezTo>
                <a:lnTo>
                  <a:pt x="1789010" y="38740"/>
                </a:lnTo>
                <a:lnTo>
                  <a:pt x="2109397" y="42417"/>
                </a:lnTo>
                <a:cubicBezTo>
                  <a:pt x="2257244" y="44318"/>
                  <a:pt x="2406974" y="49073"/>
                  <a:pt x="2535044" y="64288"/>
                </a:cubicBezTo>
                <a:cubicBezTo>
                  <a:pt x="2531277" y="48122"/>
                  <a:pt x="2529865" y="33621"/>
                  <a:pt x="2529865" y="1983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42" name="PA_任意多边形 41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006048" y="4445218"/>
            <a:ext cx="3033871" cy="156058"/>
          </a:xfrm>
          <a:custGeom>
            <a:avLst/>
            <a:gdLst>
              <a:gd name="connsiteX0" fmla="*/ 2531492 w 3033871"/>
              <a:gd name="connsiteY0" fmla="*/ 0 h 156058"/>
              <a:gd name="connsiteX1" fmla="*/ 2534921 w 3033871"/>
              <a:gd name="connsiteY1" fmla="*/ 228 h 156058"/>
              <a:gd name="connsiteX2" fmla="*/ 2534841 w 3033871"/>
              <a:gd name="connsiteY2" fmla="*/ 16498 h 156058"/>
              <a:gd name="connsiteX3" fmla="*/ 2536426 w 3033871"/>
              <a:gd name="connsiteY3" fmla="*/ 61921 h 156058"/>
              <a:gd name="connsiteX4" fmla="*/ 2919983 w 3033871"/>
              <a:gd name="connsiteY4" fmla="*/ 77787 h 156058"/>
              <a:gd name="connsiteX5" fmla="*/ 3033871 w 3033871"/>
              <a:gd name="connsiteY5" fmla="*/ 80414 h 156058"/>
              <a:gd name="connsiteX6" fmla="*/ 3027248 w 3033871"/>
              <a:gd name="connsiteY6" fmla="*/ 135613 h 156058"/>
              <a:gd name="connsiteX7" fmla="*/ 2808876 w 3033871"/>
              <a:gd name="connsiteY7" fmla="*/ 127059 h 156058"/>
              <a:gd name="connsiteX8" fmla="*/ 1044932 w 3033871"/>
              <a:gd name="connsiteY8" fmla="*/ 110811 h 156058"/>
              <a:gd name="connsiteX9" fmla="*/ 545262 w 3033871"/>
              <a:gd name="connsiteY9" fmla="*/ 129615 h 156058"/>
              <a:gd name="connsiteX10" fmla="*/ 71363 w 3033871"/>
              <a:gd name="connsiteY10" fmla="*/ 156058 h 156058"/>
              <a:gd name="connsiteX11" fmla="*/ 0 w 3033871"/>
              <a:gd name="connsiteY11" fmla="*/ 152418 h 156058"/>
              <a:gd name="connsiteX12" fmla="*/ 34695 w 3033871"/>
              <a:gd name="connsiteY12" fmla="*/ 97313 h 156058"/>
              <a:gd name="connsiteX13" fmla="*/ 116000 w 3033871"/>
              <a:gd name="connsiteY13" fmla="*/ 102800 h 156058"/>
              <a:gd name="connsiteX14" fmla="*/ 440709 w 3033871"/>
              <a:gd name="connsiteY14" fmla="*/ 64288 h 156058"/>
              <a:gd name="connsiteX15" fmla="*/ 1351802 w 3033871"/>
              <a:gd name="connsiteY15" fmla="*/ 54660 h 156058"/>
              <a:gd name="connsiteX16" fmla="*/ 1614300 w 3033871"/>
              <a:gd name="connsiteY16" fmla="*/ 39498 h 156058"/>
              <a:gd name="connsiteX17" fmla="*/ 1664284 w 3033871"/>
              <a:gd name="connsiteY17" fmla="*/ 40667 h 156058"/>
              <a:gd name="connsiteX18" fmla="*/ 1772868 w 3033871"/>
              <a:gd name="connsiteY18" fmla="*/ 43207 h 156058"/>
              <a:gd name="connsiteX19" fmla="*/ 1789010 w 3033871"/>
              <a:gd name="connsiteY19" fmla="*/ 38740 h 156058"/>
              <a:gd name="connsiteX20" fmla="*/ 2109397 w 3033871"/>
              <a:gd name="connsiteY20" fmla="*/ 42417 h 156058"/>
              <a:gd name="connsiteX21" fmla="*/ 2535044 w 3033871"/>
              <a:gd name="connsiteY21" fmla="*/ 64288 h 156058"/>
              <a:gd name="connsiteX22" fmla="*/ 2529865 w 3033871"/>
              <a:gd name="connsiteY22" fmla="*/ 19832 h 15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33871" h="156058">
                <a:moveTo>
                  <a:pt x="2531492" y="0"/>
                </a:moveTo>
                <a:lnTo>
                  <a:pt x="2534921" y="228"/>
                </a:lnTo>
                <a:lnTo>
                  <a:pt x="2534841" y="16498"/>
                </a:lnTo>
                <a:cubicBezTo>
                  <a:pt x="2535017" y="29485"/>
                  <a:pt x="2535487" y="44058"/>
                  <a:pt x="2536426" y="61921"/>
                </a:cubicBezTo>
                <a:cubicBezTo>
                  <a:pt x="2654769" y="87307"/>
                  <a:pt x="2790018" y="78845"/>
                  <a:pt x="2919983" y="77787"/>
                </a:cubicBezTo>
                <a:lnTo>
                  <a:pt x="3033871" y="80414"/>
                </a:lnTo>
                <a:lnTo>
                  <a:pt x="3027248" y="135613"/>
                </a:lnTo>
                <a:lnTo>
                  <a:pt x="2808876" y="127059"/>
                </a:lnTo>
                <a:cubicBezTo>
                  <a:pt x="2218497" y="103407"/>
                  <a:pt x="1689242" y="81195"/>
                  <a:pt x="1044932" y="110811"/>
                </a:cubicBezTo>
                <a:cubicBezTo>
                  <a:pt x="872114" y="118333"/>
                  <a:pt x="718080" y="122094"/>
                  <a:pt x="545262" y="129615"/>
                </a:cubicBezTo>
                <a:cubicBezTo>
                  <a:pt x="384654" y="135257"/>
                  <a:pt x="224046" y="155706"/>
                  <a:pt x="71363" y="156058"/>
                </a:cubicBezTo>
                <a:lnTo>
                  <a:pt x="0" y="152418"/>
                </a:lnTo>
                <a:lnTo>
                  <a:pt x="34695" y="97313"/>
                </a:lnTo>
                <a:lnTo>
                  <a:pt x="116000" y="102800"/>
                </a:lnTo>
                <a:cubicBezTo>
                  <a:pt x="229534" y="100661"/>
                  <a:pt x="327706" y="72846"/>
                  <a:pt x="440709" y="64288"/>
                </a:cubicBezTo>
                <a:cubicBezTo>
                  <a:pt x="757120" y="47171"/>
                  <a:pt x="1056580" y="62148"/>
                  <a:pt x="1351802" y="54660"/>
                </a:cubicBezTo>
                <a:lnTo>
                  <a:pt x="1614300" y="39498"/>
                </a:lnTo>
                <a:lnTo>
                  <a:pt x="1664284" y="40667"/>
                </a:lnTo>
                <a:cubicBezTo>
                  <a:pt x="1700902" y="43207"/>
                  <a:pt x="1737943" y="47440"/>
                  <a:pt x="1772868" y="43207"/>
                </a:cubicBezTo>
                <a:lnTo>
                  <a:pt x="1789010" y="38740"/>
                </a:lnTo>
                <a:lnTo>
                  <a:pt x="2109397" y="42417"/>
                </a:lnTo>
                <a:cubicBezTo>
                  <a:pt x="2257244" y="44318"/>
                  <a:pt x="2406974" y="49073"/>
                  <a:pt x="2535044" y="64288"/>
                </a:cubicBezTo>
                <a:cubicBezTo>
                  <a:pt x="2531277" y="48122"/>
                  <a:pt x="2529865" y="33621"/>
                  <a:pt x="2529865" y="1983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47" name="PA_任意多边形 46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012941" y="4391200"/>
            <a:ext cx="1418223" cy="1636724"/>
          </a:xfrm>
          <a:custGeom>
            <a:avLst/>
            <a:gdLst>
              <a:gd name="connsiteX0" fmla="*/ 1788593 w 1969408"/>
              <a:gd name="connsiteY0" fmla="*/ 0 h 2480262"/>
              <a:gd name="connsiteX1" fmla="*/ 1794957 w 1969408"/>
              <a:gd name="connsiteY1" fmla="*/ 25013 h 2480262"/>
              <a:gd name="connsiteX2" fmla="*/ 1806741 w 1969408"/>
              <a:gd name="connsiteY2" fmla="*/ 53228 h 2480262"/>
              <a:gd name="connsiteX3" fmla="*/ 1826197 w 1969408"/>
              <a:gd name="connsiteY3" fmla="*/ 82411 h 2480262"/>
              <a:gd name="connsiteX4" fmla="*/ 1833562 w 1969408"/>
              <a:gd name="connsiteY4" fmla="*/ 106338 h 2480262"/>
              <a:gd name="connsiteX5" fmla="*/ 1834159 w 1969408"/>
              <a:gd name="connsiteY5" fmla="*/ 107176 h 2480262"/>
              <a:gd name="connsiteX6" fmla="*/ 1834159 w 1969408"/>
              <a:gd name="connsiteY6" fmla="*/ 163807 h 2480262"/>
              <a:gd name="connsiteX7" fmla="*/ 1969408 w 1969408"/>
              <a:gd name="connsiteY7" fmla="*/ 208936 h 2480262"/>
              <a:gd name="connsiteX8" fmla="*/ 1747750 w 1969408"/>
              <a:gd name="connsiteY8" fmla="*/ 208936 h 2480262"/>
              <a:gd name="connsiteX9" fmla="*/ 1556147 w 1969408"/>
              <a:gd name="connsiteY9" fmla="*/ 472192 h 2480262"/>
              <a:gd name="connsiteX10" fmla="*/ 981340 w 1969408"/>
              <a:gd name="connsiteY10" fmla="*/ 1239396 h 2480262"/>
              <a:gd name="connsiteX11" fmla="*/ 218686 w 1969408"/>
              <a:gd name="connsiteY11" fmla="*/ 2269856 h 2480262"/>
              <a:gd name="connsiteX12" fmla="*/ 335973 w 1969408"/>
              <a:gd name="connsiteY12" fmla="*/ 2270914 h 2480262"/>
              <a:gd name="connsiteX13" fmla="*/ 355461 w 1969408"/>
              <a:gd name="connsiteY13" fmla="*/ 2277731 h 2480262"/>
              <a:gd name="connsiteX14" fmla="*/ 335596 w 1969408"/>
              <a:gd name="connsiteY14" fmla="*/ 2307528 h 2480262"/>
              <a:gd name="connsiteX15" fmla="*/ 334133 w 1969408"/>
              <a:gd name="connsiteY15" fmla="*/ 2308849 h 2480262"/>
              <a:gd name="connsiteX16" fmla="*/ 295234 w 1969408"/>
              <a:gd name="connsiteY16" fmla="*/ 2311695 h 2480262"/>
              <a:gd name="connsiteX17" fmla="*/ 199902 w 1969408"/>
              <a:gd name="connsiteY17" fmla="*/ 2311225 h 2480262"/>
              <a:gd name="connsiteX18" fmla="*/ 137443 w 1969408"/>
              <a:gd name="connsiteY18" fmla="*/ 2369988 h 2480262"/>
              <a:gd name="connsiteX19" fmla="*/ 136082 w 1969408"/>
              <a:gd name="connsiteY19" fmla="*/ 2372804 h 2480262"/>
              <a:gd name="connsiteX20" fmla="*/ 81596 w 1969408"/>
              <a:gd name="connsiteY20" fmla="*/ 2409128 h 2480262"/>
              <a:gd name="connsiteX21" fmla="*/ 51116 w 1969408"/>
              <a:gd name="connsiteY21" fmla="*/ 2429448 h 2480262"/>
              <a:gd name="connsiteX22" fmla="*/ 30796 w 1969408"/>
              <a:gd name="connsiteY22" fmla="*/ 2459928 h 2480262"/>
              <a:gd name="connsiteX23" fmla="*/ 6230 w 1969408"/>
              <a:gd name="connsiteY23" fmla="*/ 2477986 h 2480262"/>
              <a:gd name="connsiteX24" fmla="*/ 0 w 1969408"/>
              <a:gd name="connsiteY24" fmla="*/ 2480262 h 2480262"/>
              <a:gd name="connsiteX25" fmla="*/ 8103 w 1969408"/>
              <a:gd name="connsiteY25" fmla="*/ 2455950 h 2480262"/>
              <a:gd name="connsiteX26" fmla="*/ 28423 w 1969408"/>
              <a:gd name="connsiteY26" fmla="*/ 2394990 h 2480262"/>
              <a:gd name="connsiteX27" fmla="*/ 48743 w 1969408"/>
              <a:gd name="connsiteY27" fmla="*/ 2334030 h 2480262"/>
              <a:gd name="connsiteX28" fmla="*/ 69063 w 1969408"/>
              <a:gd name="connsiteY28" fmla="*/ 2303550 h 2480262"/>
              <a:gd name="connsiteX29" fmla="*/ 79223 w 1969408"/>
              <a:gd name="connsiteY29" fmla="*/ 2273070 h 2480262"/>
              <a:gd name="connsiteX30" fmla="*/ 99543 w 1969408"/>
              <a:gd name="connsiteY30" fmla="*/ 2242590 h 2480262"/>
              <a:gd name="connsiteX31" fmla="*/ 109703 w 1969408"/>
              <a:gd name="connsiteY31" fmla="*/ 2212110 h 2480262"/>
              <a:gd name="connsiteX32" fmla="*/ 140183 w 1969408"/>
              <a:gd name="connsiteY32" fmla="*/ 2181630 h 2480262"/>
              <a:gd name="connsiteX33" fmla="*/ 160503 w 1969408"/>
              <a:gd name="connsiteY33" fmla="*/ 2151150 h 2480262"/>
              <a:gd name="connsiteX34" fmla="*/ 231623 w 1969408"/>
              <a:gd name="connsiteY34" fmla="*/ 2069870 h 2480262"/>
              <a:gd name="connsiteX35" fmla="*/ 262103 w 1969408"/>
              <a:gd name="connsiteY35" fmla="*/ 2059710 h 2480262"/>
              <a:gd name="connsiteX36" fmla="*/ 282423 w 1969408"/>
              <a:gd name="connsiteY36" fmla="*/ 2029230 h 2480262"/>
              <a:gd name="connsiteX37" fmla="*/ 343383 w 1969408"/>
              <a:gd name="connsiteY37" fmla="*/ 1978430 h 2480262"/>
              <a:gd name="connsiteX38" fmla="*/ 356341 w 1969408"/>
              <a:gd name="connsiteY38" fmla="*/ 1935517 h 2480262"/>
              <a:gd name="connsiteX39" fmla="*/ 357069 w 1969408"/>
              <a:gd name="connsiteY39" fmla="*/ 1931828 h 2480262"/>
              <a:gd name="connsiteX40" fmla="*/ 365558 w 1969408"/>
              <a:gd name="connsiteY40" fmla="*/ 1932324 h 2480262"/>
              <a:gd name="connsiteX41" fmla="*/ 410289 w 1969408"/>
              <a:gd name="connsiteY41" fmla="*/ 1923862 h 2480262"/>
              <a:gd name="connsiteX42" fmla="*/ 586864 w 1969408"/>
              <a:gd name="connsiteY42" fmla="*/ 1694453 h 2480262"/>
              <a:gd name="connsiteX43" fmla="*/ 1112832 w 1969408"/>
              <a:gd name="connsiteY43" fmla="*/ 1017509 h 2480262"/>
              <a:gd name="connsiteX44" fmla="*/ 1770291 w 1969408"/>
              <a:gd name="connsiteY44" fmla="*/ 77308 h 2480262"/>
              <a:gd name="connsiteX45" fmla="*/ 1702667 w 1969408"/>
              <a:gd name="connsiteY45" fmla="*/ 28418 h 2480262"/>
              <a:gd name="connsiteX46" fmla="*/ 1789076 w 1969408"/>
              <a:gd name="connsiteY46" fmla="*/ 17135 h 248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969408" h="2480262">
                <a:moveTo>
                  <a:pt x="1788593" y="0"/>
                </a:moveTo>
                <a:lnTo>
                  <a:pt x="1794957" y="25013"/>
                </a:lnTo>
                <a:cubicBezTo>
                  <a:pt x="1797663" y="35016"/>
                  <a:pt x="1801053" y="44697"/>
                  <a:pt x="1806741" y="53228"/>
                </a:cubicBezTo>
                <a:lnTo>
                  <a:pt x="1826197" y="82411"/>
                </a:lnTo>
                <a:cubicBezTo>
                  <a:pt x="1830179" y="94356"/>
                  <a:pt x="1832051" y="101734"/>
                  <a:pt x="1833562" y="106338"/>
                </a:cubicBezTo>
                <a:lnTo>
                  <a:pt x="1834159" y="107176"/>
                </a:lnTo>
                <a:lnTo>
                  <a:pt x="1834159" y="163807"/>
                </a:lnTo>
                <a:cubicBezTo>
                  <a:pt x="1871728" y="190132"/>
                  <a:pt x="1969408" y="148763"/>
                  <a:pt x="1969408" y="208936"/>
                </a:cubicBezTo>
                <a:cubicBezTo>
                  <a:pt x="1909297" y="231501"/>
                  <a:pt x="1811617" y="186371"/>
                  <a:pt x="1747750" y="208936"/>
                </a:cubicBezTo>
                <a:cubicBezTo>
                  <a:pt x="1706424" y="227740"/>
                  <a:pt x="1589960" y="419541"/>
                  <a:pt x="1556147" y="472192"/>
                </a:cubicBezTo>
                <a:cubicBezTo>
                  <a:pt x="1375816" y="746731"/>
                  <a:pt x="1172942" y="998705"/>
                  <a:pt x="981340" y="1239396"/>
                </a:cubicBezTo>
                <a:cubicBezTo>
                  <a:pt x="692057" y="1596672"/>
                  <a:pt x="470400" y="1957709"/>
                  <a:pt x="218686" y="2269856"/>
                </a:cubicBezTo>
                <a:cubicBezTo>
                  <a:pt x="252499" y="2275498"/>
                  <a:pt x="301104" y="2266331"/>
                  <a:pt x="335973" y="2270914"/>
                </a:cubicBezTo>
                <a:lnTo>
                  <a:pt x="355461" y="2277731"/>
                </a:lnTo>
                <a:lnTo>
                  <a:pt x="335596" y="2307528"/>
                </a:lnTo>
                <a:lnTo>
                  <a:pt x="334133" y="2308849"/>
                </a:lnTo>
                <a:lnTo>
                  <a:pt x="295234" y="2311695"/>
                </a:lnTo>
                <a:cubicBezTo>
                  <a:pt x="263770" y="2309345"/>
                  <a:pt x="228079" y="2301823"/>
                  <a:pt x="199902" y="2311225"/>
                </a:cubicBezTo>
                <a:cubicBezTo>
                  <a:pt x="166090" y="2322508"/>
                  <a:pt x="150123" y="2345072"/>
                  <a:pt x="137443" y="2369988"/>
                </a:cubicBezTo>
                <a:lnTo>
                  <a:pt x="136082" y="2372804"/>
                </a:lnTo>
                <a:lnTo>
                  <a:pt x="81596" y="2409128"/>
                </a:lnTo>
                <a:lnTo>
                  <a:pt x="51116" y="2429448"/>
                </a:lnTo>
                <a:cubicBezTo>
                  <a:pt x="44343" y="2439608"/>
                  <a:pt x="39430" y="2451294"/>
                  <a:pt x="30796" y="2459928"/>
                </a:cubicBezTo>
                <a:cubicBezTo>
                  <a:pt x="20425" y="2470300"/>
                  <a:pt x="12593" y="2475168"/>
                  <a:pt x="6230" y="2477986"/>
                </a:cubicBezTo>
                <a:lnTo>
                  <a:pt x="0" y="2480262"/>
                </a:lnTo>
                <a:lnTo>
                  <a:pt x="8103" y="2455950"/>
                </a:lnTo>
                <a:lnTo>
                  <a:pt x="28423" y="2394990"/>
                </a:lnTo>
                <a:cubicBezTo>
                  <a:pt x="35196" y="2374670"/>
                  <a:pt x="40044" y="2353603"/>
                  <a:pt x="48743" y="2334030"/>
                </a:cubicBezTo>
                <a:cubicBezTo>
                  <a:pt x="53702" y="2322872"/>
                  <a:pt x="63602" y="2314472"/>
                  <a:pt x="69063" y="2303550"/>
                </a:cubicBezTo>
                <a:cubicBezTo>
                  <a:pt x="73852" y="2293971"/>
                  <a:pt x="74434" y="2282649"/>
                  <a:pt x="79223" y="2273070"/>
                </a:cubicBezTo>
                <a:cubicBezTo>
                  <a:pt x="84684" y="2262148"/>
                  <a:pt x="94082" y="2253512"/>
                  <a:pt x="99543" y="2242590"/>
                </a:cubicBezTo>
                <a:cubicBezTo>
                  <a:pt x="104332" y="2233011"/>
                  <a:pt x="103762" y="2221021"/>
                  <a:pt x="109703" y="2212110"/>
                </a:cubicBezTo>
                <a:cubicBezTo>
                  <a:pt x="117673" y="2200155"/>
                  <a:pt x="130985" y="2192668"/>
                  <a:pt x="140183" y="2181630"/>
                </a:cubicBezTo>
                <a:cubicBezTo>
                  <a:pt x="148000" y="2172249"/>
                  <a:pt x="153730" y="2161310"/>
                  <a:pt x="160503" y="2151150"/>
                </a:cubicBezTo>
                <a:cubicBezTo>
                  <a:pt x="246863" y="2093577"/>
                  <a:pt x="113090" y="2188403"/>
                  <a:pt x="231623" y="2069870"/>
                </a:cubicBezTo>
                <a:cubicBezTo>
                  <a:pt x="239196" y="2062297"/>
                  <a:pt x="253740" y="2066400"/>
                  <a:pt x="262103" y="2059710"/>
                </a:cubicBezTo>
                <a:cubicBezTo>
                  <a:pt x="271638" y="2052082"/>
                  <a:pt x="275650" y="2039390"/>
                  <a:pt x="282423" y="2029230"/>
                </a:cubicBezTo>
                <a:cubicBezTo>
                  <a:pt x="304914" y="2014236"/>
                  <a:pt x="327737" y="2001899"/>
                  <a:pt x="343383" y="1978430"/>
                </a:cubicBezTo>
                <a:cubicBezTo>
                  <a:pt x="347846" y="1971736"/>
                  <a:pt x="352560" y="1953248"/>
                  <a:pt x="356341" y="1935517"/>
                </a:cubicBezTo>
                <a:lnTo>
                  <a:pt x="357069" y="1931828"/>
                </a:lnTo>
                <a:lnTo>
                  <a:pt x="365558" y="1932324"/>
                </a:lnTo>
                <a:cubicBezTo>
                  <a:pt x="381173" y="1931854"/>
                  <a:pt x="396201" y="1929503"/>
                  <a:pt x="410289" y="1923862"/>
                </a:cubicBezTo>
                <a:cubicBezTo>
                  <a:pt x="477913" y="1901297"/>
                  <a:pt x="541781" y="1754626"/>
                  <a:pt x="586864" y="1694453"/>
                </a:cubicBezTo>
                <a:cubicBezTo>
                  <a:pt x="748411" y="1457523"/>
                  <a:pt x="947527" y="1205549"/>
                  <a:pt x="1112832" y="1017509"/>
                </a:cubicBezTo>
                <a:cubicBezTo>
                  <a:pt x="1338246" y="709123"/>
                  <a:pt x="1563661" y="400737"/>
                  <a:pt x="1770291" y="77308"/>
                </a:cubicBezTo>
                <a:cubicBezTo>
                  <a:pt x="1751507" y="54743"/>
                  <a:pt x="1695153" y="69786"/>
                  <a:pt x="1702667" y="28418"/>
                </a:cubicBezTo>
                <a:cubicBezTo>
                  <a:pt x="1732722" y="24657"/>
                  <a:pt x="1770291" y="32178"/>
                  <a:pt x="1789076" y="1713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8" name="PA_任意多边形 57"/>
          <p:cNvSpPr>
            <a:spLocks/>
          </p:cNvSpPr>
          <p:nvPr>
            <p:custDataLst>
              <p:tags r:id="rId7"/>
            </p:custDataLst>
          </p:nvPr>
        </p:nvSpPr>
        <p:spPr bwMode="auto">
          <a:xfrm rot="18878442">
            <a:off x="9247987" y="2464315"/>
            <a:ext cx="1707181" cy="457661"/>
          </a:xfrm>
          <a:custGeom>
            <a:avLst/>
            <a:gdLst>
              <a:gd name="connsiteX0" fmla="*/ 3118844 w 3337412"/>
              <a:gd name="connsiteY0" fmla="*/ 358451 h 457661"/>
              <a:gd name="connsiteX1" fmla="*/ 3118793 w 3337412"/>
              <a:gd name="connsiteY1" fmla="*/ 380356 h 457661"/>
              <a:gd name="connsiteX2" fmla="*/ 3105868 w 3337412"/>
              <a:gd name="connsiteY2" fmla="*/ 404558 h 457661"/>
              <a:gd name="connsiteX3" fmla="*/ 3101510 w 3337412"/>
              <a:gd name="connsiteY3" fmla="*/ 411975 h 457661"/>
              <a:gd name="connsiteX4" fmla="*/ 2971797 w 3337412"/>
              <a:gd name="connsiteY4" fmla="*/ 406894 h 457661"/>
              <a:gd name="connsiteX5" fmla="*/ 1207853 w 3337412"/>
              <a:gd name="connsiteY5" fmla="*/ 390646 h 457661"/>
              <a:gd name="connsiteX6" fmla="*/ 708183 w 3337412"/>
              <a:gd name="connsiteY6" fmla="*/ 409450 h 457661"/>
              <a:gd name="connsiteX7" fmla="*/ 84535 w 3337412"/>
              <a:gd name="connsiteY7" fmla="*/ 428254 h 457661"/>
              <a:gd name="connsiteX8" fmla="*/ 24425 w 3337412"/>
              <a:gd name="connsiteY8" fmla="*/ 454580 h 457661"/>
              <a:gd name="connsiteX9" fmla="*/ 0 w 3337412"/>
              <a:gd name="connsiteY9" fmla="*/ 445856 h 457661"/>
              <a:gd name="connsiteX10" fmla="*/ 3484 w 3337412"/>
              <a:gd name="connsiteY10" fmla="*/ 435404 h 457661"/>
              <a:gd name="connsiteX11" fmla="*/ 4662 w 3337412"/>
              <a:gd name="connsiteY11" fmla="*/ 431764 h 457661"/>
              <a:gd name="connsiteX12" fmla="*/ 17295 w 3337412"/>
              <a:gd name="connsiteY12" fmla="*/ 428606 h 457661"/>
              <a:gd name="connsiteX13" fmla="*/ 63594 w 3337412"/>
              <a:gd name="connsiteY13" fmla="*/ 405456 h 457661"/>
              <a:gd name="connsiteX14" fmla="*/ 144617 w 3337412"/>
              <a:gd name="connsiteY14" fmla="*/ 393882 h 457661"/>
              <a:gd name="connsiteX15" fmla="*/ 179341 w 3337412"/>
              <a:gd name="connsiteY15" fmla="*/ 382307 h 457661"/>
              <a:gd name="connsiteX16" fmla="*/ 199475 w 3337412"/>
              <a:gd name="connsiteY16" fmla="*/ 377274 h 457661"/>
              <a:gd name="connsiteX17" fmla="*/ 278921 w 3337412"/>
              <a:gd name="connsiteY17" fmla="*/ 382635 h 457661"/>
              <a:gd name="connsiteX18" fmla="*/ 603630 w 3337412"/>
              <a:gd name="connsiteY18" fmla="*/ 344123 h 457661"/>
              <a:gd name="connsiteX19" fmla="*/ 1809003 w 3337412"/>
              <a:gd name="connsiteY19" fmla="*/ 317497 h 457661"/>
              <a:gd name="connsiteX20" fmla="*/ 1807951 w 3337412"/>
              <a:gd name="connsiteY20" fmla="*/ 305975 h 457661"/>
              <a:gd name="connsiteX21" fmla="*/ 1856745 w 3337412"/>
              <a:gd name="connsiteY21" fmla="*/ 305689 h 457661"/>
              <a:gd name="connsiteX22" fmla="*/ 1857971 w 3337412"/>
              <a:gd name="connsiteY22" fmla="*/ 317497 h 457661"/>
              <a:gd name="connsiteX23" fmla="*/ 2697965 w 3337412"/>
              <a:gd name="connsiteY23" fmla="*/ 344123 h 457661"/>
              <a:gd name="connsiteX24" fmla="*/ 2693724 w 3337412"/>
              <a:gd name="connsiteY24" fmla="*/ 307723 h 457661"/>
              <a:gd name="connsiteX25" fmla="*/ 2698171 w 3337412"/>
              <a:gd name="connsiteY25" fmla="*/ 308065 h 457661"/>
              <a:gd name="connsiteX26" fmla="*/ 2699347 w 3337412"/>
              <a:gd name="connsiteY26" fmla="*/ 341756 h 457661"/>
              <a:gd name="connsiteX27" fmla="*/ 3082904 w 3337412"/>
              <a:gd name="connsiteY27" fmla="*/ 357622 h 457661"/>
              <a:gd name="connsiteX28" fmla="*/ 3337412 w 3337412"/>
              <a:gd name="connsiteY28" fmla="*/ 0 h 457661"/>
              <a:gd name="connsiteX29" fmla="*/ 3323071 w 3337412"/>
              <a:gd name="connsiteY29" fmla="*/ 2991 h 457661"/>
              <a:gd name="connsiteX30" fmla="*/ 3327654 w 3337412"/>
              <a:gd name="connsiteY30" fmla="*/ 342 h 4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337412" h="457661">
                <a:moveTo>
                  <a:pt x="3118844" y="358451"/>
                </a:moveTo>
                <a:lnTo>
                  <a:pt x="3118793" y="380356"/>
                </a:lnTo>
                <a:cubicBezTo>
                  <a:pt x="3113862" y="390065"/>
                  <a:pt x="3109574" y="397992"/>
                  <a:pt x="3105868" y="404558"/>
                </a:cubicBezTo>
                <a:lnTo>
                  <a:pt x="3101510" y="411975"/>
                </a:lnTo>
                <a:lnTo>
                  <a:pt x="2971797" y="406894"/>
                </a:lnTo>
                <a:cubicBezTo>
                  <a:pt x="2381418" y="383242"/>
                  <a:pt x="1852163" y="361030"/>
                  <a:pt x="1207853" y="390646"/>
                </a:cubicBezTo>
                <a:cubicBezTo>
                  <a:pt x="1035035" y="398168"/>
                  <a:pt x="881001" y="401929"/>
                  <a:pt x="708183" y="409450"/>
                </a:cubicBezTo>
                <a:cubicBezTo>
                  <a:pt x="494039" y="416972"/>
                  <a:pt x="279895" y="450819"/>
                  <a:pt x="84535" y="428254"/>
                </a:cubicBezTo>
                <a:cubicBezTo>
                  <a:pt x="50723" y="424494"/>
                  <a:pt x="69508" y="469623"/>
                  <a:pt x="24425" y="454580"/>
                </a:cubicBezTo>
                <a:lnTo>
                  <a:pt x="0" y="445856"/>
                </a:lnTo>
                <a:lnTo>
                  <a:pt x="3484" y="435404"/>
                </a:lnTo>
                <a:lnTo>
                  <a:pt x="4662" y="431764"/>
                </a:lnTo>
                <a:lnTo>
                  <a:pt x="17295" y="428606"/>
                </a:lnTo>
                <a:cubicBezTo>
                  <a:pt x="33451" y="422548"/>
                  <a:pt x="48161" y="413173"/>
                  <a:pt x="63594" y="405456"/>
                </a:cubicBezTo>
                <a:cubicBezTo>
                  <a:pt x="90602" y="401598"/>
                  <a:pt x="117865" y="399232"/>
                  <a:pt x="144617" y="393882"/>
                </a:cubicBezTo>
                <a:cubicBezTo>
                  <a:pt x="156581" y="391489"/>
                  <a:pt x="167766" y="386165"/>
                  <a:pt x="179341" y="382307"/>
                </a:cubicBezTo>
                <a:lnTo>
                  <a:pt x="199475" y="377274"/>
                </a:lnTo>
                <a:lnTo>
                  <a:pt x="278921" y="382635"/>
                </a:lnTo>
                <a:cubicBezTo>
                  <a:pt x="392455" y="380496"/>
                  <a:pt x="490627" y="352681"/>
                  <a:pt x="603630" y="344123"/>
                </a:cubicBezTo>
                <a:cubicBezTo>
                  <a:pt x="1025511" y="321300"/>
                  <a:pt x="1417257" y="355534"/>
                  <a:pt x="1809003" y="317497"/>
                </a:cubicBezTo>
                <a:lnTo>
                  <a:pt x="1807951" y="305975"/>
                </a:lnTo>
                <a:lnTo>
                  <a:pt x="1856745" y="305689"/>
                </a:lnTo>
                <a:lnTo>
                  <a:pt x="1857971" y="317497"/>
                </a:lnTo>
                <a:cubicBezTo>
                  <a:pt x="2099046" y="325104"/>
                  <a:pt x="2441824" y="313693"/>
                  <a:pt x="2697965" y="344123"/>
                </a:cubicBezTo>
                <a:lnTo>
                  <a:pt x="2693724" y="307723"/>
                </a:lnTo>
                <a:lnTo>
                  <a:pt x="2698171" y="308065"/>
                </a:lnTo>
                <a:lnTo>
                  <a:pt x="2699347" y="341756"/>
                </a:lnTo>
                <a:cubicBezTo>
                  <a:pt x="2817690" y="367141"/>
                  <a:pt x="2952939" y="358680"/>
                  <a:pt x="3082904" y="357622"/>
                </a:cubicBezTo>
                <a:close/>
                <a:moveTo>
                  <a:pt x="3337412" y="0"/>
                </a:moveTo>
                <a:lnTo>
                  <a:pt x="3323071" y="2991"/>
                </a:lnTo>
                <a:lnTo>
                  <a:pt x="3327654" y="34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60" name="21_2"/>
          <p:cNvGrpSpPr/>
          <p:nvPr>
            <p:custDataLst>
              <p:tags r:id="rId8"/>
            </p:custDataLst>
          </p:nvPr>
        </p:nvGrpSpPr>
        <p:grpSpPr>
          <a:xfrm>
            <a:off x="1253771" y="4437703"/>
            <a:ext cx="2468281" cy="1341573"/>
            <a:chOff x="8228801" y="1282003"/>
            <a:chExt cx="2468281" cy="1341573"/>
          </a:xfrm>
        </p:grpSpPr>
        <p:sp>
          <p:nvSpPr>
            <p:cNvPr id="61" name="文本框 60"/>
            <p:cNvSpPr txBox="1"/>
            <p:nvPr/>
          </p:nvSpPr>
          <p:spPr>
            <a:xfrm>
              <a:off x="8228801" y="1282003"/>
              <a:ext cx="18992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accent5"/>
                  </a:solidFill>
                  <a:latin typeface="+mj-ea"/>
                  <a:ea typeface="+mj-ea"/>
                </a:rPr>
                <a:t>数据层</a:t>
              </a:r>
              <a:endParaRPr lang="zh-CN" altLang="en-US" sz="36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8240459" y="1977245"/>
              <a:ext cx="24566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accent1"/>
                  </a:solidFill>
                  <a:latin typeface="+mn-ea"/>
                </a:rPr>
                <a:t>石胜杰</a:t>
              </a:r>
              <a:endParaRPr lang="zh-CN" altLang="en-US" sz="3600" dirty="0">
                <a:solidFill>
                  <a:schemeClr val="accent1"/>
                </a:solidFill>
                <a:latin typeface="+mn-ea"/>
              </a:endParaRPr>
            </a:p>
          </p:txBody>
        </p:sp>
      </p:grpSp>
      <p:sp>
        <p:nvSpPr>
          <p:cNvPr id="72" name="PA_任意多边形 71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7546045" y="3133651"/>
            <a:ext cx="2456623" cy="168833"/>
          </a:xfrm>
          <a:custGeom>
            <a:avLst/>
            <a:gdLst>
              <a:gd name="connsiteX0" fmla="*/ 2531492 w 3033871"/>
              <a:gd name="connsiteY0" fmla="*/ 0 h 156058"/>
              <a:gd name="connsiteX1" fmla="*/ 2534921 w 3033871"/>
              <a:gd name="connsiteY1" fmla="*/ 228 h 156058"/>
              <a:gd name="connsiteX2" fmla="*/ 2534841 w 3033871"/>
              <a:gd name="connsiteY2" fmla="*/ 16498 h 156058"/>
              <a:gd name="connsiteX3" fmla="*/ 2536426 w 3033871"/>
              <a:gd name="connsiteY3" fmla="*/ 61921 h 156058"/>
              <a:gd name="connsiteX4" fmla="*/ 2919983 w 3033871"/>
              <a:gd name="connsiteY4" fmla="*/ 77787 h 156058"/>
              <a:gd name="connsiteX5" fmla="*/ 3033871 w 3033871"/>
              <a:gd name="connsiteY5" fmla="*/ 80414 h 156058"/>
              <a:gd name="connsiteX6" fmla="*/ 3027248 w 3033871"/>
              <a:gd name="connsiteY6" fmla="*/ 135613 h 156058"/>
              <a:gd name="connsiteX7" fmla="*/ 2808876 w 3033871"/>
              <a:gd name="connsiteY7" fmla="*/ 127059 h 156058"/>
              <a:gd name="connsiteX8" fmla="*/ 1044932 w 3033871"/>
              <a:gd name="connsiteY8" fmla="*/ 110811 h 156058"/>
              <a:gd name="connsiteX9" fmla="*/ 545262 w 3033871"/>
              <a:gd name="connsiteY9" fmla="*/ 129615 h 156058"/>
              <a:gd name="connsiteX10" fmla="*/ 71363 w 3033871"/>
              <a:gd name="connsiteY10" fmla="*/ 156058 h 156058"/>
              <a:gd name="connsiteX11" fmla="*/ 0 w 3033871"/>
              <a:gd name="connsiteY11" fmla="*/ 152418 h 156058"/>
              <a:gd name="connsiteX12" fmla="*/ 34695 w 3033871"/>
              <a:gd name="connsiteY12" fmla="*/ 97313 h 156058"/>
              <a:gd name="connsiteX13" fmla="*/ 116000 w 3033871"/>
              <a:gd name="connsiteY13" fmla="*/ 102800 h 156058"/>
              <a:gd name="connsiteX14" fmla="*/ 440709 w 3033871"/>
              <a:gd name="connsiteY14" fmla="*/ 64288 h 156058"/>
              <a:gd name="connsiteX15" fmla="*/ 1351802 w 3033871"/>
              <a:gd name="connsiteY15" fmla="*/ 54660 h 156058"/>
              <a:gd name="connsiteX16" fmla="*/ 1614300 w 3033871"/>
              <a:gd name="connsiteY16" fmla="*/ 39498 h 156058"/>
              <a:gd name="connsiteX17" fmla="*/ 1664284 w 3033871"/>
              <a:gd name="connsiteY17" fmla="*/ 40667 h 156058"/>
              <a:gd name="connsiteX18" fmla="*/ 1772868 w 3033871"/>
              <a:gd name="connsiteY18" fmla="*/ 43207 h 156058"/>
              <a:gd name="connsiteX19" fmla="*/ 1789010 w 3033871"/>
              <a:gd name="connsiteY19" fmla="*/ 38740 h 156058"/>
              <a:gd name="connsiteX20" fmla="*/ 2109397 w 3033871"/>
              <a:gd name="connsiteY20" fmla="*/ 42417 h 156058"/>
              <a:gd name="connsiteX21" fmla="*/ 2535044 w 3033871"/>
              <a:gd name="connsiteY21" fmla="*/ 64288 h 156058"/>
              <a:gd name="connsiteX22" fmla="*/ 2529865 w 3033871"/>
              <a:gd name="connsiteY22" fmla="*/ 19832 h 15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33871" h="156058">
                <a:moveTo>
                  <a:pt x="2531492" y="0"/>
                </a:moveTo>
                <a:lnTo>
                  <a:pt x="2534921" y="228"/>
                </a:lnTo>
                <a:lnTo>
                  <a:pt x="2534841" y="16498"/>
                </a:lnTo>
                <a:cubicBezTo>
                  <a:pt x="2535017" y="29485"/>
                  <a:pt x="2535487" y="44058"/>
                  <a:pt x="2536426" y="61921"/>
                </a:cubicBezTo>
                <a:cubicBezTo>
                  <a:pt x="2654769" y="87307"/>
                  <a:pt x="2790018" y="78845"/>
                  <a:pt x="2919983" y="77787"/>
                </a:cubicBezTo>
                <a:lnTo>
                  <a:pt x="3033871" y="80414"/>
                </a:lnTo>
                <a:lnTo>
                  <a:pt x="3027248" y="135613"/>
                </a:lnTo>
                <a:lnTo>
                  <a:pt x="2808876" y="127059"/>
                </a:lnTo>
                <a:cubicBezTo>
                  <a:pt x="2218497" y="103407"/>
                  <a:pt x="1689242" y="81195"/>
                  <a:pt x="1044932" y="110811"/>
                </a:cubicBezTo>
                <a:cubicBezTo>
                  <a:pt x="872114" y="118333"/>
                  <a:pt x="718080" y="122094"/>
                  <a:pt x="545262" y="129615"/>
                </a:cubicBezTo>
                <a:cubicBezTo>
                  <a:pt x="384654" y="135257"/>
                  <a:pt x="224046" y="155706"/>
                  <a:pt x="71363" y="156058"/>
                </a:cubicBezTo>
                <a:lnTo>
                  <a:pt x="0" y="152418"/>
                </a:lnTo>
                <a:lnTo>
                  <a:pt x="34695" y="97313"/>
                </a:lnTo>
                <a:lnTo>
                  <a:pt x="116000" y="102800"/>
                </a:lnTo>
                <a:cubicBezTo>
                  <a:pt x="229534" y="100661"/>
                  <a:pt x="327706" y="72846"/>
                  <a:pt x="440709" y="64288"/>
                </a:cubicBezTo>
                <a:cubicBezTo>
                  <a:pt x="757120" y="47171"/>
                  <a:pt x="1056580" y="62148"/>
                  <a:pt x="1351802" y="54660"/>
                </a:cubicBezTo>
                <a:lnTo>
                  <a:pt x="1614300" y="39498"/>
                </a:lnTo>
                <a:lnTo>
                  <a:pt x="1664284" y="40667"/>
                </a:lnTo>
                <a:cubicBezTo>
                  <a:pt x="1700902" y="43207"/>
                  <a:pt x="1737943" y="47440"/>
                  <a:pt x="1772868" y="43207"/>
                </a:cubicBezTo>
                <a:lnTo>
                  <a:pt x="1789010" y="38740"/>
                </a:lnTo>
                <a:lnTo>
                  <a:pt x="2109397" y="42417"/>
                </a:lnTo>
                <a:cubicBezTo>
                  <a:pt x="2257244" y="44318"/>
                  <a:pt x="2406974" y="49073"/>
                  <a:pt x="2535044" y="64288"/>
                </a:cubicBezTo>
                <a:cubicBezTo>
                  <a:pt x="2531277" y="48122"/>
                  <a:pt x="2529865" y="33621"/>
                  <a:pt x="2529865" y="1983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3" name="PA_任意多边形 72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6630092" y="3080363"/>
            <a:ext cx="1418223" cy="1636724"/>
          </a:xfrm>
          <a:custGeom>
            <a:avLst/>
            <a:gdLst>
              <a:gd name="connsiteX0" fmla="*/ 1788593 w 1969408"/>
              <a:gd name="connsiteY0" fmla="*/ 0 h 2480262"/>
              <a:gd name="connsiteX1" fmla="*/ 1794957 w 1969408"/>
              <a:gd name="connsiteY1" fmla="*/ 25013 h 2480262"/>
              <a:gd name="connsiteX2" fmla="*/ 1806741 w 1969408"/>
              <a:gd name="connsiteY2" fmla="*/ 53228 h 2480262"/>
              <a:gd name="connsiteX3" fmla="*/ 1826197 w 1969408"/>
              <a:gd name="connsiteY3" fmla="*/ 82411 h 2480262"/>
              <a:gd name="connsiteX4" fmla="*/ 1833562 w 1969408"/>
              <a:gd name="connsiteY4" fmla="*/ 106338 h 2480262"/>
              <a:gd name="connsiteX5" fmla="*/ 1834159 w 1969408"/>
              <a:gd name="connsiteY5" fmla="*/ 107176 h 2480262"/>
              <a:gd name="connsiteX6" fmla="*/ 1834159 w 1969408"/>
              <a:gd name="connsiteY6" fmla="*/ 163807 h 2480262"/>
              <a:gd name="connsiteX7" fmla="*/ 1969408 w 1969408"/>
              <a:gd name="connsiteY7" fmla="*/ 208936 h 2480262"/>
              <a:gd name="connsiteX8" fmla="*/ 1747750 w 1969408"/>
              <a:gd name="connsiteY8" fmla="*/ 208936 h 2480262"/>
              <a:gd name="connsiteX9" fmla="*/ 1556147 w 1969408"/>
              <a:gd name="connsiteY9" fmla="*/ 472192 h 2480262"/>
              <a:gd name="connsiteX10" fmla="*/ 981340 w 1969408"/>
              <a:gd name="connsiteY10" fmla="*/ 1239396 h 2480262"/>
              <a:gd name="connsiteX11" fmla="*/ 218686 w 1969408"/>
              <a:gd name="connsiteY11" fmla="*/ 2269856 h 2480262"/>
              <a:gd name="connsiteX12" fmla="*/ 335973 w 1969408"/>
              <a:gd name="connsiteY12" fmla="*/ 2270914 h 2480262"/>
              <a:gd name="connsiteX13" fmla="*/ 355461 w 1969408"/>
              <a:gd name="connsiteY13" fmla="*/ 2277731 h 2480262"/>
              <a:gd name="connsiteX14" fmla="*/ 335596 w 1969408"/>
              <a:gd name="connsiteY14" fmla="*/ 2307528 h 2480262"/>
              <a:gd name="connsiteX15" fmla="*/ 334133 w 1969408"/>
              <a:gd name="connsiteY15" fmla="*/ 2308849 h 2480262"/>
              <a:gd name="connsiteX16" fmla="*/ 295234 w 1969408"/>
              <a:gd name="connsiteY16" fmla="*/ 2311695 h 2480262"/>
              <a:gd name="connsiteX17" fmla="*/ 199902 w 1969408"/>
              <a:gd name="connsiteY17" fmla="*/ 2311225 h 2480262"/>
              <a:gd name="connsiteX18" fmla="*/ 137443 w 1969408"/>
              <a:gd name="connsiteY18" fmla="*/ 2369988 h 2480262"/>
              <a:gd name="connsiteX19" fmla="*/ 136082 w 1969408"/>
              <a:gd name="connsiteY19" fmla="*/ 2372804 h 2480262"/>
              <a:gd name="connsiteX20" fmla="*/ 81596 w 1969408"/>
              <a:gd name="connsiteY20" fmla="*/ 2409128 h 2480262"/>
              <a:gd name="connsiteX21" fmla="*/ 51116 w 1969408"/>
              <a:gd name="connsiteY21" fmla="*/ 2429448 h 2480262"/>
              <a:gd name="connsiteX22" fmla="*/ 30796 w 1969408"/>
              <a:gd name="connsiteY22" fmla="*/ 2459928 h 2480262"/>
              <a:gd name="connsiteX23" fmla="*/ 6230 w 1969408"/>
              <a:gd name="connsiteY23" fmla="*/ 2477986 h 2480262"/>
              <a:gd name="connsiteX24" fmla="*/ 0 w 1969408"/>
              <a:gd name="connsiteY24" fmla="*/ 2480262 h 2480262"/>
              <a:gd name="connsiteX25" fmla="*/ 8103 w 1969408"/>
              <a:gd name="connsiteY25" fmla="*/ 2455950 h 2480262"/>
              <a:gd name="connsiteX26" fmla="*/ 28423 w 1969408"/>
              <a:gd name="connsiteY26" fmla="*/ 2394990 h 2480262"/>
              <a:gd name="connsiteX27" fmla="*/ 48743 w 1969408"/>
              <a:gd name="connsiteY27" fmla="*/ 2334030 h 2480262"/>
              <a:gd name="connsiteX28" fmla="*/ 69063 w 1969408"/>
              <a:gd name="connsiteY28" fmla="*/ 2303550 h 2480262"/>
              <a:gd name="connsiteX29" fmla="*/ 79223 w 1969408"/>
              <a:gd name="connsiteY29" fmla="*/ 2273070 h 2480262"/>
              <a:gd name="connsiteX30" fmla="*/ 99543 w 1969408"/>
              <a:gd name="connsiteY30" fmla="*/ 2242590 h 2480262"/>
              <a:gd name="connsiteX31" fmla="*/ 109703 w 1969408"/>
              <a:gd name="connsiteY31" fmla="*/ 2212110 h 2480262"/>
              <a:gd name="connsiteX32" fmla="*/ 140183 w 1969408"/>
              <a:gd name="connsiteY32" fmla="*/ 2181630 h 2480262"/>
              <a:gd name="connsiteX33" fmla="*/ 160503 w 1969408"/>
              <a:gd name="connsiteY33" fmla="*/ 2151150 h 2480262"/>
              <a:gd name="connsiteX34" fmla="*/ 231623 w 1969408"/>
              <a:gd name="connsiteY34" fmla="*/ 2069870 h 2480262"/>
              <a:gd name="connsiteX35" fmla="*/ 262103 w 1969408"/>
              <a:gd name="connsiteY35" fmla="*/ 2059710 h 2480262"/>
              <a:gd name="connsiteX36" fmla="*/ 282423 w 1969408"/>
              <a:gd name="connsiteY36" fmla="*/ 2029230 h 2480262"/>
              <a:gd name="connsiteX37" fmla="*/ 343383 w 1969408"/>
              <a:gd name="connsiteY37" fmla="*/ 1978430 h 2480262"/>
              <a:gd name="connsiteX38" fmla="*/ 356341 w 1969408"/>
              <a:gd name="connsiteY38" fmla="*/ 1935517 h 2480262"/>
              <a:gd name="connsiteX39" fmla="*/ 357069 w 1969408"/>
              <a:gd name="connsiteY39" fmla="*/ 1931828 h 2480262"/>
              <a:gd name="connsiteX40" fmla="*/ 365558 w 1969408"/>
              <a:gd name="connsiteY40" fmla="*/ 1932324 h 2480262"/>
              <a:gd name="connsiteX41" fmla="*/ 410289 w 1969408"/>
              <a:gd name="connsiteY41" fmla="*/ 1923862 h 2480262"/>
              <a:gd name="connsiteX42" fmla="*/ 586864 w 1969408"/>
              <a:gd name="connsiteY42" fmla="*/ 1694453 h 2480262"/>
              <a:gd name="connsiteX43" fmla="*/ 1112832 w 1969408"/>
              <a:gd name="connsiteY43" fmla="*/ 1017509 h 2480262"/>
              <a:gd name="connsiteX44" fmla="*/ 1770291 w 1969408"/>
              <a:gd name="connsiteY44" fmla="*/ 77308 h 2480262"/>
              <a:gd name="connsiteX45" fmla="*/ 1702667 w 1969408"/>
              <a:gd name="connsiteY45" fmla="*/ 28418 h 2480262"/>
              <a:gd name="connsiteX46" fmla="*/ 1789076 w 1969408"/>
              <a:gd name="connsiteY46" fmla="*/ 17135 h 248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969408" h="2480262">
                <a:moveTo>
                  <a:pt x="1788593" y="0"/>
                </a:moveTo>
                <a:lnTo>
                  <a:pt x="1794957" y="25013"/>
                </a:lnTo>
                <a:cubicBezTo>
                  <a:pt x="1797663" y="35016"/>
                  <a:pt x="1801053" y="44697"/>
                  <a:pt x="1806741" y="53228"/>
                </a:cubicBezTo>
                <a:lnTo>
                  <a:pt x="1826197" y="82411"/>
                </a:lnTo>
                <a:cubicBezTo>
                  <a:pt x="1830179" y="94356"/>
                  <a:pt x="1832051" y="101734"/>
                  <a:pt x="1833562" y="106338"/>
                </a:cubicBezTo>
                <a:lnTo>
                  <a:pt x="1834159" y="107176"/>
                </a:lnTo>
                <a:lnTo>
                  <a:pt x="1834159" y="163807"/>
                </a:lnTo>
                <a:cubicBezTo>
                  <a:pt x="1871728" y="190132"/>
                  <a:pt x="1969408" y="148763"/>
                  <a:pt x="1969408" y="208936"/>
                </a:cubicBezTo>
                <a:cubicBezTo>
                  <a:pt x="1909297" y="231501"/>
                  <a:pt x="1811617" y="186371"/>
                  <a:pt x="1747750" y="208936"/>
                </a:cubicBezTo>
                <a:cubicBezTo>
                  <a:pt x="1706424" y="227740"/>
                  <a:pt x="1589960" y="419541"/>
                  <a:pt x="1556147" y="472192"/>
                </a:cubicBezTo>
                <a:cubicBezTo>
                  <a:pt x="1375816" y="746731"/>
                  <a:pt x="1172942" y="998705"/>
                  <a:pt x="981340" y="1239396"/>
                </a:cubicBezTo>
                <a:cubicBezTo>
                  <a:pt x="692057" y="1596672"/>
                  <a:pt x="470400" y="1957709"/>
                  <a:pt x="218686" y="2269856"/>
                </a:cubicBezTo>
                <a:cubicBezTo>
                  <a:pt x="252499" y="2275498"/>
                  <a:pt x="301104" y="2266331"/>
                  <a:pt x="335973" y="2270914"/>
                </a:cubicBezTo>
                <a:lnTo>
                  <a:pt x="355461" y="2277731"/>
                </a:lnTo>
                <a:lnTo>
                  <a:pt x="335596" y="2307528"/>
                </a:lnTo>
                <a:lnTo>
                  <a:pt x="334133" y="2308849"/>
                </a:lnTo>
                <a:lnTo>
                  <a:pt x="295234" y="2311695"/>
                </a:lnTo>
                <a:cubicBezTo>
                  <a:pt x="263770" y="2309345"/>
                  <a:pt x="228079" y="2301823"/>
                  <a:pt x="199902" y="2311225"/>
                </a:cubicBezTo>
                <a:cubicBezTo>
                  <a:pt x="166090" y="2322508"/>
                  <a:pt x="150123" y="2345072"/>
                  <a:pt x="137443" y="2369988"/>
                </a:cubicBezTo>
                <a:lnTo>
                  <a:pt x="136082" y="2372804"/>
                </a:lnTo>
                <a:lnTo>
                  <a:pt x="81596" y="2409128"/>
                </a:lnTo>
                <a:lnTo>
                  <a:pt x="51116" y="2429448"/>
                </a:lnTo>
                <a:cubicBezTo>
                  <a:pt x="44343" y="2439608"/>
                  <a:pt x="39430" y="2451294"/>
                  <a:pt x="30796" y="2459928"/>
                </a:cubicBezTo>
                <a:cubicBezTo>
                  <a:pt x="20425" y="2470300"/>
                  <a:pt x="12593" y="2475168"/>
                  <a:pt x="6230" y="2477986"/>
                </a:cubicBezTo>
                <a:lnTo>
                  <a:pt x="0" y="2480262"/>
                </a:lnTo>
                <a:lnTo>
                  <a:pt x="8103" y="2455950"/>
                </a:lnTo>
                <a:lnTo>
                  <a:pt x="28423" y="2394990"/>
                </a:lnTo>
                <a:cubicBezTo>
                  <a:pt x="35196" y="2374670"/>
                  <a:pt x="40044" y="2353603"/>
                  <a:pt x="48743" y="2334030"/>
                </a:cubicBezTo>
                <a:cubicBezTo>
                  <a:pt x="53702" y="2322872"/>
                  <a:pt x="63602" y="2314472"/>
                  <a:pt x="69063" y="2303550"/>
                </a:cubicBezTo>
                <a:cubicBezTo>
                  <a:pt x="73852" y="2293971"/>
                  <a:pt x="74434" y="2282649"/>
                  <a:pt x="79223" y="2273070"/>
                </a:cubicBezTo>
                <a:cubicBezTo>
                  <a:pt x="84684" y="2262148"/>
                  <a:pt x="94082" y="2253512"/>
                  <a:pt x="99543" y="2242590"/>
                </a:cubicBezTo>
                <a:cubicBezTo>
                  <a:pt x="104332" y="2233011"/>
                  <a:pt x="103762" y="2221021"/>
                  <a:pt x="109703" y="2212110"/>
                </a:cubicBezTo>
                <a:cubicBezTo>
                  <a:pt x="117673" y="2200155"/>
                  <a:pt x="130985" y="2192668"/>
                  <a:pt x="140183" y="2181630"/>
                </a:cubicBezTo>
                <a:cubicBezTo>
                  <a:pt x="148000" y="2172249"/>
                  <a:pt x="153730" y="2161310"/>
                  <a:pt x="160503" y="2151150"/>
                </a:cubicBezTo>
                <a:cubicBezTo>
                  <a:pt x="246863" y="2093577"/>
                  <a:pt x="113090" y="2188403"/>
                  <a:pt x="231623" y="2069870"/>
                </a:cubicBezTo>
                <a:cubicBezTo>
                  <a:pt x="239196" y="2062297"/>
                  <a:pt x="253740" y="2066400"/>
                  <a:pt x="262103" y="2059710"/>
                </a:cubicBezTo>
                <a:cubicBezTo>
                  <a:pt x="271638" y="2052082"/>
                  <a:pt x="275650" y="2039390"/>
                  <a:pt x="282423" y="2029230"/>
                </a:cubicBezTo>
                <a:cubicBezTo>
                  <a:pt x="304914" y="2014236"/>
                  <a:pt x="327737" y="2001899"/>
                  <a:pt x="343383" y="1978430"/>
                </a:cubicBezTo>
                <a:cubicBezTo>
                  <a:pt x="347846" y="1971736"/>
                  <a:pt x="352560" y="1953248"/>
                  <a:pt x="356341" y="1935517"/>
                </a:cubicBezTo>
                <a:lnTo>
                  <a:pt x="357069" y="1931828"/>
                </a:lnTo>
                <a:lnTo>
                  <a:pt x="365558" y="1932324"/>
                </a:lnTo>
                <a:cubicBezTo>
                  <a:pt x="381173" y="1931854"/>
                  <a:pt x="396201" y="1929503"/>
                  <a:pt x="410289" y="1923862"/>
                </a:cubicBezTo>
                <a:cubicBezTo>
                  <a:pt x="477913" y="1901297"/>
                  <a:pt x="541781" y="1754626"/>
                  <a:pt x="586864" y="1694453"/>
                </a:cubicBezTo>
                <a:cubicBezTo>
                  <a:pt x="748411" y="1457523"/>
                  <a:pt x="947527" y="1205549"/>
                  <a:pt x="1112832" y="1017509"/>
                </a:cubicBezTo>
                <a:cubicBezTo>
                  <a:pt x="1338246" y="709123"/>
                  <a:pt x="1563661" y="400737"/>
                  <a:pt x="1770291" y="77308"/>
                </a:cubicBezTo>
                <a:cubicBezTo>
                  <a:pt x="1751507" y="54743"/>
                  <a:pt x="1695153" y="69786"/>
                  <a:pt x="1702667" y="28418"/>
                </a:cubicBezTo>
                <a:cubicBezTo>
                  <a:pt x="1732722" y="24657"/>
                  <a:pt x="1770291" y="32178"/>
                  <a:pt x="1789076" y="1713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74" name="21_1"/>
          <p:cNvGrpSpPr/>
          <p:nvPr>
            <p:custDataLst>
              <p:tags r:id="rId11"/>
            </p:custDataLst>
          </p:nvPr>
        </p:nvGrpSpPr>
        <p:grpSpPr>
          <a:xfrm>
            <a:off x="8192405" y="1187506"/>
            <a:ext cx="2456623" cy="1976274"/>
            <a:chOff x="8393048" y="959464"/>
            <a:chExt cx="2456623" cy="1976274"/>
          </a:xfrm>
        </p:grpSpPr>
        <p:sp>
          <p:nvSpPr>
            <p:cNvPr id="75" name="文本框 74"/>
            <p:cNvSpPr txBox="1"/>
            <p:nvPr/>
          </p:nvSpPr>
          <p:spPr>
            <a:xfrm>
              <a:off x="8402981" y="959464"/>
              <a:ext cx="18992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accent5"/>
                  </a:solidFill>
                  <a:latin typeface="+mj-ea"/>
                  <a:ea typeface="+mj-ea"/>
                </a:rPr>
                <a:t>展示层</a:t>
              </a:r>
              <a:endParaRPr lang="zh-CN" altLang="en-US" sz="36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393048" y="1735409"/>
              <a:ext cx="24566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accent1"/>
                  </a:solidFill>
                  <a:latin typeface="+mn-ea"/>
                </a:rPr>
                <a:t>刘苏豫</a:t>
              </a:r>
              <a:endParaRPr lang="en-US" altLang="zh-CN" sz="3600" dirty="0" smtClean="0">
                <a:solidFill>
                  <a:schemeClr val="accent1"/>
                </a:solidFill>
                <a:latin typeface="+mn-ea"/>
              </a:endParaRPr>
            </a:p>
            <a:p>
              <a:r>
                <a:rPr lang="zh-CN" altLang="en-US" sz="3600" dirty="0">
                  <a:solidFill>
                    <a:schemeClr val="accent1"/>
                  </a:solidFill>
                  <a:latin typeface="+mn-ea"/>
                </a:rPr>
                <a:t>刘露莹</a:t>
              </a:r>
              <a:endParaRPr lang="zh-CN" altLang="en-US" sz="3600" dirty="0">
                <a:solidFill>
                  <a:schemeClr val="accent1"/>
                </a:solidFill>
                <a:latin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75816" y="463854"/>
            <a:ext cx="5230821" cy="951058"/>
          </a:xfrm>
          <a:prstGeom prst="rect">
            <a:avLst/>
          </a:prstGeom>
        </p:spPr>
      </p:pic>
      <p:grpSp>
        <p:nvGrpSpPr>
          <p:cNvPr id="46" name="21_2"/>
          <p:cNvGrpSpPr/>
          <p:nvPr>
            <p:custDataLst>
              <p:tags r:id="rId12"/>
            </p:custDataLst>
          </p:nvPr>
        </p:nvGrpSpPr>
        <p:grpSpPr>
          <a:xfrm>
            <a:off x="4660782" y="3161476"/>
            <a:ext cx="2938805" cy="1322334"/>
            <a:chOff x="8212288" y="1341274"/>
            <a:chExt cx="2938805" cy="1322334"/>
          </a:xfrm>
        </p:grpSpPr>
        <p:sp>
          <p:nvSpPr>
            <p:cNvPr id="48" name="文本框 47"/>
            <p:cNvSpPr txBox="1"/>
            <p:nvPr/>
          </p:nvSpPr>
          <p:spPr>
            <a:xfrm>
              <a:off x="8212288" y="1341274"/>
              <a:ext cx="18992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accent5"/>
                  </a:solidFill>
                  <a:latin typeface="+mj-ea"/>
                  <a:ea typeface="+mj-ea"/>
                </a:rPr>
                <a:t>逻辑</a:t>
              </a:r>
              <a:r>
                <a:rPr lang="zh-CN" altLang="en-US" sz="3600" dirty="0" smtClean="0">
                  <a:solidFill>
                    <a:schemeClr val="accent5"/>
                  </a:solidFill>
                  <a:latin typeface="+mj-ea"/>
                  <a:ea typeface="+mj-ea"/>
                </a:rPr>
                <a:t>层</a:t>
              </a:r>
              <a:endParaRPr lang="zh-CN" altLang="en-US" sz="36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694470" y="2017277"/>
              <a:ext cx="24566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accent1"/>
                  </a:solidFill>
                  <a:latin typeface="+mn-ea"/>
                </a:rPr>
                <a:t>我</a:t>
              </a:r>
              <a:endParaRPr lang="zh-CN" altLang="en-US" sz="3600" dirty="0">
                <a:solidFill>
                  <a:schemeClr val="accent1"/>
                </a:solidFill>
                <a:latin typeface="+mn-ea"/>
              </a:endParaRPr>
            </a:p>
          </p:txBody>
        </p:sp>
      </p:grpSp>
      <p:sp>
        <p:nvSpPr>
          <p:cNvPr id="50" name="PA_任意多边形 5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1073025" y="1365717"/>
            <a:ext cx="1635125" cy="1900238"/>
          </a:xfrm>
          <a:custGeom>
            <a:avLst/>
            <a:gdLst>
              <a:gd name="T0" fmla="*/ 390 w 1030"/>
              <a:gd name="T1" fmla="*/ 13 h 1197"/>
              <a:gd name="T2" fmla="*/ 443 w 1030"/>
              <a:gd name="T3" fmla="*/ 3 h 1197"/>
              <a:gd name="T4" fmla="*/ 502 w 1030"/>
              <a:gd name="T5" fmla="*/ 0 h 1197"/>
              <a:gd name="T6" fmla="*/ 528 w 1030"/>
              <a:gd name="T7" fmla="*/ 0 h 1197"/>
              <a:gd name="T8" fmla="*/ 557 w 1030"/>
              <a:gd name="T9" fmla="*/ 0 h 1197"/>
              <a:gd name="T10" fmla="*/ 580 w 1030"/>
              <a:gd name="T11" fmla="*/ 3 h 1197"/>
              <a:gd name="T12" fmla="*/ 625 w 1030"/>
              <a:gd name="T13" fmla="*/ 11 h 1197"/>
              <a:gd name="T14" fmla="*/ 665 w 1030"/>
              <a:gd name="T15" fmla="*/ 21 h 1197"/>
              <a:gd name="T16" fmla="*/ 693 w 1030"/>
              <a:gd name="T17" fmla="*/ 30 h 1197"/>
              <a:gd name="T18" fmla="*/ 712 w 1030"/>
              <a:gd name="T19" fmla="*/ 38 h 1197"/>
              <a:gd name="T20" fmla="*/ 743 w 1030"/>
              <a:gd name="T21" fmla="*/ 51 h 1197"/>
              <a:gd name="T22" fmla="*/ 768 w 1030"/>
              <a:gd name="T23" fmla="*/ 65 h 1197"/>
              <a:gd name="T24" fmla="*/ 792 w 1030"/>
              <a:gd name="T25" fmla="*/ 80 h 1197"/>
              <a:gd name="T26" fmla="*/ 805 w 1030"/>
              <a:gd name="T27" fmla="*/ 88 h 1197"/>
              <a:gd name="T28" fmla="*/ 832 w 1030"/>
              <a:gd name="T29" fmla="*/ 108 h 1197"/>
              <a:gd name="T30" fmla="*/ 843 w 1030"/>
              <a:gd name="T31" fmla="*/ 116 h 1197"/>
              <a:gd name="T32" fmla="*/ 862 w 1030"/>
              <a:gd name="T33" fmla="*/ 133 h 1197"/>
              <a:gd name="T34" fmla="*/ 873 w 1030"/>
              <a:gd name="T35" fmla="*/ 144 h 1197"/>
              <a:gd name="T36" fmla="*/ 883 w 1030"/>
              <a:gd name="T37" fmla="*/ 153 h 1197"/>
              <a:gd name="T38" fmla="*/ 898 w 1030"/>
              <a:gd name="T39" fmla="*/ 171 h 1197"/>
              <a:gd name="T40" fmla="*/ 915 w 1030"/>
              <a:gd name="T41" fmla="*/ 189 h 1197"/>
              <a:gd name="T42" fmla="*/ 927 w 1030"/>
              <a:gd name="T43" fmla="*/ 204 h 1197"/>
              <a:gd name="T44" fmla="*/ 937 w 1030"/>
              <a:gd name="T45" fmla="*/ 216 h 1197"/>
              <a:gd name="T46" fmla="*/ 947 w 1030"/>
              <a:gd name="T47" fmla="*/ 234 h 1197"/>
              <a:gd name="T48" fmla="*/ 958 w 1030"/>
              <a:gd name="T49" fmla="*/ 253 h 1197"/>
              <a:gd name="T50" fmla="*/ 972 w 1030"/>
              <a:gd name="T51" fmla="*/ 276 h 1197"/>
              <a:gd name="T52" fmla="*/ 977 w 1030"/>
              <a:gd name="T53" fmla="*/ 286 h 1197"/>
              <a:gd name="T54" fmla="*/ 988 w 1030"/>
              <a:gd name="T55" fmla="*/ 311 h 1197"/>
              <a:gd name="T56" fmla="*/ 995 w 1030"/>
              <a:gd name="T57" fmla="*/ 327 h 1197"/>
              <a:gd name="T58" fmla="*/ 1000 w 1030"/>
              <a:gd name="T59" fmla="*/ 339 h 1197"/>
              <a:gd name="T60" fmla="*/ 1007 w 1030"/>
              <a:gd name="T61" fmla="*/ 364 h 1197"/>
              <a:gd name="T62" fmla="*/ 1009 w 1030"/>
              <a:gd name="T63" fmla="*/ 369 h 1197"/>
              <a:gd name="T64" fmla="*/ 1015 w 1030"/>
              <a:gd name="T65" fmla="*/ 392 h 1197"/>
              <a:gd name="T66" fmla="*/ 1019 w 1030"/>
              <a:gd name="T67" fmla="*/ 404 h 1197"/>
              <a:gd name="T68" fmla="*/ 1025 w 1030"/>
              <a:gd name="T69" fmla="*/ 442 h 1197"/>
              <a:gd name="T70" fmla="*/ 1029 w 1030"/>
              <a:gd name="T71" fmla="*/ 469 h 1197"/>
              <a:gd name="T72" fmla="*/ 1029 w 1030"/>
              <a:gd name="T73" fmla="*/ 490 h 1197"/>
              <a:gd name="T74" fmla="*/ 1030 w 1030"/>
              <a:gd name="T75" fmla="*/ 520 h 1197"/>
              <a:gd name="T76" fmla="*/ 1029 w 1030"/>
              <a:gd name="T77" fmla="*/ 545 h 1197"/>
              <a:gd name="T78" fmla="*/ 1027 w 1030"/>
              <a:gd name="T79" fmla="*/ 572 h 1197"/>
              <a:gd name="T80" fmla="*/ 1025 w 1030"/>
              <a:gd name="T81" fmla="*/ 575 h 1197"/>
              <a:gd name="T82" fmla="*/ 1022 w 1030"/>
              <a:gd name="T83" fmla="*/ 603 h 1197"/>
              <a:gd name="T84" fmla="*/ 1014 w 1030"/>
              <a:gd name="T85" fmla="*/ 642 h 1197"/>
              <a:gd name="T86" fmla="*/ 1004 w 1030"/>
              <a:gd name="T87" fmla="*/ 677 h 1197"/>
              <a:gd name="T88" fmla="*/ 992 w 1030"/>
              <a:gd name="T89" fmla="*/ 706 h 1197"/>
              <a:gd name="T90" fmla="*/ 970 w 1030"/>
              <a:gd name="T91" fmla="*/ 751 h 1197"/>
              <a:gd name="T92" fmla="*/ 938 w 1030"/>
              <a:gd name="T93" fmla="*/ 808 h 1197"/>
              <a:gd name="T94" fmla="*/ 920 w 1030"/>
              <a:gd name="T95" fmla="*/ 841 h 1197"/>
              <a:gd name="T96" fmla="*/ 898 w 1030"/>
              <a:gd name="T97" fmla="*/ 878 h 1197"/>
              <a:gd name="T98" fmla="*/ 863 w 1030"/>
              <a:gd name="T99" fmla="*/ 938 h 1197"/>
              <a:gd name="T100" fmla="*/ 857 w 1030"/>
              <a:gd name="T101" fmla="*/ 949 h 1197"/>
              <a:gd name="T102" fmla="*/ 832 w 1030"/>
              <a:gd name="T103" fmla="*/ 994 h 1197"/>
              <a:gd name="T104" fmla="*/ 820 w 1030"/>
              <a:gd name="T105" fmla="*/ 1034 h 1197"/>
              <a:gd name="T106" fmla="*/ 820 w 1030"/>
              <a:gd name="T107" fmla="*/ 1059 h 1197"/>
              <a:gd name="T108" fmla="*/ 820 w 1030"/>
              <a:gd name="T109" fmla="*/ 1082 h 1197"/>
              <a:gd name="T110" fmla="*/ 820 w 1030"/>
              <a:gd name="T111" fmla="*/ 1122 h 1197"/>
              <a:gd name="T112" fmla="*/ 818 w 1030"/>
              <a:gd name="T113" fmla="*/ 1152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30" h="1197">
                <a:moveTo>
                  <a:pt x="252" y="71"/>
                </a:moveTo>
                <a:lnTo>
                  <a:pt x="258" y="66"/>
                </a:lnTo>
                <a:lnTo>
                  <a:pt x="163" y="136"/>
                </a:lnTo>
                <a:lnTo>
                  <a:pt x="365" y="21"/>
                </a:lnTo>
                <a:lnTo>
                  <a:pt x="143" y="156"/>
                </a:lnTo>
                <a:lnTo>
                  <a:pt x="390" y="13"/>
                </a:lnTo>
                <a:lnTo>
                  <a:pt x="138" y="161"/>
                </a:lnTo>
                <a:lnTo>
                  <a:pt x="398" y="13"/>
                </a:lnTo>
                <a:lnTo>
                  <a:pt x="128" y="173"/>
                </a:lnTo>
                <a:lnTo>
                  <a:pt x="412" y="10"/>
                </a:lnTo>
                <a:lnTo>
                  <a:pt x="108" y="198"/>
                </a:lnTo>
                <a:lnTo>
                  <a:pt x="443" y="3"/>
                </a:lnTo>
                <a:lnTo>
                  <a:pt x="107" y="199"/>
                </a:lnTo>
                <a:lnTo>
                  <a:pt x="447" y="3"/>
                </a:lnTo>
                <a:lnTo>
                  <a:pt x="88" y="224"/>
                </a:lnTo>
                <a:lnTo>
                  <a:pt x="478" y="0"/>
                </a:lnTo>
                <a:lnTo>
                  <a:pt x="75" y="244"/>
                </a:lnTo>
                <a:lnTo>
                  <a:pt x="502" y="0"/>
                </a:lnTo>
                <a:lnTo>
                  <a:pt x="73" y="248"/>
                </a:lnTo>
                <a:lnTo>
                  <a:pt x="503" y="0"/>
                </a:lnTo>
                <a:lnTo>
                  <a:pt x="62" y="267"/>
                </a:lnTo>
                <a:lnTo>
                  <a:pt x="527" y="0"/>
                </a:lnTo>
                <a:lnTo>
                  <a:pt x="62" y="267"/>
                </a:lnTo>
                <a:lnTo>
                  <a:pt x="528" y="0"/>
                </a:lnTo>
                <a:lnTo>
                  <a:pt x="60" y="271"/>
                </a:lnTo>
                <a:lnTo>
                  <a:pt x="532" y="0"/>
                </a:lnTo>
                <a:lnTo>
                  <a:pt x="53" y="282"/>
                </a:lnTo>
                <a:lnTo>
                  <a:pt x="545" y="0"/>
                </a:lnTo>
                <a:lnTo>
                  <a:pt x="48" y="292"/>
                </a:lnTo>
                <a:lnTo>
                  <a:pt x="557" y="0"/>
                </a:lnTo>
                <a:lnTo>
                  <a:pt x="45" y="301"/>
                </a:lnTo>
                <a:lnTo>
                  <a:pt x="565" y="1"/>
                </a:lnTo>
                <a:lnTo>
                  <a:pt x="43" y="304"/>
                </a:lnTo>
                <a:lnTo>
                  <a:pt x="568" y="1"/>
                </a:lnTo>
                <a:lnTo>
                  <a:pt x="40" y="314"/>
                </a:lnTo>
                <a:lnTo>
                  <a:pt x="580" y="3"/>
                </a:lnTo>
                <a:lnTo>
                  <a:pt x="33" y="329"/>
                </a:lnTo>
                <a:lnTo>
                  <a:pt x="595" y="5"/>
                </a:lnTo>
                <a:lnTo>
                  <a:pt x="28" y="344"/>
                </a:lnTo>
                <a:lnTo>
                  <a:pt x="612" y="8"/>
                </a:lnTo>
                <a:lnTo>
                  <a:pt x="23" y="357"/>
                </a:lnTo>
                <a:lnTo>
                  <a:pt x="625" y="11"/>
                </a:lnTo>
                <a:lnTo>
                  <a:pt x="22" y="364"/>
                </a:lnTo>
                <a:lnTo>
                  <a:pt x="633" y="13"/>
                </a:lnTo>
                <a:lnTo>
                  <a:pt x="17" y="381"/>
                </a:lnTo>
                <a:lnTo>
                  <a:pt x="648" y="16"/>
                </a:lnTo>
                <a:lnTo>
                  <a:pt x="13" y="396"/>
                </a:lnTo>
                <a:lnTo>
                  <a:pt x="665" y="21"/>
                </a:lnTo>
                <a:lnTo>
                  <a:pt x="8" y="414"/>
                </a:lnTo>
                <a:lnTo>
                  <a:pt x="680" y="26"/>
                </a:lnTo>
                <a:lnTo>
                  <a:pt x="8" y="414"/>
                </a:lnTo>
                <a:lnTo>
                  <a:pt x="682" y="26"/>
                </a:lnTo>
                <a:lnTo>
                  <a:pt x="7" y="425"/>
                </a:lnTo>
                <a:lnTo>
                  <a:pt x="693" y="30"/>
                </a:lnTo>
                <a:lnTo>
                  <a:pt x="5" y="435"/>
                </a:lnTo>
                <a:lnTo>
                  <a:pt x="702" y="35"/>
                </a:lnTo>
                <a:lnTo>
                  <a:pt x="5" y="440"/>
                </a:lnTo>
                <a:lnTo>
                  <a:pt x="707" y="36"/>
                </a:lnTo>
                <a:lnTo>
                  <a:pt x="3" y="445"/>
                </a:lnTo>
                <a:lnTo>
                  <a:pt x="712" y="38"/>
                </a:lnTo>
                <a:lnTo>
                  <a:pt x="2" y="460"/>
                </a:lnTo>
                <a:lnTo>
                  <a:pt x="725" y="43"/>
                </a:lnTo>
                <a:lnTo>
                  <a:pt x="2" y="465"/>
                </a:lnTo>
                <a:lnTo>
                  <a:pt x="730" y="46"/>
                </a:lnTo>
                <a:lnTo>
                  <a:pt x="0" y="480"/>
                </a:lnTo>
                <a:lnTo>
                  <a:pt x="743" y="51"/>
                </a:lnTo>
                <a:lnTo>
                  <a:pt x="0" y="487"/>
                </a:lnTo>
                <a:lnTo>
                  <a:pt x="748" y="55"/>
                </a:lnTo>
                <a:lnTo>
                  <a:pt x="0" y="494"/>
                </a:lnTo>
                <a:lnTo>
                  <a:pt x="755" y="58"/>
                </a:lnTo>
                <a:lnTo>
                  <a:pt x="0" y="509"/>
                </a:lnTo>
                <a:lnTo>
                  <a:pt x="768" y="65"/>
                </a:lnTo>
                <a:lnTo>
                  <a:pt x="0" y="522"/>
                </a:lnTo>
                <a:lnTo>
                  <a:pt x="780" y="71"/>
                </a:lnTo>
                <a:lnTo>
                  <a:pt x="0" y="532"/>
                </a:lnTo>
                <a:lnTo>
                  <a:pt x="788" y="78"/>
                </a:lnTo>
                <a:lnTo>
                  <a:pt x="0" y="535"/>
                </a:lnTo>
                <a:lnTo>
                  <a:pt x="792" y="80"/>
                </a:lnTo>
                <a:lnTo>
                  <a:pt x="0" y="539"/>
                </a:lnTo>
                <a:lnTo>
                  <a:pt x="795" y="81"/>
                </a:lnTo>
                <a:lnTo>
                  <a:pt x="2" y="552"/>
                </a:lnTo>
                <a:lnTo>
                  <a:pt x="805" y="88"/>
                </a:lnTo>
                <a:lnTo>
                  <a:pt x="2" y="552"/>
                </a:lnTo>
                <a:lnTo>
                  <a:pt x="805" y="88"/>
                </a:lnTo>
                <a:lnTo>
                  <a:pt x="2" y="562"/>
                </a:lnTo>
                <a:lnTo>
                  <a:pt x="813" y="95"/>
                </a:lnTo>
                <a:lnTo>
                  <a:pt x="3" y="572"/>
                </a:lnTo>
                <a:lnTo>
                  <a:pt x="822" y="100"/>
                </a:lnTo>
                <a:lnTo>
                  <a:pt x="5" y="585"/>
                </a:lnTo>
                <a:lnTo>
                  <a:pt x="832" y="108"/>
                </a:lnTo>
                <a:lnTo>
                  <a:pt x="5" y="592"/>
                </a:lnTo>
                <a:lnTo>
                  <a:pt x="837" y="113"/>
                </a:lnTo>
                <a:lnTo>
                  <a:pt x="7" y="597"/>
                </a:lnTo>
                <a:lnTo>
                  <a:pt x="842" y="116"/>
                </a:lnTo>
                <a:lnTo>
                  <a:pt x="7" y="598"/>
                </a:lnTo>
                <a:lnTo>
                  <a:pt x="843" y="116"/>
                </a:lnTo>
                <a:lnTo>
                  <a:pt x="8" y="612"/>
                </a:lnTo>
                <a:lnTo>
                  <a:pt x="853" y="126"/>
                </a:lnTo>
                <a:lnTo>
                  <a:pt x="10" y="617"/>
                </a:lnTo>
                <a:lnTo>
                  <a:pt x="857" y="129"/>
                </a:lnTo>
                <a:lnTo>
                  <a:pt x="12" y="623"/>
                </a:lnTo>
                <a:lnTo>
                  <a:pt x="862" y="133"/>
                </a:lnTo>
                <a:lnTo>
                  <a:pt x="12" y="625"/>
                </a:lnTo>
                <a:lnTo>
                  <a:pt x="863" y="134"/>
                </a:lnTo>
                <a:lnTo>
                  <a:pt x="12" y="627"/>
                </a:lnTo>
                <a:lnTo>
                  <a:pt x="865" y="136"/>
                </a:lnTo>
                <a:lnTo>
                  <a:pt x="15" y="640"/>
                </a:lnTo>
                <a:lnTo>
                  <a:pt x="873" y="144"/>
                </a:lnTo>
                <a:lnTo>
                  <a:pt x="17" y="647"/>
                </a:lnTo>
                <a:lnTo>
                  <a:pt x="880" y="151"/>
                </a:lnTo>
                <a:lnTo>
                  <a:pt x="17" y="648"/>
                </a:lnTo>
                <a:lnTo>
                  <a:pt x="882" y="151"/>
                </a:lnTo>
                <a:lnTo>
                  <a:pt x="18" y="652"/>
                </a:lnTo>
                <a:lnTo>
                  <a:pt x="883" y="153"/>
                </a:lnTo>
                <a:lnTo>
                  <a:pt x="22" y="663"/>
                </a:lnTo>
                <a:lnTo>
                  <a:pt x="892" y="163"/>
                </a:lnTo>
                <a:lnTo>
                  <a:pt x="25" y="673"/>
                </a:lnTo>
                <a:lnTo>
                  <a:pt x="898" y="171"/>
                </a:lnTo>
                <a:lnTo>
                  <a:pt x="25" y="673"/>
                </a:lnTo>
                <a:lnTo>
                  <a:pt x="898" y="171"/>
                </a:lnTo>
                <a:lnTo>
                  <a:pt x="30" y="687"/>
                </a:lnTo>
                <a:lnTo>
                  <a:pt x="908" y="181"/>
                </a:lnTo>
                <a:lnTo>
                  <a:pt x="32" y="695"/>
                </a:lnTo>
                <a:lnTo>
                  <a:pt x="913" y="188"/>
                </a:lnTo>
                <a:lnTo>
                  <a:pt x="33" y="696"/>
                </a:lnTo>
                <a:lnTo>
                  <a:pt x="915" y="189"/>
                </a:lnTo>
                <a:lnTo>
                  <a:pt x="37" y="703"/>
                </a:lnTo>
                <a:lnTo>
                  <a:pt x="920" y="196"/>
                </a:lnTo>
                <a:lnTo>
                  <a:pt x="37" y="706"/>
                </a:lnTo>
                <a:lnTo>
                  <a:pt x="920" y="198"/>
                </a:lnTo>
                <a:lnTo>
                  <a:pt x="42" y="715"/>
                </a:lnTo>
                <a:lnTo>
                  <a:pt x="927" y="204"/>
                </a:lnTo>
                <a:lnTo>
                  <a:pt x="42" y="715"/>
                </a:lnTo>
                <a:lnTo>
                  <a:pt x="927" y="204"/>
                </a:lnTo>
                <a:lnTo>
                  <a:pt x="47" y="726"/>
                </a:lnTo>
                <a:lnTo>
                  <a:pt x="935" y="214"/>
                </a:lnTo>
                <a:lnTo>
                  <a:pt x="47" y="728"/>
                </a:lnTo>
                <a:lnTo>
                  <a:pt x="937" y="216"/>
                </a:lnTo>
                <a:lnTo>
                  <a:pt x="50" y="735"/>
                </a:lnTo>
                <a:lnTo>
                  <a:pt x="938" y="221"/>
                </a:lnTo>
                <a:lnTo>
                  <a:pt x="53" y="741"/>
                </a:lnTo>
                <a:lnTo>
                  <a:pt x="943" y="229"/>
                </a:lnTo>
                <a:lnTo>
                  <a:pt x="57" y="746"/>
                </a:lnTo>
                <a:lnTo>
                  <a:pt x="947" y="234"/>
                </a:lnTo>
                <a:lnTo>
                  <a:pt x="57" y="750"/>
                </a:lnTo>
                <a:lnTo>
                  <a:pt x="948" y="236"/>
                </a:lnTo>
                <a:lnTo>
                  <a:pt x="60" y="755"/>
                </a:lnTo>
                <a:lnTo>
                  <a:pt x="952" y="241"/>
                </a:lnTo>
                <a:lnTo>
                  <a:pt x="67" y="766"/>
                </a:lnTo>
                <a:lnTo>
                  <a:pt x="958" y="253"/>
                </a:lnTo>
                <a:lnTo>
                  <a:pt x="68" y="770"/>
                </a:lnTo>
                <a:lnTo>
                  <a:pt x="960" y="254"/>
                </a:lnTo>
                <a:lnTo>
                  <a:pt x="75" y="780"/>
                </a:lnTo>
                <a:lnTo>
                  <a:pt x="967" y="266"/>
                </a:lnTo>
                <a:lnTo>
                  <a:pt x="80" y="790"/>
                </a:lnTo>
                <a:lnTo>
                  <a:pt x="972" y="276"/>
                </a:lnTo>
                <a:lnTo>
                  <a:pt x="82" y="793"/>
                </a:lnTo>
                <a:lnTo>
                  <a:pt x="973" y="279"/>
                </a:lnTo>
                <a:lnTo>
                  <a:pt x="82" y="795"/>
                </a:lnTo>
                <a:lnTo>
                  <a:pt x="973" y="281"/>
                </a:lnTo>
                <a:lnTo>
                  <a:pt x="85" y="800"/>
                </a:lnTo>
                <a:lnTo>
                  <a:pt x="977" y="286"/>
                </a:lnTo>
                <a:lnTo>
                  <a:pt x="90" y="808"/>
                </a:lnTo>
                <a:lnTo>
                  <a:pt x="982" y="296"/>
                </a:lnTo>
                <a:lnTo>
                  <a:pt x="97" y="818"/>
                </a:lnTo>
                <a:lnTo>
                  <a:pt x="985" y="306"/>
                </a:lnTo>
                <a:lnTo>
                  <a:pt x="98" y="823"/>
                </a:lnTo>
                <a:lnTo>
                  <a:pt x="988" y="311"/>
                </a:lnTo>
                <a:lnTo>
                  <a:pt x="102" y="830"/>
                </a:lnTo>
                <a:lnTo>
                  <a:pt x="990" y="317"/>
                </a:lnTo>
                <a:lnTo>
                  <a:pt x="107" y="836"/>
                </a:lnTo>
                <a:lnTo>
                  <a:pt x="994" y="324"/>
                </a:lnTo>
                <a:lnTo>
                  <a:pt x="108" y="840"/>
                </a:lnTo>
                <a:lnTo>
                  <a:pt x="995" y="327"/>
                </a:lnTo>
                <a:lnTo>
                  <a:pt x="108" y="840"/>
                </a:lnTo>
                <a:lnTo>
                  <a:pt x="995" y="327"/>
                </a:lnTo>
                <a:lnTo>
                  <a:pt x="108" y="841"/>
                </a:lnTo>
                <a:lnTo>
                  <a:pt x="997" y="329"/>
                </a:lnTo>
                <a:lnTo>
                  <a:pt x="113" y="849"/>
                </a:lnTo>
                <a:lnTo>
                  <a:pt x="1000" y="339"/>
                </a:lnTo>
                <a:lnTo>
                  <a:pt x="117" y="854"/>
                </a:lnTo>
                <a:lnTo>
                  <a:pt x="1002" y="344"/>
                </a:lnTo>
                <a:lnTo>
                  <a:pt x="120" y="861"/>
                </a:lnTo>
                <a:lnTo>
                  <a:pt x="1004" y="352"/>
                </a:lnTo>
                <a:lnTo>
                  <a:pt x="127" y="871"/>
                </a:lnTo>
                <a:lnTo>
                  <a:pt x="1007" y="364"/>
                </a:lnTo>
                <a:lnTo>
                  <a:pt x="127" y="871"/>
                </a:lnTo>
                <a:lnTo>
                  <a:pt x="1007" y="364"/>
                </a:lnTo>
                <a:lnTo>
                  <a:pt x="127" y="871"/>
                </a:lnTo>
                <a:lnTo>
                  <a:pt x="1009" y="364"/>
                </a:lnTo>
                <a:lnTo>
                  <a:pt x="128" y="874"/>
                </a:lnTo>
                <a:lnTo>
                  <a:pt x="1009" y="369"/>
                </a:lnTo>
                <a:lnTo>
                  <a:pt x="133" y="883"/>
                </a:lnTo>
                <a:lnTo>
                  <a:pt x="1012" y="377"/>
                </a:lnTo>
                <a:lnTo>
                  <a:pt x="133" y="884"/>
                </a:lnTo>
                <a:lnTo>
                  <a:pt x="1012" y="377"/>
                </a:lnTo>
                <a:lnTo>
                  <a:pt x="140" y="896"/>
                </a:lnTo>
                <a:lnTo>
                  <a:pt x="1015" y="392"/>
                </a:lnTo>
                <a:lnTo>
                  <a:pt x="143" y="899"/>
                </a:lnTo>
                <a:lnTo>
                  <a:pt x="1017" y="396"/>
                </a:lnTo>
                <a:lnTo>
                  <a:pt x="143" y="899"/>
                </a:lnTo>
                <a:lnTo>
                  <a:pt x="1017" y="397"/>
                </a:lnTo>
                <a:lnTo>
                  <a:pt x="147" y="906"/>
                </a:lnTo>
                <a:lnTo>
                  <a:pt x="1019" y="404"/>
                </a:lnTo>
                <a:lnTo>
                  <a:pt x="153" y="918"/>
                </a:lnTo>
                <a:lnTo>
                  <a:pt x="1020" y="417"/>
                </a:lnTo>
                <a:lnTo>
                  <a:pt x="158" y="926"/>
                </a:lnTo>
                <a:lnTo>
                  <a:pt x="1024" y="429"/>
                </a:lnTo>
                <a:lnTo>
                  <a:pt x="165" y="938"/>
                </a:lnTo>
                <a:lnTo>
                  <a:pt x="1025" y="442"/>
                </a:lnTo>
                <a:lnTo>
                  <a:pt x="168" y="943"/>
                </a:lnTo>
                <a:lnTo>
                  <a:pt x="1025" y="450"/>
                </a:lnTo>
                <a:lnTo>
                  <a:pt x="173" y="953"/>
                </a:lnTo>
                <a:lnTo>
                  <a:pt x="1027" y="460"/>
                </a:lnTo>
                <a:lnTo>
                  <a:pt x="177" y="959"/>
                </a:lnTo>
                <a:lnTo>
                  <a:pt x="1029" y="469"/>
                </a:lnTo>
                <a:lnTo>
                  <a:pt x="180" y="964"/>
                </a:lnTo>
                <a:lnTo>
                  <a:pt x="1029" y="475"/>
                </a:lnTo>
                <a:lnTo>
                  <a:pt x="180" y="964"/>
                </a:lnTo>
                <a:lnTo>
                  <a:pt x="1029" y="477"/>
                </a:lnTo>
                <a:lnTo>
                  <a:pt x="187" y="974"/>
                </a:lnTo>
                <a:lnTo>
                  <a:pt x="1029" y="490"/>
                </a:lnTo>
                <a:lnTo>
                  <a:pt x="190" y="981"/>
                </a:lnTo>
                <a:lnTo>
                  <a:pt x="1029" y="497"/>
                </a:lnTo>
                <a:lnTo>
                  <a:pt x="193" y="988"/>
                </a:lnTo>
                <a:lnTo>
                  <a:pt x="1030" y="505"/>
                </a:lnTo>
                <a:lnTo>
                  <a:pt x="198" y="999"/>
                </a:lnTo>
                <a:lnTo>
                  <a:pt x="1030" y="520"/>
                </a:lnTo>
                <a:lnTo>
                  <a:pt x="202" y="1004"/>
                </a:lnTo>
                <a:lnTo>
                  <a:pt x="1030" y="527"/>
                </a:lnTo>
                <a:lnTo>
                  <a:pt x="205" y="1012"/>
                </a:lnTo>
                <a:lnTo>
                  <a:pt x="1029" y="539"/>
                </a:lnTo>
                <a:lnTo>
                  <a:pt x="205" y="1019"/>
                </a:lnTo>
                <a:lnTo>
                  <a:pt x="1029" y="545"/>
                </a:lnTo>
                <a:lnTo>
                  <a:pt x="207" y="1021"/>
                </a:lnTo>
                <a:lnTo>
                  <a:pt x="1029" y="547"/>
                </a:lnTo>
                <a:lnTo>
                  <a:pt x="208" y="1031"/>
                </a:lnTo>
                <a:lnTo>
                  <a:pt x="1029" y="558"/>
                </a:lnTo>
                <a:lnTo>
                  <a:pt x="208" y="1042"/>
                </a:lnTo>
                <a:lnTo>
                  <a:pt x="1027" y="572"/>
                </a:lnTo>
                <a:lnTo>
                  <a:pt x="210" y="1044"/>
                </a:lnTo>
                <a:lnTo>
                  <a:pt x="1027" y="573"/>
                </a:lnTo>
                <a:lnTo>
                  <a:pt x="210" y="1044"/>
                </a:lnTo>
                <a:lnTo>
                  <a:pt x="1025" y="573"/>
                </a:lnTo>
                <a:lnTo>
                  <a:pt x="210" y="1044"/>
                </a:lnTo>
                <a:lnTo>
                  <a:pt x="1025" y="575"/>
                </a:lnTo>
                <a:lnTo>
                  <a:pt x="210" y="1046"/>
                </a:lnTo>
                <a:lnTo>
                  <a:pt x="1025" y="575"/>
                </a:lnTo>
                <a:lnTo>
                  <a:pt x="210" y="1059"/>
                </a:lnTo>
                <a:lnTo>
                  <a:pt x="1024" y="590"/>
                </a:lnTo>
                <a:lnTo>
                  <a:pt x="210" y="1071"/>
                </a:lnTo>
                <a:lnTo>
                  <a:pt x="1022" y="603"/>
                </a:lnTo>
                <a:lnTo>
                  <a:pt x="210" y="1082"/>
                </a:lnTo>
                <a:lnTo>
                  <a:pt x="1019" y="617"/>
                </a:lnTo>
                <a:lnTo>
                  <a:pt x="210" y="1096"/>
                </a:lnTo>
                <a:lnTo>
                  <a:pt x="1015" y="632"/>
                </a:lnTo>
                <a:lnTo>
                  <a:pt x="210" y="1104"/>
                </a:lnTo>
                <a:lnTo>
                  <a:pt x="1014" y="642"/>
                </a:lnTo>
                <a:lnTo>
                  <a:pt x="210" y="1111"/>
                </a:lnTo>
                <a:lnTo>
                  <a:pt x="1012" y="648"/>
                </a:lnTo>
                <a:lnTo>
                  <a:pt x="210" y="1124"/>
                </a:lnTo>
                <a:lnTo>
                  <a:pt x="1007" y="665"/>
                </a:lnTo>
                <a:lnTo>
                  <a:pt x="210" y="1132"/>
                </a:lnTo>
                <a:lnTo>
                  <a:pt x="1004" y="677"/>
                </a:lnTo>
                <a:lnTo>
                  <a:pt x="210" y="1139"/>
                </a:lnTo>
                <a:lnTo>
                  <a:pt x="1000" y="685"/>
                </a:lnTo>
                <a:lnTo>
                  <a:pt x="212" y="1150"/>
                </a:lnTo>
                <a:lnTo>
                  <a:pt x="995" y="700"/>
                </a:lnTo>
                <a:lnTo>
                  <a:pt x="212" y="1155"/>
                </a:lnTo>
                <a:lnTo>
                  <a:pt x="992" y="706"/>
                </a:lnTo>
                <a:lnTo>
                  <a:pt x="213" y="1160"/>
                </a:lnTo>
                <a:lnTo>
                  <a:pt x="988" y="713"/>
                </a:lnTo>
                <a:lnTo>
                  <a:pt x="218" y="1170"/>
                </a:lnTo>
                <a:lnTo>
                  <a:pt x="982" y="730"/>
                </a:lnTo>
                <a:lnTo>
                  <a:pt x="227" y="1180"/>
                </a:lnTo>
                <a:lnTo>
                  <a:pt x="970" y="751"/>
                </a:lnTo>
                <a:lnTo>
                  <a:pt x="237" y="1189"/>
                </a:lnTo>
                <a:lnTo>
                  <a:pt x="960" y="771"/>
                </a:lnTo>
                <a:lnTo>
                  <a:pt x="250" y="1195"/>
                </a:lnTo>
                <a:lnTo>
                  <a:pt x="947" y="795"/>
                </a:lnTo>
                <a:lnTo>
                  <a:pt x="263" y="1197"/>
                </a:lnTo>
                <a:lnTo>
                  <a:pt x="938" y="808"/>
                </a:lnTo>
                <a:lnTo>
                  <a:pt x="267" y="1197"/>
                </a:lnTo>
                <a:lnTo>
                  <a:pt x="937" y="813"/>
                </a:lnTo>
                <a:lnTo>
                  <a:pt x="293" y="1197"/>
                </a:lnTo>
                <a:lnTo>
                  <a:pt x="923" y="835"/>
                </a:lnTo>
                <a:lnTo>
                  <a:pt x="300" y="1197"/>
                </a:lnTo>
                <a:lnTo>
                  <a:pt x="920" y="841"/>
                </a:lnTo>
                <a:lnTo>
                  <a:pt x="302" y="1197"/>
                </a:lnTo>
                <a:lnTo>
                  <a:pt x="918" y="843"/>
                </a:lnTo>
                <a:lnTo>
                  <a:pt x="323" y="1197"/>
                </a:lnTo>
                <a:lnTo>
                  <a:pt x="908" y="861"/>
                </a:lnTo>
                <a:lnTo>
                  <a:pt x="342" y="1197"/>
                </a:lnTo>
                <a:lnTo>
                  <a:pt x="898" y="878"/>
                </a:lnTo>
                <a:lnTo>
                  <a:pt x="365" y="1197"/>
                </a:lnTo>
                <a:lnTo>
                  <a:pt x="887" y="898"/>
                </a:lnTo>
                <a:lnTo>
                  <a:pt x="392" y="1197"/>
                </a:lnTo>
                <a:lnTo>
                  <a:pt x="875" y="919"/>
                </a:lnTo>
                <a:lnTo>
                  <a:pt x="412" y="1197"/>
                </a:lnTo>
                <a:lnTo>
                  <a:pt x="863" y="938"/>
                </a:lnTo>
                <a:lnTo>
                  <a:pt x="417" y="1197"/>
                </a:lnTo>
                <a:lnTo>
                  <a:pt x="862" y="943"/>
                </a:lnTo>
                <a:lnTo>
                  <a:pt x="423" y="1197"/>
                </a:lnTo>
                <a:lnTo>
                  <a:pt x="858" y="948"/>
                </a:lnTo>
                <a:lnTo>
                  <a:pt x="425" y="1197"/>
                </a:lnTo>
                <a:lnTo>
                  <a:pt x="857" y="949"/>
                </a:lnTo>
                <a:lnTo>
                  <a:pt x="435" y="1197"/>
                </a:lnTo>
                <a:lnTo>
                  <a:pt x="853" y="958"/>
                </a:lnTo>
                <a:lnTo>
                  <a:pt x="455" y="1197"/>
                </a:lnTo>
                <a:lnTo>
                  <a:pt x="842" y="976"/>
                </a:lnTo>
                <a:lnTo>
                  <a:pt x="478" y="1197"/>
                </a:lnTo>
                <a:lnTo>
                  <a:pt x="832" y="994"/>
                </a:lnTo>
                <a:lnTo>
                  <a:pt x="500" y="1197"/>
                </a:lnTo>
                <a:lnTo>
                  <a:pt x="825" y="1011"/>
                </a:lnTo>
                <a:lnTo>
                  <a:pt x="515" y="1197"/>
                </a:lnTo>
                <a:lnTo>
                  <a:pt x="823" y="1021"/>
                </a:lnTo>
                <a:lnTo>
                  <a:pt x="537" y="1197"/>
                </a:lnTo>
                <a:lnTo>
                  <a:pt x="820" y="1034"/>
                </a:lnTo>
                <a:lnTo>
                  <a:pt x="552" y="1197"/>
                </a:lnTo>
                <a:lnTo>
                  <a:pt x="820" y="1042"/>
                </a:lnTo>
                <a:lnTo>
                  <a:pt x="553" y="1197"/>
                </a:lnTo>
                <a:lnTo>
                  <a:pt x="820" y="1044"/>
                </a:lnTo>
                <a:lnTo>
                  <a:pt x="577" y="1197"/>
                </a:lnTo>
                <a:lnTo>
                  <a:pt x="820" y="1059"/>
                </a:lnTo>
                <a:lnTo>
                  <a:pt x="600" y="1197"/>
                </a:lnTo>
                <a:lnTo>
                  <a:pt x="820" y="1072"/>
                </a:lnTo>
                <a:lnTo>
                  <a:pt x="610" y="1197"/>
                </a:lnTo>
                <a:lnTo>
                  <a:pt x="820" y="1077"/>
                </a:lnTo>
                <a:lnTo>
                  <a:pt x="618" y="1197"/>
                </a:lnTo>
                <a:lnTo>
                  <a:pt x="820" y="1082"/>
                </a:lnTo>
                <a:lnTo>
                  <a:pt x="642" y="1197"/>
                </a:lnTo>
                <a:lnTo>
                  <a:pt x="820" y="1096"/>
                </a:lnTo>
                <a:lnTo>
                  <a:pt x="668" y="1197"/>
                </a:lnTo>
                <a:lnTo>
                  <a:pt x="820" y="1111"/>
                </a:lnTo>
                <a:lnTo>
                  <a:pt x="688" y="1197"/>
                </a:lnTo>
                <a:lnTo>
                  <a:pt x="820" y="1122"/>
                </a:lnTo>
                <a:lnTo>
                  <a:pt x="690" y="1197"/>
                </a:lnTo>
                <a:lnTo>
                  <a:pt x="820" y="1124"/>
                </a:lnTo>
                <a:lnTo>
                  <a:pt x="712" y="1197"/>
                </a:lnTo>
                <a:lnTo>
                  <a:pt x="820" y="1135"/>
                </a:lnTo>
                <a:lnTo>
                  <a:pt x="738" y="1197"/>
                </a:lnTo>
                <a:lnTo>
                  <a:pt x="818" y="1152"/>
                </a:lnTo>
                <a:lnTo>
                  <a:pt x="757" y="1197"/>
                </a:lnTo>
                <a:lnTo>
                  <a:pt x="813" y="1165"/>
                </a:lnTo>
                <a:lnTo>
                  <a:pt x="787" y="1192"/>
                </a:lnTo>
                <a:lnTo>
                  <a:pt x="790" y="1190"/>
                </a:lnTo>
              </a:path>
            </a:pathLst>
          </a:custGeom>
          <a:noFill/>
          <a:ln w="0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1" name="9_1"/>
          <p:cNvGrpSpPr/>
          <p:nvPr>
            <p:custDataLst>
              <p:tags r:id="rId14"/>
            </p:custDataLst>
          </p:nvPr>
        </p:nvGrpSpPr>
        <p:grpSpPr>
          <a:xfrm>
            <a:off x="1498475" y="3269130"/>
            <a:ext cx="784225" cy="709613"/>
            <a:chOff x="5703888" y="3316288"/>
            <a:chExt cx="784225" cy="709613"/>
          </a:xfrm>
        </p:grpSpPr>
        <p:sp>
          <p:nvSpPr>
            <p:cNvPr id="52" name="Freeform 6"/>
            <p:cNvSpPr>
              <a:spLocks/>
            </p:cNvSpPr>
            <p:nvPr/>
          </p:nvSpPr>
          <p:spPr bwMode="auto">
            <a:xfrm>
              <a:off x="6445251" y="3865563"/>
              <a:ext cx="39688" cy="23813"/>
            </a:xfrm>
            <a:custGeom>
              <a:avLst/>
              <a:gdLst>
                <a:gd name="T0" fmla="*/ 0 w 25"/>
                <a:gd name="T1" fmla="*/ 15 h 15"/>
                <a:gd name="T2" fmla="*/ 25 w 25"/>
                <a:gd name="T3" fmla="*/ 0 h 15"/>
                <a:gd name="T4" fmla="*/ 13 w 25"/>
                <a:gd name="T5" fmla="*/ 11 h 15"/>
                <a:gd name="T6" fmla="*/ 17 w 25"/>
                <a:gd name="T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5">
                  <a:moveTo>
                    <a:pt x="0" y="15"/>
                  </a:moveTo>
                  <a:lnTo>
                    <a:pt x="25" y="0"/>
                  </a:lnTo>
                  <a:lnTo>
                    <a:pt x="13" y="11"/>
                  </a:lnTo>
                  <a:lnTo>
                    <a:pt x="17" y="10"/>
                  </a:lnTo>
                </a:path>
              </a:pathLst>
            </a:custGeom>
            <a:noFill/>
            <a:ln w="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7"/>
            <p:cNvSpPr>
              <a:spLocks/>
            </p:cNvSpPr>
            <p:nvPr/>
          </p:nvSpPr>
          <p:spPr bwMode="auto">
            <a:xfrm>
              <a:off x="6445251" y="3743325"/>
              <a:ext cx="39688" cy="20638"/>
            </a:xfrm>
            <a:custGeom>
              <a:avLst/>
              <a:gdLst>
                <a:gd name="T0" fmla="*/ 0 w 25"/>
                <a:gd name="T1" fmla="*/ 13 h 13"/>
                <a:gd name="T2" fmla="*/ 25 w 25"/>
                <a:gd name="T3" fmla="*/ 0 h 13"/>
                <a:gd name="T4" fmla="*/ 13 w 25"/>
                <a:gd name="T5" fmla="*/ 12 h 13"/>
                <a:gd name="T6" fmla="*/ 17 w 25"/>
                <a:gd name="T7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3">
                  <a:moveTo>
                    <a:pt x="0" y="13"/>
                  </a:moveTo>
                  <a:lnTo>
                    <a:pt x="25" y="0"/>
                  </a:lnTo>
                  <a:lnTo>
                    <a:pt x="13" y="12"/>
                  </a:lnTo>
                  <a:lnTo>
                    <a:pt x="17" y="10"/>
                  </a:lnTo>
                </a:path>
              </a:pathLst>
            </a:custGeom>
            <a:noFill/>
            <a:ln w="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8"/>
            <p:cNvSpPr>
              <a:spLocks/>
            </p:cNvSpPr>
            <p:nvPr/>
          </p:nvSpPr>
          <p:spPr bwMode="auto">
            <a:xfrm>
              <a:off x="6445251" y="3619500"/>
              <a:ext cx="39688" cy="20638"/>
            </a:xfrm>
            <a:custGeom>
              <a:avLst/>
              <a:gdLst>
                <a:gd name="T0" fmla="*/ 0 w 25"/>
                <a:gd name="T1" fmla="*/ 13 h 13"/>
                <a:gd name="T2" fmla="*/ 25 w 25"/>
                <a:gd name="T3" fmla="*/ 0 h 13"/>
                <a:gd name="T4" fmla="*/ 12 w 25"/>
                <a:gd name="T5" fmla="*/ 12 h 13"/>
                <a:gd name="T6" fmla="*/ 22 w 25"/>
                <a:gd name="T7" fmla="*/ 7 h 13"/>
                <a:gd name="T8" fmla="*/ 13 w 25"/>
                <a:gd name="T9" fmla="*/ 12 h 13"/>
                <a:gd name="T10" fmla="*/ 17 w 25"/>
                <a:gd name="T11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3">
                  <a:moveTo>
                    <a:pt x="0" y="13"/>
                  </a:moveTo>
                  <a:lnTo>
                    <a:pt x="25" y="0"/>
                  </a:lnTo>
                  <a:lnTo>
                    <a:pt x="12" y="12"/>
                  </a:lnTo>
                  <a:lnTo>
                    <a:pt x="22" y="7"/>
                  </a:lnTo>
                  <a:lnTo>
                    <a:pt x="13" y="12"/>
                  </a:lnTo>
                  <a:lnTo>
                    <a:pt x="17" y="10"/>
                  </a:lnTo>
                </a:path>
              </a:pathLst>
            </a:custGeom>
            <a:noFill/>
            <a:ln w="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9"/>
            <p:cNvSpPr>
              <a:spLocks/>
            </p:cNvSpPr>
            <p:nvPr/>
          </p:nvSpPr>
          <p:spPr bwMode="auto">
            <a:xfrm>
              <a:off x="6445251" y="3495675"/>
              <a:ext cx="39688" cy="23813"/>
            </a:xfrm>
            <a:custGeom>
              <a:avLst/>
              <a:gdLst>
                <a:gd name="T0" fmla="*/ 0 w 25"/>
                <a:gd name="T1" fmla="*/ 15 h 15"/>
                <a:gd name="T2" fmla="*/ 25 w 25"/>
                <a:gd name="T3" fmla="*/ 0 h 15"/>
                <a:gd name="T4" fmla="*/ 2 w 25"/>
                <a:gd name="T5" fmla="*/ 13 h 15"/>
                <a:gd name="T6" fmla="*/ 25 w 25"/>
                <a:gd name="T7" fmla="*/ 1 h 15"/>
                <a:gd name="T8" fmla="*/ 13 w 25"/>
                <a:gd name="T9" fmla="*/ 11 h 15"/>
                <a:gd name="T10" fmla="*/ 17 w 25"/>
                <a:gd name="T1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5">
                  <a:moveTo>
                    <a:pt x="0" y="15"/>
                  </a:moveTo>
                  <a:lnTo>
                    <a:pt x="25" y="0"/>
                  </a:lnTo>
                  <a:lnTo>
                    <a:pt x="2" y="13"/>
                  </a:lnTo>
                  <a:lnTo>
                    <a:pt x="25" y="1"/>
                  </a:lnTo>
                  <a:lnTo>
                    <a:pt x="13" y="11"/>
                  </a:lnTo>
                  <a:lnTo>
                    <a:pt x="17" y="10"/>
                  </a:lnTo>
                </a:path>
              </a:pathLst>
            </a:custGeom>
            <a:noFill/>
            <a:ln w="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0"/>
            <p:cNvSpPr>
              <a:spLocks/>
            </p:cNvSpPr>
            <p:nvPr/>
          </p:nvSpPr>
          <p:spPr bwMode="auto">
            <a:xfrm>
              <a:off x="5703888" y="3408363"/>
              <a:ext cx="784225" cy="617538"/>
            </a:xfrm>
            <a:custGeom>
              <a:avLst/>
              <a:gdLst>
                <a:gd name="T0" fmla="*/ 12 w 494"/>
                <a:gd name="T1" fmla="*/ 264 h 389"/>
                <a:gd name="T2" fmla="*/ 494 w 494"/>
                <a:gd name="T3" fmla="*/ 0 h 389"/>
                <a:gd name="T4" fmla="*/ 494 w 494"/>
                <a:gd name="T5" fmla="*/ 7 h 389"/>
                <a:gd name="T6" fmla="*/ 494 w 494"/>
                <a:gd name="T7" fmla="*/ 22 h 389"/>
                <a:gd name="T8" fmla="*/ 494 w 494"/>
                <a:gd name="T9" fmla="*/ 33 h 389"/>
                <a:gd name="T10" fmla="*/ 494 w 494"/>
                <a:gd name="T11" fmla="*/ 46 h 389"/>
                <a:gd name="T12" fmla="*/ 455 w 494"/>
                <a:gd name="T13" fmla="*/ 85 h 389"/>
                <a:gd name="T14" fmla="*/ 455 w 494"/>
                <a:gd name="T15" fmla="*/ 91 h 389"/>
                <a:gd name="T16" fmla="*/ 455 w 494"/>
                <a:gd name="T17" fmla="*/ 91 h 389"/>
                <a:gd name="T18" fmla="*/ 460 w 494"/>
                <a:gd name="T19" fmla="*/ 101 h 389"/>
                <a:gd name="T20" fmla="*/ 470 w 494"/>
                <a:gd name="T21" fmla="*/ 106 h 389"/>
                <a:gd name="T22" fmla="*/ 484 w 494"/>
                <a:gd name="T23" fmla="*/ 110 h 389"/>
                <a:gd name="T24" fmla="*/ 489 w 494"/>
                <a:gd name="T25" fmla="*/ 113 h 389"/>
                <a:gd name="T26" fmla="*/ 490 w 494"/>
                <a:gd name="T27" fmla="*/ 118 h 389"/>
                <a:gd name="T28" fmla="*/ 494 w 494"/>
                <a:gd name="T29" fmla="*/ 128 h 389"/>
                <a:gd name="T30" fmla="*/ 494 w 494"/>
                <a:gd name="T31" fmla="*/ 128 h 389"/>
                <a:gd name="T32" fmla="*/ 455 w 494"/>
                <a:gd name="T33" fmla="*/ 161 h 389"/>
                <a:gd name="T34" fmla="*/ 455 w 494"/>
                <a:gd name="T35" fmla="*/ 171 h 389"/>
                <a:gd name="T36" fmla="*/ 460 w 494"/>
                <a:gd name="T37" fmla="*/ 179 h 389"/>
                <a:gd name="T38" fmla="*/ 462 w 494"/>
                <a:gd name="T39" fmla="*/ 179 h 389"/>
                <a:gd name="T40" fmla="*/ 477 w 494"/>
                <a:gd name="T41" fmla="*/ 186 h 389"/>
                <a:gd name="T42" fmla="*/ 480 w 494"/>
                <a:gd name="T43" fmla="*/ 186 h 389"/>
                <a:gd name="T44" fmla="*/ 485 w 494"/>
                <a:gd name="T45" fmla="*/ 189 h 389"/>
                <a:gd name="T46" fmla="*/ 487 w 494"/>
                <a:gd name="T47" fmla="*/ 189 h 389"/>
                <a:gd name="T48" fmla="*/ 492 w 494"/>
                <a:gd name="T49" fmla="*/ 199 h 389"/>
                <a:gd name="T50" fmla="*/ 494 w 494"/>
                <a:gd name="T51" fmla="*/ 204 h 389"/>
                <a:gd name="T52" fmla="*/ 459 w 494"/>
                <a:gd name="T53" fmla="*/ 231 h 389"/>
                <a:gd name="T54" fmla="*/ 455 w 494"/>
                <a:gd name="T55" fmla="*/ 246 h 389"/>
                <a:gd name="T56" fmla="*/ 459 w 494"/>
                <a:gd name="T57" fmla="*/ 254 h 389"/>
                <a:gd name="T58" fmla="*/ 462 w 494"/>
                <a:gd name="T59" fmla="*/ 259 h 389"/>
                <a:gd name="T60" fmla="*/ 470 w 494"/>
                <a:gd name="T61" fmla="*/ 263 h 389"/>
                <a:gd name="T62" fmla="*/ 487 w 494"/>
                <a:gd name="T63" fmla="*/ 268 h 389"/>
                <a:gd name="T64" fmla="*/ 492 w 494"/>
                <a:gd name="T65" fmla="*/ 278 h 389"/>
                <a:gd name="T66" fmla="*/ 494 w 494"/>
                <a:gd name="T67" fmla="*/ 284 h 389"/>
                <a:gd name="T68" fmla="*/ 442 w 494"/>
                <a:gd name="T69" fmla="*/ 324 h 389"/>
                <a:gd name="T70" fmla="*/ 429 w 494"/>
                <a:gd name="T71" fmla="*/ 337 h 389"/>
                <a:gd name="T72" fmla="*/ 404 w 494"/>
                <a:gd name="T73" fmla="*/ 362 h 389"/>
                <a:gd name="T74" fmla="*/ 397 w 494"/>
                <a:gd name="T75" fmla="*/ 369 h 389"/>
                <a:gd name="T76" fmla="*/ 379 w 494"/>
                <a:gd name="T77" fmla="*/ 38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4" h="389">
                  <a:moveTo>
                    <a:pt x="9" y="266"/>
                  </a:moveTo>
                  <a:lnTo>
                    <a:pt x="12" y="264"/>
                  </a:lnTo>
                  <a:lnTo>
                    <a:pt x="0" y="284"/>
                  </a:lnTo>
                  <a:lnTo>
                    <a:pt x="494" y="0"/>
                  </a:lnTo>
                  <a:lnTo>
                    <a:pt x="2" y="289"/>
                  </a:lnTo>
                  <a:lnTo>
                    <a:pt x="494" y="7"/>
                  </a:lnTo>
                  <a:lnTo>
                    <a:pt x="12" y="299"/>
                  </a:lnTo>
                  <a:lnTo>
                    <a:pt x="494" y="22"/>
                  </a:lnTo>
                  <a:lnTo>
                    <a:pt x="25" y="303"/>
                  </a:lnTo>
                  <a:lnTo>
                    <a:pt x="494" y="33"/>
                  </a:lnTo>
                  <a:lnTo>
                    <a:pt x="35" y="311"/>
                  </a:lnTo>
                  <a:lnTo>
                    <a:pt x="494" y="46"/>
                  </a:lnTo>
                  <a:lnTo>
                    <a:pt x="45" y="319"/>
                  </a:lnTo>
                  <a:lnTo>
                    <a:pt x="455" y="85"/>
                  </a:lnTo>
                  <a:lnTo>
                    <a:pt x="50" y="324"/>
                  </a:lnTo>
                  <a:lnTo>
                    <a:pt x="455" y="91"/>
                  </a:lnTo>
                  <a:lnTo>
                    <a:pt x="50" y="324"/>
                  </a:lnTo>
                  <a:lnTo>
                    <a:pt x="455" y="91"/>
                  </a:lnTo>
                  <a:lnTo>
                    <a:pt x="59" y="332"/>
                  </a:lnTo>
                  <a:lnTo>
                    <a:pt x="460" y="101"/>
                  </a:lnTo>
                  <a:lnTo>
                    <a:pt x="65" y="339"/>
                  </a:lnTo>
                  <a:lnTo>
                    <a:pt x="470" y="106"/>
                  </a:lnTo>
                  <a:lnTo>
                    <a:pt x="74" y="347"/>
                  </a:lnTo>
                  <a:lnTo>
                    <a:pt x="484" y="110"/>
                  </a:lnTo>
                  <a:lnTo>
                    <a:pt x="77" y="351"/>
                  </a:lnTo>
                  <a:lnTo>
                    <a:pt x="489" y="113"/>
                  </a:lnTo>
                  <a:lnTo>
                    <a:pt x="80" y="354"/>
                  </a:lnTo>
                  <a:lnTo>
                    <a:pt x="490" y="118"/>
                  </a:lnTo>
                  <a:lnTo>
                    <a:pt x="87" y="361"/>
                  </a:lnTo>
                  <a:lnTo>
                    <a:pt x="494" y="128"/>
                  </a:lnTo>
                  <a:lnTo>
                    <a:pt x="87" y="362"/>
                  </a:lnTo>
                  <a:lnTo>
                    <a:pt x="494" y="128"/>
                  </a:lnTo>
                  <a:lnTo>
                    <a:pt x="95" y="369"/>
                  </a:lnTo>
                  <a:lnTo>
                    <a:pt x="455" y="161"/>
                  </a:lnTo>
                  <a:lnTo>
                    <a:pt x="100" y="374"/>
                  </a:lnTo>
                  <a:lnTo>
                    <a:pt x="455" y="171"/>
                  </a:lnTo>
                  <a:lnTo>
                    <a:pt x="107" y="381"/>
                  </a:lnTo>
                  <a:lnTo>
                    <a:pt x="460" y="179"/>
                  </a:lnTo>
                  <a:lnTo>
                    <a:pt x="109" y="382"/>
                  </a:lnTo>
                  <a:lnTo>
                    <a:pt x="462" y="179"/>
                  </a:lnTo>
                  <a:lnTo>
                    <a:pt x="125" y="389"/>
                  </a:lnTo>
                  <a:lnTo>
                    <a:pt x="477" y="186"/>
                  </a:lnTo>
                  <a:lnTo>
                    <a:pt x="129" y="389"/>
                  </a:lnTo>
                  <a:lnTo>
                    <a:pt x="480" y="186"/>
                  </a:lnTo>
                  <a:lnTo>
                    <a:pt x="139" y="389"/>
                  </a:lnTo>
                  <a:lnTo>
                    <a:pt x="485" y="189"/>
                  </a:lnTo>
                  <a:lnTo>
                    <a:pt x="142" y="389"/>
                  </a:lnTo>
                  <a:lnTo>
                    <a:pt x="487" y="189"/>
                  </a:lnTo>
                  <a:lnTo>
                    <a:pt x="164" y="389"/>
                  </a:lnTo>
                  <a:lnTo>
                    <a:pt x="492" y="199"/>
                  </a:lnTo>
                  <a:lnTo>
                    <a:pt x="174" y="389"/>
                  </a:lnTo>
                  <a:lnTo>
                    <a:pt x="494" y="204"/>
                  </a:lnTo>
                  <a:lnTo>
                    <a:pt x="185" y="389"/>
                  </a:lnTo>
                  <a:lnTo>
                    <a:pt x="459" y="231"/>
                  </a:lnTo>
                  <a:lnTo>
                    <a:pt x="209" y="389"/>
                  </a:lnTo>
                  <a:lnTo>
                    <a:pt x="455" y="246"/>
                  </a:lnTo>
                  <a:lnTo>
                    <a:pt x="225" y="389"/>
                  </a:lnTo>
                  <a:lnTo>
                    <a:pt x="459" y="254"/>
                  </a:lnTo>
                  <a:lnTo>
                    <a:pt x="237" y="389"/>
                  </a:lnTo>
                  <a:lnTo>
                    <a:pt x="462" y="259"/>
                  </a:lnTo>
                  <a:lnTo>
                    <a:pt x="252" y="389"/>
                  </a:lnTo>
                  <a:lnTo>
                    <a:pt x="470" y="263"/>
                  </a:lnTo>
                  <a:lnTo>
                    <a:pt x="275" y="389"/>
                  </a:lnTo>
                  <a:lnTo>
                    <a:pt x="487" y="268"/>
                  </a:lnTo>
                  <a:lnTo>
                    <a:pt x="299" y="389"/>
                  </a:lnTo>
                  <a:lnTo>
                    <a:pt x="492" y="278"/>
                  </a:lnTo>
                  <a:lnTo>
                    <a:pt x="310" y="389"/>
                  </a:lnTo>
                  <a:lnTo>
                    <a:pt x="494" y="284"/>
                  </a:lnTo>
                  <a:lnTo>
                    <a:pt x="332" y="389"/>
                  </a:lnTo>
                  <a:lnTo>
                    <a:pt x="442" y="324"/>
                  </a:lnTo>
                  <a:lnTo>
                    <a:pt x="340" y="389"/>
                  </a:lnTo>
                  <a:lnTo>
                    <a:pt x="429" y="337"/>
                  </a:lnTo>
                  <a:lnTo>
                    <a:pt x="359" y="389"/>
                  </a:lnTo>
                  <a:lnTo>
                    <a:pt x="404" y="362"/>
                  </a:lnTo>
                  <a:lnTo>
                    <a:pt x="364" y="389"/>
                  </a:lnTo>
                  <a:lnTo>
                    <a:pt x="397" y="369"/>
                  </a:lnTo>
                  <a:lnTo>
                    <a:pt x="379" y="389"/>
                  </a:lnTo>
                  <a:lnTo>
                    <a:pt x="379" y="387"/>
                  </a:lnTo>
                </a:path>
              </a:pathLst>
            </a:custGeom>
            <a:noFill/>
            <a:ln w="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1"/>
            <p:cNvSpPr>
              <a:spLocks/>
            </p:cNvSpPr>
            <p:nvPr/>
          </p:nvSpPr>
          <p:spPr bwMode="auto">
            <a:xfrm>
              <a:off x="5703888" y="3316288"/>
              <a:ext cx="784225" cy="503238"/>
            </a:xfrm>
            <a:custGeom>
              <a:avLst/>
              <a:gdLst>
                <a:gd name="T0" fmla="*/ 9 w 494"/>
                <a:gd name="T1" fmla="*/ 246 h 317"/>
                <a:gd name="T2" fmla="*/ 12 w 494"/>
                <a:gd name="T3" fmla="*/ 244 h 317"/>
                <a:gd name="T4" fmla="*/ 0 w 494"/>
                <a:gd name="T5" fmla="*/ 261 h 317"/>
                <a:gd name="T6" fmla="*/ 455 w 494"/>
                <a:gd name="T7" fmla="*/ 0 h 317"/>
                <a:gd name="T8" fmla="*/ 0 w 494"/>
                <a:gd name="T9" fmla="*/ 266 h 317"/>
                <a:gd name="T10" fmla="*/ 464 w 494"/>
                <a:gd name="T11" fmla="*/ 0 h 317"/>
                <a:gd name="T12" fmla="*/ 5 w 494"/>
                <a:gd name="T13" fmla="*/ 276 h 317"/>
                <a:gd name="T14" fmla="*/ 485 w 494"/>
                <a:gd name="T15" fmla="*/ 0 h 317"/>
                <a:gd name="T16" fmla="*/ 22 w 494"/>
                <a:gd name="T17" fmla="*/ 282 h 317"/>
                <a:gd name="T18" fmla="*/ 494 w 494"/>
                <a:gd name="T19" fmla="*/ 10 h 317"/>
                <a:gd name="T20" fmla="*/ 29 w 494"/>
                <a:gd name="T21" fmla="*/ 284 h 317"/>
                <a:gd name="T22" fmla="*/ 494 w 494"/>
                <a:gd name="T23" fmla="*/ 16 h 317"/>
                <a:gd name="T24" fmla="*/ 37 w 494"/>
                <a:gd name="T25" fmla="*/ 292 h 317"/>
                <a:gd name="T26" fmla="*/ 494 w 494"/>
                <a:gd name="T27" fmla="*/ 30 h 317"/>
                <a:gd name="T28" fmla="*/ 37 w 494"/>
                <a:gd name="T29" fmla="*/ 294 h 317"/>
                <a:gd name="T30" fmla="*/ 494 w 494"/>
                <a:gd name="T31" fmla="*/ 31 h 317"/>
                <a:gd name="T32" fmla="*/ 37 w 494"/>
                <a:gd name="T33" fmla="*/ 307 h 317"/>
                <a:gd name="T34" fmla="*/ 494 w 494"/>
                <a:gd name="T35" fmla="*/ 45 h 317"/>
                <a:gd name="T36" fmla="*/ 34 w 494"/>
                <a:gd name="T37" fmla="*/ 314 h 317"/>
                <a:gd name="T38" fmla="*/ 494 w 494"/>
                <a:gd name="T39" fmla="*/ 50 h 317"/>
                <a:gd name="T40" fmla="*/ 29 w 494"/>
                <a:gd name="T41" fmla="*/ 317 h 317"/>
                <a:gd name="T42" fmla="*/ 494 w 494"/>
                <a:gd name="T43" fmla="*/ 5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4" h="317">
                  <a:moveTo>
                    <a:pt x="9" y="246"/>
                  </a:moveTo>
                  <a:lnTo>
                    <a:pt x="12" y="244"/>
                  </a:lnTo>
                  <a:lnTo>
                    <a:pt x="0" y="261"/>
                  </a:lnTo>
                  <a:lnTo>
                    <a:pt x="455" y="0"/>
                  </a:lnTo>
                  <a:lnTo>
                    <a:pt x="0" y="266"/>
                  </a:lnTo>
                  <a:lnTo>
                    <a:pt x="464" y="0"/>
                  </a:lnTo>
                  <a:lnTo>
                    <a:pt x="5" y="276"/>
                  </a:lnTo>
                  <a:lnTo>
                    <a:pt x="485" y="0"/>
                  </a:lnTo>
                  <a:lnTo>
                    <a:pt x="22" y="282"/>
                  </a:lnTo>
                  <a:lnTo>
                    <a:pt x="494" y="10"/>
                  </a:lnTo>
                  <a:lnTo>
                    <a:pt x="29" y="284"/>
                  </a:lnTo>
                  <a:lnTo>
                    <a:pt x="494" y="16"/>
                  </a:lnTo>
                  <a:lnTo>
                    <a:pt x="37" y="292"/>
                  </a:lnTo>
                  <a:lnTo>
                    <a:pt x="494" y="30"/>
                  </a:lnTo>
                  <a:lnTo>
                    <a:pt x="37" y="294"/>
                  </a:lnTo>
                  <a:lnTo>
                    <a:pt x="494" y="31"/>
                  </a:lnTo>
                  <a:lnTo>
                    <a:pt x="37" y="307"/>
                  </a:lnTo>
                  <a:lnTo>
                    <a:pt x="494" y="45"/>
                  </a:lnTo>
                  <a:lnTo>
                    <a:pt x="34" y="314"/>
                  </a:lnTo>
                  <a:lnTo>
                    <a:pt x="494" y="50"/>
                  </a:lnTo>
                  <a:lnTo>
                    <a:pt x="29" y="317"/>
                  </a:lnTo>
                  <a:lnTo>
                    <a:pt x="494" y="50"/>
                  </a:lnTo>
                </a:path>
              </a:pathLst>
            </a:custGeom>
            <a:noFill/>
            <a:ln w="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2"/>
            <p:cNvSpPr>
              <a:spLocks/>
            </p:cNvSpPr>
            <p:nvPr/>
          </p:nvSpPr>
          <p:spPr bwMode="auto">
            <a:xfrm>
              <a:off x="5703888" y="3316288"/>
              <a:ext cx="709613" cy="379413"/>
            </a:xfrm>
            <a:custGeom>
              <a:avLst/>
              <a:gdLst>
                <a:gd name="T0" fmla="*/ 9 w 447"/>
                <a:gd name="T1" fmla="*/ 168 h 239"/>
                <a:gd name="T2" fmla="*/ 12 w 447"/>
                <a:gd name="T3" fmla="*/ 166 h 239"/>
                <a:gd name="T4" fmla="*/ 0 w 447"/>
                <a:gd name="T5" fmla="*/ 179 h 239"/>
                <a:gd name="T6" fmla="*/ 314 w 447"/>
                <a:gd name="T7" fmla="*/ 0 h 239"/>
                <a:gd name="T8" fmla="*/ 0 w 447"/>
                <a:gd name="T9" fmla="*/ 184 h 239"/>
                <a:gd name="T10" fmla="*/ 320 w 447"/>
                <a:gd name="T11" fmla="*/ 0 h 239"/>
                <a:gd name="T12" fmla="*/ 2 w 447"/>
                <a:gd name="T13" fmla="*/ 193 h 239"/>
                <a:gd name="T14" fmla="*/ 337 w 447"/>
                <a:gd name="T15" fmla="*/ 0 h 239"/>
                <a:gd name="T16" fmla="*/ 4 w 447"/>
                <a:gd name="T17" fmla="*/ 196 h 239"/>
                <a:gd name="T18" fmla="*/ 345 w 447"/>
                <a:gd name="T19" fmla="*/ 0 h 239"/>
                <a:gd name="T20" fmla="*/ 15 w 447"/>
                <a:gd name="T21" fmla="*/ 203 h 239"/>
                <a:gd name="T22" fmla="*/ 369 w 447"/>
                <a:gd name="T23" fmla="*/ 0 h 239"/>
                <a:gd name="T24" fmla="*/ 29 w 447"/>
                <a:gd name="T25" fmla="*/ 206 h 239"/>
                <a:gd name="T26" fmla="*/ 387 w 447"/>
                <a:gd name="T27" fmla="*/ 0 h 239"/>
                <a:gd name="T28" fmla="*/ 37 w 447"/>
                <a:gd name="T29" fmla="*/ 216 h 239"/>
                <a:gd name="T30" fmla="*/ 412 w 447"/>
                <a:gd name="T31" fmla="*/ 0 h 239"/>
                <a:gd name="T32" fmla="*/ 39 w 447"/>
                <a:gd name="T33" fmla="*/ 224 h 239"/>
                <a:gd name="T34" fmla="*/ 430 w 447"/>
                <a:gd name="T35" fmla="*/ 0 h 239"/>
                <a:gd name="T36" fmla="*/ 29 w 447"/>
                <a:gd name="T37" fmla="*/ 239 h 239"/>
                <a:gd name="T38" fmla="*/ 447 w 447"/>
                <a:gd name="T39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7" h="239">
                  <a:moveTo>
                    <a:pt x="9" y="168"/>
                  </a:moveTo>
                  <a:lnTo>
                    <a:pt x="12" y="166"/>
                  </a:lnTo>
                  <a:lnTo>
                    <a:pt x="0" y="179"/>
                  </a:lnTo>
                  <a:lnTo>
                    <a:pt x="314" y="0"/>
                  </a:lnTo>
                  <a:lnTo>
                    <a:pt x="0" y="184"/>
                  </a:lnTo>
                  <a:lnTo>
                    <a:pt x="320" y="0"/>
                  </a:lnTo>
                  <a:lnTo>
                    <a:pt x="2" y="193"/>
                  </a:lnTo>
                  <a:lnTo>
                    <a:pt x="337" y="0"/>
                  </a:lnTo>
                  <a:lnTo>
                    <a:pt x="4" y="196"/>
                  </a:lnTo>
                  <a:lnTo>
                    <a:pt x="345" y="0"/>
                  </a:lnTo>
                  <a:lnTo>
                    <a:pt x="15" y="203"/>
                  </a:lnTo>
                  <a:lnTo>
                    <a:pt x="369" y="0"/>
                  </a:lnTo>
                  <a:lnTo>
                    <a:pt x="29" y="206"/>
                  </a:lnTo>
                  <a:lnTo>
                    <a:pt x="387" y="0"/>
                  </a:lnTo>
                  <a:lnTo>
                    <a:pt x="37" y="216"/>
                  </a:lnTo>
                  <a:lnTo>
                    <a:pt x="412" y="0"/>
                  </a:lnTo>
                  <a:lnTo>
                    <a:pt x="39" y="224"/>
                  </a:lnTo>
                  <a:lnTo>
                    <a:pt x="430" y="0"/>
                  </a:lnTo>
                  <a:lnTo>
                    <a:pt x="29" y="239"/>
                  </a:lnTo>
                  <a:lnTo>
                    <a:pt x="447" y="0"/>
                  </a:lnTo>
                </a:path>
              </a:pathLst>
            </a:custGeom>
            <a:noFill/>
            <a:ln w="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3"/>
            <p:cNvSpPr>
              <a:spLocks/>
            </p:cNvSpPr>
            <p:nvPr/>
          </p:nvSpPr>
          <p:spPr bwMode="auto">
            <a:xfrm>
              <a:off x="5703888" y="3316288"/>
              <a:ext cx="495300" cy="258763"/>
            </a:xfrm>
            <a:custGeom>
              <a:avLst/>
              <a:gdLst>
                <a:gd name="T0" fmla="*/ 0 w 312"/>
                <a:gd name="T1" fmla="*/ 0 h 163"/>
                <a:gd name="T2" fmla="*/ 0 w 312"/>
                <a:gd name="T3" fmla="*/ 0 h 163"/>
                <a:gd name="T4" fmla="*/ 0 w 312"/>
                <a:gd name="T5" fmla="*/ 3 h 163"/>
                <a:gd name="T6" fmla="*/ 5 w 312"/>
                <a:gd name="T7" fmla="*/ 0 h 163"/>
                <a:gd name="T8" fmla="*/ 0 w 312"/>
                <a:gd name="T9" fmla="*/ 6 h 163"/>
                <a:gd name="T10" fmla="*/ 10 w 312"/>
                <a:gd name="T11" fmla="*/ 0 h 163"/>
                <a:gd name="T12" fmla="*/ 0 w 312"/>
                <a:gd name="T13" fmla="*/ 11 h 163"/>
                <a:gd name="T14" fmla="*/ 22 w 312"/>
                <a:gd name="T15" fmla="*/ 0 h 163"/>
                <a:gd name="T16" fmla="*/ 0 w 312"/>
                <a:gd name="T17" fmla="*/ 21 h 163"/>
                <a:gd name="T18" fmla="*/ 39 w 312"/>
                <a:gd name="T19" fmla="*/ 0 h 163"/>
                <a:gd name="T20" fmla="*/ 0 w 312"/>
                <a:gd name="T21" fmla="*/ 26 h 163"/>
                <a:gd name="T22" fmla="*/ 47 w 312"/>
                <a:gd name="T23" fmla="*/ 0 h 163"/>
                <a:gd name="T24" fmla="*/ 0 w 312"/>
                <a:gd name="T25" fmla="*/ 35 h 163"/>
                <a:gd name="T26" fmla="*/ 62 w 312"/>
                <a:gd name="T27" fmla="*/ 0 h 163"/>
                <a:gd name="T28" fmla="*/ 0 w 312"/>
                <a:gd name="T29" fmla="*/ 46 h 163"/>
                <a:gd name="T30" fmla="*/ 82 w 312"/>
                <a:gd name="T31" fmla="*/ 0 h 163"/>
                <a:gd name="T32" fmla="*/ 0 w 312"/>
                <a:gd name="T33" fmla="*/ 53 h 163"/>
                <a:gd name="T34" fmla="*/ 94 w 312"/>
                <a:gd name="T35" fmla="*/ 0 h 163"/>
                <a:gd name="T36" fmla="*/ 0 w 312"/>
                <a:gd name="T37" fmla="*/ 58 h 163"/>
                <a:gd name="T38" fmla="*/ 100 w 312"/>
                <a:gd name="T39" fmla="*/ 0 h 163"/>
                <a:gd name="T40" fmla="*/ 0 w 312"/>
                <a:gd name="T41" fmla="*/ 71 h 163"/>
                <a:gd name="T42" fmla="*/ 125 w 312"/>
                <a:gd name="T43" fmla="*/ 0 h 163"/>
                <a:gd name="T44" fmla="*/ 0 w 312"/>
                <a:gd name="T45" fmla="*/ 86 h 163"/>
                <a:gd name="T46" fmla="*/ 150 w 312"/>
                <a:gd name="T47" fmla="*/ 0 h 163"/>
                <a:gd name="T48" fmla="*/ 0 w 312"/>
                <a:gd name="T49" fmla="*/ 88 h 163"/>
                <a:gd name="T50" fmla="*/ 154 w 312"/>
                <a:gd name="T51" fmla="*/ 0 h 163"/>
                <a:gd name="T52" fmla="*/ 0 w 312"/>
                <a:gd name="T53" fmla="*/ 93 h 163"/>
                <a:gd name="T54" fmla="*/ 162 w 312"/>
                <a:gd name="T55" fmla="*/ 0 h 163"/>
                <a:gd name="T56" fmla="*/ 0 w 312"/>
                <a:gd name="T57" fmla="*/ 104 h 163"/>
                <a:gd name="T58" fmla="*/ 184 w 312"/>
                <a:gd name="T59" fmla="*/ 0 h 163"/>
                <a:gd name="T60" fmla="*/ 2 w 312"/>
                <a:gd name="T61" fmla="*/ 114 h 163"/>
                <a:gd name="T62" fmla="*/ 200 w 312"/>
                <a:gd name="T63" fmla="*/ 0 h 163"/>
                <a:gd name="T64" fmla="*/ 5 w 312"/>
                <a:gd name="T65" fmla="*/ 119 h 163"/>
                <a:gd name="T66" fmla="*/ 212 w 312"/>
                <a:gd name="T67" fmla="*/ 0 h 163"/>
                <a:gd name="T68" fmla="*/ 12 w 312"/>
                <a:gd name="T69" fmla="*/ 124 h 163"/>
                <a:gd name="T70" fmla="*/ 227 w 312"/>
                <a:gd name="T71" fmla="*/ 0 h 163"/>
                <a:gd name="T72" fmla="*/ 19 w 312"/>
                <a:gd name="T73" fmla="*/ 126 h 163"/>
                <a:gd name="T74" fmla="*/ 239 w 312"/>
                <a:gd name="T75" fmla="*/ 0 h 163"/>
                <a:gd name="T76" fmla="*/ 22 w 312"/>
                <a:gd name="T77" fmla="*/ 126 h 163"/>
                <a:gd name="T78" fmla="*/ 242 w 312"/>
                <a:gd name="T79" fmla="*/ 0 h 163"/>
                <a:gd name="T80" fmla="*/ 32 w 312"/>
                <a:gd name="T81" fmla="*/ 131 h 163"/>
                <a:gd name="T82" fmla="*/ 262 w 312"/>
                <a:gd name="T83" fmla="*/ 0 h 163"/>
                <a:gd name="T84" fmla="*/ 39 w 312"/>
                <a:gd name="T85" fmla="*/ 143 h 163"/>
                <a:gd name="T86" fmla="*/ 289 w 312"/>
                <a:gd name="T87" fmla="*/ 0 h 163"/>
                <a:gd name="T88" fmla="*/ 37 w 312"/>
                <a:gd name="T89" fmla="*/ 154 h 163"/>
                <a:gd name="T90" fmla="*/ 305 w 312"/>
                <a:gd name="T91" fmla="*/ 0 h 163"/>
                <a:gd name="T92" fmla="*/ 29 w 312"/>
                <a:gd name="T93" fmla="*/ 163 h 163"/>
                <a:gd name="T94" fmla="*/ 312 w 312"/>
                <a:gd name="T95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2" h="16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5" y="0"/>
                  </a:lnTo>
                  <a:lnTo>
                    <a:pt x="0" y="6"/>
                  </a:lnTo>
                  <a:lnTo>
                    <a:pt x="10" y="0"/>
                  </a:lnTo>
                  <a:lnTo>
                    <a:pt x="0" y="11"/>
                  </a:lnTo>
                  <a:lnTo>
                    <a:pt x="22" y="0"/>
                  </a:lnTo>
                  <a:lnTo>
                    <a:pt x="0" y="21"/>
                  </a:lnTo>
                  <a:lnTo>
                    <a:pt x="39" y="0"/>
                  </a:lnTo>
                  <a:lnTo>
                    <a:pt x="0" y="26"/>
                  </a:lnTo>
                  <a:lnTo>
                    <a:pt x="47" y="0"/>
                  </a:lnTo>
                  <a:lnTo>
                    <a:pt x="0" y="35"/>
                  </a:lnTo>
                  <a:lnTo>
                    <a:pt x="62" y="0"/>
                  </a:lnTo>
                  <a:lnTo>
                    <a:pt x="0" y="46"/>
                  </a:lnTo>
                  <a:lnTo>
                    <a:pt x="82" y="0"/>
                  </a:lnTo>
                  <a:lnTo>
                    <a:pt x="0" y="53"/>
                  </a:lnTo>
                  <a:lnTo>
                    <a:pt x="94" y="0"/>
                  </a:lnTo>
                  <a:lnTo>
                    <a:pt x="0" y="58"/>
                  </a:lnTo>
                  <a:lnTo>
                    <a:pt x="100" y="0"/>
                  </a:lnTo>
                  <a:lnTo>
                    <a:pt x="0" y="71"/>
                  </a:lnTo>
                  <a:lnTo>
                    <a:pt x="125" y="0"/>
                  </a:lnTo>
                  <a:lnTo>
                    <a:pt x="0" y="86"/>
                  </a:lnTo>
                  <a:lnTo>
                    <a:pt x="150" y="0"/>
                  </a:lnTo>
                  <a:lnTo>
                    <a:pt x="0" y="88"/>
                  </a:lnTo>
                  <a:lnTo>
                    <a:pt x="154" y="0"/>
                  </a:lnTo>
                  <a:lnTo>
                    <a:pt x="0" y="93"/>
                  </a:lnTo>
                  <a:lnTo>
                    <a:pt x="162" y="0"/>
                  </a:lnTo>
                  <a:lnTo>
                    <a:pt x="0" y="104"/>
                  </a:lnTo>
                  <a:lnTo>
                    <a:pt x="184" y="0"/>
                  </a:lnTo>
                  <a:lnTo>
                    <a:pt x="2" y="114"/>
                  </a:lnTo>
                  <a:lnTo>
                    <a:pt x="200" y="0"/>
                  </a:lnTo>
                  <a:lnTo>
                    <a:pt x="5" y="119"/>
                  </a:lnTo>
                  <a:lnTo>
                    <a:pt x="212" y="0"/>
                  </a:lnTo>
                  <a:lnTo>
                    <a:pt x="12" y="124"/>
                  </a:lnTo>
                  <a:lnTo>
                    <a:pt x="227" y="0"/>
                  </a:lnTo>
                  <a:lnTo>
                    <a:pt x="19" y="126"/>
                  </a:lnTo>
                  <a:lnTo>
                    <a:pt x="239" y="0"/>
                  </a:lnTo>
                  <a:lnTo>
                    <a:pt x="22" y="126"/>
                  </a:lnTo>
                  <a:lnTo>
                    <a:pt x="242" y="0"/>
                  </a:lnTo>
                  <a:lnTo>
                    <a:pt x="32" y="131"/>
                  </a:lnTo>
                  <a:lnTo>
                    <a:pt x="262" y="0"/>
                  </a:lnTo>
                  <a:lnTo>
                    <a:pt x="39" y="143"/>
                  </a:lnTo>
                  <a:lnTo>
                    <a:pt x="289" y="0"/>
                  </a:lnTo>
                  <a:lnTo>
                    <a:pt x="37" y="154"/>
                  </a:lnTo>
                  <a:lnTo>
                    <a:pt x="305" y="0"/>
                  </a:lnTo>
                  <a:lnTo>
                    <a:pt x="29" y="163"/>
                  </a:lnTo>
                  <a:lnTo>
                    <a:pt x="312" y="0"/>
                  </a:lnTo>
                </a:path>
              </a:pathLst>
            </a:custGeom>
            <a:noFill/>
            <a:ln w="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228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055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 autoUpdateAnimBg="0"/>
      <p:bldP spid="41" grpId="0" animBg="1"/>
      <p:bldP spid="42" grpId="0" animBg="1"/>
      <p:bldP spid="47" grpId="0" animBg="1"/>
      <p:bldP spid="58" grpId="0" animBg="1"/>
      <p:bldP spid="72" grpId="0" animBg="1"/>
      <p:bldP spid="73" grpId="0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11_14"/>
          <p:cNvGrpSpPr/>
          <p:nvPr>
            <p:custDataLst>
              <p:tags r:id="rId1"/>
            </p:custDataLst>
          </p:nvPr>
        </p:nvGrpSpPr>
        <p:grpSpPr>
          <a:xfrm>
            <a:off x="1287295" y="494675"/>
            <a:ext cx="648510" cy="752868"/>
            <a:chOff x="5957888" y="3260725"/>
            <a:chExt cx="276225" cy="320675"/>
          </a:xfrm>
          <a:solidFill>
            <a:schemeClr val="accent5"/>
          </a:solidFill>
        </p:grpSpPr>
        <p:sp>
          <p:nvSpPr>
            <p:cNvPr id="6" name="Freeform 40217"/>
            <p:cNvSpPr>
              <a:spLocks noEditPoints="1"/>
            </p:cNvSpPr>
            <p:nvPr/>
          </p:nvSpPr>
          <p:spPr bwMode="auto">
            <a:xfrm>
              <a:off x="5989638" y="3260725"/>
              <a:ext cx="244475" cy="258763"/>
            </a:xfrm>
            <a:custGeom>
              <a:avLst/>
              <a:gdLst>
                <a:gd name="T0" fmla="*/ 33 w 62"/>
                <a:gd name="T1" fmla="*/ 54 h 66"/>
                <a:gd name="T2" fmla="*/ 41 w 62"/>
                <a:gd name="T3" fmla="*/ 26 h 66"/>
                <a:gd name="T4" fmla="*/ 19 w 62"/>
                <a:gd name="T5" fmla="*/ 48 h 66"/>
                <a:gd name="T6" fmla="*/ 17 w 62"/>
                <a:gd name="T7" fmla="*/ 54 h 66"/>
                <a:gd name="T8" fmla="*/ 0 w 62"/>
                <a:gd name="T9" fmla="*/ 48 h 66"/>
                <a:gd name="T10" fmla="*/ 10 w 62"/>
                <a:gd name="T11" fmla="*/ 27 h 66"/>
                <a:gd name="T12" fmla="*/ 57 w 62"/>
                <a:gd name="T13" fmla="*/ 9 h 66"/>
                <a:gd name="T14" fmla="*/ 58 w 62"/>
                <a:gd name="T15" fmla="*/ 48 h 66"/>
                <a:gd name="T16" fmla="*/ 51 w 62"/>
                <a:gd name="T17" fmla="*/ 63 h 66"/>
                <a:gd name="T18" fmla="*/ 42 w 62"/>
                <a:gd name="T19" fmla="*/ 65 h 66"/>
                <a:gd name="T20" fmla="*/ 30 w 62"/>
                <a:gd name="T21" fmla="*/ 60 h 66"/>
                <a:gd name="T22" fmla="*/ 53 w 62"/>
                <a:gd name="T23" fmla="*/ 37 h 66"/>
                <a:gd name="T24" fmla="*/ 50 w 62"/>
                <a:gd name="T25" fmla="*/ 7 h 66"/>
                <a:gd name="T26" fmla="*/ 12 w 62"/>
                <a:gd name="T27" fmla="*/ 26 h 66"/>
                <a:gd name="T28" fmla="*/ 13 w 62"/>
                <a:gd name="T29" fmla="*/ 38 h 66"/>
                <a:gd name="T30" fmla="*/ 31 w 62"/>
                <a:gd name="T31" fmla="*/ 20 h 66"/>
                <a:gd name="T32" fmla="*/ 42 w 62"/>
                <a:gd name="T33" fmla="*/ 36 h 66"/>
                <a:gd name="T34" fmla="*/ 49 w 62"/>
                <a:gd name="T35" fmla="*/ 51 h 66"/>
                <a:gd name="T36" fmla="*/ 57 w 62"/>
                <a:gd name="T37" fmla="*/ 19 h 66"/>
                <a:gd name="T38" fmla="*/ 51 w 62"/>
                <a:gd name="T39" fmla="*/ 51 h 66"/>
                <a:gd name="T40" fmla="*/ 61 w 62"/>
                <a:gd name="T41" fmla="*/ 24 h 66"/>
                <a:gd name="T42" fmla="*/ 43 w 62"/>
                <a:gd name="T43" fmla="*/ 63 h 66"/>
                <a:gd name="T44" fmla="*/ 45 w 62"/>
                <a:gd name="T45" fmla="*/ 51 h 66"/>
                <a:gd name="T46" fmla="*/ 38 w 62"/>
                <a:gd name="T47" fmla="*/ 49 h 66"/>
                <a:gd name="T48" fmla="*/ 43 w 62"/>
                <a:gd name="T49" fmla="*/ 63 h 66"/>
                <a:gd name="T50" fmla="*/ 11 w 62"/>
                <a:gd name="T51" fmla="*/ 50 h 66"/>
                <a:gd name="T52" fmla="*/ 13 w 62"/>
                <a:gd name="T53" fmla="*/ 39 h 66"/>
                <a:gd name="T54" fmla="*/ 5 w 62"/>
                <a:gd name="T55" fmla="*/ 39 h 66"/>
                <a:gd name="T56" fmla="*/ 35 w 62"/>
                <a:gd name="T57" fmla="*/ 21 h 66"/>
                <a:gd name="T58" fmla="*/ 23 w 62"/>
                <a:gd name="T59" fmla="*/ 36 h 66"/>
                <a:gd name="T60" fmla="*/ 45 w 62"/>
                <a:gd name="T61" fmla="*/ 63 h 66"/>
                <a:gd name="T62" fmla="*/ 55 w 62"/>
                <a:gd name="T63" fmla="*/ 53 h 66"/>
                <a:gd name="T64" fmla="*/ 45 w 62"/>
                <a:gd name="T65" fmla="*/ 63 h 66"/>
                <a:gd name="T66" fmla="*/ 21 w 62"/>
                <a:gd name="T67" fmla="*/ 40 h 66"/>
                <a:gd name="T68" fmla="*/ 12 w 62"/>
                <a:gd name="T6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" h="66">
                  <a:moveTo>
                    <a:pt x="30" y="60"/>
                  </a:moveTo>
                  <a:cubicBezTo>
                    <a:pt x="31" y="58"/>
                    <a:pt x="32" y="56"/>
                    <a:pt x="33" y="54"/>
                  </a:cubicBezTo>
                  <a:cubicBezTo>
                    <a:pt x="38" y="47"/>
                    <a:pt x="41" y="39"/>
                    <a:pt x="42" y="31"/>
                  </a:cubicBezTo>
                  <a:cubicBezTo>
                    <a:pt x="42" y="29"/>
                    <a:pt x="42" y="28"/>
                    <a:pt x="41" y="26"/>
                  </a:cubicBezTo>
                  <a:cubicBezTo>
                    <a:pt x="40" y="21"/>
                    <a:pt x="36" y="21"/>
                    <a:pt x="33" y="25"/>
                  </a:cubicBezTo>
                  <a:cubicBezTo>
                    <a:pt x="27" y="31"/>
                    <a:pt x="22" y="39"/>
                    <a:pt x="19" y="48"/>
                  </a:cubicBezTo>
                  <a:cubicBezTo>
                    <a:pt x="18" y="49"/>
                    <a:pt x="18" y="50"/>
                    <a:pt x="18" y="51"/>
                  </a:cubicBezTo>
                  <a:cubicBezTo>
                    <a:pt x="18" y="52"/>
                    <a:pt x="17" y="53"/>
                    <a:pt x="17" y="54"/>
                  </a:cubicBezTo>
                  <a:cubicBezTo>
                    <a:pt x="15" y="52"/>
                    <a:pt x="13" y="52"/>
                    <a:pt x="11" y="53"/>
                  </a:cubicBezTo>
                  <a:cubicBezTo>
                    <a:pt x="9" y="50"/>
                    <a:pt x="4" y="50"/>
                    <a:pt x="0" y="48"/>
                  </a:cubicBezTo>
                  <a:cubicBezTo>
                    <a:pt x="1" y="45"/>
                    <a:pt x="3" y="41"/>
                    <a:pt x="4" y="38"/>
                  </a:cubicBezTo>
                  <a:cubicBezTo>
                    <a:pt x="6" y="34"/>
                    <a:pt x="8" y="30"/>
                    <a:pt x="10" y="27"/>
                  </a:cubicBezTo>
                  <a:cubicBezTo>
                    <a:pt x="13" y="19"/>
                    <a:pt x="19" y="13"/>
                    <a:pt x="25" y="8"/>
                  </a:cubicBezTo>
                  <a:cubicBezTo>
                    <a:pt x="35" y="0"/>
                    <a:pt x="50" y="2"/>
                    <a:pt x="57" y="9"/>
                  </a:cubicBezTo>
                  <a:cubicBezTo>
                    <a:pt x="61" y="14"/>
                    <a:pt x="62" y="20"/>
                    <a:pt x="62" y="27"/>
                  </a:cubicBezTo>
                  <a:cubicBezTo>
                    <a:pt x="62" y="34"/>
                    <a:pt x="60" y="41"/>
                    <a:pt x="58" y="48"/>
                  </a:cubicBezTo>
                  <a:cubicBezTo>
                    <a:pt x="56" y="53"/>
                    <a:pt x="53" y="57"/>
                    <a:pt x="51" y="62"/>
                  </a:cubicBezTo>
                  <a:cubicBezTo>
                    <a:pt x="51" y="62"/>
                    <a:pt x="51" y="63"/>
                    <a:pt x="51" y="63"/>
                  </a:cubicBezTo>
                  <a:cubicBezTo>
                    <a:pt x="51" y="64"/>
                    <a:pt x="50" y="65"/>
                    <a:pt x="50" y="66"/>
                  </a:cubicBezTo>
                  <a:cubicBezTo>
                    <a:pt x="47" y="66"/>
                    <a:pt x="44" y="66"/>
                    <a:pt x="42" y="65"/>
                  </a:cubicBezTo>
                  <a:cubicBezTo>
                    <a:pt x="40" y="63"/>
                    <a:pt x="37" y="62"/>
                    <a:pt x="35" y="61"/>
                  </a:cubicBezTo>
                  <a:cubicBezTo>
                    <a:pt x="33" y="61"/>
                    <a:pt x="32" y="60"/>
                    <a:pt x="30" y="60"/>
                  </a:cubicBezTo>
                  <a:close/>
                  <a:moveTo>
                    <a:pt x="49" y="51"/>
                  </a:moveTo>
                  <a:cubicBezTo>
                    <a:pt x="50" y="46"/>
                    <a:pt x="52" y="41"/>
                    <a:pt x="53" y="37"/>
                  </a:cubicBezTo>
                  <a:cubicBezTo>
                    <a:pt x="55" y="30"/>
                    <a:pt x="56" y="24"/>
                    <a:pt x="55" y="17"/>
                  </a:cubicBezTo>
                  <a:cubicBezTo>
                    <a:pt x="55" y="13"/>
                    <a:pt x="53" y="9"/>
                    <a:pt x="50" y="7"/>
                  </a:cubicBezTo>
                  <a:cubicBezTo>
                    <a:pt x="43" y="4"/>
                    <a:pt x="33" y="3"/>
                    <a:pt x="26" y="9"/>
                  </a:cubicBezTo>
                  <a:cubicBezTo>
                    <a:pt x="20" y="14"/>
                    <a:pt x="16" y="19"/>
                    <a:pt x="12" y="26"/>
                  </a:cubicBezTo>
                  <a:cubicBezTo>
                    <a:pt x="10" y="29"/>
                    <a:pt x="9" y="32"/>
                    <a:pt x="7" y="36"/>
                  </a:cubicBezTo>
                  <a:cubicBezTo>
                    <a:pt x="9" y="36"/>
                    <a:pt x="11" y="37"/>
                    <a:pt x="13" y="38"/>
                  </a:cubicBezTo>
                  <a:cubicBezTo>
                    <a:pt x="15" y="39"/>
                    <a:pt x="15" y="37"/>
                    <a:pt x="16" y="36"/>
                  </a:cubicBezTo>
                  <a:cubicBezTo>
                    <a:pt x="19" y="29"/>
                    <a:pt x="24" y="24"/>
                    <a:pt x="31" y="20"/>
                  </a:cubicBezTo>
                  <a:cubicBezTo>
                    <a:pt x="36" y="18"/>
                    <a:pt x="41" y="19"/>
                    <a:pt x="42" y="25"/>
                  </a:cubicBezTo>
                  <a:cubicBezTo>
                    <a:pt x="43" y="29"/>
                    <a:pt x="43" y="33"/>
                    <a:pt x="42" y="36"/>
                  </a:cubicBezTo>
                  <a:cubicBezTo>
                    <a:pt x="42" y="40"/>
                    <a:pt x="41" y="43"/>
                    <a:pt x="40" y="47"/>
                  </a:cubicBezTo>
                  <a:cubicBezTo>
                    <a:pt x="43" y="48"/>
                    <a:pt x="46" y="50"/>
                    <a:pt x="49" y="51"/>
                  </a:cubicBezTo>
                  <a:close/>
                  <a:moveTo>
                    <a:pt x="55" y="10"/>
                  </a:moveTo>
                  <a:cubicBezTo>
                    <a:pt x="55" y="13"/>
                    <a:pt x="57" y="16"/>
                    <a:pt x="57" y="19"/>
                  </a:cubicBezTo>
                  <a:cubicBezTo>
                    <a:pt x="58" y="27"/>
                    <a:pt x="56" y="34"/>
                    <a:pt x="54" y="41"/>
                  </a:cubicBezTo>
                  <a:cubicBezTo>
                    <a:pt x="53" y="44"/>
                    <a:pt x="52" y="48"/>
                    <a:pt x="51" y="51"/>
                  </a:cubicBezTo>
                  <a:cubicBezTo>
                    <a:pt x="55" y="52"/>
                    <a:pt x="56" y="50"/>
                    <a:pt x="57" y="46"/>
                  </a:cubicBezTo>
                  <a:cubicBezTo>
                    <a:pt x="59" y="39"/>
                    <a:pt x="61" y="32"/>
                    <a:pt x="61" y="24"/>
                  </a:cubicBezTo>
                  <a:cubicBezTo>
                    <a:pt x="60" y="18"/>
                    <a:pt x="59" y="13"/>
                    <a:pt x="55" y="10"/>
                  </a:cubicBezTo>
                  <a:close/>
                  <a:moveTo>
                    <a:pt x="43" y="63"/>
                  </a:moveTo>
                  <a:cubicBezTo>
                    <a:pt x="45" y="60"/>
                    <a:pt x="46" y="57"/>
                    <a:pt x="47" y="55"/>
                  </a:cubicBezTo>
                  <a:cubicBezTo>
                    <a:pt x="47" y="54"/>
                    <a:pt x="47" y="51"/>
                    <a:pt x="45" y="51"/>
                  </a:cubicBezTo>
                  <a:cubicBezTo>
                    <a:pt x="44" y="50"/>
                    <a:pt x="42" y="49"/>
                    <a:pt x="41" y="49"/>
                  </a:cubicBezTo>
                  <a:cubicBezTo>
                    <a:pt x="40" y="49"/>
                    <a:pt x="39" y="48"/>
                    <a:pt x="38" y="49"/>
                  </a:cubicBezTo>
                  <a:cubicBezTo>
                    <a:pt x="36" y="53"/>
                    <a:pt x="35" y="56"/>
                    <a:pt x="33" y="59"/>
                  </a:cubicBezTo>
                  <a:cubicBezTo>
                    <a:pt x="36" y="60"/>
                    <a:pt x="40" y="61"/>
                    <a:pt x="43" y="63"/>
                  </a:cubicBezTo>
                  <a:close/>
                  <a:moveTo>
                    <a:pt x="2" y="48"/>
                  </a:moveTo>
                  <a:cubicBezTo>
                    <a:pt x="5" y="48"/>
                    <a:pt x="8" y="49"/>
                    <a:pt x="11" y="50"/>
                  </a:cubicBezTo>
                  <a:cubicBezTo>
                    <a:pt x="12" y="47"/>
                    <a:pt x="13" y="44"/>
                    <a:pt x="14" y="41"/>
                  </a:cubicBezTo>
                  <a:cubicBezTo>
                    <a:pt x="14" y="41"/>
                    <a:pt x="13" y="40"/>
                    <a:pt x="13" y="39"/>
                  </a:cubicBezTo>
                  <a:cubicBezTo>
                    <a:pt x="11" y="39"/>
                    <a:pt x="9" y="39"/>
                    <a:pt x="6" y="38"/>
                  </a:cubicBezTo>
                  <a:cubicBezTo>
                    <a:pt x="6" y="38"/>
                    <a:pt x="6" y="39"/>
                    <a:pt x="5" y="39"/>
                  </a:cubicBezTo>
                  <a:cubicBezTo>
                    <a:pt x="4" y="42"/>
                    <a:pt x="3" y="44"/>
                    <a:pt x="2" y="48"/>
                  </a:cubicBezTo>
                  <a:close/>
                  <a:moveTo>
                    <a:pt x="35" y="21"/>
                  </a:moveTo>
                  <a:cubicBezTo>
                    <a:pt x="30" y="21"/>
                    <a:pt x="18" y="31"/>
                    <a:pt x="17" y="39"/>
                  </a:cubicBezTo>
                  <a:cubicBezTo>
                    <a:pt x="20" y="39"/>
                    <a:pt x="21" y="39"/>
                    <a:pt x="23" y="36"/>
                  </a:cubicBezTo>
                  <a:cubicBezTo>
                    <a:pt x="26" y="30"/>
                    <a:pt x="30" y="25"/>
                    <a:pt x="35" y="21"/>
                  </a:cubicBezTo>
                  <a:close/>
                  <a:moveTo>
                    <a:pt x="45" y="63"/>
                  </a:moveTo>
                  <a:cubicBezTo>
                    <a:pt x="48" y="65"/>
                    <a:pt x="49" y="64"/>
                    <a:pt x="50" y="62"/>
                  </a:cubicBezTo>
                  <a:cubicBezTo>
                    <a:pt x="52" y="59"/>
                    <a:pt x="53" y="56"/>
                    <a:pt x="55" y="53"/>
                  </a:cubicBezTo>
                  <a:cubicBezTo>
                    <a:pt x="51" y="52"/>
                    <a:pt x="49" y="53"/>
                    <a:pt x="48" y="56"/>
                  </a:cubicBezTo>
                  <a:cubicBezTo>
                    <a:pt x="47" y="59"/>
                    <a:pt x="46" y="61"/>
                    <a:pt x="45" y="63"/>
                  </a:cubicBezTo>
                  <a:close/>
                  <a:moveTo>
                    <a:pt x="16" y="51"/>
                  </a:moveTo>
                  <a:cubicBezTo>
                    <a:pt x="18" y="47"/>
                    <a:pt x="19" y="44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4" y="44"/>
                    <a:pt x="13" y="47"/>
                    <a:pt x="12" y="50"/>
                  </a:cubicBezTo>
                  <a:cubicBezTo>
                    <a:pt x="14" y="50"/>
                    <a:pt x="15" y="50"/>
                    <a:pt x="16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40218"/>
            <p:cNvSpPr>
              <a:spLocks/>
            </p:cNvSpPr>
            <p:nvPr/>
          </p:nvSpPr>
          <p:spPr bwMode="auto">
            <a:xfrm>
              <a:off x="5957888" y="3479800"/>
              <a:ext cx="28575" cy="31750"/>
            </a:xfrm>
            <a:custGeom>
              <a:avLst/>
              <a:gdLst>
                <a:gd name="T0" fmla="*/ 7 w 7"/>
                <a:gd name="T1" fmla="*/ 0 h 8"/>
                <a:gd name="T2" fmla="*/ 0 w 7"/>
                <a:gd name="T3" fmla="*/ 8 h 8"/>
                <a:gd name="T4" fmla="*/ 7 w 7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4"/>
                    <a:pt x="3" y="8"/>
                    <a:pt x="0" y="8"/>
                  </a:cubicBezTo>
                  <a:cubicBezTo>
                    <a:pt x="2" y="6"/>
                    <a:pt x="4" y="3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40219"/>
            <p:cNvSpPr>
              <a:spLocks/>
            </p:cNvSpPr>
            <p:nvPr/>
          </p:nvSpPr>
          <p:spPr bwMode="auto">
            <a:xfrm>
              <a:off x="6167438" y="3533775"/>
              <a:ext cx="11113" cy="47625"/>
            </a:xfrm>
            <a:custGeom>
              <a:avLst/>
              <a:gdLst>
                <a:gd name="T0" fmla="*/ 1 w 3"/>
                <a:gd name="T1" fmla="*/ 0 h 12"/>
                <a:gd name="T2" fmla="*/ 3 w 3"/>
                <a:gd name="T3" fmla="*/ 12 h 12"/>
                <a:gd name="T4" fmla="*/ 0 w 3"/>
                <a:gd name="T5" fmla="*/ 0 h 12"/>
                <a:gd name="T6" fmla="*/ 1 w 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2">
                  <a:moveTo>
                    <a:pt x="1" y="0"/>
                  </a:moveTo>
                  <a:cubicBezTo>
                    <a:pt x="2" y="4"/>
                    <a:pt x="2" y="8"/>
                    <a:pt x="3" y="12"/>
                  </a:cubicBezTo>
                  <a:cubicBezTo>
                    <a:pt x="1" y="11"/>
                    <a:pt x="1" y="1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40220"/>
            <p:cNvSpPr>
              <a:spLocks/>
            </p:cNvSpPr>
            <p:nvPr/>
          </p:nvSpPr>
          <p:spPr bwMode="auto">
            <a:xfrm>
              <a:off x="5986463" y="3498850"/>
              <a:ext cx="11113" cy="39688"/>
            </a:xfrm>
            <a:custGeom>
              <a:avLst/>
              <a:gdLst>
                <a:gd name="T0" fmla="*/ 3 w 3"/>
                <a:gd name="T1" fmla="*/ 0 h 10"/>
                <a:gd name="T2" fmla="*/ 1 w 3"/>
                <a:gd name="T3" fmla="*/ 10 h 10"/>
                <a:gd name="T4" fmla="*/ 3 w 3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0">
                  <a:moveTo>
                    <a:pt x="3" y="0"/>
                  </a:moveTo>
                  <a:cubicBezTo>
                    <a:pt x="3" y="3"/>
                    <a:pt x="2" y="6"/>
                    <a:pt x="1" y="10"/>
                  </a:cubicBezTo>
                  <a:cubicBezTo>
                    <a:pt x="0" y="8"/>
                    <a:pt x="1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221"/>
            <p:cNvSpPr>
              <a:spLocks/>
            </p:cNvSpPr>
            <p:nvPr/>
          </p:nvSpPr>
          <p:spPr bwMode="auto">
            <a:xfrm>
              <a:off x="6092826" y="3538538"/>
              <a:ext cx="19050" cy="34925"/>
            </a:xfrm>
            <a:custGeom>
              <a:avLst/>
              <a:gdLst>
                <a:gd name="T0" fmla="*/ 0 w 5"/>
                <a:gd name="T1" fmla="*/ 9 h 9"/>
                <a:gd name="T2" fmla="*/ 0 w 5"/>
                <a:gd name="T3" fmla="*/ 7 h 9"/>
                <a:gd name="T4" fmla="*/ 2 w 5"/>
                <a:gd name="T5" fmla="*/ 3 h 9"/>
                <a:gd name="T6" fmla="*/ 5 w 5"/>
                <a:gd name="T7" fmla="*/ 0 h 9"/>
                <a:gd name="T8" fmla="*/ 5 w 5"/>
                <a:gd name="T9" fmla="*/ 0 h 9"/>
                <a:gd name="T10" fmla="*/ 0 w 5"/>
                <a:gd name="T11" fmla="*/ 9 h 9"/>
                <a:gd name="T12" fmla="*/ 0 w 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">
                  <a:moveTo>
                    <a:pt x="0" y="9"/>
                  </a:moveTo>
                  <a:cubicBezTo>
                    <a:pt x="0" y="8"/>
                    <a:pt x="0" y="7"/>
                    <a:pt x="0" y="7"/>
                  </a:cubicBezTo>
                  <a:cubicBezTo>
                    <a:pt x="1" y="6"/>
                    <a:pt x="1" y="4"/>
                    <a:pt x="2" y="3"/>
                  </a:cubicBezTo>
                  <a:cubicBezTo>
                    <a:pt x="3" y="2"/>
                    <a:pt x="4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3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222"/>
            <p:cNvSpPr>
              <a:spLocks/>
            </p:cNvSpPr>
            <p:nvPr/>
          </p:nvSpPr>
          <p:spPr bwMode="auto">
            <a:xfrm>
              <a:off x="6021388" y="3498850"/>
              <a:ext cx="7938" cy="39688"/>
            </a:xfrm>
            <a:custGeom>
              <a:avLst/>
              <a:gdLst>
                <a:gd name="T0" fmla="*/ 1 w 2"/>
                <a:gd name="T1" fmla="*/ 0 h 10"/>
                <a:gd name="T2" fmla="*/ 2 w 2"/>
                <a:gd name="T3" fmla="*/ 10 h 10"/>
                <a:gd name="T4" fmla="*/ 1 w 2"/>
                <a:gd name="T5" fmla="*/ 10 h 10"/>
                <a:gd name="T6" fmla="*/ 1 w 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0">
                  <a:moveTo>
                    <a:pt x="1" y="0"/>
                  </a:moveTo>
                  <a:cubicBezTo>
                    <a:pt x="1" y="4"/>
                    <a:pt x="1" y="7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7"/>
                    <a:pt x="0" y="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223"/>
            <p:cNvSpPr>
              <a:spLocks/>
            </p:cNvSpPr>
            <p:nvPr/>
          </p:nvSpPr>
          <p:spPr bwMode="auto">
            <a:xfrm>
              <a:off x="6061076" y="3525838"/>
              <a:ext cx="26988" cy="23813"/>
            </a:xfrm>
            <a:custGeom>
              <a:avLst/>
              <a:gdLst>
                <a:gd name="T0" fmla="*/ 0 w 7"/>
                <a:gd name="T1" fmla="*/ 5 h 6"/>
                <a:gd name="T2" fmla="*/ 6 w 7"/>
                <a:gd name="T3" fmla="*/ 0 h 6"/>
                <a:gd name="T4" fmla="*/ 7 w 7"/>
                <a:gd name="T5" fmla="*/ 1 h 6"/>
                <a:gd name="T6" fmla="*/ 2 w 7"/>
                <a:gd name="T7" fmla="*/ 6 h 6"/>
                <a:gd name="T8" fmla="*/ 0 w 7"/>
                <a:gd name="T9" fmla="*/ 5 h 6"/>
                <a:gd name="T10" fmla="*/ 0 w 7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0" y="5"/>
                  </a:moveTo>
                  <a:cubicBezTo>
                    <a:pt x="2" y="3"/>
                    <a:pt x="4" y="2"/>
                    <a:pt x="6" y="0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5" y="3"/>
                    <a:pt x="3" y="4"/>
                    <a:pt x="2" y="6"/>
                  </a:cubicBezTo>
                  <a:cubicBezTo>
                    <a:pt x="1" y="6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40224"/>
            <p:cNvSpPr>
              <a:spLocks/>
            </p:cNvSpPr>
            <p:nvPr/>
          </p:nvSpPr>
          <p:spPr bwMode="auto">
            <a:xfrm>
              <a:off x="6127751" y="3541713"/>
              <a:ext cx="11113" cy="31750"/>
            </a:xfrm>
            <a:custGeom>
              <a:avLst/>
              <a:gdLst>
                <a:gd name="T0" fmla="*/ 2 w 3"/>
                <a:gd name="T1" fmla="*/ 8 h 8"/>
                <a:gd name="T2" fmla="*/ 2 w 3"/>
                <a:gd name="T3" fmla="*/ 0 h 8"/>
                <a:gd name="T4" fmla="*/ 3 w 3"/>
                <a:gd name="T5" fmla="*/ 0 h 8"/>
                <a:gd name="T6" fmla="*/ 2 w 3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2" y="8"/>
                  </a:moveTo>
                  <a:cubicBezTo>
                    <a:pt x="0" y="7"/>
                    <a:pt x="0" y="7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2"/>
                    <a:pt x="2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40225"/>
            <p:cNvSpPr>
              <a:spLocks/>
            </p:cNvSpPr>
            <p:nvPr/>
          </p:nvSpPr>
          <p:spPr bwMode="auto">
            <a:xfrm>
              <a:off x="6048376" y="3487738"/>
              <a:ext cx="7938" cy="34925"/>
            </a:xfrm>
            <a:custGeom>
              <a:avLst/>
              <a:gdLst>
                <a:gd name="T0" fmla="*/ 1 w 2"/>
                <a:gd name="T1" fmla="*/ 9 h 9"/>
                <a:gd name="T2" fmla="*/ 0 w 2"/>
                <a:gd name="T3" fmla="*/ 0 h 9"/>
                <a:gd name="T4" fmla="*/ 1 w 2"/>
                <a:gd name="T5" fmla="*/ 0 h 9"/>
                <a:gd name="T6" fmla="*/ 2 w 2"/>
                <a:gd name="T7" fmla="*/ 8 h 9"/>
                <a:gd name="T8" fmla="*/ 1 w 2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9">
                  <a:moveTo>
                    <a:pt x="1" y="9"/>
                  </a:moveTo>
                  <a:cubicBezTo>
                    <a:pt x="1" y="6"/>
                    <a:pt x="1" y="3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"/>
                    <a:pt x="2" y="6"/>
                    <a:pt x="2" y="8"/>
                  </a:cubicBezTo>
                  <a:cubicBezTo>
                    <a:pt x="2" y="8"/>
                    <a:pt x="1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" name="11_13"/>
          <p:cNvGrpSpPr/>
          <p:nvPr>
            <p:custDataLst>
              <p:tags r:id="rId2"/>
            </p:custDataLst>
          </p:nvPr>
        </p:nvGrpSpPr>
        <p:grpSpPr>
          <a:xfrm>
            <a:off x="2159350" y="526833"/>
            <a:ext cx="5195331" cy="779164"/>
            <a:chOff x="1488142" y="419829"/>
            <a:chExt cx="5195331" cy="779164"/>
          </a:xfrm>
        </p:grpSpPr>
        <p:sp>
          <p:nvSpPr>
            <p:cNvPr id="17" name="文本框 16"/>
            <p:cNvSpPr txBox="1"/>
            <p:nvPr/>
          </p:nvSpPr>
          <p:spPr>
            <a:xfrm>
              <a:off x="1605445" y="419829"/>
              <a:ext cx="50780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accent5"/>
                  </a:solidFill>
                  <a:latin typeface="+mj-ea"/>
                  <a:ea typeface="+mj-ea"/>
                </a:rPr>
                <a:t>关于小组分工</a:t>
              </a:r>
              <a:endParaRPr lang="zh-CN" altLang="en-US" sz="32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88142" y="798883"/>
              <a:ext cx="50435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908" name="11_12"/>
          <p:cNvGrpSpPr/>
          <p:nvPr>
            <p:custDataLst>
              <p:tags r:id="rId3"/>
            </p:custDataLst>
          </p:nvPr>
        </p:nvGrpSpPr>
        <p:grpSpPr>
          <a:xfrm>
            <a:off x="2744649" y="2043878"/>
            <a:ext cx="3628047" cy="676663"/>
            <a:chOff x="8397180" y="1736314"/>
            <a:chExt cx="3628047" cy="676663"/>
          </a:xfrm>
        </p:grpSpPr>
        <p:sp>
          <p:nvSpPr>
            <p:cNvPr id="3909" name="文本框 3908"/>
            <p:cNvSpPr txBox="1"/>
            <p:nvPr/>
          </p:nvSpPr>
          <p:spPr>
            <a:xfrm>
              <a:off x="8402965" y="1736314"/>
              <a:ext cx="25856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accent5"/>
                  </a:solidFill>
                  <a:latin typeface="+mj-ea"/>
                  <a:ea typeface="+mj-ea"/>
                </a:rPr>
                <a:t>个人优势</a:t>
              </a:r>
              <a:endParaRPr lang="zh-CN" altLang="en-US" sz="32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3910" name="文本框 3909"/>
            <p:cNvSpPr txBox="1"/>
            <p:nvPr/>
          </p:nvSpPr>
          <p:spPr>
            <a:xfrm>
              <a:off x="8397180" y="2043645"/>
              <a:ext cx="3628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3911" name="11_11"/>
          <p:cNvGrpSpPr/>
          <p:nvPr>
            <p:custDataLst>
              <p:tags r:id="rId4"/>
            </p:custDataLst>
          </p:nvPr>
        </p:nvGrpSpPr>
        <p:grpSpPr>
          <a:xfrm>
            <a:off x="2783402" y="3481263"/>
            <a:ext cx="3740540" cy="584775"/>
            <a:chOff x="8284687" y="1870005"/>
            <a:chExt cx="3740540" cy="584775"/>
          </a:xfrm>
        </p:grpSpPr>
        <p:sp>
          <p:nvSpPr>
            <p:cNvPr id="3912" name="文本框 3911"/>
            <p:cNvSpPr txBox="1"/>
            <p:nvPr/>
          </p:nvSpPr>
          <p:spPr>
            <a:xfrm>
              <a:off x="8284687" y="1870005"/>
              <a:ext cx="18992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accent5"/>
                  </a:solidFill>
                  <a:latin typeface="+mj-ea"/>
                  <a:ea typeface="+mj-ea"/>
                </a:rPr>
                <a:t>提前分工</a:t>
              </a:r>
              <a:endParaRPr lang="zh-CN" altLang="en-US" sz="32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3913" name="文本框 3912"/>
            <p:cNvSpPr txBox="1"/>
            <p:nvPr/>
          </p:nvSpPr>
          <p:spPr>
            <a:xfrm>
              <a:off x="8397180" y="2043645"/>
              <a:ext cx="3628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1"/>
                  </a:solidFill>
                  <a:latin typeface="+mn-ea"/>
                </a:rPr>
                <a:t>.</a:t>
              </a:r>
              <a:endParaRPr lang="zh-CN" altLang="en-US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3914" name="11_10"/>
          <p:cNvGrpSpPr/>
          <p:nvPr>
            <p:custDataLst>
              <p:tags r:id="rId5"/>
            </p:custDataLst>
          </p:nvPr>
        </p:nvGrpSpPr>
        <p:grpSpPr>
          <a:xfrm>
            <a:off x="2720938" y="5010537"/>
            <a:ext cx="3628047" cy="584775"/>
            <a:chOff x="8236971" y="1901860"/>
            <a:chExt cx="3628047" cy="584775"/>
          </a:xfrm>
        </p:grpSpPr>
        <p:sp>
          <p:nvSpPr>
            <p:cNvPr id="3915" name="文本框 3914"/>
            <p:cNvSpPr txBox="1"/>
            <p:nvPr/>
          </p:nvSpPr>
          <p:spPr>
            <a:xfrm>
              <a:off x="8288742" y="1901860"/>
              <a:ext cx="18992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accent5"/>
                  </a:solidFill>
                  <a:latin typeface="+mj-ea"/>
                  <a:ea typeface="+mj-ea"/>
                </a:rPr>
                <a:t>会议效率</a:t>
              </a:r>
              <a:endParaRPr lang="zh-CN" altLang="en-US" sz="32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3916" name="文本框 3915"/>
            <p:cNvSpPr txBox="1"/>
            <p:nvPr/>
          </p:nvSpPr>
          <p:spPr>
            <a:xfrm>
              <a:off x="8236971" y="2057460"/>
              <a:ext cx="3628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3917" name="11_9"/>
          <p:cNvGrpSpPr/>
          <p:nvPr>
            <p:custDataLst>
              <p:tags r:id="rId6"/>
            </p:custDataLst>
          </p:nvPr>
        </p:nvGrpSpPr>
        <p:grpSpPr>
          <a:xfrm>
            <a:off x="7967757" y="1995415"/>
            <a:ext cx="3628047" cy="676663"/>
            <a:chOff x="8397180" y="1736314"/>
            <a:chExt cx="3628047" cy="676663"/>
          </a:xfrm>
        </p:grpSpPr>
        <p:sp>
          <p:nvSpPr>
            <p:cNvPr id="3918" name="文本框 3917"/>
            <p:cNvSpPr txBox="1"/>
            <p:nvPr/>
          </p:nvSpPr>
          <p:spPr>
            <a:xfrm>
              <a:off x="8402965" y="1736314"/>
              <a:ext cx="18992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accent5"/>
                  </a:solidFill>
                  <a:latin typeface="+mj-ea"/>
                  <a:ea typeface="+mj-ea"/>
                </a:rPr>
                <a:t>团队配合</a:t>
              </a:r>
              <a:endParaRPr lang="zh-CN" altLang="en-US" sz="32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3919" name="文本框 3918"/>
            <p:cNvSpPr txBox="1"/>
            <p:nvPr/>
          </p:nvSpPr>
          <p:spPr>
            <a:xfrm>
              <a:off x="8397180" y="2043645"/>
              <a:ext cx="3628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3920" name="11_8"/>
          <p:cNvGrpSpPr/>
          <p:nvPr>
            <p:custDataLst>
              <p:tags r:id="rId7"/>
            </p:custDataLst>
          </p:nvPr>
        </p:nvGrpSpPr>
        <p:grpSpPr>
          <a:xfrm>
            <a:off x="7880082" y="3473296"/>
            <a:ext cx="3628047" cy="672742"/>
            <a:chOff x="8334300" y="1736314"/>
            <a:chExt cx="3628047" cy="672742"/>
          </a:xfrm>
        </p:grpSpPr>
        <p:sp>
          <p:nvSpPr>
            <p:cNvPr id="3921" name="文本框 3920"/>
            <p:cNvSpPr txBox="1"/>
            <p:nvPr/>
          </p:nvSpPr>
          <p:spPr>
            <a:xfrm>
              <a:off x="8402965" y="1736314"/>
              <a:ext cx="18992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accent5"/>
                  </a:solidFill>
                  <a:latin typeface="+mj-ea"/>
                  <a:ea typeface="+mj-ea"/>
                </a:rPr>
                <a:t>团队纪律</a:t>
              </a:r>
              <a:endParaRPr lang="zh-CN" altLang="en-US" sz="32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3922" name="文本框 3921"/>
            <p:cNvSpPr txBox="1"/>
            <p:nvPr/>
          </p:nvSpPr>
          <p:spPr>
            <a:xfrm>
              <a:off x="8334300" y="2039724"/>
              <a:ext cx="3628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6684" name="11_5"/>
          <p:cNvGrpSpPr/>
          <p:nvPr>
            <p:custDataLst>
              <p:tags r:id="rId8"/>
            </p:custDataLst>
          </p:nvPr>
        </p:nvGrpSpPr>
        <p:grpSpPr>
          <a:xfrm>
            <a:off x="1128015" y="1803349"/>
            <a:ext cx="1615580" cy="1060796"/>
            <a:chOff x="5288210" y="3262783"/>
            <a:chExt cx="1615580" cy="1060796"/>
          </a:xfrm>
        </p:grpSpPr>
        <p:pic>
          <p:nvPicPr>
            <p:cNvPr id="6027" name="图片 6026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288210" y="3262783"/>
              <a:ext cx="1615580" cy="1060796"/>
            </a:xfrm>
            <a:prstGeom prst="rect">
              <a:avLst/>
            </a:prstGeom>
          </p:spPr>
        </p:pic>
        <p:grpSp>
          <p:nvGrpSpPr>
            <p:cNvPr id="5981" name="chenying0907 5980"/>
            <p:cNvGrpSpPr/>
            <p:nvPr/>
          </p:nvGrpSpPr>
          <p:grpSpPr>
            <a:xfrm>
              <a:off x="5855210" y="3632506"/>
              <a:ext cx="481580" cy="321350"/>
              <a:chOff x="2370654" y="2453617"/>
              <a:chExt cx="347352" cy="231782"/>
            </a:xfrm>
            <a:noFill/>
          </p:grpSpPr>
          <p:sp>
            <p:nvSpPr>
              <p:cNvPr id="5982" name="Freeform 244"/>
              <p:cNvSpPr>
                <a:spLocks/>
              </p:cNvSpPr>
              <p:nvPr/>
            </p:nvSpPr>
            <p:spPr bwMode="auto">
              <a:xfrm rot="21434235">
                <a:off x="2512812" y="2622913"/>
                <a:ext cx="62486" cy="62486"/>
              </a:xfrm>
              <a:custGeom>
                <a:avLst/>
                <a:gdLst>
                  <a:gd name="T0" fmla="*/ 14 w 81"/>
                  <a:gd name="T1" fmla="*/ 8 h 81"/>
                  <a:gd name="T2" fmla="*/ 22 w 81"/>
                  <a:gd name="T3" fmla="*/ 3 h 81"/>
                  <a:gd name="T4" fmla="*/ 10 w 81"/>
                  <a:gd name="T5" fmla="*/ 15 h 81"/>
                  <a:gd name="T6" fmla="*/ 33 w 81"/>
                  <a:gd name="T7" fmla="*/ 0 h 81"/>
                  <a:gd name="T8" fmla="*/ 3 w 81"/>
                  <a:gd name="T9" fmla="*/ 26 h 81"/>
                  <a:gd name="T10" fmla="*/ 50 w 81"/>
                  <a:gd name="T11" fmla="*/ 0 h 81"/>
                  <a:gd name="T12" fmla="*/ 0 w 81"/>
                  <a:gd name="T13" fmla="*/ 45 h 81"/>
                  <a:gd name="T14" fmla="*/ 64 w 81"/>
                  <a:gd name="T15" fmla="*/ 8 h 81"/>
                  <a:gd name="T16" fmla="*/ 3 w 81"/>
                  <a:gd name="T17" fmla="*/ 53 h 81"/>
                  <a:gd name="T18" fmla="*/ 69 w 81"/>
                  <a:gd name="T19" fmla="*/ 12 h 81"/>
                  <a:gd name="T20" fmla="*/ 5 w 81"/>
                  <a:gd name="T21" fmla="*/ 60 h 81"/>
                  <a:gd name="T22" fmla="*/ 76 w 81"/>
                  <a:gd name="T23" fmla="*/ 19 h 81"/>
                  <a:gd name="T24" fmla="*/ 14 w 81"/>
                  <a:gd name="T25" fmla="*/ 71 h 81"/>
                  <a:gd name="T26" fmla="*/ 81 w 81"/>
                  <a:gd name="T27" fmla="*/ 34 h 81"/>
                  <a:gd name="T28" fmla="*/ 24 w 81"/>
                  <a:gd name="T29" fmla="*/ 76 h 81"/>
                  <a:gd name="T30" fmla="*/ 81 w 81"/>
                  <a:gd name="T31" fmla="*/ 43 h 81"/>
                  <a:gd name="T32" fmla="*/ 40 w 81"/>
                  <a:gd name="T33" fmla="*/ 81 h 81"/>
                  <a:gd name="T34" fmla="*/ 74 w 81"/>
                  <a:gd name="T35" fmla="*/ 60 h 81"/>
                  <a:gd name="T36" fmla="*/ 59 w 81"/>
                  <a:gd name="T37" fmla="*/ 76 h 81"/>
                  <a:gd name="T38" fmla="*/ 64 w 81"/>
                  <a:gd name="T39" fmla="*/ 7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1" h="81">
                    <a:moveTo>
                      <a:pt x="14" y="8"/>
                    </a:moveTo>
                    <a:lnTo>
                      <a:pt x="22" y="3"/>
                    </a:lnTo>
                    <a:lnTo>
                      <a:pt x="10" y="15"/>
                    </a:lnTo>
                    <a:lnTo>
                      <a:pt x="33" y="0"/>
                    </a:lnTo>
                    <a:lnTo>
                      <a:pt x="3" y="26"/>
                    </a:lnTo>
                    <a:lnTo>
                      <a:pt x="50" y="0"/>
                    </a:lnTo>
                    <a:lnTo>
                      <a:pt x="0" y="45"/>
                    </a:lnTo>
                    <a:lnTo>
                      <a:pt x="64" y="8"/>
                    </a:lnTo>
                    <a:lnTo>
                      <a:pt x="3" y="53"/>
                    </a:lnTo>
                    <a:lnTo>
                      <a:pt x="69" y="12"/>
                    </a:lnTo>
                    <a:lnTo>
                      <a:pt x="5" y="60"/>
                    </a:lnTo>
                    <a:lnTo>
                      <a:pt x="76" y="19"/>
                    </a:lnTo>
                    <a:lnTo>
                      <a:pt x="14" y="71"/>
                    </a:lnTo>
                    <a:lnTo>
                      <a:pt x="81" y="34"/>
                    </a:lnTo>
                    <a:lnTo>
                      <a:pt x="24" y="76"/>
                    </a:lnTo>
                    <a:lnTo>
                      <a:pt x="81" y="43"/>
                    </a:lnTo>
                    <a:lnTo>
                      <a:pt x="40" y="81"/>
                    </a:lnTo>
                    <a:lnTo>
                      <a:pt x="74" y="60"/>
                    </a:lnTo>
                    <a:lnTo>
                      <a:pt x="59" y="76"/>
                    </a:lnTo>
                    <a:lnTo>
                      <a:pt x="64" y="71"/>
                    </a:lnTo>
                  </a:path>
                </a:pathLst>
              </a:custGeom>
              <a:grpFill/>
              <a:ln w="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83" name="Freeform 245"/>
              <p:cNvSpPr>
                <a:spLocks/>
              </p:cNvSpPr>
              <p:nvPr/>
            </p:nvSpPr>
            <p:spPr bwMode="auto">
              <a:xfrm rot="21434235">
                <a:off x="2477751" y="2523407"/>
                <a:ext cx="192085" cy="85628"/>
              </a:xfrm>
              <a:custGeom>
                <a:avLst/>
                <a:gdLst>
                  <a:gd name="T0" fmla="*/ 0 w 249"/>
                  <a:gd name="T1" fmla="*/ 75 h 111"/>
                  <a:gd name="T2" fmla="*/ 128 w 249"/>
                  <a:gd name="T3" fmla="*/ 0 h 111"/>
                  <a:gd name="T4" fmla="*/ 80 w 249"/>
                  <a:gd name="T5" fmla="*/ 52 h 111"/>
                  <a:gd name="T6" fmla="*/ 156 w 249"/>
                  <a:gd name="T7" fmla="*/ 9 h 111"/>
                  <a:gd name="T8" fmla="*/ 92 w 249"/>
                  <a:gd name="T9" fmla="*/ 54 h 111"/>
                  <a:gd name="T10" fmla="*/ 163 w 249"/>
                  <a:gd name="T11" fmla="*/ 12 h 111"/>
                  <a:gd name="T12" fmla="*/ 109 w 249"/>
                  <a:gd name="T13" fmla="*/ 54 h 111"/>
                  <a:gd name="T14" fmla="*/ 175 w 249"/>
                  <a:gd name="T15" fmla="*/ 16 h 111"/>
                  <a:gd name="T16" fmla="*/ 128 w 249"/>
                  <a:gd name="T17" fmla="*/ 59 h 111"/>
                  <a:gd name="T18" fmla="*/ 189 w 249"/>
                  <a:gd name="T19" fmla="*/ 23 h 111"/>
                  <a:gd name="T20" fmla="*/ 152 w 249"/>
                  <a:gd name="T21" fmla="*/ 68 h 111"/>
                  <a:gd name="T22" fmla="*/ 208 w 249"/>
                  <a:gd name="T23" fmla="*/ 35 h 111"/>
                  <a:gd name="T24" fmla="*/ 163 w 249"/>
                  <a:gd name="T25" fmla="*/ 75 h 111"/>
                  <a:gd name="T26" fmla="*/ 218 w 249"/>
                  <a:gd name="T27" fmla="*/ 42 h 111"/>
                  <a:gd name="T28" fmla="*/ 168 w 249"/>
                  <a:gd name="T29" fmla="*/ 78 h 111"/>
                  <a:gd name="T30" fmla="*/ 223 w 249"/>
                  <a:gd name="T31" fmla="*/ 47 h 111"/>
                  <a:gd name="T32" fmla="*/ 173 w 249"/>
                  <a:gd name="T33" fmla="*/ 83 h 111"/>
                  <a:gd name="T34" fmla="*/ 227 w 249"/>
                  <a:gd name="T35" fmla="*/ 49 h 111"/>
                  <a:gd name="T36" fmla="*/ 192 w 249"/>
                  <a:gd name="T37" fmla="*/ 97 h 111"/>
                  <a:gd name="T38" fmla="*/ 244 w 249"/>
                  <a:gd name="T39" fmla="*/ 66 h 111"/>
                  <a:gd name="T40" fmla="*/ 206 w 249"/>
                  <a:gd name="T41" fmla="*/ 109 h 111"/>
                  <a:gd name="T42" fmla="*/ 249 w 249"/>
                  <a:gd name="T43" fmla="*/ 83 h 111"/>
                  <a:gd name="T44" fmla="*/ 230 w 249"/>
                  <a:gd name="T45" fmla="*/ 111 h 111"/>
                  <a:gd name="T46" fmla="*/ 239 w 249"/>
                  <a:gd name="T47" fmla="*/ 106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9" h="111">
                    <a:moveTo>
                      <a:pt x="0" y="75"/>
                    </a:moveTo>
                    <a:lnTo>
                      <a:pt x="128" y="0"/>
                    </a:lnTo>
                    <a:lnTo>
                      <a:pt x="80" y="52"/>
                    </a:lnTo>
                    <a:lnTo>
                      <a:pt x="156" y="9"/>
                    </a:lnTo>
                    <a:lnTo>
                      <a:pt x="92" y="54"/>
                    </a:lnTo>
                    <a:lnTo>
                      <a:pt x="163" y="12"/>
                    </a:lnTo>
                    <a:lnTo>
                      <a:pt x="109" y="54"/>
                    </a:lnTo>
                    <a:lnTo>
                      <a:pt x="175" y="16"/>
                    </a:lnTo>
                    <a:lnTo>
                      <a:pt x="128" y="59"/>
                    </a:lnTo>
                    <a:lnTo>
                      <a:pt x="189" y="23"/>
                    </a:lnTo>
                    <a:lnTo>
                      <a:pt x="152" y="68"/>
                    </a:lnTo>
                    <a:lnTo>
                      <a:pt x="208" y="35"/>
                    </a:lnTo>
                    <a:lnTo>
                      <a:pt x="163" y="75"/>
                    </a:lnTo>
                    <a:lnTo>
                      <a:pt x="218" y="42"/>
                    </a:lnTo>
                    <a:lnTo>
                      <a:pt x="168" y="78"/>
                    </a:lnTo>
                    <a:lnTo>
                      <a:pt x="223" y="47"/>
                    </a:lnTo>
                    <a:lnTo>
                      <a:pt x="173" y="83"/>
                    </a:lnTo>
                    <a:lnTo>
                      <a:pt x="227" y="49"/>
                    </a:lnTo>
                    <a:lnTo>
                      <a:pt x="192" y="97"/>
                    </a:lnTo>
                    <a:lnTo>
                      <a:pt x="244" y="66"/>
                    </a:lnTo>
                    <a:lnTo>
                      <a:pt x="206" y="109"/>
                    </a:lnTo>
                    <a:lnTo>
                      <a:pt x="249" y="83"/>
                    </a:lnTo>
                    <a:lnTo>
                      <a:pt x="230" y="111"/>
                    </a:lnTo>
                    <a:lnTo>
                      <a:pt x="239" y="106"/>
                    </a:lnTo>
                  </a:path>
                </a:pathLst>
              </a:custGeom>
              <a:grpFill/>
              <a:ln w="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84" name="Freeform 246"/>
              <p:cNvSpPr>
                <a:spLocks/>
              </p:cNvSpPr>
              <p:nvPr/>
            </p:nvSpPr>
            <p:spPr bwMode="auto">
              <a:xfrm rot="21434235">
                <a:off x="2418934" y="2523275"/>
                <a:ext cx="155056" cy="81771"/>
              </a:xfrm>
              <a:custGeom>
                <a:avLst/>
                <a:gdLst>
                  <a:gd name="T0" fmla="*/ 36 w 201"/>
                  <a:gd name="T1" fmla="*/ 38 h 106"/>
                  <a:gd name="T2" fmla="*/ 50 w 201"/>
                  <a:gd name="T3" fmla="*/ 28 h 106"/>
                  <a:gd name="T4" fmla="*/ 0 w 201"/>
                  <a:gd name="T5" fmla="*/ 76 h 106"/>
                  <a:gd name="T6" fmla="*/ 128 w 201"/>
                  <a:gd name="T7" fmla="*/ 2 h 106"/>
                  <a:gd name="T8" fmla="*/ 0 w 201"/>
                  <a:gd name="T9" fmla="*/ 80 h 106"/>
                  <a:gd name="T10" fmla="*/ 140 w 201"/>
                  <a:gd name="T11" fmla="*/ 0 h 106"/>
                  <a:gd name="T12" fmla="*/ 0 w 201"/>
                  <a:gd name="T13" fmla="*/ 88 h 106"/>
                  <a:gd name="T14" fmla="*/ 149 w 201"/>
                  <a:gd name="T15" fmla="*/ 0 h 106"/>
                  <a:gd name="T16" fmla="*/ 14 w 201"/>
                  <a:gd name="T17" fmla="*/ 104 h 106"/>
                  <a:gd name="T18" fmla="*/ 187 w 201"/>
                  <a:gd name="T19" fmla="*/ 2 h 106"/>
                  <a:gd name="T20" fmla="*/ 24 w 201"/>
                  <a:gd name="T21" fmla="*/ 106 h 106"/>
                  <a:gd name="T22" fmla="*/ 201 w 201"/>
                  <a:gd name="T23" fmla="*/ 5 h 106"/>
                  <a:gd name="T24" fmla="*/ 38 w 201"/>
                  <a:gd name="T25" fmla="*/ 106 h 106"/>
                  <a:gd name="T26" fmla="*/ 48 w 201"/>
                  <a:gd name="T27" fmla="*/ 10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1" h="106">
                    <a:moveTo>
                      <a:pt x="36" y="38"/>
                    </a:moveTo>
                    <a:lnTo>
                      <a:pt x="50" y="28"/>
                    </a:lnTo>
                    <a:lnTo>
                      <a:pt x="0" y="76"/>
                    </a:lnTo>
                    <a:lnTo>
                      <a:pt x="128" y="2"/>
                    </a:lnTo>
                    <a:lnTo>
                      <a:pt x="0" y="80"/>
                    </a:lnTo>
                    <a:lnTo>
                      <a:pt x="140" y="0"/>
                    </a:lnTo>
                    <a:lnTo>
                      <a:pt x="0" y="88"/>
                    </a:lnTo>
                    <a:lnTo>
                      <a:pt x="149" y="0"/>
                    </a:lnTo>
                    <a:lnTo>
                      <a:pt x="14" y="104"/>
                    </a:lnTo>
                    <a:lnTo>
                      <a:pt x="187" y="2"/>
                    </a:lnTo>
                    <a:lnTo>
                      <a:pt x="24" y="106"/>
                    </a:lnTo>
                    <a:lnTo>
                      <a:pt x="201" y="5"/>
                    </a:lnTo>
                    <a:lnTo>
                      <a:pt x="38" y="106"/>
                    </a:lnTo>
                    <a:lnTo>
                      <a:pt x="48" y="102"/>
                    </a:lnTo>
                  </a:path>
                </a:pathLst>
              </a:custGeom>
              <a:grpFill/>
              <a:ln w="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85" name="Freeform 247"/>
              <p:cNvSpPr>
                <a:spLocks/>
              </p:cNvSpPr>
              <p:nvPr/>
            </p:nvSpPr>
            <p:spPr bwMode="auto">
              <a:xfrm rot="21434235">
                <a:off x="2441836" y="2453617"/>
                <a:ext cx="276170" cy="111085"/>
              </a:xfrm>
              <a:custGeom>
                <a:avLst/>
                <a:gdLst>
                  <a:gd name="T0" fmla="*/ 0 w 358"/>
                  <a:gd name="T1" fmla="*/ 90 h 144"/>
                  <a:gd name="T2" fmla="*/ 154 w 358"/>
                  <a:gd name="T3" fmla="*/ 0 h 144"/>
                  <a:gd name="T4" fmla="*/ 69 w 358"/>
                  <a:gd name="T5" fmla="*/ 61 h 144"/>
                  <a:gd name="T6" fmla="*/ 173 w 358"/>
                  <a:gd name="T7" fmla="*/ 2 h 144"/>
                  <a:gd name="T8" fmla="*/ 78 w 358"/>
                  <a:gd name="T9" fmla="*/ 59 h 144"/>
                  <a:gd name="T10" fmla="*/ 178 w 358"/>
                  <a:gd name="T11" fmla="*/ 2 h 144"/>
                  <a:gd name="T12" fmla="*/ 78 w 358"/>
                  <a:gd name="T13" fmla="*/ 59 h 144"/>
                  <a:gd name="T14" fmla="*/ 178 w 358"/>
                  <a:gd name="T15" fmla="*/ 2 h 144"/>
                  <a:gd name="T16" fmla="*/ 93 w 358"/>
                  <a:gd name="T17" fmla="*/ 57 h 144"/>
                  <a:gd name="T18" fmla="*/ 185 w 358"/>
                  <a:gd name="T19" fmla="*/ 5 h 144"/>
                  <a:gd name="T20" fmla="*/ 135 w 358"/>
                  <a:gd name="T21" fmla="*/ 54 h 144"/>
                  <a:gd name="T22" fmla="*/ 213 w 358"/>
                  <a:gd name="T23" fmla="*/ 9 h 144"/>
                  <a:gd name="T24" fmla="*/ 140 w 358"/>
                  <a:gd name="T25" fmla="*/ 57 h 144"/>
                  <a:gd name="T26" fmla="*/ 216 w 358"/>
                  <a:gd name="T27" fmla="*/ 12 h 144"/>
                  <a:gd name="T28" fmla="*/ 168 w 358"/>
                  <a:gd name="T29" fmla="*/ 59 h 144"/>
                  <a:gd name="T30" fmla="*/ 237 w 358"/>
                  <a:gd name="T31" fmla="*/ 19 h 144"/>
                  <a:gd name="T32" fmla="*/ 197 w 358"/>
                  <a:gd name="T33" fmla="*/ 66 h 144"/>
                  <a:gd name="T34" fmla="*/ 261 w 358"/>
                  <a:gd name="T35" fmla="*/ 31 h 144"/>
                  <a:gd name="T36" fmla="*/ 223 w 358"/>
                  <a:gd name="T37" fmla="*/ 76 h 144"/>
                  <a:gd name="T38" fmla="*/ 282 w 358"/>
                  <a:gd name="T39" fmla="*/ 42 h 144"/>
                  <a:gd name="T40" fmla="*/ 244 w 358"/>
                  <a:gd name="T41" fmla="*/ 87 h 144"/>
                  <a:gd name="T42" fmla="*/ 301 w 358"/>
                  <a:gd name="T43" fmla="*/ 54 h 144"/>
                  <a:gd name="T44" fmla="*/ 268 w 358"/>
                  <a:gd name="T45" fmla="*/ 99 h 144"/>
                  <a:gd name="T46" fmla="*/ 322 w 358"/>
                  <a:gd name="T47" fmla="*/ 68 h 144"/>
                  <a:gd name="T48" fmla="*/ 273 w 358"/>
                  <a:gd name="T49" fmla="*/ 104 h 144"/>
                  <a:gd name="T50" fmla="*/ 327 w 358"/>
                  <a:gd name="T51" fmla="*/ 73 h 144"/>
                  <a:gd name="T52" fmla="*/ 289 w 358"/>
                  <a:gd name="T53" fmla="*/ 118 h 144"/>
                  <a:gd name="T54" fmla="*/ 341 w 358"/>
                  <a:gd name="T55" fmla="*/ 87 h 144"/>
                  <a:gd name="T56" fmla="*/ 303 w 358"/>
                  <a:gd name="T57" fmla="*/ 130 h 144"/>
                  <a:gd name="T58" fmla="*/ 353 w 358"/>
                  <a:gd name="T59" fmla="*/ 102 h 144"/>
                  <a:gd name="T60" fmla="*/ 313 w 358"/>
                  <a:gd name="T61" fmla="*/ 139 h 144"/>
                  <a:gd name="T62" fmla="*/ 358 w 358"/>
                  <a:gd name="T63" fmla="*/ 113 h 144"/>
                  <a:gd name="T64" fmla="*/ 332 w 358"/>
                  <a:gd name="T65" fmla="*/ 144 h 144"/>
                  <a:gd name="T66" fmla="*/ 351 w 358"/>
                  <a:gd name="T67" fmla="*/ 132 h 144"/>
                  <a:gd name="T68" fmla="*/ 337 w 358"/>
                  <a:gd name="T69" fmla="*/ 142 h 144"/>
                  <a:gd name="T70" fmla="*/ 346 w 358"/>
                  <a:gd name="T71" fmla="*/ 137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58" h="144">
                    <a:moveTo>
                      <a:pt x="0" y="90"/>
                    </a:moveTo>
                    <a:lnTo>
                      <a:pt x="154" y="0"/>
                    </a:lnTo>
                    <a:lnTo>
                      <a:pt x="69" y="61"/>
                    </a:lnTo>
                    <a:lnTo>
                      <a:pt x="173" y="2"/>
                    </a:lnTo>
                    <a:lnTo>
                      <a:pt x="78" y="59"/>
                    </a:lnTo>
                    <a:lnTo>
                      <a:pt x="178" y="2"/>
                    </a:lnTo>
                    <a:lnTo>
                      <a:pt x="78" y="59"/>
                    </a:lnTo>
                    <a:lnTo>
                      <a:pt x="178" y="2"/>
                    </a:lnTo>
                    <a:lnTo>
                      <a:pt x="93" y="57"/>
                    </a:lnTo>
                    <a:lnTo>
                      <a:pt x="185" y="5"/>
                    </a:lnTo>
                    <a:lnTo>
                      <a:pt x="135" y="54"/>
                    </a:lnTo>
                    <a:lnTo>
                      <a:pt x="213" y="9"/>
                    </a:lnTo>
                    <a:lnTo>
                      <a:pt x="140" y="57"/>
                    </a:lnTo>
                    <a:lnTo>
                      <a:pt x="216" y="12"/>
                    </a:lnTo>
                    <a:lnTo>
                      <a:pt x="168" y="59"/>
                    </a:lnTo>
                    <a:lnTo>
                      <a:pt x="237" y="19"/>
                    </a:lnTo>
                    <a:lnTo>
                      <a:pt x="197" y="66"/>
                    </a:lnTo>
                    <a:lnTo>
                      <a:pt x="261" y="31"/>
                    </a:lnTo>
                    <a:lnTo>
                      <a:pt x="223" y="76"/>
                    </a:lnTo>
                    <a:lnTo>
                      <a:pt x="282" y="42"/>
                    </a:lnTo>
                    <a:lnTo>
                      <a:pt x="244" y="87"/>
                    </a:lnTo>
                    <a:lnTo>
                      <a:pt x="301" y="54"/>
                    </a:lnTo>
                    <a:lnTo>
                      <a:pt x="268" y="99"/>
                    </a:lnTo>
                    <a:lnTo>
                      <a:pt x="322" y="68"/>
                    </a:lnTo>
                    <a:lnTo>
                      <a:pt x="273" y="104"/>
                    </a:lnTo>
                    <a:lnTo>
                      <a:pt x="327" y="73"/>
                    </a:lnTo>
                    <a:lnTo>
                      <a:pt x="289" y="118"/>
                    </a:lnTo>
                    <a:lnTo>
                      <a:pt x="341" y="87"/>
                    </a:lnTo>
                    <a:lnTo>
                      <a:pt x="303" y="130"/>
                    </a:lnTo>
                    <a:lnTo>
                      <a:pt x="353" y="102"/>
                    </a:lnTo>
                    <a:lnTo>
                      <a:pt x="313" y="139"/>
                    </a:lnTo>
                    <a:lnTo>
                      <a:pt x="358" y="113"/>
                    </a:lnTo>
                    <a:lnTo>
                      <a:pt x="332" y="144"/>
                    </a:lnTo>
                    <a:lnTo>
                      <a:pt x="351" y="132"/>
                    </a:lnTo>
                    <a:lnTo>
                      <a:pt x="337" y="142"/>
                    </a:lnTo>
                    <a:lnTo>
                      <a:pt x="346" y="137"/>
                    </a:lnTo>
                  </a:path>
                </a:pathLst>
              </a:custGeom>
              <a:grpFill/>
              <a:ln w="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86" name="Freeform 248"/>
              <p:cNvSpPr>
                <a:spLocks/>
              </p:cNvSpPr>
              <p:nvPr/>
            </p:nvSpPr>
            <p:spPr bwMode="auto">
              <a:xfrm rot="21434235">
                <a:off x="2370654" y="2457205"/>
                <a:ext cx="173571" cy="101057"/>
              </a:xfrm>
              <a:custGeom>
                <a:avLst/>
                <a:gdLst>
                  <a:gd name="T0" fmla="*/ 64 w 225"/>
                  <a:gd name="T1" fmla="*/ 41 h 131"/>
                  <a:gd name="T2" fmla="*/ 78 w 225"/>
                  <a:gd name="T3" fmla="*/ 34 h 131"/>
                  <a:gd name="T4" fmla="*/ 14 w 225"/>
                  <a:gd name="T5" fmla="*/ 76 h 131"/>
                  <a:gd name="T6" fmla="*/ 118 w 225"/>
                  <a:gd name="T7" fmla="*/ 17 h 131"/>
                  <a:gd name="T8" fmla="*/ 7 w 225"/>
                  <a:gd name="T9" fmla="*/ 83 h 131"/>
                  <a:gd name="T10" fmla="*/ 125 w 225"/>
                  <a:gd name="T11" fmla="*/ 15 h 131"/>
                  <a:gd name="T12" fmla="*/ 0 w 225"/>
                  <a:gd name="T13" fmla="*/ 109 h 131"/>
                  <a:gd name="T14" fmla="*/ 185 w 225"/>
                  <a:gd name="T15" fmla="*/ 3 h 131"/>
                  <a:gd name="T16" fmla="*/ 5 w 225"/>
                  <a:gd name="T17" fmla="*/ 121 h 131"/>
                  <a:gd name="T18" fmla="*/ 211 w 225"/>
                  <a:gd name="T19" fmla="*/ 0 h 131"/>
                  <a:gd name="T20" fmla="*/ 9 w 225"/>
                  <a:gd name="T21" fmla="*/ 126 h 131"/>
                  <a:gd name="T22" fmla="*/ 225 w 225"/>
                  <a:gd name="T23" fmla="*/ 0 h 131"/>
                  <a:gd name="T24" fmla="*/ 35 w 225"/>
                  <a:gd name="T25" fmla="*/ 131 h 131"/>
                  <a:gd name="T26" fmla="*/ 45 w 225"/>
                  <a:gd name="T27" fmla="*/ 126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5" h="131">
                    <a:moveTo>
                      <a:pt x="64" y="41"/>
                    </a:moveTo>
                    <a:lnTo>
                      <a:pt x="78" y="34"/>
                    </a:lnTo>
                    <a:lnTo>
                      <a:pt x="14" y="76"/>
                    </a:lnTo>
                    <a:lnTo>
                      <a:pt x="118" y="17"/>
                    </a:lnTo>
                    <a:lnTo>
                      <a:pt x="7" y="83"/>
                    </a:lnTo>
                    <a:lnTo>
                      <a:pt x="125" y="15"/>
                    </a:lnTo>
                    <a:lnTo>
                      <a:pt x="0" y="109"/>
                    </a:lnTo>
                    <a:lnTo>
                      <a:pt x="185" y="3"/>
                    </a:lnTo>
                    <a:lnTo>
                      <a:pt x="5" y="121"/>
                    </a:lnTo>
                    <a:lnTo>
                      <a:pt x="211" y="0"/>
                    </a:lnTo>
                    <a:lnTo>
                      <a:pt x="9" y="126"/>
                    </a:lnTo>
                    <a:lnTo>
                      <a:pt x="225" y="0"/>
                    </a:lnTo>
                    <a:lnTo>
                      <a:pt x="35" y="131"/>
                    </a:lnTo>
                    <a:lnTo>
                      <a:pt x="45" y="126"/>
                    </a:lnTo>
                  </a:path>
                </a:pathLst>
              </a:custGeom>
              <a:grpFill/>
              <a:ln w="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682" name="11_4"/>
          <p:cNvGrpSpPr/>
          <p:nvPr>
            <p:custDataLst>
              <p:tags r:id="rId9"/>
            </p:custDataLst>
          </p:nvPr>
        </p:nvGrpSpPr>
        <p:grpSpPr>
          <a:xfrm>
            <a:off x="6175739" y="1797457"/>
            <a:ext cx="1615580" cy="1060796"/>
            <a:chOff x="6180478" y="1775864"/>
            <a:chExt cx="1615580" cy="1060796"/>
          </a:xfrm>
        </p:grpSpPr>
        <p:pic>
          <p:nvPicPr>
            <p:cNvPr id="6026" name="图片 6025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180478" y="1775864"/>
              <a:ext cx="1615580" cy="1060796"/>
            </a:xfrm>
            <a:prstGeom prst="rect">
              <a:avLst/>
            </a:prstGeom>
          </p:spPr>
        </p:pic>
        <p:grpSp>
          <p:nvGrpSpPr>
            <p:cNvPr id="5987" name="chenying0907 5986"/>
            <p:cNvGrpSpPr/>
            <p:nvPr/>
          </p:nvGrpSpPr>
          <p:grpSpPr>
            <a:xfrm>
              <a:off x="6842237" y="2047296"/>
              <a:ext cx="292062" cy="517932"/>
              <a:chOff x="1686335" y="3600813"/>
              <a:chExt cx="292062" cy="517932"/>
            </a:xfrm>
          </p:grpSpPr>
          <p:sp>
            <p:nvSpPr>
              <p:cNvPr id="5988" name="Freeform 257"/>
              <p:cNvSpPr>
                <a:spLocks/>
              </p:cNvSpPr>
              <p:nvPr/>
            </p:nvSpPr>
            <p:spPr bwMode="auto">
              <a:xfrm rot="21434235">
                <a:off x="1868721" y="3700663"/>
                <a:ext cx="22372" cy="21600"/>
              </a:xfrm>
              <a:custGeom>
                <a:avLst/>
                <a:gdLst>
                  <a:gd name="T0" fmla="*/ 5 w 29"/>
                  <a:gd name="T1" fmla="*/ 0 h 28"/>
                  <a:gd name="T2" fmla="*/ 7 w 29"/>
                  <a:gd name="T3" fmla="*/ 0 h 28"/>
                  <a:gd name="T4" fmla="*/ 0 w 29"/>
                  <a:gd name="T5" fmla="*/ 21 h 28"/>
                  <a:gd name="T6" fmla="*/ 26 w 29"/>
                  <a:gd name="T7" fmla="*/ 4 h 28"/>
                  <a:gd name="T8" fmla="*/ 7 w 29"/>
                  <a:gd name="T9" fmla="*/ 28 h 28"/>
                  <a:gd name="T10" fmla="*/ 29 w 29"/>
                  <a:gd name="T11" fmla="*/ 16 h 28"/>
                  <a:gd name="T12" fmla="*/ 22 w 29"/>
                  <a:gd name="T13" fmla="*/ 28 h 28"/>
                  <a:gd name="T14" fmla="*/ 22 w 29"/>
                  <a:gd name="T15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28">
                    <a:moveTo>
                      <a:pt x="5" y="0"/>
                    </a:moveTo>
                    <a:lnTo>
                      <a:pt x="7" y="0"/>
                    </a:lnTo>
                    <a:lnTo>
                      <a:pt x="0" y="21"/>
                    </a:lnTo>
                    <a:lnTo>
                      <a:pt x="26" y="4"/>
                    </a:lnTo>
                    <a:lnTo>
                      <a:pt x="7" y="28"/>
                    </a:lnTo>
                    <a:lnTo>
                      <a:pt x="29" y="16"/>
                    </a:lnTo>
                    <a:lnTo>
                      <a:pt x="22" y="28"/>
                    </a:lnTo>
                    <a:lnTo>
                      <a:pt x="22" y="26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89" name="Freeform 258"/>
              <p:cNvSpPr>
                <a:spLocks/>
              </p:cNvSpPr>
              <p:nvPr/>
            </p:nvSpPr>
            <p:spPr bwMode="auto">
              <a:xfrm rot="21434235">
                <a:off x="1827112" y="3702633"/>
                <a:ext cx="23914" cy="21600"/>
              </a:xfrm>
              <a:custGeom>
                <a:avLst/>
                <a:gdLst>
                  <a:gd name="T0" fmla="*/ 7 w 31"/>
                  <a:gd name="T1" fmla="*/ 0 h 28"/>
                  <a:gd name="T2" fmla="*/ 9 w 31"/>
                  <a:gd name="T3" fmla="*/ 0 h 28"/>
                  <a:gd name="T4" fmla="*/ 0 w 31"/>
                  <a:gd name="T5" fmla="*/ 16 h 28"/>
                  <a:gd name="T6" fmla="*/ 26 w 31"/>
                  <a:gd name="T7" fmla="*/ 2 h 28"/>
                  <a:gd name="T8" fmla="*/ 5 w 31"/>
                  <a:gd name="T9" fmla="*/ 23 h 28"/>
                  <a:gd name="T10" fmla="*/ 31 w 31"/>
                  <a:gd name="T11" fmla="*/ 9 h 28"/>
                  <a:gd name="T12" fmla="*/ 24 w 31"/>
                  <a:gd name="T13" fmla="*/ 28 h 28"/>
                  <a:gd name="T14" fmla="*/ 26 w 31"/>
                  <a:gd name="T15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8">
                    <a:moveTo>
                      <a:pt x="7" y="0"/>
                    </a:moveTo>
                    <a:lnTo>
                      <a:pt x="9" y="0"/>
                    </a:lnTo>
                    <a:lnTo>
                      <a:pt x="0" y="16"/>
                    </a:lnTo>
                    <a:lnTo>
                      <a:pt x="26" y="2"/>
                    </a:lnTo>
                    <a:lnTo>
                      <a:pt x="5" y="23"/>
                    </a:lnTo>
                    <a:lnTo>
                      <a:pt x="31" y="9"/>
                    </a:lnTo>
                    <a:lnTo>
                      <a:pt x="24" y="28"/>
                    </a:lnTo>
                    <a:lnTo>
                      <a:pt x="26" y="26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90" name="Freeform 259"/>
              <p:cNvSpPr>
                <a:spLocks/>
              </p:cNvSpPr>
              <p:nvPr/>
            </p:nvSpPr>
            <p:spPr bwMode="auto">
              <a:xfrm rot="21434235">
                <a:off x="1847088" y="3668460"/>
                <a:ext cx="23914" cy="21600"/>
              </a:xfrm>
              <a:custGeom>
                <a:avLst/>
                <a:gdLst>
                  <a:gd name="T0" fmla="*/ 7 w 31"/>
                  <a:gd name="T1" fmla="*/ 2 h 28"/>
                  <a:gd name="T2" fmla="*/ 10 w 31"/>
                  <a:gd name="T3" fmla="*/ 0 h 28"/>
                  <a:gd name="T4" fmla="*/ 0 w 31"/>
                  <a:gd name="T5" fmla="*/ 12 h 28"/>
                  <a:gd name="T6" fmla="*/ 22 w 31"/>
                  <a:gd name="T7" fmla="*/ 0 h 28"/>
                  <a:gd name="T8" fmla="*/ 0 w 31"/>
                  <a:gd name="T9" fmla="*/ 19 h 28"/>
                  <a:gd name="T10" fmla="*/ 26 w 31"/>
                  <a:gd name="T11" fmla="*/ 5 h 28"/>
                  <a:gd name="T12" fmla="*/ 10 w 31"/>
                  <a:gd name="T13" fmla="*/ 28 h 28"/>
                  <a:gd name="T14" fmla="*/ 31 w 31"/>
                  <a:gd name="T15" fmla="*/ 17 h 28"/>
                  <a:gd name="T16" fmla="*/ 24 w 31"/>
                  <a:gd name="T17" fmla="*/ 28 h 28"/>
                  <a:gd name="T18" fmla="*/ 24 w 31"/>
                  <a:gd name="T1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8">
                    <a:moveTo>
                      <a:pt x="7" y="2"/>
                    </a:moveTo>
                    <a:lnTo>
                      <a:pt x="10" y="0"/>
                    </a:lnTo>
                    <a:lnTo>
                      <a:pt x="0" y="12"/>
                    </a:lnTo>
                    <a:lnTo>
                      <a:pt x="22" y="0"/>
                    </a:lnTo>
                    <a:lnTo>
                      <a:pt x="0" y="19"/>
                    </a:lnTo>
                    <a:lnTo>
                      <a:pt x="26" y="5"/>
                    </a:lnTo>
                    <a:lnTo>
                      <a:pt x="10" y="28"/>
                    </a:lnTo>
                    <a:lnTo>
                      <a:pt x="31" y="17"/>
                    </a:lnTo>
                    <a:lnTo>
                      <a:pt x="24" y="28"/>
                    </a:lnTo>
                    <a:lnTo>
                      <a:pt x="24" y="28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91" name="Freeform 260"/>
              <p:cNvSpPr>
                <a:spLocks/>
              </p:cNvSpPr>
              <p:nvPr/>
            </p:nvSpPr>
            <p:spPr bwMode="auto">
              <a:xfrm rot="21434235">
                <a:off x="1790128" y="3704492"/>
                <a:ext cx="20829" cy="21600"/>
              </a:xfrm>
              <a:custGeom>
                <a:avLst/>
                <a:gdLst>
                  <a:gd name="T0" fmla="*/ 5 w 27"/>
                  <a:gd name="T1" fmla="*/ 0 h 28"/>
                  <a:gd name="T2" fmla="*/ 8 w 27"/>
                  <a:gd name="T3" fmla="*/ 0 h 28"/>
                  <a:gd name="T4" fmla="*/ 5 w 27"/>
                  <a:gd name="T5" fmla="*/ 2 h 28"/>
                  <a:gd name="T6" fmla="*/ 10 w 27"/>
                  <a:gd name="T7" fmla="*/ 0 h 28"/>
                  <a:gd name="T8" fmla="*/ 0 w 27"/>
                  <a:gd name="T9" fmla="*/ 12 h 28"/>
                  <a:gd name="T10" fmla="*/ 19 w 27"/>
                  <a:gd name="T11" fmla="*/ 0 h 28"/>
                  <a:gd name="T12" fmla="*/ 0 w 27"/>
                  <a:gd name="T13" fmla="*/ 19 h 28"/>
                  <a:gd name="T14" fmla="*/ 27 w 27"/>
                  <a:gd name="T15" fmla="*/ 4 h 28"/>
                  <a:gd name="T16" fmla="*/ 22 w 27"/>
                  <a:gd name="T17" fmla="*/ 28 h 28"/>
                  <a:gd name="T18" fmla="*/ 24 w 27"/>
                  <a:gd name="T19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28">
                    <a:moveTo>
                      <a:pt x="5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10" y="0"/>
                    </a:lnTo>
                    <a:lnTo>
                      <a:pt x="0" y="12"/>
                    </a:lnTo>
                    <a:lnTo>
                      <a:pt x="19" y="0"/>
                    </a:lnTo>
                    <a:lnTo>
                      <a:pt x="0" y="19"/>
                    </a:lnTo>
                    <a:lnTo>
                      <a:pt x="27" y="4"/>
                    </a:lnTo>
                    <a:lnTo>
                      <a:pt x="22" y="28"/>
                    </a:lnTo>
                    <a:lnTo>
                      <a:pt x="24" y="26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92" name="Freeform 261"/>
              <p:cNvSpPr>
                <a:spLocks/>
              </p:cNvSpPr>
              <p:nvPr/>
            </p:nvSpPr>
            <p:spPr bwMode="auto">
              <a:xfrm rot="21434235">
                <a:off x="1810931" y="3670299"/>
                <a:ext cx="20057" cy="23914"/>
              </a:xfrm>
              <a:custGeom>
                <a:avLst/>
                <a:gdLst>
                  <a:gd name="T0" fmla="*/ 2 w 26"/>
                  <a:gd name="T1" fmla="*/ 2 h 31"/>
                  <a:gd name="T2" fmla="*/ 5 w 26"/>
                  <a:gd name="T3" fmla="*/ 0 h 31"/>
                  <a:gd name="T4" fmla="*/ 0 w 26"/>
                  <a:gd name="T5" fmla="*/ 26 h 31"/>
                  <a:gd name="T6" fmla="*/ 26 w 26"/>
                  <a:gd name="T7" fmla="*/ 10 h 31"/>
                  <a:gd name="T8" fmla="*/ 2 w 26"/>
                  <a:gd name="T9" fmla="*/ 28 h 31"/>
                  <a:gd name="T10" fmla="*/ 26 w 26"/>
                  <a:gd name="T11" fmla="*/ 14 h 31"/>
                  <a:gd name="T12" fmla="*/ 5 w 26"/>
                  <a:gd name="T13" fmla="*/ 31 h 31"/>
                  <a:gd name="T14" fmla="*/ 26 w 26"/>
                  <a:gd name="T15" fmla="*/ 17 h 31"/>
                  <a:gd name="T16" fmla="*/ 16 w 26"/>
                  <a:gd name="T17" fmla="*/ 31 h 31"/>
                  <a:gd name="T18" fmla="*/ 21 w 26"/>
                  <a:gd name="T19" fmla="*/ 26 h 31"/>
                  <a:gd name="T20" fmla="*/ 19 w 26"/>
                  <a:gd name="T21" fmla="*/ 28 h 31"/>
                  <a:gd name="T22" fmla="*/ 19 w 26"/>
                  <a:gd name="T23" fmla="*/ 2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" h="31">
                    <a:moveTo>
                      <a:pt x="2" y="2"/>
                    </a:moveTo>
                    <a:lnTo>
                      <a:pt x="5" y="0"/>
                    </a:lnTo>
                    <a:lnTo>
                      <a:pt x="0" y="26"/>
                    </a:lnTo>
                    <a:lnTo>
                      <a:pt x="26" y="10"/>
                    </a:lnTo>
                    <a:lnTo>
                      <a:pt x="2" y="28"/>
                    </a:lnTo>
                    <a:lnTo>
                      <a:pt x="26" y="14"/>
                    </a:lnTo>
                    <a:lnTo>
                      <a:pt x="5" y="31"/>
                    </a:lnTo>
                    <a:lnTo>
                      <a:pt x="26" y="17"/>
                    </a:lnTo>
                    <a:lnTo>
                      <a:pt x="16" y="31"/>
                    </a:lnTo>
                    <a:lnTo>
                      <a:pt x="21" y="26"/>
                    </a:lnTo>
                    <a:lnTo>
                      <a:pt x="19" y="28"/>
                    </a:lnTo>
                    <a:lnTo>
                      <a:pt x="19" y="28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93" name="Freeform 262"/>
              <p:cNvSpPr>
                <a:spLocks/>
              </p:cNvSpPr>
              <p:nvPr/>
            </p:nvSpPr>
            <p:spPr bwMode="auto">
              <a:xfrm rot="21434235">
                <a:off x="1752372" y="3706296"/>
                <a:ext cx="21600" cy="21600"/>
              </a:xfrm>
              <a:custGeom>
                <a:avLst/>
                <a:gdLst>
                  <a:gd name="T0" fmla="*/ 7 w 28"/>
                  <a:gd name="T1" fmla="*/ 0 h 28"/>
                  <a:gd name="T2" fmla="*/ 7 w 28"/>
                  <a:gd name="T3" fmla="*/ 0 h 28"/>
                  <a:gd name="T4" fmla="*/ 0 w 28"/>
                  <a:gd name="T5" fmla="*/ 21 h 28"/>
                  <a:gd name="T6" fmla="*/ 28 w 28"/>
                  <a:gd name="T7" fmla="*/ 4 h 28"/>
                  <a:gd name="T8" fmla="*/ 0 w 28"/>
                  <a:gd name="T9" fmla="*/ 21 h 28"/>
                  <a:gd name="T10" fmla="*/ 28 w 28"/>
                  <a:gd name="T11" fmla="*/ 7 h 28"/>
                  <a:gd name="T12" fmla="*/ 21 w 28"/>
                  <a:gd name="T13" fmla="*/ 28 h 28"/>
                  <a:gd name="T14" fmla="*/ 23 w 28"/>
                  <a:gd name="T15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28">
                    <a:moveTo>
                      <a:pt x="7" y="0"/>
                    </a:moveTo>
                    <a:lnTo>
                      <a:pt x="7" y="0"/>
                    </a:lnTo>
                    <a:lnTo>
                      <a:pt x="0" y="21"/>
                    </a:lnTo>
                    <a:lnTo>
                      <a:pt x="28" y="4"/>
                    </a:lnTo>
                    <a:lnTo>
                      <a:pt x="0" y="21"/>
                    </a:lnTo>
                    <a:lnTo>
                      <a:pt x="28" y="7"/>
                    </a:lnTo>
                    <a:lnTo>
                      <a:pt x="21" y="28"/>
                    </a:lnTo>
                    <a:lnTo>
                      <a:pt x="23" y="26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94" name="Freeform 263"/>
              <p:cNvSpPr>
                <a:spLocks/>
              </p:cNvSpPr>
              <p:nvPr/>
            </p:nvSpPr>
            <p:spPr bwMode="auto">
              <a:xfrm rot="21434235">
                <a:off x="1704541" y="4047774"/>
                <a:ext cx="273856" cy="70971"/>
              </a:xfrm>
              <a:custGeom>
                <a:avLst/>
                <a:gdLst>
                  <a:gd name="T0" fmla="*/ 14 w 355"/>
                  <a:gd name="T1" fmla="*/ 26 h 92"/>
                  <a:gd name="T2" fmla="*/ 18 w 355"/>
                  <a:gd name="T3" fmla="*/ 23 h 92"/>
                  <a:gd name="T4" fmla="*/ 0 w 355"/>
                  <a:gd name="T5" fmla="*/ 45 h 92"/>
                  <a:gd name="T6" fmla="*/ 45 w 355"/>
                  <a:gd name="T7" fmla="*/ 19 h 92"/>
                  <a:gd name="T8" fmla="*/ 0 w 355"/>
                  <a:gd name="T9" fmla="*/ 45 h 92"/>
                  <a:gd name="T10" fmla="*/ 45 w 355"/>
                  <a:gd name="T11" fmla="*/ 19 h 92"/>
                  <a:gd name="T12" fmla="*/ 0 w 355"/>
                  <a:gd name="T13" fmla="*/ 64 h 92"/>
                  <a:gd name="T14" fmla="*/ 80 w 355"/>
                  <a:gd name="T15" fmla="*/ 19 h 92"/>
                  <a:gd name="T16" fmla="*/ 11 w 355"/>
                  <a:gd name="T17" fmla="*/ 83 h 92"/>
                  <a:gd name="T18" fmla="*/ 120 w 355"/>
                  <a:gd name="T19" fmla="*/ 19 h 92"/>
                  <a:gd name="T20" fmla="*/ 28 w 355"/>
                  <a:gd name="T21" fmla="*/ 90 h 92"/>
                  <a:gd name="T22" fmla="*/ 151 w 355"/>
                  <a:gd name="T23" fmla="*/ 19 h 92"/>
                  <a:gd name="T24" fmla="*/ 37 w 355"/>
                  <a:gd name="T25" fmla="*/ 92 h 92"/>
                  <a:gd name="T26" fmla="*/ 194 w 355"/>
                  <a:gd name="T27" fmla="*/ 0 h 92"/>
                  <a:gd name="T28" fmla="*/ 73 w 355"/>
                  <a:gd name="T29" fmla="*/ 92 h 92"/>
                  <a:gd name="T30" fmla="*/ 201 w 355"/>
                  <a:gd name="T31" fmla="*/ 19 h 92"/>
                  <a:gd name="T32" fmla="*/ 94 w 355"/>
                  <a:gd name="T33" fmla="*/ 92 h 92"/>
                  <a:gd name="T34" fmla="*/ 220 w 355"/>
                  <a:gd name="T35" fmla="*/ 19 h 92"/>
                  <a:gd name="T36" fmla="*/ 108 w 355"/>
                  <a:gd name="T37" fmla="*/ 92 h 92"/>
                  <a:gd name="T38" fmla="*/ 236 w 355"/>
                  <a:gd name="T39" fmla="*/ 19 h 92"/>
                  <a:gd name="T40" fmla="*/ 118 w 355"/>
                  <a:gd name="T41" fmla="*/ 92 h 92"/>
                  <a:gd name="T42" fmla="*/ 243 w 355"/>
                  <a:gd name="T43" fmla="*/ 19 h 92"/>
                  <a:gd name="T44" fmla="*/ 163 w 355"/>
                  <a:gd name="T45" fmla="*/ 92 h 92"/>
                  <a:gd name="T46" fmla="*/ 288 w 355"/>
                  <a:gd name="T47" fmla="*/ 19 h 92"/>
                  <a:gd name="T48" fmla="*/ 201 w 355"/>
                  <a:gd name="T49" fmla="*/ 92 h 92"/>
                  <a:gd name="T50" fmla="*/ 324 w 355"/>
                  <a:gd name="T51" fmla="*/ 19 h 92"/>
                  <a:gd name="T52" fmla="*/ 236 w 355"/>
                  <a:gd name="T53" fmla="*/ 92 h 92"/>
                  <a:gd name="T54" fmla="*/ 345 w 355"/>
                  <a:gd name="T55" fmla="*/ 28 h 92"/>
                  <a:gd name="T56" fmla="*/ 260 w 355"/>
                  <a:gd name="T57" fmla="*/ 92 h 92"/>
                  <a:gd name="T58" fmla="*/ 352 w 355"/>
                  <a:gd name="T59" fmla="*/ 40 h 92"/>
                  <a:gd name="T60" fmla="*/ 272 w 355"/>
                  <a:gd name="T61" fmla="*/ 92 h 92"/>
                  <a:gd name="T62" fmla="*/ 355 w 355"/>
                  <a:gd name="T63" fmla="*/ 45 h 92"/>
                  <a:gd name="T64" fmla="*/ 281 w 355"/>
                  <a:gd name="T65" fmla="*/ 92 h 92"/>
                  <a:gd name="T66" fmla="*/ 355 w 355"/>
                  <a:gd name="T67" fmla="*/ 49 h 92"/>
                  <a:gd name="T68" fmla="*/ 312 w 355"/>
                  <a:gd name="T69" fmla="*/ 92 h 92"/>
                  <a:gd name="T70" fmla="*/ 352 w 355"/>
                  <a:gd name="T71" fmla="*/ 68 h 92"/>
                  <a:gd name="T72" fmla="*/ 336 w 355"/>
                  <a:gd name="T73" fmla="*/ 87 h 92"/>
                  <a:gd name="T74" fmla="*/ 343 w 355"/>
                  <a:gd name="T75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55" h="92">
                    <a:moveTo>
                      <a:pt x="14" y="26"/>
                    </a:moveTo>
                    <a:lnTo>
                      <a:pt x="18" y="23"/>
                    </a:lnTo>
                    <a:lnTo>
                      <a:pt x="0" y="45"/>
                    </a:lnTo>
                    <a:lnTo>
                      <a:pt x="45" y="19"/>
                    </a:lnTo>
                    <a:lnTo>
                      <a:pt x="0" y="45"/>
                    </a:lnTo>
                    <a:lnTo>
                      <a:pt x="45" y="19"/>
                    </a:lnTo>
                    <a:lnTo>
                      <a:pt x="0" y="64"/>
                    </a:lnTo>
                    <a:lnTo>
                      <a:pt x="80" y="19"/>
                    </a:lnTo>
                    <a:lnTo>
                      <a:pt x="11" y="83"/>
                    </a:lnTo>
                    <a:lnTo>
                      <a:pt x="120" y="19"/>
                    </a:lnTo>
                    <a:lnTo>
                      <a:pt x="28" y="90"/>
                    </a:lnTo>
                    <a:lnTo>
                      <a:pt x="151" y="19"/>
                    </a:lnTo>
                    <a:lnTo>
                      <a:pt x="37" y="92"/>
                    </a:lnTo>
                    <a:lnTo>
                      <a:pt x="194" y="0"/>
                    </a:lnTo>
                    <a:lnTo>
                      <a:pt x="73" y="92"/>
                    </a:lnTo>
                    <a:lnTo>
                      <a:pt x="201" y="19"/>
                    </a:lnTo>
                    <a:lnTo>
                      <a:pt x="94" y="92"/>
                    </a:lnTo>
                    <a:lnTo>
                      <a:pt x="220" y="19"/>
                    </a:lnTo>
                    <a:lnTo>
                      <a:pt x="108" y="92"/>
                    </a:lnTo>
                    <a:lnTo>
                      <a:pt x="236" y="19"/>
                    </a:lnTo>
                    <a:lnTo>
                      <a:pt x="118" y="92"/>
                    </a:lnTo>
                    <a:lnTo>
                      <a:pt x="243" y="19"/>
                    </a:lnTo>
                    <a:lnTo>
                      <a:pt x="163" y="92"/>
                    </a:lnTo>
                    <a:lnTo>
                      <a:pt x="288" y="19"/>
                    </a:lnTo>
                    <a:lnTo>
                      <a:pt x="201" y="92"/>
                    </a:lnTo>
                    <a:lnTo>
                      <a:pt x="324" y="19"/>
                    </a:lnTo>
                    <a:lnTo>
                      <a:pt x="236" y="92"/>
                    </a:lnTo>
                    <a:lnTo>
                      <a:pt x="345" y="28"/>
                    </a:lnTo>
                    <a:lnTo>
                      <a:pt x="260" y="92"/>
                    </a:lnTo>
                    <a:lnTo>
                      <a:pt x="352" y="40"/>
                    </a:lnTo>
                    <a:lnTo>
                      <a:pt x="272" y="92"/>
                    </a:lnTo>
                    <a:lnTo>
                      <a:pt x="355" y="45"/>
                    </a:lnTo>
                    <a:lnTo>
                      <a:pt x="281" y="92"/>
                    </a:lnTo>
                    <a:lnTo>
                      <a:pt x="355" y="49"/>
                    </a:lnTo>
                    <a:lnTo>
                      <a:pt x="312" y="92"/>
                    </a:lnTo>
                    <a:lnTo>
                      <a:pt x="352" y="68"/>
                    </a:lnTo>
                    <a:lnTo>
                      <a:pt x="336" y="87"/>
                    </a:lnTo>
                    <a:lnTo>
                      <a:pt x="343" y="83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95" name="Freeform 264"/>
              <p:cNvSpPr>
                <a:spLocks/>
              </p:cNvSpPr>
              <p:nvPr/>
            </p:nvSpPr>
            <p:spPr bwMode="auto">
              <a:xfrm rot="21434235">
                <a:off x="1850125" y="3936804"/>
                <a:ext cx="100285" cy="57085"/>
              </a:xfrm>
              <a:custGeom>
                <a:avLst/>
                <a:gdLst>
                  <a:gd name="T0" fmla="*/ 0 w 130"/>
                  <a:gd name="T1" fmla="*/ 74 h 74"/>
                  <a:gd name="T2" fmla="*/ 130 w 130"/>
                  <a:gd name="T3" fmla="*/ 0 h 74"/>
                  <a:gd name="T4" fmla="*/ 12 w 130"/>
                  <a:gd name="T5" fmla="*/ 71 h 74"/>
                  <a:gd name="T6" fmla="*/ 123 w 130"/>
                  <a:gd name="T7" fmla="*/ 7 h 74"/>
                  <a:gd name="T8" fmla="*/ 57 w 130"/>
                  <a:gd name="T9" fmla="*/ 57 h 74"/>
                  <a:gd name="T10" fmla="*/ 85 w 130"/>
                  <a:gd name="T11" fmla="*/ 4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0" h="74">
                    <a:moveTo>
                      <a:pt x="0" y="74"/>
                    </a:moveTo>
                    <a:lnTo>
                      <a:pt x="130" y="0"/>
                    </a:lnTo>
                    <a:lnTo>
                      <a:pt x="12" y="71"/>
                    </a:lnTo>
                    <a:lnTo>
                      <a:pt x="123" y="7"/>
                    </a:lnTo>
                    <a:lnTo>
                      <a:pt x="57" y="57"/>
                    </a:lnTo>
                    <a:lnTo>
                      <a:pt x="85" y="43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96" name="Freeform 265"/>
              <p:cNvSpPr>
                <a:spLocks/>
              </p:cNvSpPr>
              <p:nvPr/>
            </p:nvSpPr>
            <p:spPr bwMode="auto">
              <a:xfrm rot="21434235">
                <a:off x="1889573" y="3727669"/>
                <a:ext cx="82543" cy="222170"/>
              </a:xfrm>
              <a:custGeom>
                <a:avLst/>
                <a:gdLst>
                  <a:gd name="T0" fmla="*/ 74 w 107"/>
                  <a:gd name="T1" fmla="*/ 0 h 288"/>
                  <a:gd name="T2" fmla="*/ 74 w 107"/>
                  <a:gd name="T3" fmla="*/ 0 h 288"/>
                  <a:gd name="T4" fmla="*/ 74 w 107"/>
                  <a:gd name="T5" fmla="*/ 26 h 288"/>
                  <a:gd name="T6" fmla="*/ 107 w 107"/>
                  <a:gd name="T7" fmla="*/ 7 h 288"/>
                  <a:gd name="T8" fmla="*/ 74 w 107"/>
                  <a:gd name="T9" fmla="*/ 49 h 288"/>
                  <a:gd name="T10" fmla="*/ 107 w 107"/>
                  <a:gd name="T11" fmla="*/ 30 h 288"/>
                  <a:gd name="T12" fmla="*/ 74 w 107"/>
                  <a:gd name="T13" fmla="*/ 59 h 288"/>
                  <a:gd name="T14" fmla="*/ 107 w 107"/>
                  <a:gd name="T15" fmla="*/ 40 h 288"/>
                  <a:gd name="T16" fmla="*/ 74 w 107"/>
                  <a:gd name="T17" fmla="*/ 73 h 288"/>
                  <a:gd name="T18" fmla="*/ 107 w 107"/>
                  <a:gd name="T19" fmla="*/ 52 h 288"/>
                  <a:gd name="T20" fmla="*/ 74 w 107"/>
                  <a:gd name="T21" fmla="*/ 89 h 288"/>
                  <a:gd name="T22" fmla="*/ 107 w 107"/>
                  <a:gd name="T23" fmla="*/ 70 h 288"/>
                  <a:gd name="T24" fmla="*/ 74 w 107"/>
                  <a:gd name="T25" fmla="*/ 115 h 288"/>
                  <a:gd name="T26" fmla="*/ 107 w 107"/>
                  <a:gd name="T27" fmla="*/ 97 h 288"/>
                  <a:gd name="T28" fmla="*/ 74 w 107"/>
                  <a:gd name="T29" fmla="*/ 125 h 288"/>
                  <a:gd name="T30" fmla="*/ 107 w 107"/>
                  <a:gd name="T31" fmla="*/ 104 h 288"/>
                  <a:gd name="T32" fmla="*/ 74 w 107"/>
                  <a:gd name="T33" fmla="*/ 151 h 288"/>
                  <a:gd name="T34" fmla="*/ 107 w 107"/>
                  <a:gd name="T35" fmla="*/ 132 h 288"/>
                  <a:gd name="T36" fmla="*/ 74 w 107"/>
                  <a:gd name="T37" fmla="*/ 160 h 288"/>
                  <a:gd name="T38" fmla="*/ 107 w 107"/>
                  <a:gd name="T39" fmla="*/ 141 h 288"/>
                  <a:gd name="T40" fmla="*/ 71 w 107"/>
                  <a:gd name="T41" fmla="*/ 170 h 288"/>
                  <a:gd name="T42" fmla="*/ 107 w 107"/>
                  <a:gd name="T43" fmla="*/ 149 h 288"/>
                  <a:gd name="T44" fmla="*/ 71 w 107"/>
                  <a:gd name="T45" fmla="*/ 170 h 288"/>
                  <a:gd name="T46" fmla="*/ 107 w 107"/>
                  <a:gd name="T47" fmla="*/ 149 h 288"/>
                  <a:gd name="T48" fmla="*/ 71 w 107"/>
                  <a:gd name="T49" fmla="*/ 170 h 288"/>
                  <a:gd name="T50" fmla="*/ 107 w 107"/>
                  <a:gd name="T51" fmla="*/ 149 h 288"/>
                  <a:gd name="T52" fmla="*/ 71 w 107"/>
                  <a:gd name="T53" fmla="*/ 182 h 288"/>
                  <a:gd name="T54" fmla="*/ 107 w 107"/>
                  <a:gd name="T55" fmla="*/ 160 h 288"/>
                  <a:gd name="T56" fmla="*/ 67 w 107"/>
                  <a:gd name="T57" fmla="*/ 198 h 288"/>
                  <a:gd name="T58" fmla="*/ 107 w 107"/>
                  <a:gd name="T59" fmla="*/ 175 h 288"/>
                  <a:gd name="T60" fmla="*/ 64 w 107"/>
                  <a:gd name="T61" fmla="*/ 208 h 288"/>
                  <a:gd name="T62" fmla="*/ 104 w 107"/>
                  <a:gd name="T63" fmla="*/ 184 h 288"/>
                  <a:gd name="T64" fmla="*/ 59 w 107"/>
                  <a:gd name="T65" fmla="*/ 220 h 288"/>
                  <a:gd name="T66" fmla="*/ 104 w 107"/>
                  <a:gd name="T67" fmla="*/ 194 h 288"/>
                  <a:gd name="T68" fmla="*/ 59 w 107"/>
                  <a:gd name="T69" fmla="*/ 222 h 288"/>
                  <a:gd name="T70" fmla="*/ 102 w 107"/>
                  <a:gd name="T71" fmla="*/ 196 h 288"/>
                  <a:gd name="T72" fmla="*/ 26 w 107"/>
                  <a:gd name="T73" fmla="*/ 267 h 288"/>
                  <a:gd name="T74" fmla="*/ 93 w 107"/>
                  <a:gd name="T75" fmla="*/ 227 h 288"/>
                  <a:gd name="T76" fmla="*/ 0 w 107"/>
                  <a:gd name="T77" fmla="*/ 288 h 288"/>
                  <a:gd name="T78" fmla="*/ 90 w 107"/>
                  <a:gd name="T79" fmla="*/ 23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7" h="288">
                    <a:moveTo>
                      <a:pt x="74" y="0"/>
                    </a:moveTo>
                    <a:lnTo>
                      <a:pt x="74" y="0"/>
                    </a:lnTo>
                    <a:lnTo>
                      <a:pt x="74" y="26"/>
                    </a:lnTo>
                    <a:lnTo>
                      <a:pt x="107" y="7"/>
                    </a:lnTo>
                    <a:lnTo>
                      <a:pt x="74" y="49"/>
                    </a:lnTo>
                    <a:lnTo>
                      <a:pt x="107" y="30"/>
                    </a:lnTo>
                    <a:lnTo>
                      <a:pt x="74" y="59"/>
                    </a:lnTo>
                    <a:lnTo>
                      <a:pt x="107" y="40"/>
                    </a:lnTo>
                    <a:lnTo>
                      <a:pt x="74" y="73"/>
                    </a:lnTo>
                    <a:lnTo>
                      <a:pt x="107" y="52"/>
                    </a:lnTo>
                    <a:lnTo>
                      <a:pt x="74" y="89"/>
                    </a:lnTo>
                    <a:lnTo>
                      <a:pt x="107" y="70"/>
                    </a:lnTo>
                    <a:lnTo>
                      <a:pt x="74" y="115"/>
                    </a:lnTo>
                    <a:lnTo>
                      <a:pt x="107" y="97"/>
                    </a:lnTo>
                    <a:lnTo>
                      <a:pt x="74" y="125"/>
                    </a:lnTo>
                    <a:lnTo>
                      <a:pt x="107" y="104"/>
                    </a:lnTo>
                    <a:lnTo>
                      <a:pt x="74" y="151"/>
                    </a:lnTo>
                    <a:lnTo>
                      <a:pt x="107" y="132"/>
                    </a:lnTo>
                    <a:lnTo>
                      <a:pt x="74" y="160"/>
                    </a:lnTo>
                    <a:lnTo>
                      <a:pt x="107" y="141"/>
                    </a:lnTo>
                    <a:lnTo>
                      <a:pt x="71" y="170"/>
                    </a:lnTo>
                    <a:lnTo>
                      <a:pt x="107" y="149"/>
                    </a:lnTo>
                    <a:lnTo>
                      <a:pt x="71" y="170"/>
                    </a:lnTo>
                    <a:lnTo>
                      <a:pt x="107" y="149"/>
                    </a:lnTo>
                    <a:lnTo>
                      <a:pt x="71" y="170"/>
                    </a:lnTo>
                    <a:lnTo>
                      <a:pt x="107" y="149"/>
                    </a:lnTo>
                    <a:lnTo>
                      <a:pt x="71" y="182"/>
                    </a:lnTo>
                    <a:lnTo>
                      <a:pt x="107" y="160"/>
                    </a:lnTo>
                    <a:lnTo>
                      <a:pt x="67" y="198"/>
                    </a:lnTo>
                    <a:lnTo>
                      <a:pt x="107" y="175"/>
                    </a:lnTo>
                    <a:lnTo>
                      <a:pt x="64" y="208"/>
                    </a:lnTo>
                    <a:lnTo>
                      <a:pt x="104" y="184"/>
                    </a:lnTo>
                    <a:lnTo>
                      <a:pt x="59" y="220"/>
                    </a:lnTo>
                    <a:lnTo>
                      <a:pt x="104" y="194"/>
                    </a:lnTo>
                    <a:lnTo>
                      <a:pt x="59" y="222"/>
                    </a:lnTo>
                    <a:lnTo>
                      <a:pt x="102" y="196"/>
                    </a:lnTo>
                    <a:lnTo>
                      <a:pt x="26" y="267"/>
                    </a:lnTo>
                    <a:lnTo>
                      <a:pt x="93" y="227"/>
                    </a:lnTo>
                    <a:lnTo>
                      <a:pt x="0" y="288"/>
                    </a:lnTo>
                    <a:lnTo>
                      <a:pt x="90" y="236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97" name="Freeform 266"/>
              <p:cNvSpPr>
                <a:spLocks/>
              </p:cNvSpPr>
              <p:nvPr/>
            </p:nvSpPr>
            <p:spPr bwMode="auto">
              <a:xfrm rot="21434235">
                <a:off x="1686335" y="3732961"/>
                <a:ext cx="272313" cy="330170"/>
              </a:xfrm>
              <a:custGeom>
                <a:avLst/>
                <a:gdLst>
                  <a:gd name="T0" fmla="*/ 0 w 353"/>
                  <a:gd name="T1" fmla="*/ 0 h 428"/>
                  <a:gd name="T2" fmla="*/ 33 w 353"/>
                  <a:gd name="T3" fmla="*/ 2 h 428"/>
                  <a:gd name="T4" fmla="*/ 33 w 353"/>
                  <a:gd name="T5" fmla="*/ 23 h 428"/>
                  <a:gd name="T6" fmla="*/ 33 w 353"/>
                  <a:gd name="T7" fmla="*/ 26 h 428"/>
                  <a:gd name="T8" fmla="*/ 33 w 353"/>
                  <a:gd name="T9" fmla="*/ 47 h 428"/>
                  <a:gd name="T10" fmla="*/ 33 w 353"/>
                  <a:gd name="T11" fmla="*/ 52 h 428"/>
                  <a:gd name="T12" fmla="*/ 33 w 353"/>
                  <a:gd name="T13" fmla="*/ 73 h 428"/>
                  <a:gd name="T14" fmla="*/ 33 w 353"/>
                  <a:gd name="T15" fmla="*/ 75 h 428"/>
                  <a:gd name="T16" fmla="*/ 33 w 353"/>
                  <a:gd name="T17" fmla="*/ 97 h 428"/>
                  <a:gd name="T18" fmla="*/ 33 w 353"/>
                  <a:gd name="T19" fmla="*/ 120 h 428"/>
                  <a:gd name="T20" fmla="*/ 33 w 353"/>
                  <a:gd name="T21" fmla="*/ 130 h 428"/>
                  <a:gd name="T22" fmla="*/ 33 w 353"/>
                  <a:gd name="T23" fmla="*/ 130 h 428"/>
                  <a:gd name="T24" fmla="*/ 33 w 353"/>
                  <a:gd name="T25" fmla="*/ 146 h 428"/>
                  <a:gd name="T26" fmla="*/ 35 w 353"/>
                  <a:gd name="T27" fmla="*/ 165 h 428"/>
                  <a:gd name="T28" fmla="*/ 35 w 353"/>
                  <a:gd name="T29" fmla="*/ 179 h 428"/>
                  <a:gd name="T30" fmla="*/ 40 w 353"/>
                  <a:gd name="T31" fmla="*/ 201 h 428"/>
                  <a:gd name="T32" fmla="*/ 49 w 353"/>
                  <a:gd name="T33" fmla="*/ 220 h 428"/>
                  <a:gd name="T34" fmla="*/ 57 w 353"/>
                  <a:gd name="T35" fmla="*/ 234 h 428"/>
                  <a:gd name="T36" fmla="*/ 59 w 353"/>
                  <a:gd name="T37" fmla="*/ 238 h 428"/>
                  <a:gd name="T38" fmla="*/ 68 w 353"/>
                  <a:gd name="T39" fmla="*/ 253 h 428"/>
                  <a:gd name="T40" fmla="*/ 78 w 353"/>
                  <a:gd name="T41" fmla="*/ 264 h 428"/>
                  <a:gd name="T42" fmla="*/ 80 w 353"/>
                  <a:gd name="T43" fmla="*/ 267 h 428"/>
                  <a:gd name="T44" fmla="*/ 87 w 353"/>
                  <a:gd name="T45" fmla="*/ 272 h 428"/>
                  <a:gd name="T46" fmla="*/ 106 w 353"/>
                  <a:gd name="T47" fmla="*/ 286 h 428"/>
                  <a:gd name="T48" fmla="*/ 130 w 353"/>
                  <a:gd name="T49" fmla="*/ 298 h 428"/>
                  <a:gd name="T50" fmla="*/ 149 w 353"/>
                  <a:gd name="T51" fmla="*/ 305 h 428"/>
                  <a:gd name="T52" fmla="*/ 177 w 353"/>
                  <a:gd name="T53" fmla="*/ 309 h 428"/>
                  <a:gd name="T54" fmla="*/ 208 w 353"/>
                  <a:gd name="T55" fmla="*/ 307 h 428"/>
                  <a:gd name="T56" fmla="*/ 353 w 353"/>
                  <a:gd name="T57" fmla="*/ 246 h 428"/>
                  <a:gd name="T58" fmla="*/ 206 w 353"/>
                  <a:gd name="T59" fmla="*/ 357 h 428"/>
                  <a:gd name="T60" fmla="*/ 206 w 353"/>
                  <a:gd name="T61" fmla="*/ 366 h 428"/>
                  <a:gd name="T62" fmla="*/ 206 w 353"/>
                  <a:gd name="T63" fmla="*/ 383 h 428"/>
                  <a:gd name="T64" fmla="*/ 206 w 353"/>
                  <a:gd name="T65" fmla="*/ 406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3" h="428">
                    <a:moveTo>
                      <a:pt x="0" y="0"/>
                    </a:moveTo>
                    <a:lnTo>
                      <a:pt x="0" y="0"/>
                    </a:lnTo>
                    <a:lnTo>
                      <a:pt x="0" y="21"/>
                    </a:lnTo>
                    <a:lnTo>
                      <a:pt x="33" y="2"/>
                    </a:lnTo>
                    <a:lnTo>
                      <a:pt x="0" y="42"/>
                    </a:lnTo>
                    <a:lnTo>
                      <a:pt x="33" y="23"/>
                    </a:lnTo>
                    <a:lnTo>
                      <a:pt x="0" y="47"/>
                    </a:lnTo>
                    <a:lnTo>
                      <a:pt x="33" y="26"/>
                    </a:lnTo>
                    <a:lnTo>
                      <a:pt x="0" y="68"/>
                    </a:lnTo>
                    <a:lnTo>
                      <a:pt x="33" y="47"/>
                    </a:lnTo>
                    <a:lnTo>
                      <a:pt x="0" y="70"/>
                    </a:lnTo>
                    <a:lnTo>
                      <a:pt x="33" y="52"/>
                    </a:lnTo>
                    <a:lnTo>
                      <a:pt x="0" y="92"/>
                    </a:lnTo>
                    <a:lnTo>
                      <a:pt x="33" y="73"/>
                    </a:lnTo>
                    <a:lnTo>
                      <a:pt x="0" y="94"/>
                    </a:lnTo>
                    <a:lnTo>
                      <a:pt x="33" y="75"/>
                    </a:lnTo>
                    <a:lnTo>
                      <a:pt x="0" y="115"/>
                    </a:lnTo>
                    <a:lnTo>
                      <a:pt x="33" y="97"/>
                    </a:lnTo>
                    <a:lnTo>
                      <a:pt x="0" y="139"/>
                    </a:lnTo>
                    <a:lnTo>
                      <a:pt x="33" y="120"/>
                    </a:lnTo>
                    <a:lnTo>
                      <a:pt x="0" y="149"/>
                    </a:lnTo>
                    <a:lnTo>
                      <a:pt x="33" y="130"/>
                    </a:lnTo>
                    <a:lnTo>
                      <a:pt x="0" y="151"/>
                    </a:lnTo>
                    <a:lnTo>
                      <a:pt x="33" y="130"/>
                    </a:lnTo>
                    <a:lnTo>
                      <a:pt x="0" y="167"/>
                    </a:lnTo>
                    <a:lnTo>
                      <a:pt x="33" y="146"/>
                    </a:lnTo>
                    <a:lnTo>
                      <a:pt x="2" y="184"/>
                    </a:lnTo>
                    <a:lnTo>
                      <a:pt x="35" y="165"/>
                    </a:lnTo>
                    <a:lnTo>
                      <a:pt x="4" y="198"/>
                    </a:lnTo>
                    <a:lnTo>
                      <a:pt x="35" y="179"/>
                    </a:lnTo>
                    <a:lnTo>
                      <a:pt x="9" y="220"/>
                    </a:lnTo>
                    <a:lnTo>
                      <a:pt x="40" y="201"/>
                    </a:lnTo>
                    <a:lnTo>
                      <a:pt x="19" y="238"/>
                    </a:lnTo>
                    <a:lnTo>
                      <a:pt x="49" y="220"/>
                    </a:lnTo>
                    <a:lnTo>
                      <a:pt x="26" y="253"/>
                    </a:lnTo>
                    <a:lnTo>
                      <a:pt x="57" y="234"/>
                    </a:lnTo>
                    <a:lnTo>
                      <a:pt x="28" y="257"/>
                    </a:lnTo>
                    <a:lnTo>
                      <a:pt x="59" y="238"/>
                    </a:lnTo>
                    <a:lnTo>
                      <a:pt x="38" y="269"/>
                    </a:lnTo>
                    <a:lnTo>
                      <a:pt x="68" y="253"/>
                    </a:lnTo>
                    <a:lnTo>
                      <a:pt x="49" y="281"/>
                    </a:lnTo>
                    <a:lnTo>
                      <a:pt x="78" y="264"/>
                    </a:lnTo>
                    <a:lnTo>
                      <a:pt x="49" y="283"/>
                    </a:lnTo>
                    <a:lnTo>
                      <a:pt x="80" y="267"/>
                    </a:lnTo>
                    <a:lnTo>
                      <a:pt x="57" y="291"/>
                    </a:lnTo>
                    <a:lnTo>
                      <a:pt x="87" y="272"/>
                    </a:lnTo>
                    <a:lnTo>
                      <a:pt x="73" y="305"/>
                    </a:lnTo>
                    <a:lnTo>
                      <a:pt x="106" y="286"/>
                    </a:lnTo>
                    <a:lnTo>
                      <a:pt x="94" y="319"/>
                    </a:lnTo>
                    <a:lnTo>
                      <a:pt x="130" y="298"/>
                    </a:lnTo>
                    <a:lnTo>
                      <a:pt x="109" y="326"/>
                    </a:lnTo>
                    <a:lnTo>
                      <a:pt x="149" y="305"/>
                    </a:lnTo>
                    <a:lnTo>
                      <a:pt x="132" y="335"/>
                    </a:lnTo>
                    <a:lnTo>
                      <a:pt x="177" y="309"/>
                    </a:lnTo>
                    <a:lnTo>
                      <a:pt x="151" y="340"/>
                    </a:lnTo>
                    <a:lnTo>
                      <a:pt x="208" y="307"/>
                    </a:lnTo>
                    <a:lnTo>
                      <a:pt x="173" y="350"/>
                    </a:lnTo>
                    <a:lnTo>
                      <a:pt x="353" y="246"/>
                    </a:lnTo>
                    <a:lnTo>
                      <a:pt x="173" y="376"/>
                    </a:lnTo>
                    <a:lnTo>
                      <a:pt x="206" y="357"/>
                    </a:lnTo>
                    <a:lnTo>
                      <a:pt x="173" y="385"/>
                    </a:lnTo>
                    <a:lnTo>
                      <a:pt x="206" y="366"/>
                    </a:lnTo>
                    <a:lnTo>
                      <a:pt x="173" y="404"/>
                    </a:lnTo>
                    <a:lnTo>
                      <a:pt x="206" y="383"/>
                    </a:lnTo>
                    <a:lnTo>
                      <a:pt x="173" y="428"/>
                    </a:lnTo>
                    <a:lnTo>
                      <a:pt x="206" y="406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98" name="Freeform 267"/>
              <p:cNvSpPr>
                <a:spLocks/>
              </p:cNvSpPr>
              <p:nvPr/>
            </p:nvSpPr>
            <p:spPr bwMode="auto">
              <a:xfrm rot="21434235">
                <a:off x="1825623" y="3638641"/>
                <a:ext cx="22372" cy="23914"/>
              </a:xfrm>
              <a:custGeom>
                <a:avLst/>
                <a:gdLst>
                  <a:gd name="T0" fmla="*/ 5 w 29"/>
                  <a:gd name="T1" fmla="*/ 2 h 31"/>
                  <a:gd name="T2" fmla="*/ 7 w 29"/>
                  <a:gd name="T3" fmla="*/ 0 h 31"/>
                  <a:gd name="T4" fmla="*/ 0 w 29"/>
                  <a:gd name="T5" fmla="*/ 19 h 31"/>
                  <a:gd name="T6" fmla="*/ 26 w 29"/>
                  <a:gd name="T7" fmla="*/ 5 h 31"/>
                  <a:gd name="T8" fmla="*/ 14 w 29"/>
                  <a:gd name="T9" fmla="*/ 31 h 31"/>
                  <a:gd name="T10" fmla="*/ 29 w 29"/>
                  <a:gd name="T11" fmla="*/ 24 h 31"/>
                  <a:gd name="T12" fmla="*/ 22 w 29"/>
                  <a:gd name="T13" fmla="*/ 28 h 31"/>
                  <a:gd name="T14" fmla="*/ 24 w 29"/>
                  <a:gd name="T15" fmla="*/ 2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31">
                    <a:moveTo>
                      <a:pt x="5" y="2"/>
                    </a:moveTo>
                    <a:lnTo>
                      <a:pt x="7" y="0"/>
                    </a:lnTo>
                    <a:lnTo>
                      <a:pt x="0" y="19"/>
                    </a:lnTo>
                    <a:lnTo>
                      <a:pt x="26" y="5"/>
                    </a:lnTo>
                    <a:lnTo>
                      <a:pt x="14" y="31"/>
                    </a:lnTo>
                    <a:lnTo>
                      <a:pt x="29" y="24"/>
                    </a:lnTo>
                    <a:lnTo>
                      <a:pt x="22" y="28"/>
                    </a:lnTo>
                    <a:lnTo>
                      <a:pt x="24" y="28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99" name="Freeform 268"/>
              <p:cNvSpPr>
                <a:spLocks/>
              </p:cNvSpPr>
              <p:nvPr/>
            </p:nvSpPr>
            <p:spPr bwMode="auto">
              <a:xfrm rot="21434235">
                <a:off x="1766953" y="3672327"/>
                <a:ext cx="23914" cy="21600"/>
              </a:xfrm>
              <a:custGeom>
                <a:avLst/>
                <a:gdLst>
                  <a:gd name="T0" fmla="*/ 7 w 31"/>
                  <a:gd name="T1" fmla="*/ 2 h 28"/>
                  <a:gd name="T2" fmla="*/ 10 w 31"/>
                  <a:gd name="T3" fmla="*/ 0 h 28"/>
                  <a:gd name="T4" fmla="*/ 0 w 31"/>
                  <a:gd name="T5" fmla="*/ 14 h 28"/>
                  <a:gd name="T6" fmla="*/ 24 w 31"/>
                  <a:gd name="T7" fmla="*/ 0 h 28"/>
                  <a:gd name="T8" fmla="*/ 7 w 31"/>
                  <a:gd name="T9" fmla="*/ 28 h 28"/>
                  <a:gd name="T10" fmla="*/ 31 w 31"/>
                  <a:gd name="T11" fmla="*/ 14 h 28"/>
                  <a:gd name="T12" fmla="*/ 24 w 31"/>
                  <a:gd name="T13" fmla="*/ 28 h 28"/>
                  <a:gd name="T14" fmla="*/ 24 w 31"/>
                  <a:gd name="T1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8">
                    <a:moveTo>
                      <a:pt x="7" y="2"/>
                    </a:moveTo>
                    <a:lnTo>
                      <a:pt x="10" y="0"/>
                    </a:lnTo>
                    <a:lnTo>
                      <a:pt x="0" y="14"/>
                    </a:lnTo>
                    <a:lnTo>
                      <a:pt x="24" y="0"/>
                    </a:lnTo>
                    <a:lnTo>
                      <a:pt x="7" y="28"/>
                    </a:lnTo>
                    <a:lnTo>
                      <a:pt x="31" y="14"/>
                    </a:lnTo>
                    <a:lnTo>
                      <a:pt x="24" y="28"/>
                    </a:lnTo>
                    <a:lnTo>
                      <a:pt x="24" y="28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00" name="Freeform 269"/>
              <p:cNvSpPr>
                <a:spLocks/>
              </p:cNvSpPr>
              <p:nvPr/>
            </p:nvSpPr>
            <p:spPr bwMode="auto">
              <a:xfrm rot="21434235">
                <a:off x="1787097" y="3640500"/>
                <a:ext cx="22372" cy="23914"/>
              </a:xfrm>
              <a:custGeom>
                <a:avLst/>
                <a:gdLst>
                  <a:gd name="T0" fmla="*/ 5 w 29"/>
                  <a:gd name="T1" fmla="*/ 2 h 31"/>
                  <a:gd name="T2" fmla="*/ 8 w 29"/>
                  <a:gd name="T3" fmla="*/ 0 h 31"/>
                  <a:gd name="T4" fmla="*/ 0 w 29"/>
                  <a:gd name="T5" fmla="*/ 7 h 31"/>
                  <a:gd name="T6" fmla="*/ 15 w 29"/>
                  <a:gd name="T7" fmla="*/ 0 h 31"/>
                  <a:gd name="T8" fmla="*/ 0 w 29"/>
                  <a:gd name="T9" fmla="*/ 24 h 31"/>
                  <a:gd name="T10" fmla="*/ 29 w 29"/>
                  <a:gd name="T11" fmla="*/ 7 h 31"/>
                  <a:gd name="T12" fmla="*/ 15 w 29"/>
                  <a:gd name="T13" fmla="*/ 31 h 31"/>
                  <a:gd name="T14" fmla="*/ 29 w 29"/>
                  <a:gd name="T15" fmla="*/ 21 h 31"/>
                  <a:gd name="T16" fmla="*/ 22 w 29"/>
                  <a:gd name="T17" fmla="*/ 28 h 31"/>
                  <a:gd name="T18" fmla="*/ 24 w 29"/>
                  <a:gd name="T19" fmla="*/ 2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31">
                    <a:moveTo>
                      <a:pt x="5" y="2"/>
                    </a:moveTo>
                    <a:lnTo>
                      <a:pt x="8" y="0"/>
                    </a:lnTo>
                    <a:lnTo>
                      <a:pt x="0" y="7"/>
                    </a:lnTo>
                    <a:lnTo>
                      <a:pt x="15" y="0"/>
                    </a:lnTo>
                    <a:lnTo>
                      <a:pt x="0" y="24"/>
                    </a:lnTo>
                    <a:lnTo>
                      <a:pt x="29" y="7"/>
                    </a:lnTo>
                    <a:lnTo>
                      <a:pt x="15" y="31"/>
                    </a:lnTo>
                    <a:lnTo>
                      <a:pt x="29" y="21"/>
                    </a:lnTo>
                    <a:lnTo>
                      <a:pt x="22" y="28"/>
                    </a:lnTo>
                    <a:lnTo>
                      <a:pt x="24" y="28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01" name="Freeform 270"/>
              <p:cNvSpPr>
                <a:spLocks/>
              </p:cNvSpPr>
              <p:nvPr/>
            </p:nvSpPr>
            <p:spPr bwMode="auto">
              <a:xfrm rot="21434235">
                <a:off x="1790153" y="3601398"/>
                <a:ext cx="137313" cy="226028"/>
              </a:xfrm>
              <a:custGeom>
                <a:avLst/>
                <a:gdLst>
                  <a:gd name="T0" fmla="*/ 0 w 178"/>
                  <a:gd name="T1" fmla="*/ 35 h 293"/>
                  <a:gd name="T2" fmla="*/ 62 w 178"/>
                  <a:gd name="T3" fmla="*/ 0 h 293"/>
                  <a:gd name="T4" fmla="*/ 55 w 178"/>
                  <a:gd name="T5" fmla="*/ 28 h 293"/>
                  <a:gd name="T6" fmla="*/ 90 w 178"/>
                  <a:gd name="T7" fmla="*/ 7 h 293"/>
                  <a:gd name="T8" fmla="*/ 72 w 178"/>
                  <a:gd name="T9" fmla="*/ 33 h 293"/>
                  <a:gd name="T10" fmla="*/ 105 w 178"/>
                  <a:gd name="T11" fmla="*/ 14 h 293"/>
                  <a:gd name="T12" fmla="*/ 83 w 178"/>
                  <a:gd name="T13" fmla="*/ 35 h 293"/>
                  <a:gd name="T14" fmla="*/ 112 w 178"/>
                  <a:gd name="T15" fmla="*/ 18 h 293"/>
                  <a:gd name="T16" fmla="*/ 83 w 178"/>
                  <a:gd name="T17" fmla="*/ 35 h 293"/>
                  <a:gd name="T18" fmla="*/ 114 w 178"/>
                  <a:gd name="T19" fmla="*/ 18 h 293"/>
                  <a:gd name="T20" fmla="*/ 86 w 178"/>
                  <a:gd name="T21" fmla="*/ 37 h 293"/>
                  <a:gd name="T22" fmla="*/ 114 w 178"/>
                  <a:gd name="T23" fmla="*/ 18 h 293"/>
                  <a:gd name="T24" fmla="*/ 88 w 178"/>
                  <a:gd name="T25" fmla="*/ 37 h 293"/>
                  <a:gd name="T26" fmla="*/ 119 w 178"/>
                  <a:gd name="T27" fmla="*/ 21 h 293"/>
                  <a:gd name="T28" fmla="*/ 93 w 178"/>
                  <a:gd name="T29" fmla="*/ 40 h 293"/>
                  <a:gd name="T30" fmla="*/ 121 w 178"/>
                  <a:gd name="T31" fmla="*/ 23 h 293"/>
                  <a:gd name="T32" fmla="*/ 112 w 178"/>
                  <a:gd name="T33" fmla="*/ 54 h 293"/>
                  <a:gd name="T34" fmla="*/ 140 w 178"/>
                  <a:gd name="T35" fmla="*/ 40 h 293"/>
                  <a:gd name="T36" fmla="*/ 126 w 178"/>
                  <a:gd name="T37" fmla="*/ 71 h 293"/>
                  <a:gd name="T38" fmla="*/ 152 w 178"/>
                  <a:gd name="T39" fmla="*/ 56 h 293"/>
                  <a:gd name="T40" fmla="*/ 133 w 178"/>
                  <a:gd name="T41" fmla="*/ 80 h 293"/>
                  <a:gd name="T42" fmla="*/ 159 w 178"/>
                  <a:gd name="T43" fmla="*/ 66 h 293"/>
                  <a:gd name="T44" fmla="*/ 135 w 178"/>
                  <a:gd name="T45" fmla="*/ 87 h 293"/>
                  <a:gd name="T46" fmla="*/ 162 w 178"/>
                  <a:gd name="T47" fmla="*/ 71 h 293"/>
                  <a:gd name="T48" fmla="*/ 135 w 178"/>
                  <a:gd name="T49" fmla="*/ 87 h 293"/>
                  <a:gd name="T50" fmla="*/ 162 w 178"/>
                  <a:gd name="T51" fmla="*/ 71 h 293"/>
                  <a:gd name="T52" fmla="*/ 145 w 178"/>
                  <a:gd name="T53" fmla="*/ 108 h 293"/>
                  <a:gd name="T54" fmla="*/ 171 w 178"/>
                  <a:gd name="T55" fmla="*/ 92 h 293"/>
                  <a:gd name="T56" fmla="*/ 147 w 178"/>
                  <a:gd name="T57" fmla="*/ 123 h 293"/>
                  <a:gd name="T58" fmla="*/ 176 w 178"/>
                  <a:gd name="T59" fmla="*/ 106 h 293"/>
                  <a:gd name="T60" fmla="*/ 147 w 178"/>
                  <a:gd name="T61" fmla="*/ 125 h 293"/>
                  <a:gd name="T62" fmla="*/ 176 w 178"/>
                  <a:gd name="T63" fmla="*/ 108 h 293"/>
                  <a:gd name="T64" fmla="*/ 147 w 178"/>
                  <a:gd name="T65" fmla="*/ 127 h 293"/>
                  <a:gd name="T66" fmla="*/ 176 w 178"/>
                  <a:gd name="T67" fmla="*/ 111 h 293"/>
                  <a:gd name="T68" fmla="*/ 147 w 178"/>
                  <a:gd name="T69" fmla="*/ 137 h 293"/>
                  <a:gd name="T70" fmla="*/ 176 w 178"/>
                  <a:gd name="T71" fmla="*/ 120 h 293"/>
                  <a:gd name="T72" fmla="*/ 147 w 178"/>
                  <a:gd name="T73" fmla="*/ 142 h 293"/>
                  <a:gd name="T74" fmla="*/ 176 w 178"/>
                  <a:gd name="T75" fmla="*/ 125 h 293"/>
                  <a:gd name="T76" fmla="*/ 147 w 178"/>
                  <a:gd name="T77" fmla="*/ 158 h 293"/>
                  <a:gd name="T78" fmla="*/ 178 w 178"/>
                  <a:gd name="T79" fmla="*/ 142 h 293"/>
                  <a:gd name="T80" fmla="*/ 147 w 178"/>
                  <a:gd name="T81" fmla="*/ 177 h 293"/>
                  <a:gd name="T82" fmla="*/ 178 w 178"/>
                  <a:gd name="T83" fmla="*/ 160 h 293"/>
                  <a:gd name="T84" fmla="*/ 147 w 178"/>
                  <a:gd name="T85" fmla="*/ 191 h 293"/>
                  <a:gd name="T86" fmla="*/ 178 w 178"/>
                  <a:gd name="T87" fmla="*/ 175 h 293"/>
                  <a:gd name="T88" fmla="*/ 147 w 178"/>
                  <a:gd name="T89" fmla="*/ 212 h 293"/>
                  <a:gd name="T90" fmla="*/ 178 w 178"/>
                  <a:gd name="T91" fmla="*/ 194 h 293"/>
                  <a:gd name="T92" fmla="*/ 147 w 178"/>
                  <a:gd name="T93" fmla="*/ 212 h 293"/>
                  <a:gd name="T94" fmla="*/ 178 w 178"/>
                  <a:gd name="T95" fmla="*/ 196 h 293"/>
                  <a:gd name="T96" fmla="*/ 147 w 178"/>
                  <a:gd name="T97" fmla="*/ 238 h 293"/>
                  <a:gd name="T98" fmla="*/ 178 w 178"/>
                  <a:gd name="T99" fmla="*/ 220 h 293"/>
                  <a:gd name="T100" fmla="*/ 147 w 178"/>
                  <a:gd name="T101" fmla="*/ 260 h 293"/>
                  <a:gd name="T102" fmla="*/ 178 w 178"/>
                  <a:gd name="T103" fmla="*/ 241 h 293"/>
                  <a:gd name="T104" fmla="*/ 147 w 178"/>
                  <a:gd name="T105" fmla="*/ 281 h 293"/>
                  <a:gd name="T106" fmla="*/ 178 w 178"/>
                  <a:gd name="T107" fmla="*/ 262 h 293"/>
                  <a:gd name="T108" fmla="*/ 147 w 178"/>
                  <a:gd name="T109" fmla="*/ 283 h 293"/>
                  <a:gd name="T110" fmla="*/ 178 w 178"/>
                  <a:gd name="T111" fmla="*/ 265 h 293"/>
                  <a:gd name="T112" fmla="*/ 147 w 178"/>
                  <a:gd name="T113" fmla="*/ 283 h 293"/>
                  <a:gd name="T114" fmla="*/ 178 w 178"/>
                  <a:gd name="T115" fmla="*/ 267 h 293"/>
                  <a:gd name="T116" fmla="*/ 147 w 178"/>
                  <a:gd name="T117" fmla="*/ 288 h 293"/>
                  <a:gd name="T118" fmla="*/ 178 w 178"/>
                  <a:gd name="T119" fmla="*/ 272 h 293"/>
                  <a:gd name="T120" fmla="*/ 147 w 178"/>
                  <a:gd name="T121" fmla="*/ 293 h 293"/>
                  <a:gd name="T122" fmla="*/ 178 w 178"/>
                  <a:gd name="T123" fmla="*/ 274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78" h="293">
                    <a:moveTo>
                      <a:pt x="0" y="35"/>
                    </a:moveTo>
                    <a:lnTo>
                      <a:pt x="62" y="0"/>
                    </a:lnTo>
                    <a:lnTo>
                      <a:pt x="55" y="28"/>
                    </a:lnTo>
                    <a:lnTo>
                      <a:pt x="90" y="7"/>
                    </a:lnTo>
                    <a:lnTo>
                      <a:pt x="72" y="33"/>
                    </a:lnTo>
                    <a:lnTo>
                      <a:pt x="105" y="14"/>
                    </a:lnTo>
                    <a:lnTo>
                      <a:pt x="83" y="35"/>
                    </a:lnTo>
                    <a:lnTo>
                      <a:pt x="112" y="18"/>
                    </a:lnTo>
                    <a:lnTo>
                      <a:pt x="83" y="35"/>
                    </a:lnTo>
                    <a:lnTo>
                      <a:pt x="114" y="18"/>
                    </a:lnTo>
                    <a:lnTo>
                      <a:pt x="86" y="37"/>
                    </a:lnTo>
                    <a:lnTo>
                      <a:pt x="114" y="18"/>
                    </a:lnTo>
                    <a:lnTo>
                      <a:pt x="88" y="37"/>
                    </a:lnTo>
                    <a:lnTo>
                      <a:pt x="119" y="21"/>
                    </a:lnTo>
                    <a:lnTo>
                      <a:pt x="93" y="40"/>
                    </a:lnTo>
                    <a:lnTo>
                      <a:pt x="121" y="23"/>
                    </a:lnTo>
                    <a:lnTo>
                      <a:pt x="112" y="54"/>
                    </a:lnTo>
                    <a:lnTo>
                      <a:pt x="140" y="40"/>
                    </a:lnTo>
                    <a:lnTo>
                      <a:pt x="126" y="71"/>
                    </a:lnTo>
                    <a:lnTo>
                      <a:pt x="152" y="56"/>
                    </a:lnTo>
                    <a:lnTo>
                      <a:pt x="133" y="80"/>
                    </a:lnTo>
                    <a:lnTo>
                      <a:pt x="159" y="66"/>
                    </a:lnTo>
                    <a:lnTo>
                      <a:pt x="135" y="87"/>
                    </a:lnTo>
                    <a:lnTo>
                      <a:pt x="162" y="71"/>
                    </a:lnTo>
                    <a:lnTo>
                      <a:pt x="135" y="87"/>
                    </a:lnTo>
                    <a:lnTo>
                      <a:pt x="162" y="71"/>
                    </a:lnTo>
                    <a:lnTo>
                      <a:pt x="145" y="108"/>
                    </a:lnTo>
                    <a:lnTo>
                      <a:pt x="171" y="92"/>
                    </a:lnTo>
                    <a:lnTo>
                      <a:pt x="147" y="123"/>
                    </a:lnTo>
                    <a:lnTo>
                      <a:pt x="176" y="106"/>
                    </a:lnTo>
                    <a:lnTo>
                      <a:pt x="147" y="125"/>
                    </a:lnTo>
                    <a:lnTo>
                      <a:pt x="176" y="108"/>
                    </a:lnTo>
                    <a:lnTo>
                      <a:pt x="147" y="127"/>
                    </a:lnTo>
                    <a:lnTo>
                      <a:pt x="176" y="111"/>
                    </a:lnTo>
                    <a:lnTo>
                      <a:pt x="147" y="137"/>
                    </a:lnTo>
                    <a:lnTo>
                      <a:pt x="176" y="120"/>
                    </a:lnTo>
                    <a:lnTo>
                      <a:pt x="147" y="142"/>
                    </a:lnTo>
                    <a:lnTo>
                      <a:pt x="176" y="125"/>
                    </a:lnTo>
                    <a:lnTo>
                      <a:pt x="147" y="158"/>
                    </a:lnTo>
                    <a:lnTo>
                      <a:pt x="178" y="142"/>
                    </a:lnTo>
                    <a:lnTo>
                      <a:pt x="147" y="177"/>
                    </a:lnTo>
                    <a:lnTo>
                      <a:pt x="178" y="160"/>
                    </a:lnTo>
                    <a:lnTo>
                      <a:pt x="147" y="191"/>
                    </a:lnTo>
                    <a:lnTo>
                      <a:pt x="178" y="175"/>
                    </a:lnTo>
                    <a:lnTo>
                      <a:pt x="147" y="212"/>
                    </a:lnTo>
                    <a:lnTo>
                      <a:pt x="178" y="194"/>
                    </a:lnTo>
                    <a:lnTo>
                      <a:pt x="147" y="212"/>
                    </a:lnTo>
                    <a:lnTo>
                      <a:pt x="178" y="196"/>
                    </a:lnTo>
                    <a:lnTo>
                      <a:pt x="147" y="238"/>
                    </a:lnTo>
                    <a:lnTo>
                      <a:pt x="178" y="220"/>
                    </a:lnTo>
                    <a:lnTo>
                      <a:pt x="147" y="260"/>
                    </a:lnTo>
                    <a:lnTo>
                      <a:pt x="178" y="241"/>
                    </a:lnTo>
                    <a:lnTo>
                      <a:pt x="147" y="281"/>
                    </a:lnTo>
                    <a:lnTo>
                      <a:pt x="178" y="262"/>
                    </a:lnTo>
                    <a:lnTo>
                      <a:pt x="147" y="283"/>
                    </a:lnTo>
                    <a:lnTo>
                      <a:pt x="178" y="265"/>
                    </a:lnTo>
                    <a:lnTo>
                      <a:pt x="147" y="283"/>
                    </a:lnTo>
                    <a:lnTo>
                      <a:pt x="178" y="267"/>
                    </a:lnTo>
                    <a:lnTo>
                      <a:pt x="147" y="288"/>
                    </a:lnTo>
                    <a:lnTo>
                      <a:pt x="178" y="272"/>
                    </a:lnTo>
                    <a:lnTo>
                      <a:pt x="147" y="293"/>
                    </a:lnTo>
                    <a:lnTo>
                      <a:pt x="178" y="274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02" name="Freeform 271"/>
              <p:cNvSpPr>
                <a:spLocks/>
              </p:cNvSpPr>
              <p:nvPr/>
            </p:nvSpPr>
            <p:spPr bwMode="auto">
              <a:xfrm rot="21434235">
                <a:off x="1718436" y="3600813"/>
                <a:ext cx="212142" cy="357941"/>
              </a:xfrm>
              <a:custGeom>
                <a:avLst/>
                <a:gdLst>
                  <a:gd name="T0" fmla="*/ 71 w 275"/>
                  <a:gd name="T1" fmla="*/ 19 h 464"/>
                  <a:gd name="T2" fmla="*/ 133 w 275"/>
                  <a:gd name="T3" fmla="*/ 0 h 464"/>
                  <a:gd name="T4" fmla="*/ 152 w 275"/>
                  <a:gd name="T5" fmla="*/ 0 h 464"/>
                  <a:gd name="T6" fmla="*/ 76 w 275"/>
                  <a:gd name="T7" fmla="*/ 50 h 464"/>
                  <a:gd name="T8" fmla="*/ 55 w 275"/>
                  <a:gd name="T9" fmla="*/ 71 h 464"/>
                  <a:gd name="T10" fmla="*/ 41 w 275"/>
                  <a:gd name="T11" fmla="*/ 95 h 464"/>
                  <a:gd name="T12" fmla="*/ 34 w 275"/>
                  <a:gd name="T13" fmla="*/ 126 h 464"/>
                  <a:gd name="T14" fmla="*/ 31 w 275"/>
                  <a:gd name="T15" fmla="*/ 152 h 464"/>
                  <a:gd name="T16" fmla="*/ 31 w 275"/>
                  <a:gd name="T17" fmla="*/ 171 h 464"/>
                  <a:gd name="T18" fmla="*/ 31 w 275"/>
                  <a:gd name="T19" fmla="*/ 182 h 464"/>
                  <a:gd name="T20" fmla="*/ 31 w 275"/>
                  <a:gd name="T21" fmla="*/ 199 h 464"/>
                  <a:gd name="T22" fmla="*/ 31 w 275"/>
                  <a:gd name="T23" fmla="*/ 206 h 464"/>
                  <a:gd name="T24" fmla="*/ 31 w 275"/>
                  <a:gd name="T25" fmla="*/ 223 h 464"/>
                  <a:gd name="T26" fmla="*/ 31 w 275"/>
                  <a:gd name="T27" fmla="*/ 230 h 464"/>
                  <a:gd name="T28" fmla="*/ 31 w 275"/>
                  <a:gd name="T29" fmla="*/ 246 h 464"/>
                  <a:gd name="T30" fmla="*/ 31 w 275"/>
                  <a:gd name="T31" fmla="*/ 263 h 464"/>
                  <a:gd name="T32" fmla="*/ 31 w 275"/>
                  <a:gd name="T33" fmla="*/ 282 h 464"/>
                  <a:gd name="T34" fmla="*/ 55 w 275"/>
                  <a:gd name="T35" fmla="*/ 296 h 464"/>
                  <a:gd name="T36" fmla="*/ 74 w 275"/>
                  <a:gd name="T37" fmla="*/ 296 h 464"/>
                  <a:gd name="T38" fmla="*/ 107 w 275"/>
                  <a:gd name="T39" fmla="*/ 296 h 464"/>
                  <a:gd name="T40" fmla="*/ 150 w 275"/>
                  <a:gd name="T41" fmla="*/ 296 h 464"/>
                  <a:gd name="T42" fmla="*/ 154 w 275"/>
                  <a:gd name="T43" fmla="*/ 296 h 464"/>
                  <a:gd name="T44" fmla="*/ 195 w 275"/>
                  <a:gd name="T45" fmla="*/ 296 h 464"/>
                  <a:gd name="T46" fmla="*/ 211 w 275"/>
                  <a:gd name="T47" fmla="*/ 296 h 464"/>
                  <a:gd name="T48" fmla="*/ 228 w 275"/>
                  <a:gd name="T49" fmla="*/ 296 h 464"/>
                  <a:gd name="T50" fmla="*/ 232 w 275"/>
                  <a:gd name="T51" fmla="*/ 296 h 464"/>
                  <a:gd name="T52" fmla="*/ 275 w 275"/>
                  <a:gd name="T53" fmla="*/ 286 h 464"/>
                  <a:gd name="T54" fmla="*/ 275 w 275"/>
                  <a:gd name="T55" fmla="*/ 305 h 464"/>
                  <a:gd name="T56" fmla="*/ 275 w 275"/>
                  <a:gd name="T57" fmla="*/ 312 h 464"/>
                  <a:gd name="T58" fmla="*/ 275 w 275"/>
                  <a:gd name="T59" fmla="*/ 329 h 464"/>
                  <a:gd name="T60" fmla="*/ 273 w 275"/>
                  <a:gd name="T61" fmla="*/ 348 h 464"/>
                  <a:gd name="T62" fmla="*/ 270 w 275"/>
                  <a:gd name="T63" fmla="*/ 357 h 464"/>
                  <a:gd name="T64" fmla="*/ 270 w 275"/>
                  <a:gd name="T65" fmla="*/ 357 h 464"/>
                  <a:gd name="T66" fmla="*/ 268 w 275"/>
                  <a:gd name="T67" fmla="*/ 365 h 464"/>
                  <a:gd name="T68" fmla="*/ 261 w 275"/>
                  <a:gd name="T69" fmla="*/ 388 h 464"/>
                  <a:gd name="T70" fmla="*/ 240 w 275"/>
                  <a:gd name="T71" fmla="*/ 419 h 464"/>
                  <a:gd name="T72" fmla="*/ 240 w 275"/>
                  <a:gd name="T73" fmla="*/ 419 h 464"/>
                  <a:gd name="T74" fmla="*/ 223 w 275"/>
                  <a:gd name="T75" fmla="*/ 433 h 464"/>
                  <a:gd name="T76" fmla="*/ 216 w 275"/>
                  <a:gd name="T77" fmla="*/ 440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5" h="464">
                    <a:moveTo>
                      <a:pt x="60" y="24"/>
                    </a:moveTo>
                    <a:lnTo>
                      <a:pt x="71" y="19"/>
                    </a:lnTo>
                    <a:lnTo>
                      <a:pt x="22" y="64"/>
                    </a:lnTo>
                    <a:lnTo>
                      <a:pt x="133" y="0"/>
                    </a:lnTo>
                    <a:lnTo>
                      <a:pt x="12" y="83"/>
                    </a:lnTo>
                    <a:lnTo>
                      <a:pt x="152" y="0"/>
                    </a:lnTo>
                    <a:lnTo>
                      <a:pt x="10" y="88"/>
                    </a:lnTo>
                    <a:lnTo>
                      <a:pt x="76" y="50"/>
                    </a:lnTo>
                    <a:lnTo>
                      <a:pt x="8" y="97"/>
                    </a:lnTo>
                    <a:lnTo>
                      <a:pt x="55" y="71"/>
                    </a:lnTo>
                    <a:lnTo>
                      <a:pt x="3" y="116"/>
                    </a:lnTo>
                    <a:lnTo>
                      <a:pt x="41" y="95"/>
                    </a:lnTo>
                    <a:lnTo>
                      <a:pt x="0" y="145"/>
                    </a:lnTo>
                    <a:lnTo>
                      <a:pt x="34" y="126"/>
                    </a:lnTo>
                    <a:lnTo>
                      <a:pt x="0" y="168"/>
                    </a:lnTo>
                    <a:lnTo>
                      <a:pt x="31" y="152"/>
                    </a:lnTo>
                    <a:lnTo>
                      <a:pt x="0" y="189"/>
                    </a:lnTo>
                    <a:lnTo>
                      <a:pt x="31" y="171"/>
                    </a:lnTo>
                    <a:lnTo>
                      <a:pt x="0" y="199"/>
                    </a:lnTo>
                    <a:lnTo>
                      <a:pt x="31" y="182"/>
                    </a:lnTo>
                    <a:lnTo>
                      <a:pt x="0" y="215"/>
                    </a:lnTo>
                    <a:lnTo>
                      <a:pt x="31" y="199"/>
                    </a:lnTo>
                    <a:lnTo>
                      <a:pt x="0" y="223"/>
                    </a:lnTo>
                    <a:lnTo>
                      <a:pt x="31" y="206"/>
                    </a:lnTo>
                    <a:lnTo>
                      <a:pt x="0" y="239"/>
                    </a:lnTo>
                    <a:lnTo>
                      <a:pt x="31" y="223"/>
                    </a:lnTo>
                    <a:lnTo>
                      <a:pt x="0" y="249"/>
                    </a:lnTo>
                    <a:lnTo>
                      <a:pt x="31" y="230"/>
                    </a:lnTo>
                    <a:lnTo>
                      <a:pt x="0" y="265"/>
                    </a:lnTo>
                    <a:lnTo>
                      <a:pt x="31" y="246"/>
                    </a:lnTo>
                    <a:lnTo>
                      <a:pt x="0" y="279"/>
                    </a:lnTo>
                    <a:lnTo>
                      <a:pt x="31" y="263"/>
                    </a:lnTo>
                    <a:lnTo>
                      <a:pt x="0" y="301"/>
                    </a:lnTo>
                    <a:lnTo>
                      <a:pt x="31" y="282"/>
                    </a:lnTo>
                    <a:lnTo>
                      <a:pt x="0" y="327"/>
                    </a:lnTo>
                    <a:lnTo>
                      <a:pt x="55" y="296"/>
                    </a:lnTo>
                    <a:lnTo>
                      <a:pt x="3" y="336"/>
                    </a:lnTo>
                    <a:lnTo>
                      <a:pt x="74" y="296"/>
                    </a:lnTo>
                    <a:lnTo>
                      <a:pt x="5" y="355"/>
                    </a:lnTo>
                    <a:lnTo>
                      <a:pt x="107" y="296"/>
                    </a:lnTo>
                    <a:lnTo>
                      <a:pt x="10" y="376"/>
                    </a:lnTo>
                    <a:lnTo>
                      <a:pt x="150" y="296"/>
                    </a:lnTo>
                    <a:lnTo>
                      <a:pt x="12" y="379"/>
                    </a:lnTo>
                    <a:lnTo>
                      <a:pt x="154" y="296"/>
                    </a:lnTo>
                    <a:lnTo>
                      <a:pt x="19" y="395"/>
                    </a:lnTo>
                    <a:lnTo>
                      <a:pt x="195" y="296"/>
                    </a:lnTo>
                    <a:lnTo>
                      <a:pt x="24" y="402"/>
                    </a:lnTo>
                    <a:lnTo>
                      <a:pt x="211" y="296"/>
                    </a:lnTo>
                    <a:lnTo>
                      <a:pt x="29" y="409"/>
                    </a:lnTo>
                    <a:lnTo>
                      <a:pt x="228" y="296"/>
                    </a:lnTo>
                    <a:lnTo>
                      <a:pt x="31" y="412"/>
                    </a:lnTo>
                    <a:lnTo>
                      <a:pt x="232" y="296"/>
                    </a:lnTo>
                    <a:lnTo>
                      <a:pt x="38" y="421"/>
                    </a:lnTo>
                    <a:lnTo>
                      <a:pt x="275" y="286"/>
                    </a:lnTo>
                    <a:lnTo>
                      <a:pt x="53" y="433"/>
                    </a:lnTo>
                    <a:lnTo>
                      <a:pt x="275" y="305"/>
                    </a:lnTo>
                    <a:lnTo>
                      <a:pt x="57" y="438"/>
                    </a:lnTo>
                    <a:lnTo>
                      <a:pt x="275" y="312"/>
                    </a:lnTo>
                    <a:lnTo>
                      <a:pt x="71" y="445"/>
                    </a:lnTo>
                    <a:lnTo>
                      <a:pt x="275" y="329"/>
                    </a:lnTo>
                    <a:lnTo>
                      <a:pt x="88" y="454"/>
                    </a:lnTo>
                    <a:lnTo>
                      <a:pt x="273" y="348"/>
                    </a:lnTo>
                    <a:lnTo>
                      <a:pt x="97" y="457"/>
                    </a:lnTo>
                    <a:lnTo>
                      <a:pt x="270" y="357"/>
                    </a:lnTo>
                    <a:lnTo>
                      <a:pt x="97" y="457"/>
                    </a:lnTo>
                    <a:lnTo>
                      <a:pt x="270" y="357"/>
                    </a:lnTo>
                    <a:lnTo>
                      <a:pt x="105" y="459"/>
                    </a:lnTo>
                    <a:lnTo>
                      <a:pt x="268" y="365"/>
                    </a:lnTo>
                    <a:lnTo>
                      <a:pt x="131" y="464"/>
                    </a:lnTo>
                    <a:lnTo>
                      <a:pt x="261" y="388"/>
                    </a:lnTo>
                    <a:lnTo>
                      <a:pt x="164" y="462"/>
                    </a:lnTo>
                    <a:lnTo>
                      <a:pt x="240" y="419"/>
                    </a:lnTo>
                    <a:lnTo>
                      <a:pt x="166" y="462"/>
                    </a:lnTo>
                    <a:lnTo>
                      <a:pt x="240" y="419"/>
                    </a:lnTo>
                    <a:lnTo>
                      <a:pt x="187" y="454"/>
                    </a:lnTo>
                    <a:lnTo>
                      <a:pt x="223" y="433"/>
                    </a:lnTo>
                    <a:lnTo>
                      <a:pt x="206" y="445"/>
                    </a:lnTo>
                    <a:lnTo>
                      <a:pt x="216" y="440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681" name="11_3"/>
          <p:cNvGrpSpPr/>
          <p:nvPr>
            <p:custDataLst>
              <p:tags r:id="rId10"/>
            </p:custDataLst>
          </p:nvPr>
        </p:nvGrpSpPr>
        <p:grpSpPr>
          <a:xfrm>
            <a:off x="1186625" y="4791424"/>
            <a:ext cx="1615580" cy="1060796"/>
            <a:chOff x="1416414" y="4784194"/>
            <a:chExt cx="1615580" cy="1060796"/>
          </a:xfrm>
        </p:grpSpPr>
        <p:pic>
          <p:nvPicPr>
            <p:cNvPr id="6029" name="图片 602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416414" y="4784194"/>
              <a:ext cx="1615580" cy="1060796"/>
            </a:xfrm>
            <a:prstGeom prst="rect">
              <a:avLst/>
            </a:prstGeom>
          </p:spPr>
        </p:pic>
        <p:grpSp>
          <p:nvGrpSpPr>
            <p:cNvPr id="6003" name="chenying0907 6002"/>
            <p:cNvGrpSpPr/>
            <p:nvPr/>
          </p:nvGrpSpPr>
          <p:grpSpPr>
            <a:xfrm>
              <a:off x="2053334" y="5148736"/>
              <a:ext cx="341741" cy="331712"/>
              <a:chOff x="2057676" y="3808363"/>
              <a:chExt cx="341741" cy="331712"/>
            </a:xfrm>
          </p:grpSpPr>
          <p:sp>
            <p:nvSpPr>
              <p:cNvPr id="6004" name="Freeform 232"/>
              <p:cNvSpPr>
                <a:spLocks/>
              </p:cNvSpPr>
              <p:nvPr/>
            </p:nvSpPr>
            <p:spPr bwMode="auto">
              <a:xfrm rot="21434235">
                <a:off x="2119096" y="3816744"/>
                <a:ext cx="219084" cy="142714"/>
              </a:xfrm>
              <a:custGeom>
                <a:avLst/>
                <a:gdLst>
                  <a:gd name="T0" fmla="*/ 0 w 284"/>
                  <a:gd name="T1" fmla="*/ 128 h 185"/>
                  <a:gd name="T2" fmla="*/ 220 w 284"/>
                  <a:gd name="T3" fmla="*/ 0 h 185"/>
                  <a:gd name="T4" fmla="*/ 21 w 284"/>
                  <a:gd name="T5" fmla="*/ 128 h 185"/>
                  <a:gd name="T6" fmla="*/ 234 w 284"/>
                  <a:gd name="T7" fmla="*/ 5 h 185"/>
                  <a:gd name="T8" fmla="*/ 31 w 284"/>
                  <a:gd name="T9" fmla="*/ 133 h 185"/>
                  <a:gd name="T10" fmla="*/ 244 w 284"/>
                  <a:gd name="T11" fmla="*/ 10 h 185"/>
                  <a:gd name="T12" fmla="*/ 38 w 284"/>
                  <a:gd name="T13" fmla="*/ 140 h 185"/>
                  <a:gd name="T14" fmla="*/ 256 w 284"/>
                  <a:gd name="T15" fmla="*/ 15 h 185"/>
                  <a:gd name="T16" fmla="*/ 38 w 284"/>
                  <a:gd name="T17" fmla="*/ 140 h 185"/>
                  <a:gd name="T18" fmla="*/ 256 w 284"/>
                  <a:gd name="T19" fmla="*/ 15 h 185"/>
                  <a:gd name="T20" fmla="*/ 43 w 284"/>
                  <a:gd name="T21" fmla="*/ 161 h 185"/>
                  <a:gd name="T22" fmla="*/ 277 w 284"/>
                  <a:gd name="T23" fmla="*/ 26 h 185"/>
                  <a:gd name="T24" fmla="*/ 40 w 284"/>
                  <a:gd name="T25" fmla="*/ 166 h 185"/>
                  <a:gd name="T26" fmla="*/ 279 w 284"/>
                  <a:gd name="T27" fmla="*/ 29 h 185"/>
                  <a:gd name="T28" fmla="*/ 40 w 284"/>
                  <a:gd name="T29" fmla="*/ 173 h 185"/>
                  <a:gd name="T30" fmla="*/ 284 w 284"/>
                  <a:gd name="T31" fmla="*/ 31 h 185"/>
                  <a:gd name="T32" fmla="*/ 26 w 284"/>
                  <a:gd name="T33" fmla="*/ 185 h 185"/>
                  <a:gd name="T34" fmla="*/ 118 w 284"/>
                  <a:gd name="T35" fmla="*/ 13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4" h="185">
                    <a:moveTo>
                      <a:pt x="0" y="128"/>
                    </a:moveTo>
                    <a:lnTo>
                      <a:pt x="220" y="0"/>
                    </a:lnTo>
                    <a:lnTo>
                      <a:pt x="21" y="128"/>
                    </a:lnTo>
                    <a:lnTo>
                      <a:pt x="234" y="5"/>
                    </a:lnTo>
                    <a:lnTo>
                      <a:pt x="31" y="133"/>
                    </a:lnTo>
                    <a:lnTo>
                      <a:pt x="244" y="10"/>
                    </a:lnTo>
                    <a:lnTo>
                      <a:pt x="38" y="140"/>
                    </a:lnTo>
                    <a:lnTo>
                      <a:pt x="256" y="15"/>
                    </a:lnTo>
                    <a:lnTo>
                      <a:pt x="38" y="140"/>
                    </a:lnTo>
                    <a:lnTo>
                      <a:pt x="256" y="15"/>
                    </a:lnTo>
                    <a:lnTo>
                      <a:pt x="43" y="161"/>
                    </a:lnTo>
                    <a:lnTo>
                      <a:pt x="277" y="26"/>
                    </a:lnTo>
                    <a:lnTo>
                      <a:pt x="40" y="166"/>
                    </a:lnTo>
                    <a:lnTo>
                      <a:pt x="279" y="29"/>
                    </a:lnTo>
                    <a:lnTo>
                      <a:pt x="40" y="173"/>
                    </a:lnTo>
                    <a:lnTo>
                      <a:pt x="284" y="31"/>
                    </a:lnTo>
                    <a:lnTo>
                      <a:pt x="26" y="185"/>
                    </a:lnTo>
                    <a:lnTo>
                      <a:pt x="118" y="130"/>
                    </a:lnTo>
                  </a:path>
                </a:pathLst>
              </a:custGeom>
              <a:noFill/>
              <a:ln w="0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6005" name="chenying0907 6004"/>
              <p:cNvGrpSpPr/>
              <p:nvPr/>
            </p:nvGrpSpPr>
            <p:grpSpPr>
              <a:xfrm>
                <a:off x="2057676" y="3808363"/>
                <a:ext cx="341741" cy="331712"/>
                <a:chOff x="2057676" y="3808363"/>
                <a:chExt cx="341741" cy="331712"/>
              </a:xfrm>
            </p:grpSpPr>
            <p:sp>
              <p:nvSpPr>
                <p:cNvPr id="6006" name="Freeform 230"/>
                <p:cNvSpPr>
                  <a:spLocks/>
                </p:cNvSpPr>
                <p:nvPr/>
              </p:nvSpPr>
              <p:spPr bwMode="auto">
                <a:xfrm rot="21434235">
                  <a:off x="2314084" y="3873151"/>
                  <a:ext cx="82543" cy="80228"/>
                </a:xfrm>
                <a:custGeom>
                  <a:avLst/>
                  <a:gdLst>
                    <a:gd name="T0" fmla="*/ 0 w 107"/>
                    <a:gd name="T1" fmla="*/ 47 h 104"/>
                    <a:gd name="T2" fmla="*/ 83 w 107"/>
                    <a:gd name="T3" fmla="*/ 0 h 104"/>
                    <a:gd name="T4" fmla="*/ 31 w 107"/>
                    <a:gd name="T5" fmla="*/ 52 h 104"/>
                    <a:gd name="T6" fmla="*/ 95 w 107"/>
                    <a:gd name="T7" fmla="*/ 16 h 104"/>
                    <a:gd name="T8" fmla="*/ 38 w 107"/>
                    <a:gd name="T9" fmla="*/ 61 h 104"/>
                    <a:gd name="T10" fmla="*/ 97 w 107"/>
                    <a:gd name="T11" fmla="*/ 26 h 104"/>
                    <a:gd name="T12" fmla="*/ 40 w 107"/>
                    <a:gd name="T13" fmla="*/ 83 h 104"/>
                    <a:gd name="T14" fmla="*/ 104 w 107"/>
                    <a:gd name="T15" fmla="*/ 47 h 104"/>
                    <a:gd name="T16" fmla="*/ 35 w 107"/>
                    <a:gd name="T17" fmla="*/ 97 h 104"/>
                    <a:gd name="T18" fmla="*/ 107 w 107"/>
                    <a:gd name="T19" fmla="*/ 57 h 104"/>
                    <a:gd name="T20" fmla="*/ 26 w 107"/>
                    <a:gd name="T21" fmla="*/ 104 h 104"/>
                    <a:gd name="T22" fmla="*/ 107 w 107"/>
                    <a:gd name="T23" fmla="*/ 57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7" h="104">
                      <a:moveTo>
                        <a:pt x="0" y="47"/>
                      </a:moveTo>
                      <a:lnTo>
                        <a:pt x="83" y="0"/>
                      </a:lnTo>
                      <a:lnTo>
                        <a:pt x="31" y="52"/>
                      </a:lnTo>
                      <a:lnTo>
                        <a:pt x="95" y="16"/>
                      </a:lnTo>
                      <a:lnTo>
                        <a:pt x="38" y="61"/>
                      </a:lnTo>
                      <a:lnTo>
                        <a:pt x="97" y="26"/>
                      </a:lnTo>
                      <a:lnTo>
                        <a:pt x="40" y="83"/>
                      </a:lnTo>
                      <a:lnTo>
                        <a:pt x="104" y="47"/>
                      </a:lnTo>
                      <a:lnTo>
                        <a:pt x="35" y="97"/>
                      </a:lnTo>
                      <a:lnTo>
                        <a:pt x="107" y="57"/>
                      </a:lnTo>
                      <a:lnTo>
                        <a:pt x="26" y="104"/>
                      </a:lnTo>
                      <a:lnTo>
                        <a:pt x="107" y="57"/>
                      </a:lnTo>
                    </a:path>
                  </a:pathLst>
                </a:custGeom>
                <a:noFill/>
                <a:ln w="0" cap="rnd">
                  <a:solidFill>
                    <a:schemeClr val="accent4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07" name="Freeform 231"/>
                <p:cNvSpPr>
                  <a:spLocks/>
                </p:cNvSpPr>
                <p:nvPr/>
              </p:nvSpPr>
              <p:spPr bwMode="auto">
                <a:xfrm rot="21434235">
                  <a:off x="2216061" y="3838989"/>
                  <a:ext cx="158913" cy="117256"/>
                </a:xfrm>
                <a:custGeom>
                  <a:avLst/>
                  <a:gdLst>
                    <a:gd name="T0" fmla="*/ 0 w 206"/>
                    <a:gd name="T1" fmla="*/ 95 h 152"/>
                    <a:gd name="T2" fmla="*/ 164 w 206"/>
                    <a:gd name="T3" fmla="*/ 0 h 152"/>
                    <a:gd name="T4" fmla="*/ 26 w 206"/>
                    <a:gd name="T5" fmla="*/ 97 h 152"/>
                    <a:gd name="T6" fmla="*/ 178 w 206"/>
                    <a:gd name="T7" fmla="*/ 12 h 152"/>
                    <a:gd name="T8" fmla="*/ 36 w 206"/>
                    <a:gd name="T9" fmla="*/ 105 h 152"/>
                    <a:gd name="T10" fmla="*/ 185 w 206"/>
                    <a:gd name="T11" fmla="*/ 17 h 152"/>
                    <a:gd name="T12" fmla="*/ 41 w 206"/>
                    <a:gd name="T13" fmla="*/ 116 h 152"/>
                    <a:gd name="T14" fmla="*/ 195 w 206"/>
                    <a:gd name="T15" fmla="*/ 29 h 152"/>
                    <a:gd name="T16" fmla="*/ 41 w 206"/>
                    <a:gd name="T17" fmla="*/ 138 h 152"/>
                    <a:gd name="T18" fmla="*/ 206 w 206"/>
                    <a:gd name="T19" fmla="*/ 41 h 152"/>
                    <a:gd name="T20" fmla="*/ 26 w 206"/>
                    <a:gd name="T21" fmla="*/ 152 h 152"/>
                    <a:gd name="T22" fmla="*/ 119 w 206"/>
                    <a:gd name="T23" fmla="*/ 97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06" h="152">
                      <a:moveTo>
                        <a:pt x="0" y="95"/>
                      </a:moveTo>
                      <a:lnTo>
                        <a:pt x="164" y="0"/>
                      </a:lnTo>
                      <a:lnTo>
                        <a:pt x="26" y="97"/>
                      </a:lnTo>
                      <a:lnTo>
                        <a:pt x="178" y="12"/>
                      </a:lnTo>
                      <a:lnTo>
                        <a:pt x="36" y="105"/>
                      </a:lnTo>
                      <a:lnTo>
                        <a:pt x="185" y="17"/>
                      </a:lnTo>
                      <a:lnTo>
                        <a:pt x="41" y="116"/>
                      </a:lnTo>
                      <a:lnTo>
                        <a:pt x="195" y="29"/>
                      </a:lnTo>
                      <a:lnTo>
                        <a:pt x="41" y="138"/>
                      </a:lnTo>
                      <a:lnTo>
                        <a:pt x="206" y="41"/>
                      </a:lnTo>
                      <a:lnTo>
                        <a:pt x="26" y="152"/>
                      </a:lnTo>
                      <a:lnTo>
                        <a:pt x="119" y="97"/>
                      </a:lnTo>
                    </a:path>
                  </a:pathLst>
                </a:custGeom>
                <a:noFill/>
                <a:ln w="0" cap="rnd">
                  <a:solidFill>
                    <a:schemeClr val="accent4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08" name="Freeform 233"/>
                <p:cNvSpPr>
                  <a:spLocks/>
                </p:cNvSpPr>
                <p:nvPr/>
              </p:nvSpPr>
              <p:spPr bwMode="auto">
                <a:xfrm rot="21434235">
                  <a:off x="2057676" y="3808363"/>
                  <a:ext cx="341741" cy="331712"/>
                </a:xfrm>
                <a:custGeom>
                  <a:avLst/>
                  <a:gdLst>
                    <a:gd name="T0" fmla="*/ 92 w 443"/>
                    <a:gd name="T1" fmla="*/ 30 h 430"/>
                    <a:gd name="T2" fmla="*/ 135 w 443"/>
                    <a:gd name="T3" fmla="*/ 14 h 430"/>
                    <a:gd name="T4" fmla="*/ 156 w 443"/>
                    <a:gd name="T5" fmla="*/ 7 h 430"/>
                    <a:gd name="T6" fmla="*/ 175 w 443"/>
                    <a:gd name="T7" fmla="*/ 4 h 430"/>
                    <a:gd name="T8" fmla="*/ 194 w 443"/>
                    <a:gd name="T9" fmla="*/ 2 h 430"/>
                    <a:gd name="T10" fmla="*/ 213 w 443"/>
                    <a:gd name="T11" fmla="*/ 0 h 430"/>
                    <a:gd name="T12" fmla="*/ 213 w 443"/>
                    <a:gd name="T13" fmla="*/ 0 h 430"/>
                    <a:gd name="T14" fmla="*/ 255 w 443"/>
                    <a:gd name="T15" fmla="*/ 2 h 430"/>
                    <a:gd name="T16" fmla="*/ 267 w 443"/>
                    <a:gd name="T17" fmla="*/ 4 h 430"/>
                    <a:gd name="T18" fmla="*/ 291 w 443"/>
                    <a:gd name="T19" fmla="*/ 7 h 430"/>
                    <a:gd name="T20" fmla="*/ 66 w 443"/>
                    <a:gd name="T21" fmla="*/ 165 h 430"/>
                    <a:gd name="T22" fmla="*/ 71 w 443"/>
                    <a:gd name="T23" fmla="*/ 186 h 430"/>
                    <a:gd name="T24" fmla="*/ 90 w 443"/>
                    <a:gd name="T25" fmla="*/ 198 h 430"/>
                    <a:gd name="T26" fmla="*/ 92 w 443"/>
                    <a:gd name="T27" fmla="*/ 201 h 430"/>
                    <a:gd name="T28" fmla="*/ 191 w 443"/>
                    <a:gd name="T29" fmla="*/ 156 h 430"/>
                    <a:gd name="T30" fmla="*/ 189 w 443"/>
                    <a:gd name="T31" fmla="*/ 165 h 430"/>
                    <a:gd name="T32" fmla="*/ 189 w 443"/>
                    <a:gd name="T33" fmla="*/ 170 h 430"/>
                    <a:gd name="T34" fmla="*/ 191 w 443"/>
                    <a:gd name="T35" fmla="*/ 175 h 430"/>
                    <a:gd name="T36" fmla="*/ 199 w 443"/>
                    <a:gd name="T37" fmla="*/ 189 h 430"/>
                    <a:gd name="T38" fmla="*/ 206 w 443"/>
                    <a:gd name="T39" fmla="*/ 196 h 430"/>
                    <a:gd name="T40" fmla="*/ 225 w 443"/>
                    <a:gd name="T41" fmla="*/ 201 h 430"/>
                    <a:gd name="T42" fmla="*/ 317 w 443"/>
                    <a:gd name="T43" fmla="*/ 163 h 430"/>
                    <a:gd name="T44" fmla="*/ 319 w 443"/>
                    <a:gd name="T45" fmla="*/ 184 h 430"/>
                    <a:gd name="T46" fmla="*/ 336 w 443"/>
                    <a:gd name="T47" fmla="*/ 198 h 430"/>
                    <a:gd name="T48" fmla="*/ 343 w 443"/>
                    <a:gd name="T49" fmla="*/ 201 h 430"/>
                    <a:gd name="T50" fmla="*/ 443 w 443"/>
                    <a:gd name="T51" fmla="*/ 156 h 430"/>
                    <a:gd name="T52" fmla="*/ 443 w 443"/>
                    <a:gd name="T53" fmla="*/ 160 h 430"/>
                    <a:gd name="T54" fmla="*/ 443 w 443"/>
                    <a:gd name="T55" fmla="*/ 184 h 430"/>
                    <a:gd name="T56" fmla="*/ 435 w 443"/>
                    <a:gd name="T57" fmla="*/ 212 h 430"/>
                    <a:gd name="T58" fmla="*/ 433 w 443"/>
                    <a:gd name="T59" fmla="*/ 220 h 430"/>
                    <a:gd name="T60" fmla="*/ 414 w 443"/>
                    <a:gd name="T61" fmla="*/ 255 h 430"/>
                    <a:gd name="T62" fmla="*/ 400 w 443"/>
                    <a:gd name="T63" fmla="*/ 279 h 430"/>
                    <a:gd name="T64" fmla="*/ 398 w 443"/>
                    <a:gd name="T65" fmla="*/ 283 h 430"/>
                    <a:gd name="T66" fmla="*/ 388 w 443"/>
                    <a:gd name="T67" fmla="*/ 300 h 430"/>
                    <a:gd name="T68" fmla="*/ 362 w 443"/>
                    <a:gd name="T69" fmla="*/ 338 h 430"/>
                    <a:gd name="T70" fmla="*/ 355 w 443"/>
                    <a:gd name="T71" fmla="*/ 352 h 430"/>
                    <a:gd name="T72" fmla="*/ 336 w 443"/>
                    <a:gd name="T73" fmla="*/ 380 h 430"/>
                    <a:gd name="T74" fmla="*/ 336 w 443"/>
                    <a:gd name="T75" fmla="*/ 380 h 430"/>
                    <a:gd name="T76" fmla="*/ 329 w 443"/>
                    <a:gd name="T77" fmla="*/ 395 h 430"/>
                    <a:gd name="T78" fmla="*/ 319 w 443"/>
                    <a:gd name="T79" fmla="*/ 409 h 430"/>
                    <a:gd name="T80" fmla="*/ 305 w 443"/>
                    <a:gd name="T81" fmla="*/ 430 h 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43" h="430">
                      <a:moveTo>
                        <a:pt x="85" y="35"/>
                      </a:moveTo>
                      <a:lnTo>
                        <a:pt x="92" y="30"/>
                      </a:lnTo>
                      <a:lnTo>
                        <a:pt x="47" y="63"/>
                      </a:lnTo>
                      <a:lnTo>
                        <a:pt x="135" y="14"/>
                      </a:lnTo>
                      <a:lnTo>
                        <a:pt x="33" y="78"/>
                      </a:lnTo>
                      <a:lnTo>
                        <a:pt x="156" y="7"/>
                      </a:lnTo>
                      <a:lnTo>
                        <a:pt x="23" y="89"/>
                      </a:lnTo>
                      <a:lnTo>
                        <a:pt x="175" y="4"/>
                      </a:lnTo>
                      <a:lnTo>
                        <a:pt x="16" y="104"/>
                      </a:lnTo>
                      <a:lnTo>
                        <a:pt x="194" y="2"/>
                      </a:lnTo>
                      <a:lnTo>
                        <a:pt x="9" y="118"/>
                      </a:lnTo>
                      <a:lnTo>
                        <a:pt x="213" y="0"/>
                      </a:lnTo>
                      <a:lnTo>
                        <a:pt x="9" y="118"/>
                      </a:lnTo>
                      <a:lnTo>
                        <a:pt x="213" y="0"/>
                      </a:lnTo>
                      <a:lnTo>
                        <a:pt x="0" y="149"/>
                      </a:lnTo>
                      <a:lnTo>
                        <a:pt x="255" y="2"/>
                      </a:lnTo>
                      <a:lnTo>
                        <a:pt x="0" y="158"/>
                      </a:lnTo>
                      <a:lnTo>
                        <a:pt x="267" y="4"/>
                      </a:lnTo>
                      <a:lnTo>
                        <a:pt x="0" y="177"/>
                      </a:lnTo>
                      <a:lnTo>
                        <a:pt x="291" y="7"/>
                      </a:lnTo>
                      <a:lnTo>
                        <a:pt x="2" y="201"/>
                      </a:lnTo>
                      <a:lnTo>
                        <a:pt x="66" y="165"/>
                      </a:lnTo>
                      <a:lnTo>
                        <a:pt x="9" y="222"/>
                      </a:lnTo>
                      <a:lnTo>
                        <a:pt x="71" y="186"/>
                      </a:lnTo>
                      <a:lnTo>
                        <a:pt x="19" y="238"/>
                      </a:lnTo>
                      <a:lnTo>
                        <a:pt x="90" y="198"/>
                      </a:lnTo>
                      <a:lnTo>
                        <a:pt x="21" y="241"/>
                      </a:lnTo>
                      <a:lnTo>
                        <a:pt x="92" y="201"/>
                      </a:lnTo>
                      <a:lnTo>
                        <a:pt x="28" y="253"/>
                      </a:lnTo>
                      <a:lnTo>
                        <a:pt x="191" y="156"/>
                      </a:lnTo>
                      <a:lnTo>
                        <a:pt x="33" y="257"/>
                      </a:lnTo>
                      <a:lnTo>
                        <a:pt x="189" y="165"/>
                      </a:lnTo>
                      <a:lnTo>
                        <a:pt x="33" y="260"/>
                      </a:lnTo>
                      <a:lnTo>
                        <a:pt x="189" y="170"/>
                      </a:lnTo>
                      <a:lnTo>
                        <a:pt x="38" y="265"/>
                      </a:lnTo>
                      <a:lnTo>
                        <a:pt x="191" y="175"/>
                      </a:lnTo>
                      <a:lnTo>
                        <a:pt x="49" y="276"/>
                      </a:lnTo>
                      <a:lnTo>
                        <a:pt x="199" y="189"/>
                      </a:lnTo>
                      <a:lnTo>
                        <a:pt x="57" y="281"/>
                      </a:lnTo>
                      <a:lnTo>
                        <a:pt x="206" y="196"/>
                      </a:lnTo>
                      <a:lnTo>
                        <a:pt x="68" y="291"/>
                      </a:lnTo>
                      <a:lnTo>
                        <a:pt x="225" y="201"/>
                      </a:lnTo>
                      <a:lnTo>
                        <a:pt x="80" y="300"/>
                      </a:lnTo>
                      <a:lnTo>
                        <a:pt x="317" y="163"/>
                      </a:lnTo>
                      <a:lnTo>
                        <a:pt x="101" y="309"/>
                      </a:lnTo>
                      <a:lnTo>
                        <a:pt x="319" y="184"/>
                      </a:lnTo>
                      <a:lnTo>
                        <a:pt x="125" y="321"/>
                      </a:lnTo>
                      <a:lnTo>
                        <a:pt x="336" y="198"/>
                      </a:lnTo>
                      <a:lnTo>
                        <a:pt x="130" y="321"/>
                      </a:lnTo>
                      <a:lnTo>
                        <a:pt x="343" y="201"/>
                      </a:lnTo>
                      <a:lnTo>
                        <a:pt x="146" y="328"/>
                      </a:lnTo>
                      <a:lnTo>
                        <a:pt x="443" y="156"/>
                      </a:lnTo>
                      <a:lnTo>
                        <a:pt x="151" y="328"/>
                      </a:lnTo>
                      <a:lnTo>
                        <a:pt x="443" y="160"/>
                      </a:lnTo>
                      <a:lnTo>
                        <a:pt x="182" y="335"/>
                      </a:lnTo>
                      <a:lnTo>
                        <a:pt x="443" y="184"/>
                      </a:lnTo>
                      <a:lnTo>
                        <a:pt x="220" y="338"/>
                      </a:lnTo>
                      <a:lnTo>
                        <a:pt x="435" y="212"/>
                      </a:lnTo>
                      <a:lnTo>
                        <a:pt x="229" y="338"/>
                      </a:lnTo>
                      <a:lnTo>
                        <a:pt x="433" y="220"/>
                      </a:lnTo>
                      <a:lnTo>
                        <a:pt x="284" y="331"/>
                      </a:lnTo>
                      <a:lnTo>
                        <a:pt x="414" y="255"/>
                      </a:lnTo>
                      <a:lnTo>
                        <a:pt x="326" y="321"/>
                      </a:lnTo>
                      <a:lnTo>
                        <a:pt x="400" y="279"/>
                      </a:lnTo>
                      <a:lnTo>
                        <a:pt x="324" y="324"/>
                      </a:lnTo>
                      <a:lnTo>
                        <a:pt x="398" y="283"/>
                      </a:lnTo>
                      <a:lnTo>
                        <a:pt x="324" y="335"/>
                      </a:lnTo>
                      <a:lnTo>
                        <a:pt x="388" y="300"/>
                      </a:lnTo>
                      <a:lnTo>
                        <a:pt x="317" y="364"/>
                      </a:lnTo>
                      <a:lnTo>
                        <a:pt x="362" y="338"/>
                      </a:lnTo>
                      <a:lnTo>
                        <a:pt x="317" y="373"/>
                      </a:lnTo>
                      <a:lnTo>
                        <a:pt x="355" y="352"/>
                      </a:lnTo>
                      <a:lnTo>
                        <a:pt x="312" y="395"/>
                      </a:lnTo>
                      <a:lnTo>
                        <a:pt x="336" y="380"/>
                      </a:lnTo>
                      <a:lnTo>
                        <a:pt x="312" y="395"/>
                      </a:lnTo>
                      <a:lnTo>
                        <a:pt x="336" y="380"/>
                      </a:lnTo>
                      <a:lnTo>
                        <a:pt x="310" y="404"/>
                      </a:lnTo>
                      <a:lnTo>
                        <a:pt x="329" y="395"/>
                      </a:lnTo>
                      <a:lnTo>
                        <a:pt x="308" y="416"/>
                      </a:lnTo>
                      <a:lnTo>
                        <a:pt x="319" y="409"/>
                      </a:lnTo>
                      <a:lnTo>
                        <a:pt x="305" y="430"/>
                      </a:lnTo>
                      <a:lnTo>
                        <a:pt x="305" y="430"/>
                      </a:lnTo>
                    </a:path>
                  </a:pathLst>
                </a:custGeom>
                <a:noFill/>
                <a:ln w="0" cap="rnd">
                  <a:solidFill>
                    <a:schemeClr val="accent4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6680" name="11_2"/>
          <p:cNvGrpSpPr/>
          <p:nvPr>
            <p:custDataLst>
              <p:tags r:id="rId11"/>
            </p:custDataLst>
          </p:nvPr>
        </p:nvGrpSpPr>
        <p:grpSpPr>
          <a:xfrm>
            <a:off x="1186625" y="3294005"/>
            <a:ext cx="1615580" cy="1060796"/>
            <a:chOff x="1410999" y="3275131"/>
            <a:chExt cx="1615580" cy="1060796"/>
          </a:xfrm>
        </p:grpSpPr>
        <p:pic>
          <p:nvPicPr>
            <p:cNvPr id="6028" name="图片 6027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410999" y="3275131"/>
              <a:ext cx="1615580" cy="1060796"/>
            </a:xfrm>
            <a:prstGeom prst="rect">
              <a:avLst/>
            </a:prstGeom>
          </p:spPr>
        </p:pic>
        <p:grpSp>
          <p:nvGrpSpPr>
            <p:cNvPr id="6009" name="chenying0907 6008"/>
            <p:cNvGrpSpPr/>
            <p:nvPr/>
          </p:nvGrpSpPr>
          <p:grpSpPr>
            <a:xfrm>
              <a:off x="2034739" y="3623765"/>
              <a:ext cx="368100" cy="363529"/>
              <a:chOff x="1854956" y="2849263"/>
              <a:chExt cx="368100" cy="363529"/>
            </a:xfrm>
          </p:grpSpPr>
          <p:sp>
            <p:nvSpPr>
              <p:cNvPr id="6010" name="Freeform 304"/>
              <p:cNvSpPr>
                <a:spLocks/>
              </p:cNvSpPr>
              <p:nvPr/>
            </p:nvSpPr>
            <p:spPr bwMode="auto">
              <a:xfrm rot="21434235">
                <a:off x="1960497" y="2956261"/>
                <a:ext cx="157370" cy="157371"/>
              </a:xfrm>
              <a:custGeom>
                <a:avLst/>
                <a:gdLst>
                  <a:gd name="T0" fmla="*/ 52 w 204"/>
                  <a:gd name="T1" fmla="*/ 14 h 204"/>
                  <a:gd name="T2" fmla="*/ 60 w 204"/>
                  <a:gd name="T3" fmla="*/ 10 h 204"/>
                  <a:gd name="T4" fmla="*/ 12 w 204"/>
                  <a:gd name="T5" fmla="*/ 55 h 204"/>
                  <a:gd name="T6" fmla="*/ 107 w 204"/>
                  <a:gd name="T7" fmla="*/ 0 h 204"/>
                  <a:gd name="T8" fmla="*/ 10 w 204"/>
                  <a:gd name="T9" fmla="*/ 59 h 204"/>
                  <a:gd name="T10" fmla="*/ 112 w 204"/>
                  <a:gd name="T11" fmla="*/ 3 h 204"/>
                  <a:gd name="T12" fmla="*/ 3 w 204"/>
                  <a:gd name="T13" fmla="*/ 85 h 204"/>
                  <a:gd name="T14" fmla="*/ 135 w 204"/>
                  <a:gd name="T15" fmla="*/ 7 h 204"/>
                  <a:gd name="T16" fmla="*/ 0 w 204"/>
                  <a:gd name="T17" fmla="*/ 100 h 204"/>
                  <a:gd name="T18" fmla="*/ 150 w 204"/>
                  <a:gd name="T19" fmla="*/ 12 h 204"/>
                  <a:gd name="T20" fmla="*/ 0 w 204"/>
                  <a:gd name="T21" fmla="*/ 116 h 204"/>
                  <a:gd name="T22" fmla="*/ 164 w 204"/>
                  <a:gd name="T23" fmla="*/ 22 h 204"/>
                  <a:gd name="T24" fmla="*/ 3 w 204"/>
                  <a:gd name="T25" fmla="*/ 126 h 204"/>
                  <a:gd name="T26" fmla="*/ 171 w 204"/>
                  <a:gd name="T27" fmla="*/ 29 h 204"/>
                  <a:gd name="T28" fmla="*/ 5 w 204"/>
                  <a:gd name="T29" fmla="*/ 133 h 204"/>
                  <a:gd name="T30" fmla="*/ 176 w 204"/>
                  <a:gd name="T31" fmla="*/ 33 h 204"/>
                  <a:gd name="T32" fmla="*/ 12 w 204"/>
                  <a:gd name="T33" fmla="*/ 152 h 204"/>
                  <a:gd name="T34" fmla="*/ 190 w 204"/>
                  <a:gd name="T35" fmla="*/ 50 h 204"/>
                  <a:gd name="T36" fmla="*/ 24 w 204"/>
                  <a:gd name="T37" fmla="*/ 171 h 204"/>
                  <a:gd name="T38" fmla="*/ 199 w 204"/>
                  <a:gd name="T39" fmla="*/ 69 h 204"/>
                  <a:gd name="T40" fmla="*/ 34 w 204"/>
                  <a:gd name="T41" fmla="*/ 180 h 204"/>
                  <a:gd name="T42" fmla="*/ 202 w 204"/>
                  <a:gd name="T43" fmla="*/ 83 h 204"/>
                  <a:gd name="T44" fmla="*/ 41 w 204"/>
                  <a:gd name="T45" fmla="*/ 185 h 204"/>
                  <a:gd name="T46" fmla="*/ 204 w 204"/>
                  <a:gd name="T47" fmla="*/ 93 h 204"/>
                  <a:gd name="T48" fmla="*/ 48 w 204"/>
                  <a:gd name="T49" fmla="*/ 190 h 204"/>
                  <a:gd name="T50" fmla="*/ 204 w 204"/>
                  <a:gd name="T51" fmla="*/ 100 h 204"/>
                  <a:gd name="T52" fmla="*/ 52 w 204"/>
                  <a:gd name="T53" fmla="*/ 192 h 204"/>
                  <a:gd name="T54" fmla="*/ 204 w 204"/>
                  <a:gd name="T55" fmla="*/ 104 h 204"/>
                  <a:gd name="T56" fmla="*/ 57 w 204"/>
                  <a:gd name="T57" fmla="*/ 194 h 204"/>
                  <a:gd name="T58" fmla="*/ 204 w 204"/>
                  <a:gd name="T59" fmla="*/ 111 h 204"/>
                  <a:gd name="T60" fmla="*/ 74 w 204"/>
                  <a:gd name="T61" fmla="*/ 201 h 204"/>
                  <a:gd name="T62" fmla="*/ 202 w 204"/>
                  <a:gd name="T63" fmla="*/ 126 h 204"/>
                  <a:gd name="T64" fmla="*/ 93 w 204"/>
                  <a:gd name="T65" fmla="*/ 204 h 204"/>
                  <a:gd name="T66" fmla="*/ 195 w 204"/>
                  <a:gd name="T67" fmla="*/ 145 h 204"/>
                  <a:gd name="T68" fmla="*/ 119 w 204"/>
                  <a:gd name="T69" fmla="*/ 204 h 204"/>
                  <a:gd name="T70" fmla="*/ 183 w 204"/>
                  <a:gd name="T71" fmla="*/ 168 h 204"/>
                  <a:gd name="T72" fmla="*/ 145 w 204"/>
                  <a:gd name="T73" fmla="*/ 197 h 204"/>
                  <a:gd name="T74" fmla="*/ 152 w 204"/>
                  <a:gd name="T75" fmla="*/ 19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4" h="204">
                    <a:moveTo>
                      <a:pt x="52" y="14"/>
                    </a:moveTo>
                    <a:lnTo>
                      <a:pt x="60" y="10"/>
                    </a:lnTo>
                    <a:lnTo>
                      <a:pt x="12" y="55"/>
                    </a:lnTo>
                    <a:lnTo>
                      <a:pt x="107" y="0"/>
                    </a:lnTo>
                    <a:lnTo>
                      <a:pt x="10" y="59"/>
                    </a:lnTo>
                    <a:lnTo>
                      <a:pt x="112" y="3"/>
                    </a:lnTo>
                    <a:lnTo>
                      <a:pt x="3" y="85"/>
                    </a:lnTo>
                    <a:lnTo>
                      <a:pt x="135" y="7"/>
                    </a:lnTo>
                    <a:lnTo>
                      <a:pt x="0" y="100"/>
                    </a:lnTo>
                    <a:lnTo>
                      <a:pt x="150" y="12"/>
                    </a:lnTo>
                    <a:lnTo>
                      <a:pt x="0" y="116"/>
                    </a:lnTo>
                    <a:lnTo>
                      <a:pt x="164" y="22"/>
                    </a:lnTo>
                    <a:lnTo>
                      <a:pt x="3" y="126"/>
                    </a:lnTo>
                    <a:lnTo>
                      <a:pt x="171" y="29"/>
                    </a:lnTo>
                    <a:lnTo>
                      <a:pt x="5" y="133"/>
                    </a:lnTo>
                    <a:lnTo>
                      <a:pt x="176" y="33"/>
                    </a:lnTo>
                    <a:lnTo>
                      <a:pt x="12" y="152"/>
                    </a:lnTo>
                    <a:lnTo>
                      <a:pt x="190" y="50"/>
                    </a:lnTo>
                    <a:lnTo>
                      <a:pt x="24" y="171"/>
                    </a:lnTo>
                    <a:lnTo>
                      <a:pt x="199" y="69"/>
                    </a:lnTo>
                    <a:lnTo>
                      <a:pt x="34" y="180"/>
                    </a:lnTo>
                    <a:lnTo>
                      <a:pt x="202" y="83"/>
                    </a:lnTo>
                    <a:lnTo>
                      <a:pt x="41" y="185"/>
                    </a:lnTo>
                    <a:lnTo>
                      <a:pt x="204" y="93"/>
                    </a:lnTo>
                    <a:lnTo>
                      <a:pt x="48" y="190"/>
                    </a:lnTo>
                    <a:lnTo>
                      <a:pt x="204" y="100"/>
                    </a:lnTo>
                    <a:lnTo>
                      <a:pt x="52" y="192"/>
                    </a:lnTo>
                    <a:lnTo>
                      <a:pt x="204" y="104"/>
                    </a:lnTo>
                    <a:lnTo>
                      <a:pt x="57" y="194"/>
                    </a:lnTo>
                    <a:lnTo>
                      <a:pt x="204" y="111"/>
                    </a:lnTo>
                    <a:lnTo>
                      <a:pt x="74" y="201"/>
                    </a:lnTo>
                    <a:lnTo>
                      <a:pt x="202" y="126"/>
                    </a:lnTo>
                    <a:lnTo>
                      <a:pt x="93" y="204"/>
                    </a:lnTo>
                    <a:lnTo>
                      <a:pt x="195" y="145"/>
                    </a:lnTo>
                    <a:lnTo>
                      <a:pt x="119" y="204"/>
                    </a:lnTo>
                    <a:lnTo>
                      <a:pt x="183" y="168"/>
                    </a:lnTo>
                    <a:lnTo>
                      <a:pt x="145" y="197"/>
                    </a:lnTo>
                    <a:lnTo>
                      <a:pt x="152" y="192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11" name="Freeform 305"/>
              <p:cNvSpPr>
                <a:spLocks/>
              </p:cNvSpPr>
              <p:nvPr/>
            </p:nvSpPr>
            <p:spPr bwMode="auto">
              <a:xfrm rot="21434235">
                <a:off x="2073036" y="3124421"/>
                <a:ext cx="98742" cy="69428"/>
              </a:xfrm>
              <a:custGeom>
                <a:avLst/>
                <a:gdLst>
                  <a:gd name="T0" fmla="*/ 0 w 128"/>
                  <a:gd name="T1" fmla="*/ 61 h 90"/>
                  <a:gd name="T2" fmla="*/ 104 w 128"/>
                  <a:gd name="T3" fmla="*/ 0 h 90"/>
                  <a:gd name="T4" fmla="*/ 42 w 128"/>
                  <a:gd name="T5" fmla="*/ 49 h 90"/>
                  <a:gd name="T6" fmla="*/ 102 w 128"/>
                  <a:gd name="T7" fmla="*/ 14 h 90"/>
                  <a:gd name="T8" fmla="*/ 42 w 128"/>
                  <a:gd name="T9" fmla="*/ 49 h 90"/>
                  <a:gd name="T10" fmla="*/ 104 w 128"/>
                  <a:gd name="T11" fmla="*/ 14 h 90"/>
                  <a:gd name="T12" fmla="*/ 49 w 128"/>
                  <a:gd name="T13" fmla="*/ 59 h 90"/>
                  <a:gd name="T14" fmla="*/ 111 w 128"/>
                  <a:gd name="T15" fmla="*/ 26 h 90"/>
                  <a:gd name="T16" fmla="*/ 61 w 128"/>
                  <a:gd name="T17" fmla="*/ 75 h 90"/>
                  <a:gd name="T18" fmla="*/ 123 w 128"/>
                  <a:gd name="T19" fmla="*/ 40 h 90"/>
                  <a:gd name="T20" fmla="*/ 64 w 128"/>
                  <a:gd name="T21" fmla="*/ 78 h 90"/>
                  <a:gd name="T22" fmla="*/ 123 w 128"/>
                  <a:gd name="T23" fmla="*/ 42 h 90"/>
                  <a:gd name="T24" fmla="*/ 66 w 128"/>
                  <a:gd name="T25" fmla="*/ 82 h 90"/>
                  <a:gd name="T26" fmla="*/ 128 w 128"/>
                  <a:gd name="T27" fmla="*/ 47 h 90"/>
                  <a:gd name="T28" fmla="*/ 66 w 128"/>
                  <a:gd name="T29" fmla="*/ 82 h 90"/>
                  <a:gd name="T30" fmla="*/ 128 w 128"/>
                  <a:gd name="T31" fmla="*/ 47 h 90"/>
                  <a:gd name="T32" fmla="*/ 71 w 128"/>
                  <a:gd name="T33" fmla="*/ 90 h 90"/>
                  <a:gd name="T34" fmla="*/ 78 w 128"/>
                  <a:gd name="T35" fmla="*/ 8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8" h="90">
                    <a:moveTo>
                      <a:pt x="0" y="61"/>
                    </a:moveTo>
                    <a:lnTo>
                      <a:pt x="104" y="0"/>
                    </a:lnTo>
                    <a:lnTo>
                      <a:pt x="42" y="49"/>
                    </a:lnTo>
                    <a:lnTo>
                      <a:pt x="102" y="14"/>
                    </a:lnTo>
                    <a:lnTo>
                      <a:pt x="42" y="49"/>
                    </a:lnTo>
                    <a:lnTo>
                      <a:pt x="104" y="14"/>
                    </a:lnTo>
                    <a:lnTo>
                      <a:pt x="49" y="59"/>
                    </a:lnTo>
                    <a:lnTo>
                      <a:pt x="111" y="26"/>
                    </a:lnTo>
                    <a:lnTo>
                      <a:pt x="61" y="75"/>
                    </a:lnTo>
                    <a:lnTo>
                      <a:pt x="123" y="40"/>
                    </a:lnTo>
                    <a:lnTo>
                      <a:pt x="64" y="78"/>
                    </a:lnTo>
                    <a:lnTo>
                      <a:pt x="123" y="42"/>
                    </a:lnTo>
                    <a:lnTo>
                      <a:pt x="66" y="82"/>
                    </a:lnTo>
                    <a:lnTo>
                      <a:pt x="128" y="47"/>
                    </a:lnTo>
                    <a:lnTo>
                      <a:pt x="66" y="82"/>
                    </a:lnTo>
                    <a:lnTo>
                      <a:pt x="128" y="47"/>
                    </a:lnTo>
                    <a:lnTo>
                      <a:pt x="71" y="90"/>
                    </a:lnTo>
                    <a:lnTo>
                      <a:pt x="78" y="85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12" name="Freeform 306"/>
              <p:cNvSpPr>
                <a:spLocks/>
              </p:cNvSpPr>
              <p:nvPr/>
            </p:nvSpPr>
            <p:spPr bwMode="auto">
              <a:xfrm rot="21434235">
                <a:off x="2166199" y="3067681"/>
                <a:ext cx="54771" cy="43971"/>
              </a:xfrm>
              <a:custGeom>
                <a:avLst/>
                <a:gdLst>
                  <a:gd name="T0" fmla="*/ 0 w 71"/>
                  <a:gd name="T1" fmla="*/ 40 h 57"/>
                  <a:gd name="T2" fmla="*/ 71 w 71"/>
                  <a:gd name="T3" fmla="*/ 0 h 57"/>
                  <a:gd name="T4" fmla="*/ 7 w 71"/>
                  <a:gd name="T5" fmla="*/ 43 h 57"/>
                  <a:gd name="T6" fmla="*/ 69 w 71"/>
                  <a:gd name="T7" fmla="*/ 7 h 57"/>
                  <a:gd name="T8" fmla="*/ 36 w 71"/>
                  <a:gd name="T9" fmla="*/ 52 h 57"/>
                  <a:gd name="T10" fmla="*/ 57 w 71"/>
                  <a:gd name="T11" fmla="*/ 40 h 57"/>
                  <a:gd name="T12" fmla="*/ 48 w 71"/>
                  <a:gd name="T13" fmla="*/ 57 h 57"/>
                  <a:gd name="T14" fmla="*/ 52 w 71"/>
                  <a:gd name="T15" fmla="*/ 54 h 57"/>
                  <a:gd name="T16" fmla="*/ 50 w 71"/>
                  <a:gd name="T17" fmla="*/ 57 h 57"/>
                  <a:gd name="T18" fmla="*/ 50 w 71"/>
                  <a:gd name="T19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" h="57">
                    <a:moveTo>
                      <a:pt x="0" y="40"/>
                    </a:moveTo>
                    <a:lnTo>
                      <a:pt x="71" y="0"/>
                    </a:lnTo>
                    <a:lnTo>
                      <a:pt x="7" y="43"/>
                    </a:lnTo>
                    <a:lnTo>
                      <a:pt x="69" y="7"/>
                    </a:lnTo>
                    <a:lnTo>
                      <a:pt x="36" y="52"/>
                    </a:lnTo>
                    <a:lnTo>
                      <a:pt x="57" y="40"/>
                    </a:lnTo>
                    <a:lnTo>
                      <a:pt x="48" y="57"/>
                    </a:lnTo>
                    <a:lnTo>
                      <a:pt x="52" y="54"/>
                    </a:lnTo>
                    <a:lnTo>
                      <a:pt x="50" y="57"/>
                    </a:lnTo>
                    <a:lnTo>
                      <a:pt x="50" y="57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13" name="Freeform 307"/>
              <p:cNvSpPr>
                <a:spLocks/>
              </p:cNvSpPr>
              <p:nvPr/>
            </p:nvSpPr>
            <p:spPr bwMode="auto">
              <a:xfrm rot="21434235">
                <a:off x="2182059" y="2992378"/>
                <a:ext cx="38571" cy="20057"/>
              </a:xfrm>
              <a:custGeom>
                <a:avLst/>
                <a:gdLst>
                  <a:gd name="T0" fmla="*/ 0 w 50"/>
                  <a:gd name="T1" fmla="*/ 26 h 26"/>
                  <a:gd name="T2" fmla="*/ 48 w 50"/>
                  <a:gd name="T3" fmla="*/ 0 h 26"/>
                  <a:gd name="T4" fmla="*/ 3 w 50"/>
                  <a:gd name="T5" fmla="*/ 26 h 26"/>
                  <a:gd name="T6" fmla="*/ 48 w 50"/>
                  <a:gd name="T7" fmla="*/ 0 h 26"/>
                  <a:gd name="T8" fmla="*/ 50 w 50"/>
                  <a:gd name="T9" fmla="*/ 14 h 26"/>
                  <a:gd name="T10" fmla="*/ 50 w 50"/>
                  <a:gd name="T11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26">
                    <a:moveTo>
                      <a:pt x="0" y="26"/>
                    </a:moveTo>
                    <a:lnTo>
                      <a:pt x="48" y="0"/>
                    </a:lnTo>
                    <a:lnTo>
                      <a:pt x="3" y="26"/>
                    </a:lnTo>
                    <a:lnTo>
                      <a:pt x="48" y="0"/>
                    </a:lnTo>
                    <a:lnTo>
                      <a:pt x="50" y="14"/>
                    </a:lnTo>
                    <a:lnTo>
                      <a:pt x="50" y="12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14" name="Freeform 308"/>
              <p:cNvSpPr>
                <a:spLocks/>
              </p:cNvSpPr>
              <p:nvPr/>
            </p:nvSpPr>
            <p:spPr bwMode="auto">
              <a:xfrm rot="21434235">
                <a:off x="2103830" y="2870326"/>
                <a:ext cx="36257" cy="30857"/>
              </a:xfrm>
              <a:custGeom>
                <a:avLst/>
                <a:gdLst>
                  <a:gd name="T0" fmla="*/ 30 w 47"/>
                  <a:gd name="T1" fmla="*/ 0 h 40"/>
                  <a:gd name="T2" fmla="*/ 30 w 47"/>
                  <a:gd name="T3" fmla="*/ 0 h 40"/>
                  <a:gd name="T4" fmla="*/ 0 w 47"/>
                  <a:gd name="T5" fmla="*/ 40 h 40"/>
                  <a:gd name="T6" fmla="*/ 47 w 47"/>
                  <a:gd name="T7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40">
                    <a:moveTo>
                      <a:pt x="30" y="0"/>
                    </a:moveTo>
                    <a:lnTo>
                      <a:pt x="30" y="0"/>
                    </a:lnTo>
                    <a:lnTo>
                      <a:pt x="0" y="40"/>
                    </a:lnTo>
                    <a:lnTo>
                      <a:pt x="47" y="12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15" name="Freeform 309"/>
              <p:cNvSpPr>
                <a:spLocks/>
              </p:cNvSpPr>
              <p:nvPr/>
            </p:nvSpPr>
            <p:spPr bwMode="auto">
              <a:xfrm rot="21434235">
                <a:off x="1998892" y="2881890"/>
                <a:ext cx="219856" cy="231427"/>
              </a:xfrm>
              <a:custGeom>
                <a:avLst/>
                <a:gdLst>
                  <a:gd name="T0" fmla="*/ 0 w 285"/>
                  <a:gd name="T1" fmla="*/ 76 h 300"/>
                  <a:gd name="T2" fmla="*/ 109 w 285"/>
                  <a:gd name="T3" fmla="*/ 12 h 300"/>
                  <a:gd name="T4" fmla="*/ 45 w 285"/>
                  <a:gd name="T5" fmla="*/ 66 h 300"/>
                  <a:gd name="T6" fmla="*/ 126 w 285"/>
                  <a:gd name="T7" fmla="*/ 19 h 300"/>
                  <a:gd name="T8" fmla="*/ 76 w 285"/>
                  <a:gd name="T9" fmla="*/ 69 h 300"/>
                  <a:gd name="T10" fmla="*/ 195 w 285"/>
                  <a:gd name="T11" fmla="*/ 0 h 300"/>
                  <a:gd name="T12" fmla="*/ 100 w 285"/>
                  <a:gd name="T13" fmla="*/ 76 h 300"/>
                  <a:gd name="T14" fmla="*/ 209 w 285"/>
                  <a:gd name="T15" fmla="*/ 14 h 300"/>
                  <a:gd name="T16" fmla="*/ 100 w 285"/>
                  <a:gd name="T17" fmla="*/ 76 h 300"/>
                  <a:gd name="T18" fmla="*/ 209 w 285"/>
                  <a:gd name="T19" fmla="*/ 14 h 300"/>
                  <a:gd name="T20" fmla="*/ 102 w 285"/>
                  <a:gd name="T21" fmla="*/ 78 h 300"/>
                  <a:gd name="T22" fmla="*/ 211 w 285"/>
                  <a:gd name="T23" fmla="*/ 14 h 300"/>
                  <a:gd name="T24" fmla="*/ 116 w 285"/>
                  <a:gd name="T25" fmla="*/ 85 h 300"/>
                  <a:gd name="T26" fmla="*/ 223 w 285"/>
                  <a:gd name="T27" fmla="*/ 26 h 300"/>
                  <a:gd name="T28" fmla="*/ 119 w 285"/>
                  <a:gd name="T29" fmla="*/ 88 h 300"/>
                  <a:gd name="T30" fmla="*/ 223 w 285"/>
                  <a:gd name="T31" fmla="*/ 26 h 300"/>
                  <a:gd name="T32" fmla="*/ 135 w 285"/>
                  <a:gd name="T33" fmla="*/ 99 h 300"/>
                  <a:gd name="T34" fmla="*/ 202 w 285"/>
                  <a:gd name="T35" fmla="*/ 62 h 300"/>
                  <a:gd name="T36" fmla="*/ 145 w 285"/>
                  <a:gd name="T37" fmla="*/ 109 h 300"/>
                  <a:gd name="T38" fmla="*/ 199 w 285"/>
                  <a:gd name="T39" fmla="*/ 76 h 300"/>
                  <a:gd name="T40" fmla="*/ 157 w 285"/>
                  <a:gd name="T41" fmla="*/ 123 h 300"/>
                  <a:gd name="T42" fmla="*/ 209 w 285"/>
                  <a:gd name="T43" fmla="*/ 92 h 300"/>
                  <a:gd name="T44" fmla="*/ 164 w 285"/>
                  <a:gd name="T45" fmla="*/ 135 h 300"/>
                  <a:gd name="T46" fmla="*/ 216 w 285"/>
                  <a:gd name="T47" fmla="*/ 104 h 300"/>
                  <a:gd name="T48" fmla="*/ 166 w 285"/>
                  <a:gd name="T49" fmla="*/ 142 h 300"/>
                  <a:gd name="T50" fmla="*/ 228 w 285"/>
                  <a:gd name="T51" fmla="*/ 106 h 300"/>
                  <a:gd name="T52" fmla="*/ 173 w 285"/>
                  <a:gd name="T53" fmla="*/ 159 h 300"/>
                  <a:gd name="T54" fmla="*/ 270 w 285"/>
                  <a:gd name="T55" fmla="*/ 102 h 300"/>
                  <a:gd name="T56" fmla="*/ 176 w 285"/>
                  <a:gd name="T57" fmla="*/ 166 h 300"/>
                  <a:gd name="T58" fmla="*/ 273 w 285"/>
                  <a:gd name="T59" fmla="*/ 109 h 300"/>
                  <a:gd name="T60" fmla="*/ 176 w 285"/>
                  <a:gd name="T61" fmla="*/ 170 h 300"/>
                  <a:gd name="T62" fmla="*/ 275 w 285"/>
                  <a:gd name="T63" fmla="*/ 114 h 300"/>
                  <a:gd name="T64" fmla="*/ 178 w 285"/>
                  <a:gd name="T65" fmla="*/ 180 h 300"/>
                  <a:gd name="T66" fmla="*/ 278 w 285"/>
                  <a:gd name="T67" fmla="*/ 123 h 300"/>
                  <a:gd name="T68" fmla="*/ 178 w 285"/>
                  <a:gd name="T69" fmla="*/ 203 h 300"/>
                  <a:gd name="T70" fmla="*/ 282 w 285"/>
                  <a:gd name="T71" fmla="*/ 142 h 300"/>
                  <a:gd name="T72" fmla="*/ 178 w 285"/>
                  <a:gd name="T73" fmla="*/ 206 h 300"/>
                  <a:gd name="T74" fmla="*/ 285 w 285"/>
                  <a:gd name="T75" fmla="*/ 144 h 300"/>
                  <a:gd name="T76" fmla="*/ 176 w 285"/>
                  <a:gd name="T77" fmla="*/ 225 h 300"/>
                  <a:gd name="T78" fmla="*/ 237 w 285"/>
                  <a:gd name="T79" fmla="*/ 189 h 300"/>
                  <a:gd name="T80" fmla="*/ 169 w 285"/>
                  <a:gd name="T81" fmla="*/ 248 h 300"/>
                  <a:gd name="T82" fmla="*/ 237 w 285"/>
                  <a:gd name="T83" fmla="*/ 208 h 300"/>
                  <a:gd name="T84" fmla="*/ 157 w 285"/>
                  <a:gd name="T85" fmla="*/ 267 h 300"/>
                  <a:gd name="T86" fmla="*/ 237 w 285"/>
                  <a:gd name="T87" fmla="*/ 222 h 300"/>
                  <a:gd name="T88" fmla="*/ 152 w 285"/>
                  <a:gd name="T89" fmla="*/ 274 h 300"/>
                  <a:gd name="T90" fmla="*/ 242 w 285"/>
                  <a:gd name="T91" fmla="*/ 222 h 300"/>
                  <a:gd name="T92" fmla="*/ 124 w 285"/>
                  <a:gd name="T93" fmla="*/ 300 h 300"/>
                  <a:gd name="T94" fmla="*/ 254 w 285"/>
                  <a:gd name="T95" fmla="*/ 227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85" h="300">
                    <a:moveTo>
                      <a:pt x="0" y="76"/>
                    </a:moveTo>
                    <a:lnTo>
                      <a:pt x="109" y="12"/>
                    </a:lnTo>
                    <a:lnTo>
                      <a:pt x="45" y="66"/>
                    </a:lnTo>
                    <a:lnTo>
                      <a:pt x="126" y="19"/>
                    </a:lnTo>
                    <a:lnTo>
                      <a:pt x="76" y="69"/>
                    </a:lnTo>
                    <a:lnTo>
                      <a:pt x="195" y="0"/>
                    </a:lnTo>
                    <a:lnTo>
                      <a:pt x="100" y="76"/>
                    </a:lnTo>
                    <a:lnTo>
                      <a:pt x="209" y="14"/>
                    </a:lnTo>
                    <a:lnTo>
                      <a:pt x="100" y="76"/>
                    </a:lnTo>
                    <a:lnTo>
                      <a:pt x="209" y="14"/>
                    </a:lnTo>
                    <a:lnTo>
                      <a:pt x="102" y="78"/>
                    </a:lnTo>
                    <a:lnTo>
                      <a:pt x="211" y="14"/>
                    </a:lnTo>
                    <a:lnTo>
                      <a:pt x="116" y="85"/>
                    </a:lnTo>
                    <a:lnTo>
                      <a:pt x="223" y="26"/>
                    </a:lnTo>
                    <a:lnTo>
                      <a:pt x="119" y="88"/>
                    </a:lnTo>
                    <a:lnTo>
                      <a:pt x="223" y="26"/>
                    </a:lnTo>
                    <a:lnTo>
                      <a:pt x="135" y="99"/>
                    </a:lnTo>
                    <a:lnTo>
                      <a:pt x="202" y="62"/>
                    </a:lnTo>
                    <a:lnTo>
                      <a:pt x="145" y="109"/>
                    </a:lnTo>
                    <a:lnTo>
                      <a:pt x="199" y="76"/>
                    </a:lnTo>
                    <a:lnTo>
                      <a:pt x="157" y="123"/>
                    </a:lnTo>
                    <a:lnTo>
                      <a:pt x="209" y="92"/>
                    </a:lnTo>
                    <a:lnTo>
                      <a:pt x="164" y="135"/>
                    </a:lnTo>
                    <a:lnTo>
                      <a:pt x="216" y="104"/>
                    </a:lnTo>
                    <a:lnTo>
                      <a:pt x="166" y="142"/>
                    </a:lnTo>
                    <a:lnTo>
                      <a:pt x="228" y="106"/>
                    </a:lnTo>
                    <a:lnTo>
                      <a:pt x="173" y="159"/>
                    </a:lnTo>
                    <a:lnTo>
                      <a:pt x="270" y="102"/>
                    </a:lnTo>
                    <a:lnTo>
                      <a:pt x="176" y="166"/>
                    </a:lnTo>
                    <a:lnTo>
                      <a:pt x="273" y="109"/>
                    </a:lnTo>
                    <a:lnTo>
                      <a:pt x="176" y="170"/>
                    </a:lnTo>
                    <a:lnTo>
                      <a:pt x="275" y="114"/>
                    </a:lnTo>
                    <a:lnTo>
                      <a:pt x="178" y="180"/>
                    </a:lnTo>
                    <a:lnTo>
                      <a:pt x="278" y="123"/>
                    </a:lnTo>
                    <a:lnTo>
                      <a:pt x="178" y="203"/>
                    </a:lnTo>
                    <a:lnTo>
                      <a:pt x="282" y="142"/>
                    </a:lnTo>
                    <a:lnTo>
                      <a:pt x="178" y="206"/>
                    </a:lnTo>
                    <a:lnTo>
                      <a:pt x="285" y="144"/>
                    </a:lnTo>
                    <a:lnTo>
                      <a:pt x="176" y="225"/>
                    </a:lnTo>
                    <a:lnTo>
                      <a:pt x="237" y="189"/>
                    </a:lnTo>
                    <a:lnTo>
                      <a:pt x="169" y="248"/>
                    </a:lnTo>
                    <a:lnTo>
                      <a:pt x="237" y="208"/>
                    </a:lnTo>
                    <a:lnTo>
                      <a:pt x="157" y="267"/>
                    </a:lnTo>
                    <a:lnTo>
                      <a:pt x="237" y="222"/>
                    </a:lnTo>
                    <a:lnTo>
                      <a:pt x="152" y="274"/>
                    </a:lnTo>
                    <a:lnTo>
                      <a:pt x="242" y="222"/>
                    </a:lnTo>
                    <a:lnTo>
                      <a:pt x="124" y="300"/>
                    </a:lnTo>
                    <a:lnTo>
                      <a:pt x="254" y="227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16" name="Freeform 310"/>
              <p:cNvSpPr>
                <a:spLocks/>
              </p:cNvSpPr>
              <p:nvPr/>
            </p:nvSpPr>
            <p:spPr bwMode="auto">
              <a:xfrm rot="21434235">
                <a:off x="1970800" y="3057736"/>
                <a:ext cx="252256" cy="155056"/>
              </a:xfrm>
              <a:custGeom>
                <a:avLst/>
                <a:gdLst>
                  <a:gd name="T0" fmla="*/ 0 w 327"/>
                  <a:gd name="T1" fmla="*/ 128 h 201"/>
                  <a:gd name="T2" fmla="*/ 62 w 327"/>
                  <a:gd name="T3" fmla="*/ 92 h 201"/>
                  <a:gd name="T4" fmla="*/ 12 w 327"/>
                  <a:gd name="T5" fmla="*/ 133 h 201"/>
                  <a:gd name="T6" fmla="*/ 76 w 327"/>
                  <a:gd name="T7" fmla="*/ 95 h 201"/>
                  <a:gd name="T8" fmla="*/ 29 w 327"/>
                  <a:gd name="T9" fmla="*/ 140 h 201"/>
                  <a:gd name="T10" fmla="*/ 107 w 327"/>
                  <a:gd name="T11" fmla="*/ 97 h 201"/>
                  <a:gd name="T12" fmla="*/ 48 w 327"/>
                  <a:gd name="T13" fmla="*/ 144 h 201"/>
                  <a:gd name="T14" fmla="*/ 299 w 327"/>
                  <a:gd name="T15" fmla="*/ 0 h 201"/>
                  <a:gd name="T16" fmla="*/ 60 w 327"/>
                  <a:gd name="T17" fmla="*/ 149 h 201"/>
                  <a:gd name="T18" fmla="*/ 311 w 327"/>
                  <a:gd name="T19" fmla="*/ 5 h 201"/>
                  <a:gd name="T20" fmla="*/ 60 w 327"/>
                  <a:gd name="T21" fmla="*/ 163 h 201"/>
                  <a:gd name="T22" fmla="*/ 327 w 327"/>
                  <a:gd name="T23" fmla="*/ 10 h 201"/>
                  <a:gd name="T24" fmla="*/ 60 w 327"/>
                  <a:gd name="T25" fmla="*/ 175 h 201"/>
                  <a:gd name="T26" fmla="*/ 254 w 327"/>
                  <a:gd name="T27" fmla="*/ 64 h 201"/>
                  <a:gd name="T28" fmla="*/ 60 w 327"/>
                  <a:gd name="T29" fmla="*/ 199 h 201"/>
                  <a:gd name="T30" fmla="*/ 128 w 327"/>
                  <a:gd name="T31" fmla="*/ 159 h 201"/>
                  <a:gd name="T32" fmla="*/ 83 w 327"/>
                  <a:gd name="T33" fmla="*/ 201 h 201"/>
                  <a:gd name="T34" fmla="*/ 128 w 327"/>
                  <a:gd name="T35" fmla="*/ 175 h 201"/>
                  <a:gd name="T36" fmla="*/ 128 w 327"/>
                  <a:gd name="T37" fmla="*/ 199 h 201"/>
                  <a:gd name="T38" fmla="*/ 128 w 327"/>
                  <a:gd name="T39" fmla="*/ 199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7" h="201">
                    <a:moveTo>
                      <a:pt x="0" y="128"/>
                    </a:moveTo>
                    <a:lnTo>
                      <a:pt x="62" y="92"/>
                    </a:lnTo>
                    <a:lnTo>
                      <a:pt x="12" y="133"/>
                    </a:lnTo>
                    <a:lnTo>
                      <a:pt x="76" y="95"/>
                    </a:lnTo>
                    <a:lnTo>
                      <a:pt x="29" y="140"/>
                    </a:lnTo>
                    <a:lnTo>
                      <a:pt x="107" y="97"/>
                    </a:lnTo>
                    <a:lnTo>
                      <a:pt x="48" y="144"/>
                    </a:lnTo>
                    <a:lnTo>
                      <a:pt x="299" y="0"/>
                    </a:lnTo>
                    <a:lnTo>
                      <a:pt x="60" y="149"/>
                    </a:lnTo>
                    <a:lnTo>
                      <a:pt x="311" y="5"/>
                    </a:lnTo>
                    <a:lnTo>
                      <a:pt x="60" y="163"/>
                    </a:lnTo>
                    <a:lnTo>
                      <a:pt x="327" y="10"/>
                    </a:lnTo>
                    <a:lnTo>
                      <a:pt x="60" y="175"/>
                    </a:lnTo>
                    <a:lnTo>
                      <a:pt x="254" y="64"/>
                    </a:lnTo>
                    <a:lnTo>
                      <a:pt x="60" y="199"/>
                    </a:lnTo>
                    <a:lnTo>
                      <a:pt x="128" y="159"/>
                    </a:lnTo>
                    <a:lnTo>
                      <a:pt x="83" y="201"/>
                    </a:lnTo>
                    <a:lnTo>
                      <a:pt x="128" y="175"/>
                    </a:lnTo>
                    <a:lnTo>
                      <a:pt x="128" y="199"/>
                    </a:lnTo>
                    <a:lnTo>
                      <a:pt x="128" y="199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17" name="Freeform 311"/>
              <p:cNvSpPr>
                <a:spLocks/>
              </p:cNvSpPr>
              <p:nvPr/>
            </p:nvSpPr>
            <p:spPr bwMode="auto">
              <a:xfrm rot="21434235">
                <a:off x="1858281" y="3025302"/>
                <a:ext cx="157370" cy="168170"/>
              </a:xfrm>
              <a:custGeom>
                <a:avLst/>
                <a:gdLst>
                  <a:gd name="T0" fmla="*/ 0 w 204"/>
                  <a:gd name="T1" fmla="*/ 43 h 218"/>
                  <a:gd name="T2" fmla="*/ 0 w 204"/>
                  <a:gd name="T3" fmla="*/ 43 h 218"/>
                  <a:gd name="T4" fmla="*/ 0 w 204"/>
                  <a:gd name="T5" fmla="*/ 47 h 218"/>
                  <a:gd name="T6" fmla="*/ 17 w 204"/>
                  <a:gd name="T7" fmla="*/ 38 h 218"/>
                  <a:gd name="T8" fmla="*/ 5 w 204"/>
                  <a:gd name="T9" fmla="*/ 62 h 218"/>
                  <a:gd name="T10" fmla="*/ 111 w 204"/>
                  <a:gd name="T11" fmla="*/ 0 h 218"/>
                  <a:gd name="T12" fmla="*/ 5 w 204"/>
                  <a:gd name="T13" fmla="*/ 71 h 218"/>
                  <a:gd name="T14" fmla="*/ 111 w 204"/>
                  <a:gd name="T15" fmla="*/ 10 h 218"/>
                  <a:gd name="T16" fmla="*/ 9 w 204"/>
                  <a:gd name="T17" fmla="*/ 85 h 218"/>
                  <a:gd name="T18" fmla="*/ 111 w 204"/>
                  <a:gd name="T19" fmla="*/ 28 h 218"/>
                  <a:gd name="T20" fmla="*/ 9 w 204"/>
                  <a:gd name="T21" fmla="*/ 88 h 218"/>
                  <a:gd name="T22" fmla="*/ 111 w 204"/>
                  <a:gd name="T23" fmla="*/ 31 h 218"/>
                  <a:gd name="T24" fmla="*/ 12 w 204"/>
                  <a:gd name="T25" fmla="*/ 95 h 218"/>
                  <a:gd name="T26" fmla="*/ 111 w 204"/>
                  <a:gd name="T27" fmla="*/ 38 h 218"/>
                  <a:gd name="T28" fmla="*/ 17 w 204"/>
                  <a:gd name="T29" fmla="*/ 109 h 218"/>
                  <a:gd name="T30" fmla="*/ 114 w 204"/>
                  <a:gd name="T31" fmla="*/ 52 h 218"/>
                  <a:gd name="T32" fmla="*/ 47 w 204"/>
                  <a:gd name="T33" fmla="*/ 102 h 218"/>
                  <a:gd name="T34" fmla="*/ 118 w 204"/>
                  <a:gd name="T35" fmla="*/ 62 h 218"/>
                  <a:gd name="T36" fmla="*/ 71 w 204"/>
                  <a:gd name="T37" fmla="*/ 102 h 218"/>
                  <a:gd name="T38" fmla="*/ 121 w 204"/>
                  <a:gd name="T39" fmla="*/ 73 h 218"/>
                  <a:gd name="T40" fmla="*/ 81 w 204"/>
                  <a:gd name="T41" fmla="*/ 121 h 218"/>
                  <a:gd name="T42" fmla="*/ 130 w 204"/>
                  <a:gd name="T43" fmla="*/ 92 h 218"/>
                  <a:gd name="T44" fmla="*/ 90 w 204"/>
                  <a:gd name="T45" fmla="*/ 133 h 218"/>
                  <a:gd name="T46" fmla="*/ 142 w 204"/>
                  <a:gd name="T47" fmla="*/ 104 h 218"/>
                  <a:gd name="T48" fmla="*/ 73 w 204"/>
                  <a:gd name="T49" fmla="*/ 156 h 218"/>
                  <a:gd name="T50" fmla="*/ 149 w 204"/>
                  <a:gd name="T51" fmla="*/ 114 h 218"/>
                  <a:gd name="T52" fmla="*/ 62 w 204"/>
                  <a:gd name="T53" fmla="*/ 178 h 218"/>
                  <a:gd name="T54" fmla="*/ 159 w 204"/>
                  <a:gd name="T55" fmla="*/ 121 h 218"/>
                  <a:gd name="T56" fmla="*/ 66 w 204"/>
                  <a:gd name="T57" fmla="*/ 180 h 218"/>
                  <a:gd name="T58" fmla="*/ 163 w 204"/>
                  <a:gd name="T59" fmla="*/ 125 h 218"/>
                  <a:gd name="T60" fmla="*/ 71 w 204"/>
                  <a:gd name="T61" fmla="*/ 187 h 218"/>
                  <a:gd name="T62" fmla="*/ 171 w 204"/>
                  <a:gd name="T63" fmla="*/ 130 h 218"/>
                  <a:gd name="T64" fmla="*/ 81 w 204"/>
                  <a:gd name="T65" fmla="*/ 194 h 218"/>
                  <a:gd name="T66" fmla="*/ 182 w 204"/>
                  <a:gd name="T67" fmla="*/ 137 h 218"/>
                  <a:gd name="T68" fmla="*/ 83 w 204"/>
                  <a:gd name="T69" fmla="*/ 199 h 218"/>
                  <a:gd name="T70" fmla="*/ 187 w 204"/>
                  <a:gd name="T71" fmla="*/ 137 h 218"/>
                  <a:gd name="T72" fmla="*/ 95 w 204"/>
                  <a:gd name="T73" fmla="*/ 206 h 218"/>
                  <a:gd name="T74" fmla="*/ 204 w 204"/>
                  <a:gd name="T75" fmla="*/ 144 h 218"/>
                  <a:gd name="T76" fmla="*/ 109 w 204"/>
                  <a:gd name="T77" fmla="*/ 215 h 218"/>
                  <a:gd name="T78" fmla="*/ 121 w 204"/>
                  <a:gd name="T79" fmla="*/ 208 h 218"/>
                  <a:gd name="T80" fmla="*/ 111 w 204"/>
                  <a:gd name="T81" fmla="*/ 218 h 218"/>
                  <a:gd name="T82" fmla="*/ 114 w 204"/>
                  <a:gd name="T83" fmla="*/ 21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4" h="218">
                    <a:moveTo>
                      <a:pt x="0" y="43"/>
                    </a:moveTo>
                    <a:lnTo>
                      <a:pt x="0" y="43"/>
                    </a:lnTo>
                    <a:lnTo>
                      <a:pt x="0" y="47"/>
                    </a:lnTo>
                    <a:lnTo>
                      <a:pt x="17" y="38"/>
                    </a:lnTo>
                    <a:lnTo>
                      <a:pt x="5" y="62"/>
                    </a:lnTo>
                    <a:lnTo>
                      <a:pt x="111" y="0"/>
                    </a:lnTo>
                    <a:lnTo>
                      <a:pt x="5" y="71"/>
                    </a:lnTo>
                    <a:lnTo>
                      <a:pt x="111" y="10"/>
                    </a:lnTo>
                    <a:lnTo>
                      <a:pt x="9" y="85"/>
                    </a:lnTo>
                    <a:lnTo>
                      <a:pt x="111" y="28"/>
                    </a:lnTo>
                    <a:lnTo>
                      <a:pt x="9" y="88"/>
                    </a:lnTo>
                    <a:lnTo>
                      <a:pt x="111" y="31"/>
                    </a:lnTo>
                    <a:lnTo>
                      <a:pt x="12" y="95"/>
                    </a:lnTo>
                    <a:lnTo>
                      <a:pt x="111" y="38"/>
                    </a:lnTo>
                    <a:lnTo>
                      <a:pt x="17" y="109"/>
                    </a:lnTo>
                    <a:lnTo>
                      <a:pt x="114" y="52"/>
                    </a:lnTo>
                    <a:lnTo>
                      <a:pt x="47" y="102"/>
                    </a:lnTo>
                    <a:lnTo>
                      <a:pt x="118" y="62"/>
                    </a:lnTo>
                    <a:lnTo>
                      <a:pt x="71" y="102"/>
                    </a:lnTo>
                    <a:lnTo>
                      <a:pt x="121" y="73"/>
                    </a:lnTo>
                    <a:lnTo>
                      <a:pt x="81" y="121"/>
                    </a:lnTo>
                    <a:lnTo>
                      <a:pt x="130" y="92"/>
                    </a:lnTo>
                    <a:lnTo>
                      <a:pt x="90" y="133"/>
                    </a:lnTo>
                    <a:lnTo>
                      <a:pt x="142" y="104"/>
                    </a:lnTo>
                    <a:lnTo>
                      <a:pt x="73" y="156"/>
                    </a:lnTo>
                    <a:lnTo>
                      <a:pt x="149" y="114"/>
                    </a:lnTo>
                    <a:lnTo>
                      <a:pt x="62" y="178"/>
                    </a:lnTo>
                    <a:lnTo>
                      <a:pt x="159" y="121"/>
                    </a:lnTo>
                    <a:lnTo>
                      <a:pt x="66" y="180"/>
                    </a:lnTo>
                    <a:lnTo>
                      <a:pt x="163" y="125"/>
                    </a:lnTo>
                    <a:lnTo>
                      <a:pt x="71" y="187"/>
                    </a:lnTo>
                    <a:lnTo>
                      <a:pt x="171" y="130"/>
                    </a:lnTo>
                    <a:lnTo>
                      <a:pt x="81" y="194"/>
                    </a:lnTo>
                    <a:lnTo>
                      <a:pt x="182" y="137"/>
                    </a:lnTo>
                    <a:lnTo>
                      <a:pt x="83" y="199"/>
                    </a:lnTo>
                    <a:lnTo>
                      <a:pt x="187" y="137"/>
                    </a:lnTo>
                    <a:lnTo>
                      <a:pt x="95" y="206"/>
                    </a:lnTo>
                    <a:lnTo>
                      <a:pt x="204" y="144"/>
                    </a:lnTo>
                    <a:lnTo>
                      <a:pt x="109" y="215"/>
                    </a:lnTo>
                    <a:lnTo>
                      <a:pt x="121" y="208"/>
                    </a:lnTo>
                    <a:lnTo>
                      <a:pt x="111" y="218"/>
                    </a:lnTo>
                    <a:lnTo>
                      <a:pt x="114" y="218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18" name="Freeform 312"/>
              <p:cNvSpPr>
                <a:spLocks/>
              </p:cNvSpPr>
              <p:nvPr/>
            </p:nvSpPr>
            <p:spPr bwMode="auto">
              <a:xfrm rot="21434235">
                <a:off x="1854956" y="2874015"/>
                <a:ext cx="224485" cy="171256"/>
              </a:xfrm>
              <a:custGeom>
                <a:avLst/>
                <a:gdLst>
                  <a:gd name="T0" fmla="*/ 21 w 291"/>
                  <a:gd name="T1" fmla="*/ 95 h 222"/>
                  <a:gd name="T2" fmla="*/ 23 w 291"/>
                  <a:gd name="T3" fmla="*/ 95 h 222"/>
                  <a:gd name="T4" fmla="*/ 7 w 291"/>
                  <a:gd name="T5" fmla="*/ 130 h 222"/>
                  <a:gd name="T6" fmla="*/ 49 w 291"/>
                  <a:gd name="T7" fmla="*/ 104 h 222"/>
                  <a:gd name="T8" fmla="*/ 2 w 291"/>
                  <a:gd name="T9" fmla="*/ 149 h 222"/>
                  <a:gd name="T10" fmla="*/ 66 w 291"/>
                  <a:gd name="T11" fmla="*/ 111 h 222"/>
                  <a:gd name="T12" fmla="*/ 0 w 291"/>
                  <a:gd name="T13" fmla="*/ 154 h 222"/>
                  <a:gd name="T14" fmla="*/ 267 w 291"/>
                  <a:gd name="T15" fmla="*/ 0 h 222"/>
                  <a:gd name="T16" fmla="*/ 21 w 291"/>
                  <a:gd name="T17" fmla="*/ 168 h 222"/>
                  <a:gd name="T18" fmla="*/ 270 w 291"/>
                  <a:gd name="T19" fmla="*/ 24 h 222"/>
                  <a:gd name="T20" fmla="*/ 35 w 291"/>
                  <a:gd name="T21" fmla="*/ 175 h 222"/>
                  <a:gd name="T22" fmla="*/ 286 w 291"/>
                  <a:gd name="T23" fmla="*/ 28 h 222"/>
                  <a:gd name="T24" fmla="*/ 40 w 291"/>
                  <a:gd name="T25" fmla="*/ 175 h 222"/>
                  <a:gd name="T26" fmla="*/ 291 w 291"/>
                  <a:gd name="T27" fmla="*/ 31 h 222"/>
                  <a:gd name="T28" fmla="*/ 47 w 291"/>
                  <a:gd name="T29" fmla="*/ 182 h 222"/>
                  <a:gd name="T30" fmla="*/ 137 w 291"/>
                  <a:gd name="T31" fmla="*/ 130 h 222"/>
                  <a:gd name="T32" fmla="*/ 47 w 291"/>
                  <a:gd name="T33" fmla="*/ 187 h 222"/>
                  <a:gd name="T34" fmla="*/ 128 w 291"/>
                  <a:gd name="T35" fmla="*/ 140 h 222"/>
                  <a:gd name="T36" fmla="*/ 45 w 291"/>
                  <a:gd name="T37" fmla="*/ 187 h 222"/>
                  <a:gd name="T38" fmla="*/ 128 w 291"/>
                  <a:gd name="T39" fmla="*/ 142 h 222"/>
                  <a:gd name="T40" fmla="*/ 45 w 291"/>
                  <a:gd name="T41" fmla="*/ 213 h 222"/>
                  <a:gd name="T42" fmla="*/ 111 w 291"/>
                  <a:gd name="T43" fmla="*/ 175 h 222"/>
                  <a:gd name="T44" fmla="*/ 45 w 291"/>
                  <a:gd name="T45" fmla="*/ 222 h 222"/>
                  <a:gd name="T46" fmla="*/ 109 w 291"/>
                  <a:gd name="T47" fmla="*/ 187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1" h="222">
                    <a:moveTo>
                      <a:pt x="21" y="95"/>
                    </a:moveTo>
                    <a:lnTo>
                      <a:pt x="23" y="95"/>
                    </a:lnTo>
                    <a:lnTo>
                      <a:pt x="7" y="130"/>
                    </a:lnTo>
                    <a:lnTo>
                      <a:pt x="49" y="104"/>
                    </a:lnTo>
                    <a:lnTo>
                      <a:pt x="2" y="149"/>
                    </a:lnTo>
                    <a:lnTo>
                      <a:pt x="66" y="111"/>
                    </a:lnTo>
                    <a:lnTo>
                      <a:pt x="0" y="154"/>
                    </a:lnTo>
                    <a:lnTo>
                      <a:pt x="267" y="0"/>
                    </a:lnTo>
                    <a:lnTo>
                      <a:pt x="21" y="168"/>
                    </a:lnTo>
                    <a:lnTo>
                      <a:pt x="270" y="24"/>
                    </a:lnTo>
                    <a:lnTo>
                      <a:pt x="35" y="175"/>
                    </a:lnTo>
                    <a:lnTo>
                      <a:pt x="286" y="28"/>
                    </a:lnTo>
                    <a:lnTo>
                      <a:pt x="40" y="175"/>
                    </a:lnTo>
                    <a:lnTo>
                      <a:pt x="291" y="31"/>
                    </a:lnTo>
                    <a:lnTo>
                      <a:pt x="47" y="182"/>
                    </a:lnTo>
                    <a:lnTo>
                      <a:pt x="137" y="130"/>
                    </a:lnTo>
                    <a:lnTo>
                      <a:pt x="47" y="187"/>
                    </a:lnTo>
                    <a:lnTo>
                      <a:pt x="128" y="140"/>
                    </a:lnTo>
                    <a:lnTo>
                      <a:pt x="45" y="187"/>
                    </a:lnTo>
                    <a:lnTo>
                      <a:pt x="128" y="142"/>
                    </a:lnTo>
                    <a:lnTo>
                      <a:pt x="45" y="213"/>
                    </a:lnTo>
                    <a:lnTo>
                      <a:pt x="111" y="175"/>
                    </a:lnTo>
                    <a:lnTo>
                      <a:pt x="45" y="222"/>
                    </a:lnTo>
                    <a:lnTo>
                      <a:pt x="109" y="187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19" name="Freeform 313"/>
              <p:cNvSpPr>
                <a:spLocks/>
              </p:cNvSpPr>
              <p:nvPr/>
            </p:nvSpPr>
            <p:spPr bwMode="auto">
              <a:xfrm rot="21434235">
                <a:off x="2004189" y="2849263"/>
                <a:ext cx="52457" cy="40114"/>
              </a:xfrm>
              <a:custGeom>
                <a:avLst/>
                <a:gdLst>
                  <a:gd name="T0" fmla="*/ 0 w 68"/>
                  <a:gd name="T1" fmla="*/ 2 h 52"/>
                  <a:gd name="T2" fmla="*/ 0 w 68"/>
                  <a:gd name="T3" fmla="*/ 0 h 52"/>
                  <a:gd name="T4" fmla="*/ 0 w 68"/>
                  <a:gd name="T5" fmla="*/ 21 h 52"/>
                  <a:gd name="T6" fmla="*/ 38 w 68"/>
                  <a:gd name="T7" fmla="*/ 0 h 52"/>
                  <a:gd name="T8" fmla="*/ 0 w 68"/>
                  <a:gd name="T9" fmla="*/ 35 h 52"/>
                  <a:gd name="T10" fmla="*/ 59 w 68"/>
                  <a:gd name="T11" fmla="*/ 0 h 52"/>
                  <a:gd name="T12" fmla="*/ 0 w 68"/>
                  <a:gd name="T13" fmla="*/ 52 h 52"/>
                  <a:gd name="T14" fmla="*/ 68 w 68"/>
                  <a:gd name="T15" fmla="*/ 1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52">
                    <a:moveTo>
                      <a:pt x="0" y="2"/>
                    </a:moveTo>
                    <a:lnTo>
                      <a:pt x="0" y="0"/>
                    </a:lnTo>
                    <a:lnTo>
                      <a:pt x="0" y="21"/>
                    </a:lnTo>
                    <a:lnTo>
                      <a:pt x="38" y="0"/>
                    </a:lnTo>
                    <a:lnTo>
                      <a:pt x="0" y="35"/>
                    </a:lnTo>
                    <a:lnTo>
                      <a:pt x="59" y="0"/>
                    </a:lnTo>
                    <a:lnTo>
                      <a:pt x="0" y="52"/>
                    </a:lnTo>
                    <a:lnTo>
                      <a:pt x="68" y="12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20" name="Freeform 314"/>
              <p:cNvSpPr>
                <a:spLocks/>
              </p:cNvSpPr>
              <p:nvPr/>
            </p:nvSpPr>
            <p:spPr bwMode="auto">
              <a:xfrm rot="21434235">
                <a:off x="1907475" y="2866252"/>
                <a:ext cx="151199" cy="92571"/>
              </a:xfrm>
              <a:custGeom>
                <a:avLst/>
                <a:gdLst>
                  <a:gd name="T0" fmla="*/ 38 w 196"/>
                  <a:gd name="T1" fmla="*/ 16 h 120"/>
                  <a:gd name="T2" fmla="*/ 54 w 196"/>
                  <a:gd name="T3" fmla="*/ 4 h 120"/>
                  <a:gd name="T4" fmla="*/ 2 w 196"/>
                  <a:gd name="T5" fmla="*/ 49 h 120"/>
                  <a:gd name="T6" fmla="*/ 64 w 196"/>
                  <a:gd name="T7" fmla="*/ 16 h 120"/>
                  <a:gd name="T8" fmla="*/ 7 w 196"/>
                  <a:gd name="T9" fmla="*/ 59 h 120"/>
                  <a:gd name="T10" fmla="*/ 68 w 196"/>
                  <a:gd name="T11" fmla="*/ 23 h 120"/>
                  <a:gd name="T12" fmla="*/ 19 w 196"/>
                  <a:gd name="T13" fmla="*/ 73 h 120"/>
                  <a:gd name="T14" fmla="*/ 78 w 196"/>
                  <a:gd name="T15" fmla="*/ 37 h 120"/>
                  <a:gd name="T16" fmla="*/ 26 w 196"/>
                  <a:gd name="T17" fmla="*/ 85 h 120"/>
                  <a:gd name="T18" fmla="*/ 104 w 196"/>
                  <a:gd name="T19" fmla="*/ 40 h 120"/>
                  <a:gd name="T20" fmla="*/ 9 w 196"/>
                  <a:gd name="T21" fmla="*/ 106 h 120"/>
                  <a:gd name="T22" fmla="*/ 196 w 196"/>
                  <a:gd name="T23" fmla="*/ 0 h 120"/>
                  <a:gd name="T24" fmla="*/ 0 w 196"/>
                  <a:gd name="T25" fmla="*/ 120 h 120"/>
                  <a:gd name="T26" fmla="*/ 196 w 196"/>
                  <a:gd name="T27" fmla="*/ 7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6" h="120">
                    <a:moveTo>
                      <a:pt x="38" y="16"/>
                    </a:moveTo>
                    <a:lnTo>
                      <a:pt x="54" y="4"/>
                    </a:lnTo>
                    <a:lnTo>
                      <a:pt x="2" y="49"/>
                    </a:lnTo>
                    <a:lnTo>
                      <a:pt x="64" y="16"/>
                    </a:lnTo>
                    <a:lnTo>
                      <a:pt x="7" y="59"/>
                    </a:lnTo>
                    <a:lnTo>
                      <a:pt x="68" y="23"/>
                    </a:lnTo>
                    <a:lnTo>
                      <a:pt x="19" y="73"/>
                    </a:lnTo>
                    <a:lnTo>
                      <a:pt x="78" y="37"/>
                    </a:lnTo>
                    <a:lnTo>
                      <a:pt x="26" y="85"/>
                    </a:lnTo>
                    <a:lnTo>
                      <a:pt x="104" y="40"/>
                    </a:lnTo>
                    <a:lnTo>
                      <a:pt x="9" y="106"/>
                    </a:lnTo>
                    <a:lnTo>
                      <a:pt x="196" y="0"/>
                    </a:lnTo>
                    <a:lnTo>
                      <a:pt x="0" y="120"/>
                    </a:lnTo>
                    <a:lnTo>
                      <a:pt x="196" y="7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679" name="11_1"/>
          <p:cNvGrpSpPr/>
          <p:nvPr>
            <p:custDataLst>
              <p:tags r:id="rId12"/>
            </p:custDataLst>
          </p:nvPr>
        </p:nvGrpSpPr>
        <p:grpSpPr>
          <a:xfrm>
            <a:off x="6189335" y="3284585"/>
            <a:ext cx="1615580" cy="1060796"/>
            <a:chOff x="1463427" y="1817311"/>
            <a:chExt cx="1615580" cy="1060796"/>
          </a:xfrm>
        </p:grpSpPr>
        <p:pic>
          <p:nvPicPr>
            <p:cNvPr id="6025" name="图片 6024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463427" y="1817311"/>
              <a:ext cx="1615580" cy="1060796"/>
            </a:xfrm>
            <a:prstGeom prst="rect">
              <a:avLst/>
            </a:prstGeom>
          </p:spPr>
        </p:pic>
        <p:grpSp>
          <p:nvGrpSpPr>
            <p:cNvPr id="6021" name="chenying0907 6020"/>
            <p:cNvGrpSpPr/>
            <p:nvPr/>
          </p:nvGrpSpPr>
          <p:grpSpPr>
            <a:xfrm>
              <a:off x="2097648" y="2118106"/>
              <a:ext cx="347138" cy="459206"/>
              <a:chOff x="5597115" y="2745693"/>
              <a:chExt cx="166586" cy="220366"/>
            </a:xfrm>
          </p:grpSpPr>
          <p:sp>
            <p:nvSpPr>
              <p:cNvPr id="6022" name="Freeform 388"/>
              <p:cNvSpPr>
                <a:spLocks/>
              </p:cNvSpPr>
              <p:nvPr/>
            </p:nvSpPr>
            <p:spPr bwMode="auto">
              <a:xfrm>
                <a:off x="5658109" y="2745693"/>
                <a:ext cx="80670" cy="76079"/>
              </a:xfrm>
              <a:custGeom>
                <a:avLst/>
                <a:gdLst>
                  <a:gd name="T0" fmla="*/ 0 w 123"/>
                  <a:gd name="T1" fmla="*/ 23 h 116"/>
                  <a:gd name="T2" fmla="*/ 43 w 123"/>
                  <a:gd name="T3" fmla="*/ 0 h 116"/>
                  <a:gd name="T4" fmla="*/ 14 w 123"/>
                  <a:gd name="T5" fmla="*/ 18 h 116"/>
                  <a:gd name="T6" fmla="*/ 47 w 123"/>
                  <a:gd name="T7" fmla="*/ 0 h 116"/>
                  <a:gd name="T8" fmla="*/ 59 w 123"/>
                  <a:gd name="T9" fmla="*/ 18 h 116"/>
                  <a:gd name="T10" fmla="*/ 81 w 123"/>
                  <a:gd name="T11" fmla="*/ 7 h 116"/>
                  <a:gd name="T12" fmla="*/ 83 w 123"/>
                  <a:gd name="T13" fmla="*/ 33 h 116"/>
                  <a:gd name="T14" fmla="*/ 100 w 123"/>
                  <a:gd name="T15" fmla="*/ 21 h 116"/>
                  <a:gd name="T16" fmla="*/ 92 w 123"/>
                  <a:gd name="T17" fmla="*/ 42 h 116"/>
                  <a:gd name="T18" fmla="*/ 109 w 123"/>
                  <a:gd name="T19" fmla="*/ 33 h 116"/>
                  <a:gd name="T20" fmla="*/ 97 w 123"/>
                  <a:gd name="T21" fmla="*/ 52 h 116"/>
                  <a:gd name="T22" fmla="*/ 114 w 123"/>
                  <a:gd name="T23" fmla="*/ 42 h 116"/>
                  <a:gd name="T24" fmla="*/ 102 w 123"/>
                  <a:gd name="T25" fmla="*/ 61 h 116"/>
                  <a:gd name="T26" fmla="*/ 119 w 123"/>
                  <a:gd name="T27" fmla="*/ 52 h 116"/>
                  <a:gd name="T28" fmla="*/ 104 w 123"/>
                  <a:gd name="T29" fmla="*/ 75 h 116"/>
                  <a:gd name="T30" fmla="*/ 121 w 123"/>
                  <a:gd name="T31" fmla="*/ 66 h 116"/>
                  <a:gd name="T32" fmla="*/ 104 w 123"/>
                  <a:gd name="T33" fmla="*/ 78 h 116"/>
                  <a:gd name="T34" fmla="*/ 121 w 123"/>
                  <a:gd name="T35" fmla="*/ 68 h 116"/>
                  <a:gd name="T36" fmla="*/ 104 w 123"/>
                  <a:gd name="T37" fmla="*/ 80 h 116"/>
                  <a:gd name="T38" fmla="*/ 121 w 123"/>
                  <a:gd name="T39" fmla="*/ 68 h 116"/>
                  <a:gd name="T40" fmla="*/ 104 w 123"/>
                  <a:gd name="T41" fmla="*/ 87 h 116"/>
                  <a:gd name="T42" fmla="*/ 123 w 123"/>
                  <a:gd name="T43" fmla="*/ 78 h 116"/>
                  <a:gd name="T44" fmla="*/ 104 w 123"/>
                  <a:gd name="T45" fmla="*/ 101 h 116"/>
                  <a:gd name="T46" fmla="*/ 123 w 123"/>
                  <a:gd name="T47" fmla="*/ 90 h 116"/>
                  <a:gd name="T48" fmla="*/ 104 w 123"/>
                  <a:gd name="T49" fmla="*/ 116 h 116"/>
                  <a:gd name="T50" fmla="*/ 123 w 123"/>
                  <a:gd name="T51" fmla="*/ 10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3" h="116">
                    <a:moveTo>
                      <a:pt x="0" y="23"/>
                    </a:moveTo>
                    <a:lnTo>
                      <a:pt x="43" y="0"/>
                    </a:lnTo>
                    <a:lnTo>
                      <a:pt x="14" y="18"/>
                    </a:lnTo>
                    <a:lnTo>
                      <a:pt x="47" y="0"/>
                    </a:lnTo>
                    <a:lnTo>
                      <a:pt x="59" y="18"/>
                    </a:lnTo>
                    <a:lnTo>
                      <a:pt x="81" y="7"/>
                    </a:lnTo>
                    <a:lnTo>
                      <a:pt x="83" y="33"/>
                    </a:lnTo>
                    <a:lnTo>
                      <a:pt x="100" y="21"/>
                    </a:lnTo>
                    <a:lnTo>
                      <a:pt x="92" y="42"/>
                    </a:lnTo>
                    <a:lnTo>
                      <a:pt x="109" y="33"/>
                    </a:lnTo>
                    <a:lnTo>
                      <a:pt x="97" y="52"/>
                    </a:lnTo>
                    <a:lnTo>
                      <a:pt x="114" y="42"/>
                    </a:lnTo>
                    <a:lnTo>
                      <a:pt x="102" y="61"/>
                    </a:lnTo>
                    <a:lnTo>
                      <a:pt x="119" y="52"/>
                    </a:lnTo>
                    <a:lnTo>
                      <a:pt x="104" y="75"/>
                    </a:lnTo>
                    <a:lnTo>
                      <a:pt x="121" y="66"/>
                    </a:lnTo>
                    <a:lnTo>
                      <a:pt x="104" y="78"/>
                    </a:lnTo>
                    <a:lnTo>
                      <a:pt x="121" y="68"/>
                    </a:lnTo>
                    <a:lnTo>
                      <a:pt x="104" y="80"/>
                    </a:lnTo>
                    <a:lnTo>
                      <a:pt x="121" y="68"/>
                    </a:lnTo>
                    <a:lnTo>
                      <a:pt x="104" y="87"/>
                    </a:lnTo>
                    <a:lnTo>
                      <a:pt x="123" y="78"/>
                    </a:lnTo>
                    <a:lnTo>
                      <a:pt x="104" y="101"/>
                    </a:lnTo>
                    <a:lnTo>
                      <a:pt x="123" y="90"/>
                    </a:lnTo>
                    <a:lnTo>
                      <a:pt x="104" y="116"/>
                    </a:lnTo>
                    <a:lnTo>
                      <a:pt x="123" y="104"/>
                    </a:lnTo>
                  </a:path>
                </a:pathLst>
              </a:custGeom>
              <a:noFill/>
              <a:ln w="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23" name="Freeform 389"/>
              <p:cNvSpPr>
                <a:spLocks/>
              </p:cNvSpPr>
              <p:nvPr/>
            </p:nvSpPr>
            <p:spPr bwMode="auto">
              <a:xfrm>
                <a:off x="5597115" y="2821772"/>
                <a:ext cx="166586" cy="144287"/>
              </a:xfrm>
              <a:custGeom>
                <a:avLst/>
                <a:gdLst>
                  <a:gd name="T0" fmla="*/ 12 w 254"/>
                  <a:gd name="T1" fmla="*/ 4 h 220"/>
                  <a:gd name="T2" fmla="*/ 17 w 254"/>
                  <a:gd name="T3" fmla="*/ 2 h 220"/>
                  <a:gd name="T4" fmla="*/ 0 w 254"/>
                  <a:gd name="T5" fmla="*/ 37 h 220"/>
                  <a:gd name="T6" fmla="*/ 62 w 254"/>
                  <a:gd name="T7" fmla="*/ 0 h 220"/>
                  <a:gd name="T8" fmla="*/ 0 w 254"/>
                  <a:gd name="T9" fmla="*/ 61 h 220"/>
                  <a:gd name="T10" fmla="*/ 105 w 254"/>
                  <a:gd name="T11" fmla="*/ 0 h 220"/>
                  <a:gd name="T12" fmla="*/ 0 w 254"/>
                  <a:gd name="T13" fmla="*/ 82 h 220"/>
                  <a:gd name="T14" fmla="*/ 140 w 254"/>
                  <a:gd name="T15" fmla="*/ 0 h 220"/>
                  <a:gd name="T16" fmla="*/ 0 w 254"/>
                  <a:gd name="T17" fmla="*/ 106 h 220"/>
                  <a:gd name="T18" fmla="*/ 183 w 254"/>
                  <a:gd name="T19" fmla="*/ 0 h 220"/>
                  <a:gd name="T20" fmla="*/ 0 w 254"/>
                  <a:gd name="T21" fmla="*/ 132 h 220"/>
                  <a:gd name="T22" fmla="*/ 228 w 254"/>
                  <a:gd name="T23" fmla="*/ 2 h 220"/>
                  <a:gd name="T24" fmla="*/ 0 w 254"/>
                  <a:gd name="T25" fmla="*/ 139 h 220"/>
                  <a:gd name="T26" fmla="*/ 235 w 254"/>
                  <a:gd name="T27" fmla="*/ 2 h 220"/>
                  <a:gd name="T28" fmla="*/ 0 w 254"/>
                  <a:gd name="T29" fmla="*/ 149 h 220"/>
                  <a:gd name="T30" fmla="*/ 245 w 254"/>
                  <a:gd name="T31" fmla="*/ 9 h 220"/>
                  <a:gd name="T32" fmla="*/ 0 w 254"/>
                  <a:gd name="T33" fmla="*/ 172 h 220"/>
                  <a:gd name="T34" fmla="*/ 254 w 254"/>
                  <a:gd name="T35" fmla="*/ 28 h 220"/>
                  <a:gd name="T36" fmla="*/ 0 w 254"/>
                  <a:gd name="T37" fmla="*/ 187 h 220"/>
                  <a:gd name="T38" fmla="*/ 254 w 254"/>
                  <a:gd name="T39" fmla="*/ 42 h 220"/>
                  <a:gd name="T40" fmla="*/ 0 w 254"/>
                  <a:gd name="T41" fmla="*/ 199 h 220"/>
                  <a:gd name="T42" fmla="*/ 254 w 254"/>
                  <a:gd name="T43" fmla="*/ 52 h 220"/>
                  <a:gd name="T44" fmla="*/ 5 w 254"/>
                  <a:gd name="T45" fmla="*/ 210 h 220"/>
                  <a:gd name="T46" fmla="*/ 254 w 254"/>
                  <a:gd name="T47" fmla="*/ 66 h 220"/>
                  <a:gd name="T48" fmla="*/ 9 w 254"/>
                  <a:gd name="T49" fmla="*/ 213 h 220"/>
                  <a:gd name="T50" fmla="*/ 254 w 254"/>
                  <a:gd name="T51" fmla="*/ 73 h 220"/>
                  <a:gd name="T52" fmla="*/ 12 w 254"/>
                  <a:gd name="T53" fmla="*/ 215 h 220"/>
                  <a:gd name="T54" fmla="*/ 254 w 254"/>
                  <a:gd name="T55" fmla="*/ 75 h 220"/>
                  <a:gd name="T56" fmla="*/ 33 w 254"/>
                  <a:gd name="T57" fmla="*/ 220 h 220"/>
                  <a:gd name="T58" fmla="*/ 254 w 254"/>
                  <a:gd name="T59" fmla="*/ 94 h 220"/>
                  <a:gd name="T60" fmla="*/ 69 w 254"/>
                  <a:gd name="T61" fmla="*/ 220 h 220"/>
                  <a:gd name="T62" fmla="*/ 254 w 254"/>
                  <a:gd name="T63" fmla="*/ 116 h 220"/>
                  <a:gd name="T64" fmla="*/ 76 w 254"/>
                  <a:gd name="T65" fmla="*/ 220 h 220"/>
                  <a:gd name="T66" fmla="*/ 254 w 254"/>
                  <a:gd name="T67" fmla="*/ 118 h 220"/>
                  <a:gd name="T68" fmla="*/ 86 w 254"/>
                  <a:gd name="T69" fmla="*/ 220 h 220"/>
                  <a:gd name="T70" fmla="*/ 254 w 254"/>
                  <a:gd name="T71" fmla="*/ 123 h 220"/>
                  <a:gd name="T72" fmla="*/ 93 w 254"/>
                  <a:gd name="T73" fmla="*/ 220 h 220"/>
                  <a:gd name="T74" fmla="*/ 254 w 254"/>
                  <a:gd name="T75" fmla="*/ 127 h 220"/>
                  <a:gd name="T76" fmla="*/ 133 w 254"/>
                  <a:gd name="T77" fmla="*/ 220 h 220"/>
                  <a:gd name="T78" fmla="*/ 254 w 254"/>
                  <a:gd name="T79" fmla="*/ 151 h 220"/>
                  <a:gd name="T80" fmla="*/ 178 w 254"/>
                  <a:gd name="T81" fmla="*/ 220 h 220"/>
                  <a:gd name="T82" fmla="*/ 254 w 254"/>
                  <a:gd name="T83" fmla="*/ 177 h 220"/>
                  <a:gd name="T84" fmla="*/ 188 w 254"/>
                  <a:gd name="T85" fmla="*/ 220 h 220"/>
                  <a:gd name="T86" fmla="*/ 254 w 254"/>
                  <a:gd name="T87" fmla="*/ 184 h 220"/>
                  <a:gd name="T88" fmla="*/ 193 w 254"/>
                  <a:gd name="T89" fmla="*/ 220 h 220"/>
                  <a:gd name="T90" fmla="*/ 254 w 254"/>
                  <a:gd name="T91" fmla="*/ 187 h 220"/>
                  <a:gd name="T92" fmla="*/ 207 w 254"/>
                  <a:gd name="T93" fmla="*/ 220 h 220"/>
                  <a:gd name="T94" fmla="*/ 254 w 254"/>
                  <a:gd name="T95" fmla="*/ 194 h 220"/>
                  <a:gd name="T96" fmla="*/ 221 w 254"/>
                  <a:gd name="T97" fmla="*/ 220 h 220"/>
                  <a:gd name="T98" fmla="*/ 252 w 254"/>
                  <a:gd name="T99" fmla="*/ 203 h 220"/>
                  <a:gd name="T100" fmla="*/ 235 w 254"/>
                  <a:gd name="T101" fmla="*/ 217 h 220"/>
                  <a:gd name="T102" fmla="*/ 240 w 254"/>
                  <a:gd name="T103" fmla="*/ 217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54" h="220">
                    <a:moveTo>
                      <a:pt x="12" y="4"/>
                    </a:moveTo>
                    <a:lnTo>
                      <a:pt x="17" y="2"/>
                    </a:lnTo>
                    <a:lnTo>
                      <a:pt x="0" y="37"/>
                    </a:lnTo>
                    <a:lnTo>
                      <a:pt x="62" y="0"/>
                    </a:lnTo>
                    <a:lnTo>
                      <a:pt x="0" y="61"/>
                    </a:lnTo>
                    <a:lnTo>
                      <a:pt x="105" y="0"/>
                    </a:lnTo>
                    <a:lnTo>
                      <a:pt x="0" y="82"/>
                    </a:lnTo>
                    <a:lnTo>
                      <a:pt x="140" y="0"/>
                    </a:lnTo>
                    <a:lnTo>
                      <a:pt x="0" y="106"/>
                    </a:lnTo>
                    <a:lnTo>
                      <a:pt x="183" y="0"/>
                    </a:lnTo>
                    <a:lnTo>
                      <a:pt x="0" y="132"/>
                    </a:lnTo>
                    <a:lnTo>
                      <a:pt x="228" y="2"/>
                    </a:lnTo>
                    <a:lnTo>
                      <a:pt x="0" y="139"/>
                    </a:lnTo>
                    <a:lnTo>
                      <a:pt x="235" y="2"/>
                    </a:lnTo>
                    <a:lnTo>
                      <a:pt x="0" y="149"/>
                    </a:lnTo>
                    <a:lnTo>
                      <a:pt x="245" y="9"/>
                    </a:lnTo>
                    <a:lnTo>
                      <a:pt x="0" y="172"/>
                    </a:lnTo>
                    <a:lnTo>
                      <a:pt x="254" y="28"/>
                    </a:lnTo>
                    <a:lnTo>
                      <a:pt x="0" y="187"/>
                    </a:lnTo>
                    <a:lnTo>
                      <a:pt x="254" y="42"/>
                    </a:lnTo>
                    <a:lnTo>
                      <a:pt x="0" y="199"/>
                    </a:lnTo>
                    <a:lnTo>
                      <a:pt x="254" y="52"/>
                    </a:lnTo>
                    <a:lnTo>
                      <a:pt x="5" y="210"/>
                    </a:lnTo>
                    <a:lnTo>
                      <a:pt x="254" y="66"/>
                    </a:lnTo>
                    <a:lnTo>
                      <a:pt x="9" y="213"/>
                    </a:lnTo>
                    <a:lnTo>
                      <a:pt x="254" y="73"/>
                    </a:lnTo>
                    <a:lnTo>
                      <a:pt x="12" y="215"/>
                    </a:lnTo>
                    <a:lnTo>
                      <a:pt x="254" y="75"/>
                    </a:lnTo>
                    <a:lnTo>
                      <a:pt x="33" y="220"/>
                    </a:lnTo>
                    <a:lnTo>
                      <a:pt x="254" y="94"/>
                    </a:lnTo>
                    <a:lnTo>
                      <a:pt x="69" y="220"/>
                    </a:lnTo>
                    <a:lnTo>
                      <a:pt x="254" y="116"/>
                    </a:lnTo>
                    <a:lnTo>
                      <a:pt x="76" y="220"/>
                    </a:lnTo>
                    <a:lnTo>
                      <a:pt x="254" y="118"/>
                    </a:lnTo>
                    <a:lnTo>
                      <a:pt x="86" y="220"/>
                    </a:lnTo>
                    <a:lnTo>
                      <a:pt x="254" y="123"/>
                    </a:lnTo>
                    <a:lnTo>
                      <a:pt x="93" y="220"/>
                    </a:lnTo>
                    <a:lnTo>
                      <a:pt x="254" y="127"/>
                    </a:lnTo>
                    <a:lnTo>
                      <a:pt x="133" y="220"/>
                    </a:lnTo>
                    <a:lnTo>
                      <a:pt x="254" y="151"/>
                    </a:lnTo>
                    <a:lnTo>
                      <a:pt x="178" y="220"/>
                    </a:lnTo>
                    <a:lnTo>
                      <a:pt x="254" y="177"/>
                    </a:lnTo>
                    <a:lnTo>
                      <a:pt x="188" y="220"/>
                    </a:lnTo>
                    <a:lnTo>
                      <a:pt x="254" y="184"/>
                    </a:lnTo>
                    <a:lnTo>
                      <a:pt x="193" y="220"/>
                    </a:lnTo>
                    <a:lnTo>
                      <a:pt x="254" y="187"/>
                    </a:lnTo>
                    <a:lnTo>
                      <a:pt x="207" y="220"/>
                    </a:lnTo>
                    <a:lnTo>
                      <a:pt x="254" y="194"/>
                    </a:lnTo>
                    <a:lnTo>
                      <a:pt x="221" y="220"/>
                    </a:lnTo>
                    <a:lnTo>
                      <a:pt x="252" y="203"/>
                    </a:lnTo>
                    <a:lnTo>
                      <a:pt x="235" y="217"/>
                    </a:lnTo>
                    <a:lnTo>
                      <a:pt x="240" y="217"/>
                    </a:lnTo>
                  </a:path>
                </a:pathLst>
              </a:custGeom>
              <a:noFill/>
              <a:ln w="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24" name="Freeform 390"/>
              <p:cNvSpPr>
                <a:spLocks/>
              </p:cNvSpPr>
              <p:nvPr/>
            </p:nvSpPr>
            <p:spPr bwMode="auto">
              <a:xfrm>
                <a:off x="5622038" y="2745693"/>
                <a:ext cx="60994" cy="76079"/>
              </a:xfrm>
              <a:custGeom>
                <a:avLst/>
                <a:gdLst>
                  <a:gd name="T0" fmla="*/ 38 w 93"/>
                  <a:gd name="T1" fmla="*/ 11 h 116"/>
                  <a:gd name="T2" fmla="*/ 43 w 93"/>
                  <a:gd name="T3" fmla="*/ 9 h 116"/>
                  <a:gd name="T4" fmla="*/ 7 w 93"/>
                  <a:gd name="T5" fmla="*/ 47 h 116"/>
                  <a:gd name="T6" fmla="*/ 93 w 93"/>
                  <a:gd name="T7" fmla="*/ 0 h 116"/>
                  <a:gd name="T8" fmla="*/ 2 w 93"/>
                  <a:gd name="T9" fmla="*/ 73 h 116"/>
                  <a:gd name="T10" fmla="*/ 21 w 93"/>
                  <a:gd name="T11" fmla="*/ 61 h 116"/>
                  <a:gd name="T12" fmla="*/ 0 w 93"/>
                  <a:gd name="T13" fmla="*/ 90 h 116"/>
                  <a:gd name="T14" fmla="*/ 19 w 93"/>
                  <a:gd name="T15" fmla="*/ 78 h 116"/>
                  <a:gd name="T16" fmla="*/ 0 w 93"/>
                  <a:gd name="T17" fmla="*/ 94 h 116"/>
                  <a:gd name="T18" fmla="*/ 19 w 93"/>
                  <a:gd name="T19" fmla="*/ 82 h 116"/>
                  <a:gd name="T20" fmla="*/ 0 w 93"/>
                  <a:gd name="T21" fmla="*/ 108 h 116"/>
                  <a:gd name="T22" fmla="*/ 19 w 93"/>
                  <a:gd name="T23" fmla="*/ 97 h 116"/>
                  <a:gd name="T24" fmla="*/ 0 w 93"/>
                  <a:gd name="T25" fmla="*/ 108 h 116"/>
                  <a:gd name="T26" fmla="*/ 19 w 93"/>
                  <a:gd name="T27" fmla="*/ 97 h 116"/>
                  <a:gd name="T28" fmla="*/ 0 w 93"/>
                  <a:gd name="T29" fmla="*/ 113 h 116"/>
                  <a:gd name="T30" fmla="*/ 19 w 93"/>
                  <a:gd name="T31" fmla="*/ 104 h 116"/>
                  <a:gd name="T32" fmla="*/ 0 w 93"/>
                  <a:gd name="T33" fmla="*/ 116 h 116"/>
                  <a:gd name="T34" fmla="*/ 19 w 93"/>
                  <a:gd name="T35" fmla="*/ 10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3" h="116">
                    <a:moveTo>
                      <a:pt x="38" y="11"/>
                    </a:moveTo>
                    <a:lnTo>
                      <a:pt x="43" y="9"/>
                    </a:lnTo>
                    <a:lnTo>
                      <a:pt x="7" y="47"/>
                    </a:lnTo>
                    <a:lnTo>
                      <a:pt x="93" y="0"/>
                    </a:lnTo>
                    <a:lnTo>
                      <a:pt x="2" y="73"/>
                    </a:lnTo>
                    <a:lnTo>
                      <a:pt x="21" y="61"/>
                    </a:lnTo>
                    <a:lnTo>
                      <a:pt x="0" y="90"/>
                    </a:lnTo>
                    <a:lnTo>
                      <a:pt x="19" y="78"/>
                    </a:lnTo>
                    <a:lnTo>
                      <a:pt x="0" y="94"/>
                    </a:lnTo>
                    <a:lnTo>
                      <a:pt x="19" y="82"/>
                    </a:lnTo>
                    <a:lnTo>
                      <a:pt x="0" y="108"/>
                    </a:lnTo>
                    <a:lnTo>
                      <a:pt x="19" y="97"/>
                    </a:lnTo>
                    <a:lnTo>
                      <a:pt x="0" y="108"/>
                    </a:lnTo>
                    <a:lnTo>
                      <a:pt x="19" y="97"/>
                    </a:lnTo>
                    <a:lnTo>
                      <a:pt x="0" y="113"/>
                    </a:lnTo>
                    <a:lnTo>
                      <a:pt x="19" y="104"/>
                    </a:lnTo>
                    <a:lnTo>
                      <a:pt x="0" y="116"/>
                    </a:lnTo>
                    <a:lnTo>
                      <a:pt x="19" y="104"/>
                    </a:lnTo>
                  </a:path>
                </a:pathLst>
              </a:custGeom>
              <a:noFill/>
              <a:ln w="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419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13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41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44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55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273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916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142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347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555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756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8_2"/>
          <p:cNvGrpSpPr/>
          <p:nvPr>
            <p:custDataLst>
              <p:tags r:id="rId1"/>
            </p:custDataLst>
          </p:nvPr>
        </p:nvGrpSpPr>
        <p:grpSpPr>
          <a:xfrm>
            <a:off x="2450715" y="1785477"/>
            <a:ext cx="2220322" cy="2532700"/>
            <a:chOff x="6697663" y="946150"/>
            <a:chExt cx="417512" cy="476251"/>
          </a:xfrm>
          <a:solidFill>
            <a:schemeClr val="accent5"/>
          </a:solidFill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6713538" y="1265238"/>
              <a:ext cx="134937" cy="114300"/>
            </a:xfrm>
            <a:custGeom>
              <a:avLst/>
              <a:gdLst>
                <a:gd name="T0" fmla="*/ 33 w 35"/>
                <a:gd name="T1" fmla="*/ 30 h 30"/>
                <a:gd name="T2" fmla="*/ 33 w 35"/>
                <a:gd name="T3" fmla="*/ 30 h 30"/>
                <a:gd name="T4" fmla="*/ 31 w 35"/>
                <a:gd name="T5" fmla="*/ 28 h 30"/>
                <a:gd name="T6" fmla="*/ 30 w 35"/>
                <a:gd name="T7" fmla="*/ 25 h 30"/>
                <a:gd name="T8" fmla="*/ 24 w 35"/>
                <a:gd name="T9" fmla="*/ 24 h 30"/>
                <a:gd name="T10" fmla="*/ 23 w 35"/>
                <a:gd name="T11" fmla="*/ 24 h 30"/>
                <a:gd name="T12" fmla="*/ 22 w 35"/>
                <a:gd name="T13" fmla="*/ 23 h 30"/>
                <a:gd name="T14" fmla="*/ 19 w 35"/>
                <a:gd name="T15" fmla="*/ 15 h 30"/>
                <a:gd name="T16" fmla="*/ 12 w 35"/>
                <a:gd name="T17" fmla="*/ 14 h 30"/>
                <a:gd name="T18" fmla="*/ 10 w 35"/>
                <a:gd name="T19" fmla="*/ 14 h 30"/>
                <a:gd name="T20" fmla="*/ 10 w 35"/>
                <a:gd name="T21" fmla="*/ 12 h 30"/>
                <a:gd name="T22" fmla="*/ 8 w 35"/>
                <a:gd name="T23" fmla="*/ 5 h 30"/>
                <a:gd name="T24" fmla="*/ 2 w 35"/>
                <a:gd name="T25" fmla="*/ 4 h 30"/>
                <a:gd name="T26" fmla="*/ 0 w 35"/>
                <a:gd name="T27" fmla="*/ 4 h 30"/>
                <a:gd name="T28" fmla="*/ 1 w 35"/>
                <a:gd name="T29" fmla="*/ 2 h 30"/>
                <a:gd name="T30" fmla="*/ 10 w 35"/>
                <a:gd name="T31" fmla="*/ 3 h 30"/>
                <a:gd name="T32" fmla="*/ 13 w 35"/>
                <a:gd name="T33" fmla="*/ 11 h 30"/>
                <a:gd name="T34" fmla="*/ 20 w 35"/>
                <a:gd name="T35" fmla="*/ 12 h 30"/>
                <a:gd name="T36" fmla="*/ 25 w 35"/>
                <a:gd name="T37" fmla="*/ 21 h 30"/>
                <a:gd name="T38" fmla="*/ 32 w 35"/>
                <a:gd name="T39" fmla="*/ 23 h 30"/>
                <a:gd name="T40" fmla="*/ 34 w 35"/>
                <a:gd name="T41" fmla="*/ 29 h 30"/>
                <a:gd name="T42" fmla="*/ 33 w 35"/>
                <a:gd name="T4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30">
                  <a:moveTo>
                    <a:pt x="33" y="30"/>
                  </a:moveTo>
                  <a:cubicBezTo>
                    <a:pt x="33" y="30"/>
                    <a:pt x="33" y="30"/>
                    <a:pt x="33" y="30"/>
                  </a:cubicBezTo>
                  <a:cubicBezTo>
                    <a:pt x="32" y="30"/>
                    <a:pt x="31" y="29"/>
                    <a:pt x="31" y="28"/>
                  </a:cubicBezTo>
                  <a:cubicBezTo>
                    <a:pt x="32" y="27"/>
                    <a:pt x="31" y="26"/>
                    <a:pt x="30" y="25"/>
                  </a:cubicBezTo>
                  <a:cubicBezTo>
                    <a:pt x="29" y="24"/>
                    <a:pt x="26" y="24"/>
                    <a:pt x="24" y="24"/>
                  </a:cubicBezTo>
                  <a:cubicBezTo>
                    <a:pt x="24" y="25"/>
                    <a:pt x="23" y="25"/>
                    <a:pt x="23" y="24"/>
                  </a:cubicBezTo>
                  <a:cubicBezTo>
                    <a:pt x="22" y="24"/>
                    <a:pt x="22" y="23"/>
                    <a:pt x="22" y="23"/>
                  </a:cubicBezTo>
                  <a:cubicBezTo>
                    <a:pt x="23" y="19"/>
                    <a:pt x="21" y="16"/>
                    <a:pt x="19" y="15"/>
                  </a:cubicBezTo>
                  <a:cubicBezTo>
                    <a:pt x="16" y="13"/>
                    <a:pt x="14" y="13"/>
                    <a:pt x="12" y="14"/>
                  </a:cubicBezTo>
                  <a:cubicBezTo>
                    <a:pt x="11" y="15"/>
                    <a:pt x="11" y="15"/>
                    <a:pt x="10" y="14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1" y="9"/>
                    <a:pt x="10" y="7"/>
                    <a:pt x="8" y="5"/>
                  </a:cubicBezTo>
                  <a:cubicBezTo>
                    <a:pt x="7" y="4"/>
                    <a:pt x="4" y="3"/>
                    <a:pt x="2" y="4"/>
                  </a:cubicBezTo>
                  <a:cubicBezTo>
                    <a:pt x="2" y="5"/>
                    <a:pt x="1" y="4"/>
                    <a:pt x="0" y="4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3" y="0"/>
                    <a:pt x="7" y="0"/>
                    <a:pt x="10" y="3"/>
                  </a:cubicBezTo>
                  <a:cubicBezTo>
                    <a:pt x="13" y="5"/>
                    <a:pt x="14" y="8"/>
                    <a:pt x="13" y="11"/>
                  </a:cubicBezTo>
                  <a:cubicBezTo>
                    <a:pt x="16" y="10"/>
                    <a:pt x="18" y="11"/>
                    <a:pt x="20" y="12"/>
                  </a:cubicBezTo>
                  <a:cubicBezTo>
                    <a:pt x="23" y="14"/>
                    <a:pt x="25" y="18"/>
                    <a:pt x="25" y="21"/>
                  </a:cubicBezTo>
                  <a:cubicBezTo>
                    <a:pt x="28" y="21"/>
                    <a:pt x="30" y="22"/>
                    <a:pt x="32" y="23"/>
                  </a:cubicBezTo>
                  <a:cubicBezTo>
                    <a:pt x="34" y="25"/>
                    <a:pt x="35" y="27"/>
                    <a:pt x="34" y="29"/>
                  </a:cubicBezTo>
                  <a:cubicBezTo>
                    <a:pt x="34" y="30"/>
                    <a:pt x="34" y="30"/>
                    <a:pt x="3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6697663" y="1268413"/>
              <a:ext cx="150812" cy="153988"/>
            </a:xfrm>
            <a:custGeom>
              <a:avLst/>
              <a:gdLst>
                <a:gd name="T0" fmla="*/ 1 w 39"/>
                <a:gd name="T1" fmla="*/ 40 h 40"/>
                <a:gd name="T2" fmla="*/ 1 w 39"/>
                <a:gd name="T3" fmla="*/ 40 h 40"/>
                <a:gd name="T4" fmla="*/ 0 w 39"/>
                <a:gd name="T5" fmla="*/ 39 h 40"/>
                <a:gd name="T6" fmla="*/ 3 w 39"/>
                <a:gd name="T7" fmla="*/ 12 h 40"/>
                <a:gd name="T8" fmla="*/ 6 w 39"/>
                <a:gd name="T9" fmla="*/ 0 h 40"/>
                <a:gd name="T10" fmla="*/ 7 w 39"/>
                <a:gd name="T11" fmla="*/ 2 h 40"/>
                <a:gd name="T12" fmla="*/ 7 w 39"/>
                <a:gd name="T13" fmla="*/ 2 h 40"/>
                <a:gd name="T14" fmla="*/ 6 w 39"/>
                <a:gd name="T15" fmla="*/ 12 h 40"/>
                <a:gd name="T16" fmla="*/ 3 w 39"/>
                <a:gd name="T17" fmla="*/ 36 h 40"/>
                <a:gd name="T18" fmla="*/ 19 w 39"/>
                <a:gd name="T19" fmla="*/ 32 h 40"/>
                <a:gd name="T20" fmla="*/ 37 w 39"/>
                <a:gd name="T21" fmla="*/ 26 h 40"/>
                <a:gd name="T22" fmla="*/ 39 w 39"/>
                <a:gd name="T23" fmla="*/ 27 h 40"/>
                <a:gd name="T24" fmla="*/ 38 w 39"/>
                <a:gd name="T25" fmla="*/ 29 h 40"/>
                <a:gd name="T26" fmla="*/ 20 w 39"/>
                <a:gd name="T27" fmla="*/ 35 h 40"/>
                <a:gd name="T28" fmla="*/ 2 w 39"/>
                <a:gd name="T29" fmla="*/ 40 h 40"/>
                <a:gd name="T30" fmla="*/ 1 w 39"/>
                <a:gd name="T3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" h="40">
                  <a:moveTo>
                    <a:pt x="1" y="40"/>
                  </a:move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39"/>
                    <a:pt x="0" y="39"/>
                  </a:cubicBezTo>
                  <a:cubicBezTo>
                    <a:pt x="1" y="32"/>
                    <a:pt x="2" y="20"/>
                    <a:pt x="3" y="12"/>
                  </a:cubicBezTo>
                  <a:cubicBezTo>
                    <a:pt x="4" y="0"/>
                    <a:pt x="4" y="0"/>
                    <a:pt x="6" y="0"/>
                  </a:cubicBezTo>
                  <a:cubicBezTo>
                    <a:pt x="6" y="0"/>
                    <a:pt x="7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6" y="8"/>
                    <a:pt x="6" y="12"/>
                  </a:cubicBezTo>
                  <a:cubicBezTo>
                    <a:pt x="5" y="20"/>
                    <a:pt x="4" y="30"/>
                    <a:pt x="3" y="36"/>
                  </a:cubicBezTo>
                  <a:cubicBezTo>
                    <a:pt x="10" y="34"/>
                    <a:pt x="15" y="33"/>
                    <a:pt x="19" y="32"/>
                  </a:cubicBezTo>
                  <a:cubicBezTo>
                    <a:pt x="24" y="30"/>
                    <a:pt x="29" y="29"/>
                    <a:pt x="37" y="26"/>
                  </a:cubicBezTo>
                  <a:cubicBezTo>
                    <a:pt x="37" y="26"/>
                    <a:pt x="38" y="26"/>
                    <a:pt x="39" y="27"/>
                  </a:cubicBezTo>
                  <a:cubicBezTo>
                    <a:pt x="39" y="27"/>
                    <a:pt x="39" y="28"/>
                    <a:pt x="38" y="29"/>
                  </a:cubicBezTo>
                  <a:cubicBezTo>
                    <a:pt x="30" y="32"/>
                    <a:pt x="25" y="33"/>
                    <a:pt x="20" y="35"/>
                  </a:cubicBezTo>
                  <a:cubicBezTo>
                    <a:pt x="15" y="36"/>
                    <a:pt x="10" y="37"/>
                    <a:pt x="2" y="40"/>
                  </a:cubicBezTo>
                  <a:cubicBezTo>
                    <a:pt x="2" y="40"/>
                    <a:pt x="2" y="40"/>
                    <a:pt x="1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705600" y="1360488"/>
              <a:ext cx="50800" cy="42863"/>
            </a:xfrm>
            <a:custGeom>
              <a:avLst/>
              <a:gdLst>
                <a:gd name="T0" fmla="*/ 12 w 13"/>
                <a:gd name="T1" fmla="*/ 11 h 11"/>
                <a:gd name="T2" fmla="*/ 11 w 13"/>
                <a:gd name="T3" fmla="*/ 11 h 11"/>
                <a:gd name="T4" fmla="*/ 1 w 13"/>
                <a:gd name="T5" fmla="*/ 2 h 11"/>
                <a:gd name="T6" fmla="*/ 1 w 13"/>
                <a:gd name="T7" fmla="*/ 0 h 11"/>
                <a:gd name="T8" fmla="*/ 3 w 13"/>
                <a:gd name="T9" fmla="*/ 1 h 11"/>
                <a:gd name="T10" fmla="*/ 12 w 13"/>
                <a:gd name="T11" fmla="*/ 8 h 11"/>
                <a:gd name="T12" fmla="*/ 13 w 13"/>
                <a:gd name="T13" fmla="*/ 10 h 11"/>
                <a:gd name="T14" fmla="*/ 12 w 13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1">
                  <a:moveTo>
                    <a:pt x="12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8" y="10"/>
                    <a:pt x="2" y="6"/>
                    <a:pt x="1" y="2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5" y="3"/>
                    <a:pt x="10" y="8"/>
                    <a:pt x="12" y="8"/>
                  </a:cubicBezTo>
                  <a:cubicBezTo>
                    <a:pt x="13" y="9"/>
                    <a:pt x="13" y="10"/>
                    <a:pt x="13" y="10"/>
                  </a:cubicBezTo>
                  <a:cubicBezTo>
                    <a:pt x="13" y="11"/>
                    <a:pt x="12" y="11"/>
                    <a:pt x="1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6756400" y="1095375"/>
              <a:ext cx="188912" cy="219075"/>
            </a:xfrm>
            <a:custGeom>
              <a:avLst/>
              <a:gdLst>
                <a:gd name="T0" fmla="*/ 5 w 119"/>
                <a:gd name="T1" fmla="*/ 138 h 138"/>
                <a:gd name="T2" fmla="*/ 0 w 119"/>
                <a:gd name="T3" fmla="*/ 133 h 138"/>
                <a:gd name="T4" fmla="*/ 112 w 119"/>
                <a:gd name="T5" fmla="*/ 0 h 138"/>
                <a:gd name="T6" fmla="*/ 119 w 119"/>
                <a:gd name="T7" fmla="*/ 5 h 138"/>
                <a:gd name="T8" fmla="*/ 5 w 119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38">
                  <a:moveTo>
                    <a:pt x="5" y="138"/>
                  </a:moveTo>
                  <a:lnTo>
                    <a:pt x="0" y="133"/>
                  </a:lnTo>
                  <a:lnTo>
                    <a:pt x="112" y="0"/>
                  </a:lnTo>
                  <a:lnTo>
                    <a:pt x="119" y="5"/>
                  </a:lnTo>
                  <a:lnTo>
                    <a:pt x="5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802438" y="1133475"/>
              <a:ext cx="188912" cy="219075"/>
            </a:xfrm>
            <a:custGeom>
              <a:avLst/>
              <a:gdLst>
                <a:gd name="T0" fmla="*/ 5 w 119"/>
                <a:gd name="T1" fmla="*/ 138 h 138"/>
                <a:gd name="T2" fmla="*/ 0 w 119"/>
                <a:gd name="T3" fmla="*/ 133 h 138"/>
                <a:gd name="T4" fmla="*/ 112 w 119"/>
                <a:gd name="T5" fmla="*/ 0 h 138"/>
                <a:gd name="T6" fmla="*/ 119 w 119"/>
                <a:gd name="T7" fmla="*/ 5 h 138"/>
                <a:gd name="T8" fmla="*/ 5 w 119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38">
                  <a:moveTo>
                    <a:pt x="5" y="138"/>
                  </a:moveTo>
                  <a:lnTo>
                    <a:pt x="0" y="133"/>
                  </a:lnTo>
                  <a:lnTo>
                    <a:pt x="112" y="0"/>
                  </a:lnTo>
                  <a:lnTo>
                    <a:pt x="119" y="5"/>
                  </a:lnTo>
                  <a:lnTo>
                    <a:pt x="5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6891338" y="1057275"/>
              <a:ext cx="131762" cy="115888"/>
            </a:xfrm>
            <a:custGeom>
              <a:avLst/>
              <a:gdLst>
                <a:gd name="T0" fmla="*/ 33 w 34"/>
                <a:gd name="T1" fmla="*/ 30 h 30"/>
                <a:gd name="T2" fmla="*/ 32 w 34"/>
                <a:gd name="T3" fmla="*/ 30 h 30"/>
                <a:gd name="T4" fmla="*/ 15 w 34"/>
                <a:gd name="T5" fmla="*/ 15 h 30"/>
                <a:gd name="T6" fmla="*/ 11 w 34"/>
                <a:gd name="T7" fmla="*/ 12 h 30"/>
                <a:gd name="T8" fmla="*/ 7 w 34"/>
                <a:gd name="T9" fmla="*/ 8 h 30"/>
                <a:gd name="T10" fmla="*/ 5 w 34"/>
                <a:gd name="T11" fmla="*/ 7 h 30"/>
                <a:gd name="T12" fmla="*/ 0 w 34"/>
                <a:gd name="T13" fmla="*/ 2 h 30"/>
                <a:gd name="T14" fmla="*/ 1 w 34"/>
                <a:gd name="T15" fmla="*/ 0 h 30"/>
                <a:gd name="T16" fmla="*/ 3 w 34"/>
                <a:gd name="T17" fmla="*/ 1 h 30"/>
                <a:gd name="T18" fmla="*/ 7 w 34"/>
                <a:gd name="T19" fmla="*/ 5 h 30"/>
                <a:gd name="T20" fmla="*/ 9 w 34"/>
                <a:gd name="T21" fmla="*/ 6 h 30"/>
                <a:gd name="T22" fmla="*/ 13 w 34"/>
                <a:gd name="T23" fmla="*/ 9 h 30"/>
                <a:gd name="T24" fmla="*/ 17 w 34"/>
                <a:gd name="T25" fmla="*/ 13 h 30"/>
                <a:gd name="T26" fmla="*/ 33 w 34"/>
                <a:gd name="T27" fmla="*/ 27 h 30"/>
                <a:gd name="T28" fmla="*/ 33 w 34"/>
                <a:gd name="T29" fmla="*/ 27 h 30"/>
                <a:gd name="T30" fmla="*/ 34 w 34"/>
                <a:gd name="T31" fmla="*/ 28 h 30"/>
                <a:gd name="T32" fmla="*/ 34 w 34"/>
                <a:gd name="T33" fmla="*/ 29 h 30"/>
                <a:gd name="T34" fmla="*/ 33 w 34"/>
                <a:gd name="T3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30">
                  <a:moveTo>
                    <a:pt x="33" y="30"/>
                  </a:moveTo>
                  <a:cubicBezTo>
                    <a:pt x="32" y="30"/>
                    <a:pt x="32" y="30"/>
                    <a:pt x="32" y="30"/>
                  </a:cubicBezTo>
                  <a:cubicBezTo>
                    <a:pt x="27" y="25"/>
                    <a:pt x="21" y="21"/>
                    <a:pt x="15" y="15"/>
                  </a:cubicBezTo>
                  <a:cubicBezTo>
                    <a:pt x="13" y="14"/>
                    <a:pt x="12" y="13"/>
                    <a:pt x="11" y="12"/>
                  </a:cubicBezTo>
                  <a:cubicBezTo>
                    <a:pt x="9" y="11"/>
                    <a:pt x="8" y="9"/>
                    <a:pt x="7" y="8"/>
                  </a:cubicBezTo>
                  <a:cubicBezTo>
                    <a:pt x="6" y="8"/>
                    <a:pt x="6" y="8"/>
                    <a:pt x="5" y="7"/>
                  </a:cubicBezTo>
                  <a:cubicBezTo>
                    <a:pt x="3" y="6"/>
                    <a:pt x="1" y="4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4" y="2"/>
                    <a:pt x="5" y="4"/>
                    <a:pt x="7" y="5"/>
                  </a:cubicBezTo>
                  <a:cubicBezTo>
                    <a:pt x="7" y="5"/>
                    <a:pt x="8" y="6"/>
                    <a:pt x="9" y="6"/>
                  </a:cubicBezTo>
                  <a:cubicBezTo>
                    <a:pt x="10" y="7"/>
                    <a:pt x="11" y="8"/>
                    <a:pt x="13" y="9"/>
                  </a:cubicBezTo>
                  <a:cubicBezTo>
                    <a:pt x="14" y="10"/>
                    <a:pt x="15" y="12"/>
                    <a:pt x="17" y="13"/>
                  </a:cubicBezTo>
                  <a:cubicBezTo>
                    <a:pt x="23" y="18"/>
                    <a:pt x="28" y="22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4" y="27"/>
                    <a:pt x="34" y="28"/>
                    <a:pt x="34" y="2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30"/>
                    <a:pt x="33" y="30"/>
                    <a:pt x="3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6891338" y="1008063"/>
              <a:ext cx="174625" cy="165100"/>
            </a:xfrm>
            <a:custGeom>
              <a:avLst/>
              <a:gdLst>
                <a:gd name="T0" fmla="*/ 33 w 45"/>
                <a:gd name="T1" fmla="*/ 43 h 43"/>
                <a:gd name="T2" fmla="*/ 32 w 45"/>
                <a:gd name="T3" fmla="*/ 43 h 43"/>
                <a:gd name="T4" fmla="*/ 32 w 45"/>
                <a:gd name="T5" fmla="*/ 41 h 43"/>
                <a:gd name="T6" fmla="*/ 32 w 45"/>
                <a:gd name="T7" fmla="*/ 40 h 43"/>
                <a:gd name="T8" fmla="*/ 34 w 45"/>
                <a:gd name="T9" fmla="*/ 38 h 43"/>
                <a:gd name="T10" fmla="*/ 35 w 45"/>
                <a:gd name="T11" fmla="*/ 37 h 43"/>
                <a:gd name="T12" fmla="*/ 35 w 45"/>
                <a:gd name="T13" fmla="*/ 36 h 43"/>
                <a:gd name="T14" fmla="*/ 37 w 45"/>
                <a:gd name="T15" fmla="*/ 35 h 43"/>
                <a:gd name="T16" fmla="*/ 37 w 45"/>
                <a:gd name="T17" fmla="*/ 35 h 43"/>
                <a:gd name="T18" fmla="*/ 37 w 45"/>
                <a:gd name="T19" fmla="*/ 34 h 43"/>
                <a:gd name="T20" fmla="*/ 38 w 45"/>
                <a:gd name="T21" fmla="*/ 33 h 43"/>
                <a:gd name="T22" fmla="*/ 39 w 45"/>
                <a:gd name="T23" fmla="*/ 33 h 43"/>
                <a:gd name="T24" fmla="*/ 39 w 45"/>
                <a:gd name="T25" fmla="*/ 31 h 43"/>
                <a:gd name="T26" fmla="*/ 40 w 45"/>
                <a:gd name="T27" fmla="*/ 31 h 43"/>
                <a:gd name="T28" fmla="*/ 40 w 45"/>
                <a:gd name="T29" fmla="*/ 30 h 43"/>
                <a:gd name="T30" fmla="*/ 41 w 45"/>
                <a:gd name="T31" fmla="*/ 29 h 43"/>
                <a:gd name="T32" fmla="*/ 11 w 45"/>
                <a:gd name="T33" fmla="*/ 4 h 43"/>
                <a:gd name="T34" fmla="*/ 10 w 45"/>
                <a:gd name="T35" fmla="*/ 5 h 43"/>
                <a:gd name="T36" fmla="*/ 9 w 45"/>
                <a:gd name="T37" fmla="*/ 6 h 43"/>
                <a:gd name="T38" fmla="*/ 9 w 45"/>
                <a:gd name="T39" fmla="*/ 7 h 43"/>
                <a:gd name="T40" fmla="*/ 8 w 45"/>
                <a:gd name="T41" fmla="*/ 8 h 43"/>
                <a:gd name="T42" fmla="*/ 7 w 45"/>
                <a:gd name="T43" fmla="*/ 9 h 43"/>
                <a:gd name="T44" fmla="*/ 6 w 45"/>
                <a:gd name="T45" fmla="*/ 11 h 43"/>
                <a:gd name="T46" fmla="*/ 5 w 45"/>
                <a:gd name="T47" fmla="*/ 11 h 43"/>
                <a:gd name="T48" fmla="*/ 5 w 45"/>
                <a:gd name="T49" fmla="*/ 13 h 43"/>
                <a:gd name="T50" fmla="*/ 4 w 45"/>
                <a:gd name="T51" fmla="*/ 14 h 43"/>
                <a:gd name="T52" fmla="*/ 3 w 45"/>
                <a:gd name="T53" fmla="*/ 14 h 43"/>
                <a:gd name="T54" fmla="*/ 3 w 45"/>
                <a:gd name="T55" fmla="*/ 15 h 43"/>
                <a:gd name="T56" fmla="*/ 1 w 45"/>
                <a:gd name="T57" fmla="*/ 16 h 43"/>
                <a:gd name="T58" fmla="*/ 0 w 45"/>
                <a:gd name="T59" fmla="*/ 15 h 43"/>
                <a:gd name="T60" fmla="*/ 2 w 45"/>
                <a:gd name="T61" fmla="*/ 12 h 43"/>
                <a:gd name="T62" fmla="*/ 2 w 45"/>
                <a:gd name="T63" fmla="*/ 11 h 43"/>
                <a:gd name="T64" fmla="*/ 3 w 45"/>
                <a:gd name="T65" fmla="*/ 10 h 43"/>
                <a:gd name="T66" fmla="*/ 4 w 45"/>
                <a:gd name="T67" fmla="*/ 8 h 43"/>
                <a:gd name="T68" fmla="*/ 5 w 45"/>
                <a:gd name="T69" fmla="*/ 8 h 43"/>
                <a:gd name="T70" fmla="*/ 5 w 45"/>
                <a:gd name="T71" fmla="*/ 7 h 43"/>
                <a:gd name="T72" fmla="*/ 6 w 45"/>
                <a:gd name="T73" fmla="*/ 5 h 43"/>
                <a:gd name="T74" fmla="*/ 7 w 45"/>
                <a:gd name="T75" fmla="*/ 4 h 43"/>
                <a:gd name="T76" fmla="*/ 8 w 45"/>
                <a:gd name="T77" fmla="*/ 3 h 43"/>
                <a:gd name="T78" fmla="*/ 9 w 45"/>
                <a:gd name="T79" fmla="*/ 2 h 43"/>
                <a:gd name="T80" fmla="*/ 10 w 45"/>
                <a:gd name="T81" fmla="*/ 0 h 43"/>
                <a:gd name="T82" fmla="*/ 12 w 45"/>
                <a:gd name="T83" fmla="*/ 0 h 43"/>
                <a:gd name="T84" fmla="*/ 44 w 45"/>
                <a:gd name="T85" fmla="*/ 27 h 43"/>
                <a:gd name="T86" fmla="*/ 45 w 45"/>
                <a:gd name="T87" fmla="*/ 28 h 43"/>
                <a:gd name="T88" fmla="*/ 44 w 45"/>
                <a:gd name="T89" fmla="*/ 29 h 43"/>
                <a:gd name="T90" fmla="*/ 43 w 45"/>
                <a:gd name="T91" fmla="*/ 31 h 43"/>
                <a:gd name="T92" fmla="*/ 43 w 45"/>
                <a:gd name="T93" fmla="*/ 32 h 43"/>
                <a:gd name="T94" fmla="*/ 42 w 45"/>
                <a:gd name="T95" fmla="*/ 34 h 43"/>
                <a:gd name="T96" fmla="*/ 42 w 45"/>
                <a:gd name="T97" fmla="*/ 34 h 43"/>
                <a:gd name="T98" fmla="*/ 40 w 45"/>
                <a:gd name="T99" fmla="*/ 35 h 43"/>
                <a:gd name="T100" fmla="*/ 40 w 45"/>
                <a:gd name="T101" fmla="*/ 36 h 43"/>
                <a:gd name="T102" fmla="*/ 38 w 45"/>
                <a:gd name="T103" fmla="*/ 38 h 43"/>
                <a:gd name="T104" fmla="*/ 38 w 45"/>
                <a:gd name="T105" fmla="*/ 38 h 43"/>
                <a:gd name="T106" fmla="*/ 36 w 45"/>
                <a:gd name="T107" fmla="*/ 40 h 43"/>
                <a:gd name="T108" fmla="*/ 36 w 45"/>
                <a:gd name="T109" fmla="*/ 40 h 43"/>
                <a:gd name="T110" fmla="*/ 35 w 45"/>
                <a:gd name="T111" fmla="*/ 42 h 43"/>
                <a:gd name="T112" fmla="*/ 34 w 45"/>
                <a:gd name="T113" fmla="*/ 43 h 43"/>
                <a:gd name="T114" fmla="*/ 33 w 45"/>
                <a:gd name="T11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" h="43">
                  <a:moveTo>
                    <a:pt x="33" y="43"/>
                  </a:moveTo>
                  <a:cubicBezTo>
                    <a:pt x="33" y="43"/>
                    <a:pt x="32" y="43"/>
                    <a:pt x="32" y="43"/>
                  </a:cubicBezTo>
                  <a:cubicBezTo>
                    <a:pt x="31" y="42"/>
                    <a:pt x="31" y="41"/>
                    <a:pt x="32" y="41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8"/>
                    <a:pt x="34" y="38"/>
                  </a:cubicBezTo>
                  <a:cubicBezTo>
                    <a:pt x="34" y="37"/>
                    <a:pt x="35" y="37"/>
                    <a:pt x="35" y="37"/>
                  </a:cubicBezTo>
                  <a:cubicBezTo>
                    <a:pt x="35" y="37"/>
                    <a:pt x="35" y="36"/>
                    <a:pt x="35" y="36"/>
                  </a:cubicBezTo>
                  <a:cubicBezTo>
                    <a:pt x="36" y="36"/>
                    <a:pt x="36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4"/>
                    <a:pt x="37" y="34"/>
                  </a:cubicBezTo>
                  <a:cubicBezTo>
                    <a:pt x="37" y="33"/>
                    <a:pt x="38" y="33"/>
                    <a:pt x="38" y="33"/>
                  </a:cubicBezTo>
                  <a:cubicBezTo>
                    <a:pt x="38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0"/>
                    <a:pt x="40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5"/>
                    <a:pt x="10" y="5"/>
                  </a:cubicBezTo>
                  <a:cubicBezTo>
                    <a:pt x="10" y="5"/>
                    <a:pt x="10" y="6"/>
                    <a:pt x="9" y="6"/>
                  </a:cubicBezTo>
                  <a:cubicBezTo>
                    <a:pt x="9" y="6"/>
                    <a:pt x="9" y="7"/>
                    <a:pt x="9" y="7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8" y="9"/>
                    <a:pt x="7" y="9"/>
                  </a:cubicBezTo>
                  <a:cubicBezTo>
                    <a:pt x="7" y="10"/>
                    <a:pt x="6" y="11"/>
                    <a:pt x="6" y="11"/>
                  </a:cubicBezTo>
                  <a:cubicBezTo>
                    <a:pt x="6" y="11"/>
                    <a:pt x="5" y="11"/>
                    <a:pt x="5" y="11"/>
                  </a:cubicBezTo>
                  <a:cubicBezTo>
                    <a:pt x="6" y="11"/>
                    <a:pt x="6" y="12"/>
                    <a:pt x="5" y="13"/>
                  </a:cubicBezTo>
                  <a:cubicBezTo>
                    <a:pt x="5" y="14"/>
                    <a:pt x="4" y="14"/>
                    <a:pt x="4" y="14"/>
                  </a:cubicBezTo>
                  <a:cubicBezTo>
                    <a:pt x="4" y="14"/>
                    <a:pt x="3" y="14"/>
                    <a:pt x="3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6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3"/>
                    <a:pt x="1" y="12"/>
                    <a:pt x="2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0"/>
                    <a:pt x="3" y="10"/>
                  </a:cubicBezTo>
                  <a:cubicBezTo>
                    <a:pt x="3" y="9"/>
                    <a:pt x="4" y="8"/>
                    <a:pt x="4" y="8"/>
                  </a:cubicBezTo>
                  <a:cubicBezTo>
                    <a:pt x="4" y="8"/>
                    <a:pt x="5" y="8"/>
                    <a:pt x="5" y="8"/>
                  </a:cubicBezTo>
                  <a:cubicBezTo>
                    <a:pt x="5" y="8"/>
                    <a:pt x="5" y="8"/>
                    <a:pt x="5" y="7"/>
                  </a:cubicBezTo>
                  <a:cubicBezTo>
                    <a:pt x="5" y="7"/>
                    <a:pt x="5" y="6"/>
                    <a:pt x="6" y="5"/>
                  </a:cubicBezTo>
                  <a:cubicBezTo>
                    <a:pt x="6" y="5"/>
                    <a:pt x="6" y="4"/>
                    <a:pt x="7" y="4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8" y="3"/>
                    <a:pt x="9" y="2"/>
                    <a:pt x="9" y="2"/>
                  </a:cubicBezTo>
                  <a:cubicBezTo>
                    <a:pt x="9" y="1"/>
                    <a:pt x="10" y="1"/>
                    <a:pt x="10" y="0"/>
                  </a:cubicBezTo>
                  <a:cubicBezTo>
                    <a:pt x="11" y="0"/>
                    <a:pt x="12" y="0"/>
                    <a:pt x="12" y="0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5" y="29"/>
                    <a:pt x="45" y="29"/>
                    <a:pt x="44" y="29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4" y="31"/>
                    <a:pt x="44" y="32"/>
                    <a:pt x="43" y="32"/>
                  </a:cubicBezTo>
                  <a:cubicBezTo>
                    <a:pt x="43" y="33"/>
                    <a:pt x="43" y="33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1" y="35"/>
                    <a:pt x="41" y="35"/>
                    <a:pt x="40" y="3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39" y="38"/>
                    <a:pt x="38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9"/>
                    <a:pt x="37" y="40"/>
                    <a:pt x="36" y="4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5" y="41"/>
                    <a:pt x="35" y="42"/>
                  </a:cubicBezTo>
                  <a:cubicBezTo>
                    <a:pt x="34" y="42"/>
                    <a:pt x="34" y="42"/>
                    <a:pt x="34" y="43"/>
                  </a:cubicBezTo>
                  <a:cubicBezTo>
                    <a:pt x="34" y="43"/>
                    <a:pt x="33" y="43"/>
                    <a:pt x="33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6918325" y="1019175"/>
              <a:ext cx="139700" cy="111125"/>
            </a:xfrm>
            <a:custGeom>
              <a:avLst/>
              <a:gdLst>
                <a:gd name="T0" fmla="*/ 34 w 36"/>
                <a:gd name="T1" fmla="*/ 29 h 29"/>
                <a:gd name="T2" fmla="*/ 33 w 36"/>
                <a:gd name="T3" fmla="*/ 28 h 29"/>
                <a:gd name="T4" fmla="*/ 30 w 36"/>
                <a:gd name="T5" fmla="*/ 26 h 29"/>
                <a:gd name="T6" fmla="*/ 26 w 36"/>
                <a:gd name="T7" fmla="*/ 23 h 29"/>
                <a:gd name="T8" fmla="*/ 24 w 36"/>
                <a:gd name="T9" fmla="*/ 21 h 29"/>
                <a:gd name="T10" fmla="*/ 16 w 36"/>
                <a:gd name="T11" fmla="*/ 15 h 29"/>
                <a:gd name="T12" fmla="*/ 12 w 36"/>
                <a:gd name="T13" fmla="*/ 12 h 29"/>
                <a:gd name="T14" fmla="*/ 8 w 36"/>
                <a:gd name="T15" fmla="*/ 9 h 29"/>
                <a:gd name="T16" fmla="*/ 7 w 36"/>
                <a:gd name="T17" fmla="*/ 8 h 29"/>
                <a:gd name="T18" fmla="*/ 1 w 36"/>
                <a:gd name="T19" fmla="*/ 2 h 29"/>
                <a:gd name="T20" fmla="*/ 1 w 36"/>
                <a:gd name="T21" fmla="*/ 0 h 29"/>
                <a:gd name="T22" fmla="*/ 3 w 36"/>
                <a:gd name="T23" fmla="*/ 1 h 29"/>
                <a:gd name="T24" fmla="*/ 9 w 36"/>
                <a:gd name="T25" fmla="*/ 6 h 29"/>
                <a:gd name="T26" fmla="*/ 10 w 36"/>
                <a:gd name="T27" fmla="*/ 7 h 29"/>
                <a:gd name="T28" fmla="*/ 14 w 36"/>
                <a:gd name="T29" fmla="*/ 10 h 29"/>
                <a:gd name="T30" fmla="*/ 18 w 36"/>
                <a:gd name="T31" fmla="*/ 13 h 29"/>
                <a:gd name="T32" fmla="*/ 26 w 36"/>
                <a:gd name="T33" fmla="*/ 19 h 29"/>
                <a:gd name="T34" fmla="*/ 28 w 36"/>
                <a:gd name="T35" fmla="*/ 21 h 29"/>
                <a:gd name="T36" fmla="*/ 31 w 36"/>
                <a:gd name="T37" fmla="*/ 23 h 29"/>
                <a:gd name="T38" fmla="*/ 35 w 36"/>
                <a:gd name="T39" fmla="*/ 26 h 29"/>
                <a:gd name="T40" fmla="*/ 35 w 36"/>
                <a:gd name="T41" fmla="*/ 28 h 29"/>
                <a:gd name="T42" fmla="*/ 34 w 36"/>
                <a:gd name="T4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29">
                  <a:moveTo>
                    <a:pt x="34" y="29"/>
                  </a:moveTo>
                  <a:cubicBezTo>
                    <a:pt x="34" y="29"/>
                    <a:pt x="33" y="29"/>
                    <a:pt x="33" y="28"/>
                  </a:cubicBezTo>
                  <a:cubicBezTo>
                    <a:pt x="32" y="27"/>
                    <a:pt x="31" y="27"/>
                    <a:pt x="30" y="26"/>
                  </a:cubicBezTo>
                  <a:cubicBezTo>
                    <a:pt x="28" y="25"/>
                    <a:pt x="27" y="24"/>
                    <a:pt x="26" y="23"/>
                  </a:cubicBezTo>
                  <a:cubicBezTo>
                    <a:pt x="25" y="23"/>
                    <a:pt x="25" y="22"/>
                    <a:pt x="24" y="21"/>
                  </a:cubicBezTo>
                  <a:cubicBezTo>
                    <a:pt x="21" y="19"/>
                    <a:pt x="19" y="17"/>
                    <a:pt x="16" y="15"/>
                  </a:cubicBezTo>
                  <a:cubicBezTo>
                    <a:pt x="15" y="14"/>
                    <a:pt x="14" y="13"/>
                    <a:pt x="12" y="12"/>
                  </a:cubicBezTo>
                  <a:cubicBezTo>
                    <a:pt x="11" y="11"/>
                    <a:pt x="10" y="10"/>
                    <a:pt x="8" y="9"/>
                  </a:cubicBezTo>
                  <a:cubicBezTo>
                    <a:pt x="8" y="9"/>
                    <a:pt x="7" y="8"/>
                    <a:pt x="7" y="8"/>
                  </a:cubicBezTo>
                  <a:cubicBezTo>
                    <a:pt x="5" y="7"/>
                    <a:pt x="2" y="5"/>
                    <a:pt x="1" y="2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4" y="3"/>
                    <a:pt x="7" y="4"/>
                    <a:pt x="9" y="6"/>
                  </a:cubicBezTo>
                  <a:cubicBezTo>
                    <a:pt x="9" y="6"/>
                    <a:pt x="10" y="6"/>
                    <a:pt x="10" y="7"/>
                  </a:cubicBezTo>
                  <a:cubicBezTo>
                    <a:pt x="12" y="8"/>
                    <a:pt x="13" y="9"/>
                    <a:pt x="14" y="10"/>
                  </a:cubicBezTo>
                  <a:cubicBezTo>
                    <a:pt x="16" y="11"/>
                    <a:pt x="17" y="12"/>
                    <a:pt x="18" y="13"/>
                  </a:cubicBezTo>
                  <a:cubicBezTo>
                    <a:pt x="21" y="15"/>
                    <a:pt x="23" y="17"/>
                    <a:pt x="26" y="19"/>
                  </a:cubicBezTo>
                  <a:cubicBezTo>
                    <a:pt x="27" y="20"/>
                    <a:pt x="27" y="20"/>
                    <a:pt x="28" y="21"/>
                  </a:cubicBezTo>
                  <a:cubicBezTo>
                    <a:pt x="29" y="22"/>
                    <a:pt x="30" y="23"/>
                    <a:pt x="31" y="23"/>
                  </a:cubicBezTo>
                  <a:cubicBezTo>
                    <a:pt x="32" y="24"/>
                    <a:pt x="34" y="25"/>
                    <a:pt x="35" y="26"/>
                  </a:cubicBezTo>
                  <a:cubicBezTo>
                    <a:pt x="36" y="27"/>
                    <a:pt x="36" y="28"/>
                    <a:pt x="35" y="28"/>
                  </a:cubicBezTo>
                  <a:cubicBezTo>
                    <a:pt x="35" y="29"/>
                    <a:pt x="34" y="29"/>
                    <a:pt x="3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910388" y="1030288"/>
              <a:ext cx="136525" cy="115888"/>
            </a:xfrm>
            <a:custGeom>
              <a:avLst/>
              <a:gdLst>
                <a:gd name="T0" fmla="*/ 34 w 35"/>
                <a:gd name="T1" fmla="*/ 30 h 30"/>
                <a:gd name="T2" fmla="*/ 33 w 35"/>
                <a:gd name="T3" fmla="*/ 30 h 30"/>
                <a:gd name="T4" fmla="*/ 26 w 35"/>
                <a:gd name="T5" fmla="*/ 24 h 30"/>
                <a:gd name="T6" fmla="*/ 19 w 35"/>
                <a:gd name="T7" fmla="*/ 19 h 30"/>
                <a:gd name="T8" fmla="*/ 8 w 35"/>
                <a:gd name="T9" fmla="*/ 9 h 30"/>
                <a:gd name="T10" fmla="*/ 5 w 35"/>
                <a:gd name="T11" fmla="*/ 7 h 30"/>
                <a:gd name="T12" fmla="*/ 3 w 35"/>
                <a:gd name="T13" fmla="*/ 6 h 30"/>
                <a:gd name="T14" fmla="*/ 0 w 35"/>
                <a:gd name="T15" fmla="*/ 3 h 30"/>
                <a:gd name="T16" fmla="*/ 1 w 35"/>
                <a:gd name="T17" fmla="*/ 1 h 30"/>
                <a:gd name="T18" fmla="*/ 3 w 35"/>
                <a:gd name="T19" fmla="*/ 1 h 30"/>
                <a:gd name="T20" fmla="*/ 5 w 35"/>
                <a:gd name="T21" fmla="*/ 3 h 30"/>
                <a:gd name="T22" fmla="*/ 7 w 35"/>
                <a:gd name="T23" fmla="*/ 4 h 30"/>
                <a:gd name="T24" fmla="*/ 10 w 35"/>
                <a:gd name="T25" fmla="*/ 7 h 30"/>
                <a:gd name="T26" fmla="*/ 21 w 35"/>
                <a:gd name="T27" fmla="*/ 17 h 30"/>
                <a:gd name="T28" fmla="*/ 27 w 35"/>
                <a:gd name="T29" fmla="*/ 22 h 30"/>
                <a:gd name="T30" fmla="*/ 35 w 35"/>
                <a:gd name="T31" fmla="*/ 27 h 30"/>
                <a:gd name="T32" fmla="*/ 35 w 35"/>
                <a:gd name="T33" fmla="*/ 30 h 30"/>
                <a:gd name="T34" fmla="*/ 34 w 35"/>
                <a:gd name="T3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30">
                  <a:moveTo>
                    <a:pt x="34" y="30"/>
                  </a:moveTo>
                  <a:cubicBezTo>
                    <a:pt x="33" y="30"/>
                    <a:pt x="33" y="30"/>
                    <a:pt x="33" y="30"/>
                  </a:cubicBezTo>
                  <a:cubicBezTo>
                    <a:pt x="30" y="28"/>
                    <a:pt x="28" y="26"/>
                    <a:pt x="26" y="24"/>
                  </a:cubicBezTo>
                  <a:cubicBezTo>
                    <a:pt x="23" y="22"/>
                    <a:pt x="21" y="21"/>
                    <a:pt x="19" y="1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8"/>
                    <a:pt x="6" y="8"/>
                    <a:pt x="5" y="7"/>
                  </a:cubicBezTo>
                  <a:cubicBezTo>
                    <a:pt x="4" y="6"/>
                    <a:pt x="4" y="6"/>
                    <a:pt x="3" y="6"/>
                  </a:cubicBezTo>
                  <a:cubicBezTo>
                    <a:pt x="2" y="5"/>
                    <a:pt x="1" y="4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" y="2"/>
                    <a:pt x="4" y="3"/>
                    <a:pt x="5" y="3"/>
                  </a:cubicBezTo>
                  <a:cubicBezTo>
                    <a:pt x="6" y="4"/>
                    <a:pt x="6" y="4"/>
                    <a:pt x="7" y="4"/>
                  </a:cubicBezTo>
                  <a:cubicBezTo>
                    <a:pt x="8" y="5"/>
                    <a:pt x="9" y="6"/>
                    <a:pt x="10" y="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3" y="18"/>
                    <a:pt x="25" y="20"/>
                    <a:pt x="27" y="22"/>
                  </a:cubicBezTo>
                  <a:cubicBezTo>
                    <a:pt x="30" y="23"/>
                    <a:pt x="32" y="25"/>
                    <a:pt x="35" y="27"/>
                  </a:cubicBezTo>
                  <a:cubicBezTo>
                    <a:pt x="35" y="28"/>
                    <a:pt x="35" y="29"/>
                    <a:pt x="35" y="30"/>
                  </a:cubicBezTo>
                  <a:cubicBezTo>
                    <a:pt x="35" y="30"/>
                    <a:pt x="34" y="30"/>
                    <a:pt x="3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6899275" y="1046163"/>
              <a:ext cx="139700" cy="111125"/>
            </a:xfrm>
            <a:custGeom>
              <a:avLst/>
              <a:gdLst>
                <a:gd name="T0" fmla="*/ 34 w 36"/>
                <a:gd name="T1" fmla="*/ 29 h 29"/>
                <a:gd name="T2" fmla="*/ 33 w 36"/>
                <a:gd name="T3" fmla="*/ 29 h 29"/>
                <a:gd name="T4" fmla="*/ 26 w 36"/>
                <a:gd name="T5" fmla="*/ 23 h 29"/>
                <a:gd name="T6" fmla="*/ 19 w 36"/>
                <a:gd name="T7" fmla="*/ 18 h 29"/>
                <a:gd name="T8" fmla="*/ 8 w 36"/>
                <a:gd name="T9" fmla="*/ 9 h 29"/>
                <a:gd name="T10" fmla="*/ 5 w 36"/>
                <a:gd name="T11" fmla="*/ 6 h 29"/>
                <a:gd name="T12" fmla="*/ 4 w 36"/>
                <a:gd name="T13" fmla="*/ 5 h 29"/>
                <a:gd name="T14" fmla="*/ 0 w 36"/>
                <a:gd name="T15" fmla="*/ 2 h 29"/>
                <a:gd name="T16" fmla="*/ 1 w 36"/>
                <a:gd name="T17" fmla="*/ 0 h 29"/>
                <a:gd name="T18" fmla="*/ 3 w 36"/>
                <a:gd name="T19" fmla="*/ 1 h 29"/>
                <a:gd name="T20" fmla="*/ 5 w 36"/>
                <a:gd name="T21" fmla="*/ 3 h 29"/>
                <a:gd name="T22" fmla="*/ 7 w 36"/>
                <a:gd name="T23" fmla="*/ 4 h 29"/>
                <a:gd name="T24" fmla="*/ 10 w 36"/>
                <a:gd name="T25" fmla="*/ 6 h 29"/>
                <a:gd name="T26" fmla="*/ 21 w 36"/>
                <a:gd name="T27" fmla="*/ 16 h 29"/>
                <a:gd name="T28" fmla="*/ 28 w 36"/>
                <a:gd name="T29" fmla="*/ 21 h 29"/>
                <a:gd name="T30" fmla="*/ 35 w 36"/>
                <a:gd name="T31" fmla="*/ 27 h 29"/>
                <a:gd name="T32" fmla="*/ 35 w 36"/>
                <a:gd name="T33" fmla="*/ 29 h 29"/>
                <a:gd name="T34" fmla="*/ 34 w 36"/>
                <a:gd name="T3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29">
                  <a:moveTo>
                    <a:pt x="34" y="29"/>
                  </a:moveTo>
                  <a:cubicBezTo>
                    <a:pt x="34" y="29"/>
                    <a:pt x="33" y="29"/>
                    <a:pt x="33" y="29"/>
                  </a:cubicBezTo>
                  <a:cubicBezTo>
                    <a:pt x="31" y="27"/>
                    <a:pt x="28" y="25"/>
                    <a:pt x="26" y="23"/>
                  </a:cubicBezTo>
                  <a:cubicBezTo>
                    <a:pt x="24" y="22"/>
                    <a:pt x="21" y="20"/>
                    <a:pt x="19" y="1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8"/>
                    <a:pt x="6" y="7"/>
                    <a:pt x="5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4" y="2"/>
                    <a:pt x="5" y="3"/>
                  </a:cubicBezTo>
                  <a:cubicBezTo>
                    <a:pt x="6" y="3"/>
                    <a:pt x="6" y="3"/>
                    <a:pt x="7" y="4"/>
                  </a:cubicBezTo>
                  <a:cubicBezTo>
                    <a:pt x="8" y="5"/>
                    <a:pt x="9" y="5"/>
                    <a:pt x="10" y="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3" y="18"/>
                    <a:pt x="25" y="19"/>
                    <a:pt x="28" y="21"/>
                  </a:cubicBezTo>
                  <a:cubicBezTo>
                    <a:pt x="30" y="23"/>
                    <a:pt x="33" y="25"/>
                    <a:pt x="35" y="27"/>
                  </a:cubicBezTo>
                  <a:cubicBezTo>
                    <a:pt x="36" y="27"/>
                    <a:pt x="36" y="28"/>
                    <a:pt x="35" y="29"/>
                  </a:cubicBezTo>
                  <a:cubicBezTo>
                    <a:pt x="35" y="29"/>
                    <a:pt x="34" y="29"/>
                    <a:pt x="3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6934200" y="946150"/>
              <a:ext cx="180975" cy="173038"/>
            </a:xfrm>
            <a:custGeom>
              <a:avLst/>
              <a:gdLst>
                <a:gd name="T0" fmla="*/ 32 w 47"/>
                <a:gd name="T1" fmla="*/ 45 h 45"/>
                <a:gd name="T2" fmla="*/ 31 w 47"/>
                <a:gd name="T3" fmla="*/ 44 h 45"/>
                <a:gd name="T4" fmla="*/ 31 w 47"/>
                <a:gd name="T5" fmla="*/ 42 h 45"/>
                <a:gd name="T6" fmla="*/ 43 w 47"/>
                <a:gd name="T7" fmla="*/ 27 h 45"/>
                <a:gd name="T8" fmla="*/ 44 w 47"/>
                <a:gd name="T9" fmla="*/ 26 h 45"/>
                <a:gd name="T10" fmla="*/ 19 w 47"/>
                <a:gd name="T11" fmla="*/ 4 h 45"/>
                <a:gd name="T12" fmla="*/ 16 w 47"/>
                <a:gd name="T13" fmla="*/ 4 h 45"/>
                <a:gd name="T14" fmla="*/ 4 w 47"/>
                <a:gd name="T15" fmla="*/ 18 h 45"/>
                <a:gd name="T16" fmla="*/ 3 w 47"/>
                <a:gd name="T17" fmla="*/ 18 h 45"/>
                <a:gd name="T18" fmla="*/ 2 w 47"/>
                <a:gd name="T19" fmla="*/ 20 h 45"/>
                <a:gd name="T20" fmla="*/ 0 w 47"/>
                <a:gd name="T21" fmla="*/ 18 h 45"/>
                <a:gd name="T22" fmla="*/ 1 w 47"/>
                <a:gd name="T23" fmla="*/ 16 h 45"/>
                <a:gd name="T24" fmla="*/ 13 w 47"/>
                <a:gd name="T25" fmla="*/ 2 h 45"/>
                <a:gd name="T26" fmla="*/ 13 w 47"/>
                <a:gd name="T27" fmla="*/ 1 h 45"/>
                <a:gd name="T28" fmla="*/ 20 w 47"/>
                <a:gd name="T29" fmla="*/ 2 h 45"/>
                <a:gd name="T30" fmla="*/ 20 w 47"/>
                <a:gd name="T31" fmla="*/ 2 h 45"/>
                <a:gd name="T32" fmla="*/ 21 w 47"/>
                <a:gd name="T33" fmla="*/ 2 h 45"/>
                <a:gd name="T34" fmla="*/ 45 w 47"/>
                <a:gd name="T35" fmla="*/ 23 h 45"/>
                <a:gd name="T36" fmla="*/ 46 w 47"/>
                <a:gd name="T37" fmla="*/ 24 h 45"/>
                <a:gd name="T38" fmla="*/ 46 w 47"/>
                <a:gd name="T39" fmla="*/ 29 h 45"/>
                <a:gd name="T40" fmla="*/ 33 w 47"/>
                <a:gd name="T41" fmla="*/ 44 h 45"/>
                <a:gd name="T42" fmla="*/ 32 w 47"/>
                <a:gd name="T4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45">
                  <a:moveTo>
                    <a:pt x="32" y="45"/>
                  </a:moveTo>
                  <a:cubicBezTo>
                    <a:pt x="31" y="45"/>
                    <a:pt x="31" y="45"/>
                    <a:pt x="31" y="44"/>
                  </a:cubicBezTo>
                  <a:cubicBezTo>
                    <a:pt x="30" y="44"/>
                    <a:pt x="30" y="43"/>
                    <a:pt x="31" y="4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4" y="27"/>
                    <a:pt x="44" y="26"/>
                    <a:pt x="44" y="26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7" y="4"/>
                    <a:pt x="16" y="3"/>
                    <a:pt x="16" y="4"/>
                  </a:cubicBezTo>
                  <a:cubicBezTo>
                    <a:pt x="15" y="4"/>
                    <a:pt x="4" y="18"/>
                    <a:pt x="4" y="18"/>
                  </a:cubicBezTo>
                  <a:cubicBezTo>
                    <a:pt x="4" y="18"/>
                    <a:pt x="3" y="18"/>
                    <a:pt x="3" y="18"/>
                  </a:cubicBezTo>
                  <a:cubicBezTo>
                    <a:pt x="3" y="19"/>
                    <a:pt x="3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cubicBezTo>
                    <a:pt x="0" y="17"/>
                    <a:pt x="1" y="16"/>
                    <a:pt x="1" y="1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1"/>
                  </a:cubicBezTo>
                  <a:cubicBezTo>
                    <a:pt x="15" y="0"/>
                    <a:pt x="18" y="1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6" y="23"/>
                    <a:pt x="46" y="24"/>
                    <a:pt x="46" y="24"/>
                  </a:cubicBezTo>
                  <a:cubicBezTo>
                    <a:pt x="47" y="25"/>
                    <a:pt x="47" y="28"/>
                    <a:pt x="46" y="29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5"/>
                    <a:pt x="32" y="45"/>
                    <a:pt x="3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6713538" y="1057275"/>
              <a:ext cx="188912" cy="222250"/>
            </a:xfrm>
            <a:custGeom>
              <a:avLst/>
              <a:gdLst>
                <a:gd name="T0" fmla="*/ 1 w 49"/>
                <a:gd name="T1" fmla="*/ 58 h 58"/>
                <a:gd name="T2" fmla="*/ 0 w 49"/>
                <a:gd name="T3" fmla="*/ 58 h 58"/>
                <a:gd name="T4" fmla="*/ 0 w 49"/>
                <a:gd name="T5" fmla="*/ 56 h 58"/>
                <a:gd name="T6" fmla="*/ 47 w 49"/>
                <a:gd name="T7" fmla="*/ 1 h 58"/>
                <a:gd name="T8" fmla="*/ 49 w 49"/>
                <a:gd name="T9" fmla="*/ 1 h 58"/>
                <a:gd name="T10" fmla="*/ 49 w 49"/>
                <a:gd name="T11" fmla="*/ 3 h 58"/>
                <a:gd name="T12" fmla="*/ 3 w 49"/>
                <a:gd name="T13" fmla="*/ 58 h 58"/>
                <a:gd name="T14" fmla="*/ 1 w 49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8">
                  <a:moveTo>
                    <a:pt x="1" y="58"/>
                  </a:moveTo>
                  <a:cubicBezTo>
                    <a:pt x="1" y="58"/>
                    <a:pt x="1" y="58"/>
                    <a:pt x="0" y="58"/>
                  </a:cubicBezTo>
                  <a:cubicBezTo>
                    <a:pt x="0" y="57"/>
                    <a:pt x="0" y="56"/>
                    <a:pt x="0" y="5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8" y="0"/>
                    <a:pt x="49" y="1"/>
                  </a:cubicBezTo>
                  <a:cubicBezTo>
                    <a:pt x="49" y="1"/>
                    <a:pt x="49" y="2"/>
                    <a:pt x="49" y="3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2" y="58"/>
                    <a:pt x="2" y="58"/>
                    <a:pt x="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6834188" y="1160463"/>
              <a:ext cx="192087" cy="219075"/>
            </a:xfrm>
            <a:custGeom>
              <a:avLst/>
              <a:gdLst>
                <a:gd name="T0" fmla="*/ 2 w 50"/>
                <a:gd name="T1" fmla="*/ 57 h 57"/>
                <a:gd name="T2" fmla="*/ 1 w 50"/>
                <a:gd name="T3" fmla="*/ 57 h 57"/>
                <a:gd name="T4" fmla="*/ 1 w 50"/>
                <a:gd name="T5" fmla="*/ 55 h 57"/>
                <a:gd name="T6" fmla="*/ 47 w 50"/>
                <a:gd name="T7" fmla="*/ 0 h 57"/>
                <a:gd name="T8" fmla="*/ 49 w 50"/>
                <a:gd name="T9" fmla="*/ 0 h 57"/>
                <a:gd name="T10" fmla="*/ 49 w 50"/>
                <a:gd name="T11" fmla="*/ 2 h 57"/>
                <a:gd name="T12" fmla="*/ 3 w 50"/>
                <a:gd name="T13" fmla="*/ 56 h 57"/>
                <a:gd name="T14" fmla="*/ 2 w 50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7">
                  <a:moveTo>
                    <a:pt x="2" y="57"/>
                  </a:moveTo>
                  <a:cubicBezTo>
                    <a:pt x="2" y="57"/>
                    <a:pt x="1" y="57"/>
                    <a:pt x="1" y="57"/>
                  </a:cubicBezTo>
                  <a:cubicBezTo>
                    <a:pt x="0" y="56"/>
                    <a:pt x="0" y="55"/>
                    <a:pt x="1" y="5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8" y="0"/>
                    <a:pt x="49" y="0"/>
                  </a:cubicBezTo>
                  <a:cubicBezTo>
                    <a:pt x="49" y="1"/>
                    <a:pt x="50" y="2"/>
                    <a:pt x="49" y="2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7"/>
                    <a:pt x="2" y="57"/>
                    <a:pt x="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4" name="PA_文本框 63"/>
          <p:cNvSpPr txBox="1"/>
          <p:nvPr>
            <p:custDataLst>
              <p:tags r:id="rId2"/>
            </p:custDataLst>
          </p:nvPr>
        </p:nvSpPr>
        <p:spPr>
          <a:xfrm>
            <a:off x="2138962" y="2577930"/>
            <a:ext cx="2843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微软雅黑"/>
                <a:ea typeface="微软雅黑"/>
              </a:rPr>
              <a:t>PART 02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grpSp>
        <p:nvGrpSpPr>
          <p:cNvPr id="65" name="8_1"/>
          <p:cNvGrpSpPr/>
          <p:nvPr>
            <p:custDataLst>
              <p:tags r:id="rId3"/>
            </p:custDataLst>
          </p:nvPr>
        </p:nvGrpSpPr>
        <p:grpSpPr>
          <a:xfrm>
            <a:off x="5572785" y="3012900"/>
            <a:ext cx="5095136" cy="1561195"/>
            <a:chOff x="6227397" y="3711566"/>
            <a:chExt cx="5095136" cy="1561195"/>
          </a:xfrm>
        </p:grpSpPr>
        <p:sp>
          <p:nvSpPr>
            <p:cNvPr id="66" name="文本框 65"/>
            <p:cNvSpPr txBox="1"/>
            <p:nvPr/>
          </p:nvSpPr>
          <p:spPr>
            <a:xfrm>
              <a:off x="6279018" y="3711566"/>
              <a:ext cx="504351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微软雅黑"/>
                  <a:ea typeface="微软雅黑"/>
                </a:rPr>
                <a:t>关于前期准备</a:t>
              </a:r>
              <a:endParaRPr kumimoji="0" lang="zh-CN" alt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227397" y="4872651"/>
              <a:ext cx="50435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6227397" y="4823246"/>
              <a:ext cx="5043515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158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13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41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7_4"/>
          <p:cNvGrpSpPr/>
          <p:nvPr>
            <p:custDataLst>
              <p:tags r:id="rId1"/>
            </p:custDataLst>
          </p:nvPr>
        </p:nvGrpSpPr>
        <p:grpSpPr>
          <a:xfrm>
            <a:off x="1287295" y="494675"/>
            <a:ext cx="648510" cy="752868"/>
            <a:chOff x="5957888" y="3260725"/>
            <a:chExt cx="276225" cy="320675"/>
          </a:xfrm>
          <a:solidFill>
            <a:schemeClr val="accent5"/>
          </a:solidFill>
        </p:grpSpPr>
        <p:sp>
          <p:nvSpPr>
            <p:cNvPr id="6" name="Freeform 40217"/>
            <p:cNvSpPr>
              <a:spLocks noEditPoints="1"/>
            </p:cNvSpPr>
            <p:nvPr/>
          </p:nvSpPr>
          <p:spPr bwMode="auto">
            <a:xfrm>
              <a:off x="5989638" y="3260725"/>
              <a:ext cx="244475" cy="258763"/>
            </a:xfrm>
            <a:custGeom>
              <a:avLst/>
              <a:gdLst>
                <a:gd name="T0" fmla="*/ 33 w 62"/>
                <a:gd name="T1" fmla="*/ 54 h 66"/>
                <a:gd name="T2" fmla="*/ 41 w 62"/>
                <a:gd name="T3" fmla="*/ 26 h 66"/>
                <a:gd name="T4" fmla="*/ 19 w 62"/>
                <a:gd name="T5" fmla="*/ 48 h 66"/>
                <a:gd name="T6" fmla="*/ 17 w 62"/>
                <a:gd name="T7" fmla="*/ 54 h 66"/>
                <a:gd name="T8" fmla="*/ 0 w 62"/>
                <a:gd name="T9" fmla="*/ 48 h 66"/>
                <a:gd name="T10" fmla="*/ 10 w 62"/>
                <a:gd name="T11" fmla="*/ 27 h 66"/>
                <a:gd name="T12" fmla="*/ 57 w 62"/>
                <a:gd name="T13" fmla="*/ 9 h 66"/>
                <a:gd name="T14" fmla="*/ 58 w 62"/>
                <a:gd name="T15" fmla="*/ 48 h 66"/>
                <a:gd name="T16" fmla="*/ 51 w 62"/>
                <a:gd name="T17" fmla="*/ 63 h 66"/>
                <a:gd name="T18" fmla="*/ 42 w 62"/>
                <a:gd name="T19" fmla="*/ 65 h 66"/>
                <a:gd name="T20" fmla="*/ 30 w 62"/>
                <a:gd name="T21" fmla="*/ 60 h 66"/>
                <a:gd name="T22" fmla="*/ 53 w 62"/>
                <a:gd name="T23" fmla="*/ 37 h 66"/>
                <a:gd name="T24" fmla="*/ 50 w 62"/>
                <a:gd name="T25" fmla="*/ 7 h 66"/>
                <a:gd name="T26" fmla="*/ 12 w 62"/>
                <a:gd name="T27" fmla="*/ 26 h 66"/>
                <a:gd name="T28" fmla="*/ 13 w 62"/>
                <a:gd name="T29" fmla="*/ 38 h 66"/>
                <a:gd name="T30" fmla="*/ 31 w 62"/>
                <a:gd name="T31" fmla="*/ 20 h 66"/>
                <a:gd name="T32" fmla="*/ 42 w 62"/>
                <a:gd name="T33" fmla="*/ 36 h 66"/>
                <a:gd name="T34" fmla="*/ 49 w 62"/>
                <a:gd name="T35" fmla="*/ 51 h 66"/>
                <a:gd name="T36" fmla="*/ 57 w 62"/>
                <a:gd name="T37" fmla="*/ 19 h 66"/>
                <a:gd name="T38" fmla="*/ 51 w 62"/>
                <a:gd name="T39" fmla="*/ 51 h 66"/>
                <a:gd name="T40" fmla="*/ 61 w 62"/>
                <a:gd name="T41" fmla="*/ 24 h 66"/>
                <a:gd name="T42" fmla="*/ 43 w 62"/>
                <a:gd name="T43" fmla="*/ 63 h 66"/>
                <a:gd name="T44" fmla="*/ 45 w 62"/>
                <a:gd name="T45" fmla="*/ 51 h 66"/>
                <a:gd name="T46" fmla="*/ 38 w 62"/>
                <a:gd name="T47" fmla="*/ 49 h 66"/>
                <a:gd name="T48" fmla="*/ 43 w 62"/>
                <a:gd name="T49" fmla="*/ 63 h 66"/>
                <a:gd name="T50" fmla="*/ 11 w 62"/>
                <a:gd name="T51" fmla="*/ 50 h 66"/>
                <a:gd name="T52" fmla="*/ 13 w 62"/>
                <a:gd name="T53" fmla="*/ 39 h 66"/>
                <a:gd name="T54" fmla="*/ 5 w 62"/>
                <a:gd name="T55" fmla="*/ 39 h 66"/>
                <a:gd name="T56" fmla="*/ 35 w 62"/>
                <a:gd name="T57" fmla="*/ 21 h 66"/>
                <a:gd name="T58" fmla="*/ 23 w 62"/>
                <a:gd name="T59" fmla="*/ 36 h 66"/>
                <a:gd name="T60" fmla="*/ 45 w 62"/>
                <a:gd name="T61" fmla="*/ 63 h 66"/>
                <a:gd name="T62" fmla="*/ 55 w 62"/>
                <a:gd name="T63" fmla="*/ 53 h 66"/>
                <a:gd name="T64" fmla="*/ 45 w 62"/>
                <a:gd name="T65" fmla="*/ 63 h 66"/>
                <a:gd name="T66" fmla="*/ 21 w 62"/>
                <a:gd name="T67" fmla="*/ 40 h 66"/>
                <a:gd name="T68" fmla="*/ 12 w 62"/>
                <a:gd name="T6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" h="66">
                  <a:moveTo>
                    <a:pt x="30" y="60"/>
                  </a:moveTo>
                  <a:cubicBezTo>
                    <a:pt x="31" y="58"/>
                    <a:pt x="32" y="56"/>
                    <a:pt x="33" y="54"/>
                  </a:cubicBezTo>
                  <a:cubicBezTo>
                    <a:pt x="38" y="47"/>
                    <a:pt x="41" y="39"/>
                    <a:pt x="42" y="31"/>
                  </a:cubicBezTo>
                  <a:cubicBezTo>
                    <a:pt x="42" y="29"/>
                    <a:pt x="42" y="28"/>
                    <a:pt x="41" y="26"/>
                  </a:cubicBezTo>
                  <a:cubicBezTo>
                    <a:pt x="40" y="21"/>
                    <a:pt x="36" y="21"/>
                    <a:pt x="33" y="25"/>
                  </a:cubicBezTo>
                  <a:cubicBezTo>
                    <a:pt x="27" y="31"/>
                    <a:pt x="22" y="39"/>
                    <a:pt x="19" y="48"/>
                  </a:cubicBezTo>
                  <a:cubicBezTo>
                    <a:pt x="18" y="49"/>
                    <a:pt x="18" y="50"/>
                    <a:pt x="18" y="51"/>
                  </a:cubicBezTo>
                  <a:cubicBezTo>
                    <a:pt x="18" y="52"/>
                    <a:pt x="17" y="53"/>
                    <a:pt x="17" y="54"/>
                  </a:cubicBezTo>
                  <a:cubicBezTo>
                    <a:pt x="15" y="52"/>
                    <a:pt x="13" y="52"/>
                    <a:pt x="11" y="53"/>
                  </a:cubicBezTo>
                  <a:cubicBezTo>
                    <a:pt x="9" y="50"/>
                    <a:pt x="4" y="50"/>
                    <a:pt x="0" y="48"/>
                  </a:cubicBezTo>
                  <a:cubicBezTo>
                    <a:pt x="1" y="45"/>
                    <a:pt x="3" y="41"/>
                    <a:pt x="4" y="38"/>
                  </a:cubicBezTo>
                  <a:cubicBezTo>
                    <a:pt x="6" y="34"/>
                    <a:pt x="8" y="30"/>
                    <a:pt x="10" y="27"/>
                  </a:cubicBezTo>
                  <a:cubicBezTo>
                    <a:pt x="13" y="19"/>
                    <a:pt x="19" y="13"/>
                    <a:pt x="25" y="8"/>
                  </a:cubicBezTo>
                  <a:cubicBezTo>
                    <a:pt x="35" y="0"/>
                    <a:pt x="50" y="2"/>
                    <a:pt x="57" y="9"/>
                  </a:cubicBezTo>
                  <a:cubicBezTo>
                    <a:pt x="61" y="14"/>
                    <a:pt x="62" y="20"/>
                    <a:pt x="62" y="27"/>
                  </a:cubicBezTo>
                  <a:cubicBezTo>
                    <a:pt x="62" y="34"/>
                    <a:pt x="60" y="41"/>
                    <a:pt x="58" y="48"/>
                  </a:cubicBezTo>
                  <a:cubicBezTo>
                    <a:pt x="56" y="53"/>
                    <a:pt x="53" y="57"/>
                    <a:pt x="51" y="62"/>
                  </a:cubicBezTo>
                  <a:cubicBezTo>
                    <a:pt x="51" y="62"/>
                    <a:pt x="51" y="63"/>
                    <a:pt x="51" y="63"/>
                  </a:cubicBezTo>
                  <a:cubicBezTo>
                    <a:pt x="51" y="64"/>
                    <a:pt x="50" y="65"/>
                    <a:pt x="50" y="66"/>
                  </a:cubicBezTo>
                  <a:cubicBezTo>
                    <a:pt x="47" y="66"/>
                    <a:pt x="44" y="66"/>
                    <a:pt x="42" y="65"/>
                  </a:cubicBezTo>
                  <a:cubicBezTo>
                    <a:pt x="40" y="63"/>
                    <a:pt x="37" y="62"/>
                    <a:pt x="35" y="61"/>
                  </a:cubicBezTo>
                  <a:cubicBezTo>
                    <a:pt x="33" y="61"/>
                    <a:pt x="32" y="60"/>
                    <a:pt x="30" y="60"/>
                  </a:cubicBezTo>
                  <a:close/>
                  <a:moveTo>
                    <a:pt x="49" y="51"/>
                  </a:moveTo>
                  <a:cubicBezTo>
                    <a:pt x="50" y="46"/>
                    <a:pt x="52" y="41"/>
                    <a:pt x="53" y="37"/>
                  </a:cubicBezTo>
                  <a:cubicBezTo>
                    <a:pt x="55" y="30"/>
                    <a:pt x="56" y="24"/>
                    <a:pt x="55" y="17"/>
                  </a:cubicBezTo>
                  <a:cubicBezTo>
                    <a:pt x="55" y="13"/>
                    <a:pt x="53" y="9"/>
                    <a:pt x="50" y="7"/>
                  </a:cubicBezTo>
                  <a:cubicBezTo>
                    <a:pt x="43" y="4"/>
                    <a:pt x="33" y="3"/>
                    <a:pt x="26" y="9"/>
                  </a:cubicBezTo>
                  <a:cubicBezTo>
                    <a:pt x="20" y="14"/>
                    <a:pt x="16" y="19"/>
                    <a:pt x="12" y="26"/>
                  </a:cubicBezTo>
                  <a:cubicBezTo>
                    <a:pt x="10" y="29"/>
                    <a:pt x="9" y="32"/>
                    <a:pt x="7" y="36"/>
                  </a:cubicBezTo>
                  <a:cubicBezTo>
                    <a:pt x="9" y="36"/>
                    <a:pt x="11" y="37"/>
                    <a:pt x="13" y="38"/>
                  </a:cubicBezTo>
                  <a:cubicBezTo>
                    <a:pt x="15" y="39"/>
                    <a:pt x="15" y="37"/>
                    <a:pt x="16" y="36"/>
                  </a:cubicBezTo>
                  <a:cubicBezTo>
                    <a:pt x="19" y="29"/>
                    <a:pt x="24" y="24"/>
                    <a:pt x="31" y="20"/>
                  </a:cubicBezTo>
                  <a:cubicBezTo>
                    <a:pt x="36" y="18"/>
                    <a:pt x="41" y="19"/>
                    <a:pt x="42" y="25"/>
                  </a:cubicBezTo>
                  <a:cubicBezTo>
                    <a:pt x="43" y="29"/>
                    <a:pt x="43" y="33"/>
                    <a:pt x="42" y="36"/>
                  </a:cubicBezTo>
                  <a:cubicBezTo>
                    <a:pt x="42" y="40"/>
                    <a:pt x="41" y="43"/>
                    <a:pt x="40" y="47"/>
                  </a:cubicBezTo>
                  <a:cubicBezTo>
                    <a:pt x="43" y="48"/>
                    <a:pt x="46" y="50"/>
                    <a:pt x="49" y="51"/>
                  </a:cubicBezTo>
                  <a:close/>
                  <a:moveTo>
                    <a:pt x="55" y="10"/>
                  </a:moveTo>
                  <a:cubicBezTo>
                    <a:pt x="55" y="13"/>
                    <a:pt x="57" y="16"/>
                    <a:pt x="57" y="19"/>
                  </a:cubicBezTo>
                  <a:cubicBezTo>
                    <a:pt x="58" y="27"/>
                    <a:pt x="56" y="34"/>
                    <a:pt x="54" y="41"/>
                  </a:cubicBezTo>
                  <a:cubicBezTo>
                    <a:pt x="53" y="44"/>
                    <a:pt x="52" y="48"/>
                    <a:pt x="51" y="51"/>
                  </a:cubicBezTo>
                  <a:cubicBezTo>
                    <a:pt x="55" y="52"/>
                    <a:pt x="56" y="50"/>
                    <a:pt x="57" y="46"/>
                  </a:cubicBezTo>
                  <a:cubicBezTo>
                    <a:pt x="59" y="39"/>
                    <a:pt x="61" y="32"/>
                    <a:pt x="61" y="24"/>
                  </a:cubicBezTo>
                  <a:cubicBezTo>
                    <a:pt x="60" y="18"/>
                    <a:pt x="59" y="13"/>
                    <a:pt x="55" y="10"/>
                  </a:cubicBezTo>
                  <a:close/>
                  <a:moveTo>
                    <a:pt x="43" y="63"/>
                  </a:moveTo>
                  <a:cubicBezTo>
                    <a:pt x="45" y="60"/>
                    <a:pt x="46" y="57"/>
                    <a:pt x="47" y="55"/>
                  </a:cubicBezTo>
                  <a:cubicBezTo>
                    <a:pt x="47" y="54"/>
                    <a:pt x="47" y="51"/>
                    <a:pt x="45" y="51"/>
                  </a:cubicBezTo>
                  <a:cubicBezTo>
                    <a:pt x="44" y="50"/>
                    <a:pt x="42" y="49"/>
                    <a:pt x="41" y="49"/>
                  </a:cubicBezTo>
                  <a:cubicBezTo>
                    <a:pt x="40" y="49"/>
                    <a:pt x="39" y="48"/>
                    <a:pt x="38" y="49"/>
                  </a:cubicBezTo>
                  <a:cubicBezTo>
                    <a:pt x="36" y="53"/>
                    <a:pt x="35" y="56"/>
                    <a:pt x="33" y="59"/>
                  </a:cubicBezTo>
                  <a:cubicBezTo>
                    <a:pt x="36" y="60"/>
                    <a:pt x="40" y="61"/>
                    <a:pt x="43" y="63"/>
                  </a:cubicBezTo>
                  <a:close/>
                  <a:moveTo>
                    <a:pt x="2" y="48"/>
                  </a:moveTo>
                  <a:cubicBezTo>
                    <a:pt x="5" y="48"/>
                    <a:pt x="8" y="49"/>
                    <a:pt x="11" y="50"/>
                  </a:cubicBezTo>
                  <a:cubicBezTo>
                    <a:pt x="12" y="47"/>
                    <a:pt x="13" y="44"/>
                    <a:pt x="14" y="41"/>
                  </a:cubicBezTo>
                  <a:cubicBezTo>
                    <a:pt x="14" y="41"/>
                    <a:pt x="13" y="40"/>
                    <a:pt x="13" y="39"/>
                  </a:cubicBezTo>
                  <a:cubicBezTo>
                    <a:pt x="11" y="39"/>
                    <a:pt x="9" y="39"/>
                    <a:pt x="6" y="38"/>
                  </a:cubicBezTo>
                  <a:cubicBezTo>
                    <a:pt x="6" y="38"/>
                    <a:pt x="6" y="39"/>
                    <a:pt x="5" y="39"/>
                  </a:cubicBezTo>
                  <a:cubicBezTo>
                    <a:pt x="4" y="42"/>
                    <a:pt x="3" y="44"/>
                    <a:pt x="2" y="48"/>
                  </a:cubicBezTo>
                  <a:close/>
                  <a:moveTo>
                    <a:pt x="35" y="21"/>
                  </a:moveTo>
                  <a:cubicBezTo>
                    <a:pt x="30" y="21"/>
                    <a:pt x="18" y="31"/>
                    <a:pt x="17" y="39"/>
                  </a:cubicBezTo>
                  <a:cubicBezTo>
                    <a:pt x="20" y="39"/>
                    <a:pt x="21" y="39"/>
                    <a:pt x="23" y="36"/>
                  </a:cubicBezTo>
                  <a:cubicBezTo>
                    <a:pt x="26" y="30"/>
                    <a:pt x="30" y="25"/>
                    <a:pt x="35" y="21"/>
                  </a:cubicBezTo>
                  <a:close/>
                  <a:moveTo>
                    <a:pt x="45" y="63"/>
                  </a:moveTo>
                  <a:cubicBezTo>
                    <a:pt x="48" y="65"/>
                    <a:pt x="49" y="64"/>
                    <a:pt x="50" y="62"/>
                  </a:cubicBezTo>
                  <a:cubicBezTo>
                    <a:pt x="52" y="59"/>
                    <a:pt x="53" y="56"/>
                    <a:pt x="55" y="53"/>
                  </a:cubicBezTo>
                  <a:cubicBezTo>
                    <a:pt x="51" y="52"/>
                    <a:pt x="49" y="53"/>
                    <a:pt x="48" y="56"/>
                  </a:cubicBezTo>
                  <a:cubicBezTo>
                    <a:pt x="47" y="59"/>
                    <a:pt x="46" y="61"/>
                    <a:pt x="45" y="63"/>
                  </a:cubicBezTo>
                  <a:close/>
                  <a:moveTo>
                    <a:pt x="16" y="51"/>
                  </a:moveTo>
                  <a:cubicBezTo>
                    <a:pt x="18" y="47"/>
                    <a:pt x="19" y="44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4" y="44"/>
                    <a:pt x="13" y="47"/>
                    <a:pt x="12" y="50"/>
                  </a:cubicBezTo>
                  <a:cubicBezTo>
                    <a:pt x="14" y="50"/>
                    <a:pt x="15" y="50"/>
                    <a:pt x="16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40218"/>
            <p:cNvSpPr>
              <a:spLocks/>
            </p:cNvSpPr>
            <p:nvPr/>
          </p:nvSpPr>
          <p:spPr bwMode="auto">
            <a:xfrm>
              <a:off x="5957888" y="3479800"/>
              <a:ext cx="28575" cy="31750"/>
            </a:xfrm>
            <a:custGeom>
              <a:avLst/>
              <a:gdLst>
                <a:gd name="T0" fmla="*/ 7 w 7"/>
                <a:gd name="T1" fmla="*/ 0 h 8"/>
                <a:gd name="T2" fmla="*/ 0 w 7"/>
                <a:gd name="T3" fmla="*/ 8 h 8"/>
                <a:gd name="T4" fmla="*/ 7 w 7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4"/>
                    <a:pt x="3" y="8"/>
                    <a:pt x="0" y="8"/>
                  </a:cubicBezTo>
                  <a:cubicBezTo>
                    <a:pt x="2" y="6"/>
                    <a:pt x="4" y="3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40219"/>
            <p:cNvSpPr>
              <a:spLocks/>
            </p:cNvSpPr>
            <p:nvPr/>
          </p:nvSpPr>
          <p:spPr bwMode="auto">
            <a:xfrm>
              <a:off x="6167438" y="3533775"/>
              <a:ext cx="11113" cy="47625"/>
            </a:xfrm>
            <a:custGeom>
              <a:avLst/>
              <a:gdLst>
                <a:gd name="T0" fmla="*/ 1 w 3"/>
                <a:gd name="T1" fmla="*/ 0 h 12"/>
                <a:gd name="T2" fmla="*/ 3 w 3"/>
                <a:gd name="T3" fmla="*/ 12 h 12"/>
                <a:gd name="T4" fmla="*/ 0 w 3"/>
                <a:gd name="T5" fmla="*/ 0 h 12"/>
                <a:gd name="T6" fmla="*/ 1 w 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2">
                  <a:moveTo>
                    <a:pt x="1" y="0"/>
                  </a:moveTo>
                  <a:cubicBezTo>
                    <a:pt x="2" y="4"/>
                    <a:pt x="2" y="8"/>
                    <a:pt x="3" y="12"/>
                  </a:cubicBezTo>
                  <a:cubicBezTo>
                    <a:pt x="1" y="11"/>
                    <a:pt x="1" y="1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40220"/>
            <p:cNvSpPr>
              <a:spLocks/>
            </p:cNvSpPr>
            <p:nvPr/>
          </p:nvSpPr>
          <p:spPr bwMode="auto">
            <a:xfrm>
              <a:off x="5986463" y="3498850"/>
              <a:ext cx="11113" cy="39688"/>
            </a:xfrm>
            <a:custGeom>
              <a:avLst/>
              <a:gdLst>
                <a:gd name="T0" fmla="*/ 3 w 3"/>
                <a:gd name="T1" fmla="*/ 0 h 10"/>
                <a:gd name="T2" fmla="*/ 1 w 3"/>
                <a:gd name="T3" fmla="*/ 10 h 10"/>
                <a:gd name="T4" fmla="*/ 3 w 3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0">
                  <a:moveTo>
                    <a:pt x="3" y="0"/>
                  </a:moveTo>
                  <a:cubicBezTo>
                    <a:pt x="3" y="3"/>
                    <a:pt x="2" y="6"/>
                    <a:pt x="1" y="10"/>
                  </a:cubicBezTo>
                  <a:cubicBezTo>
                    <a:pt x="0" y="8"/>
                    <a:pt x="1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221"/>
            <p:cNvSpPr>
              <a:spLocks/>
            </p:cNvSpPr>
            <p:nvPr/>
          </p:nvSpPr>
          <p:spPr bwMode="auto">
            <a:xfrm>
              <a:off x="6092826" y="3538538"/>
              <a:ext cx="19050" cy="34925"/>
            </a:xfrm>
            <a:custGeom>
              <a:avLst/>
              <a:gdLst>
                <a:gd name="T0" fmla="*/ 0 w 5"/>
                <a:gd name="T1" fmla="*/ 9 h 9"/>
                <a:gd name="T2" fmla="*/ 0 w 5"/>
                <a:gd name="T3" fmla="*/ 7 h 9"/>
                <a:gd name="T4" fmla="*/ 2 w 5"/>
                <a:gd name="T5" fmla="*/ 3 h 9"/>
                <a:gd name="T6" fmla="*/ 5 w 5"/>
                <a:gd name="T7" fmla="*/ 0 h 9"/>
                <a:gd name="T8" fmla="*/ 5 w 5"/>
                <a:gd name="T9" fmla="*/ 0 h 9"/>
                <a:gd name="T10" fmla="*/ 0 w 5"/>
                <a:gd name="T11" fmla="*/ 9 h 9"/>
                <a:gd name="T12" fmla="*/ 0 w 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">
                  <a:moveTo>
                    <a:pt x="0" y="9"/>
                  </a:moveTo>
                  <a:cubicBezTo>
                    <a:pt x="0" y="8"/>
                    <a:pt x="0" y="7"/>
                    <a:pt x="0" y="7"/>
                  </a:cubicBezTo>
                  <a:cubicBezTo>
                    <a:pt x="1" y="6"/>
                    <a:pt x="1" y="4"/>
                    <a:pt x="2" y="3"/>
                  </a:cubicBezTo>
                  <a:cubicBezTo>
                    <a:pt x="3" y="2"/>
                    <a:pt x="4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3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222"/>
            <p:cNvSpPr>
              <a:spLocks/>
            </p:cNvSpPr>
            <p:nvPr/>
          </p:nvSpPr>
          <p:spPr bwMode="auto">
            <a:xfrm>
              <a:off x="6021388" y="3498850"/>
              <a:ext cx="7938" cy="39688"/>
            </a:xfrm>
            <a:custGeom>
              <a:avLst/>
              <a:gdLst>
                <a:gd name="T0" fmla="*/ 1 w 2"/>
                <a:gd name="T1" fmla="*/ 0 h 10"/>
                <a:gd name="T2" fmla="*/ 2 w 2"/>
                <a:gd name="T3" fmla="*/ 10 h 10"/>
                <a:gd name="T4" fmla="*/ 1 w 2"/>
                <a:gd name="T5" fmla="*/ 10 h 10"/>
                <a:gd name="T6" fmla="*/ 1 w 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0">
                  <a:moveTo>
                    <a:pt x="1" y="0"/>
                  </a:moveTo>
                  <a:cubicBezTo>
                    <a:pt x="1" y="4"/>
                    <a:pt x="1" y="7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7"/>
                    <a:pt x="0" y="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223"/>
            <p:cNvSpPr>
              <a:spLocks/>
            </p:cNvSpPr>
            <p:nvPr/>
          </p:nvSpPr>
          <p:spPr bwMode="auto">
            <a:xfrm>
              <a:off x="6061076" y="3525838"/>
              <a:ext cx="26988" cy="23813"/>
            </a:xfrm>
            <a:custGeom>
              <a:avLst/>
              <a:gdLst>
                <a:gd name="T0" fmla="*/ 0 w 7"/>
                <a:gd name="T1" fmla="*/ 5 h 6"/>
                <a:gd name="T2" fmla="*/ 6 w 7"/>
                <a:gd name="T3" fmla="*/ 0 h 6"/>
                <a:gd name="T4" fmla="*/ 7 w 7"/>
                <a:gd name="T5" fmla="*/ 1 h 6"/>
                <a:gd name="T6" fmla="*/ 2 w 7"/>
                <a:gd name="T7" fmla="*/ 6 h 6"/>
                <a:gd name="T8" fmla="*/ 0 w 7"/>
                <a:gd name="T9" fmla="*/ 5 h 6"/>
                <a:gd name="T10" fmla="*/ 0 w 7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0" y="5"/>
                  </a:moveTo>
                  <a:cubicBezTo>
                    <a:pt x="2" y="3"/>
                    <a:pt x="4" y="2"/>
                    <a:pt x="6" y="0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5" y="3"/>
                    <a:pt x="3" y="4"/>
                    <a:pt x="2" y="6"/>
                  </a:cubicBezTo>
                  <a:cubicBezTo>
                    <a:pt x="1" y="6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40224"/>
            <p:cNvSpPr>
              <a:spLocks/>
            </p:cNvSpPr>
            <p:nvPr/>
          </p:nvSpPr>
          <p:spPr bwMode="auto">
            <a:xfrm>
              <a:off x="6127751" y="3541713"/>
              <a:ext cx="11113" cy="31750"/>
            </a:xfrm>
            <a:custGeom>
              <a:avLst/>
              <a:gdLst>
                <a:gd name="T0" fmla="*/ 2 w 3"/>
                <a:gd name="T1" fmla="*/ 8 h 8"/>
                <a:gd name="T2" fmla="*/ 2 w 3"/>
                <a:gd name="T3" fmla="*/ 0 h 8"/>
                <a:gd name="T4" fmla="*/ 3 w 3"/>
                <a:gd name="T5" fmla="*/ 0 h 8"/>
                <a:gd name="T6" fmla="*/ 2 w 3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2" y="8"/>
                  </a:moveTo>
                  <a:cubicBezTo>
                    <a:pt x="0" y="7"/>
                    <a:pt x="0" y="7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2"/>
                    <a:pt x="2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40225"/>
            <p:cNvSpPr>
              <a:spLocks/>
            </p:cNvSpPr>
            <p:nvPr/>
          </p:nvSpPr>
          <p:spPr bwMode="auto">
            <a:xfrm>
              <a:off x="6048376" y="3487738"/>
              <a:ext cx="7938" cy="34925"/>
            </a:xfrm>
            <a:custGeom>
              <a:avLst/>
              <a:gdLst>
                <a:gd name="T0" fmla="*/ 1 w 2"/>
                <a:gd name="T1" fmla="*/ 9 h 9"/>
                <a:gd name="T2" fmla="*/ 0 w 2"/>
                <a:gd name="T3" fmla="*/ 0 h 9"/>
                <a:gd name="T4" fmla="*/ 1 w 2"/>
                <a:gd name="T5" fmla="*/ 0 h 9"/>
                <a:gd name="T6" fmla="*/ 2 w 2"/>
                <a:gd name="T7" fmla="*/ 8 h 9"/>
                <a:gd name="T8" fmla="*/ 1 w 2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9">
                  <a:moveTo>
                    <a:pt x="1" y="9"/>
                  </a:moveTo>
                  <a:cubicBezTo>
                    <a:pt x="1" y="6"/>
                    <a:pt x="1" y="3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"/>
                    <a:pt x="2" y="6"/>
                    <a:pt x="2" y="8"/>
                  </a:cubicBezTo>
                  <a:cubicBezTo>
                    <a:pt x="2" y="8"/>
                    <a:pt x="1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" name="7_3"/>
          <p:cNvGrpSpPr/>
          <p:nvPr>
            <p:custDataLst>
              <p:tags r:id="rId2"/>
            </p:custDataLst>
          </p:nvPr>
        </p:nvGrpSpPr>
        <p:grpSpPr>
          <a:xfrm>
            <a:off x="2159350" y="436221"/>
            <a:ext cx="5078028" cy="869776"/>
            <a:chOff x="1488142" y="329217"/>
            <a:chExt cx="5078028" cy="869776"/>
          </a:xfrm>
        </p:grpSpPr>
        <p:sp>
          <p:nvSpPr>
            <p:cNvPr id="17" name="文本框 16"/>
            <p:cNvSpPr txBox="1"/>
            <p:nvPr/>
          </p:nvSpPr>
          <p:spPr>
            <a:xfrm>
              <a:off x="1488142" y="329217"/>
              <a:ext cx="50780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accent5"/>
                  </a:solidFill>
                  <a:latin typeface="+mj-ea"/>
                  <a:ea typeface="+mj-ea"/>
                </a:rPr>
                <a:t>关于前期准备</a:t>
              </a:r>
              <a:endParaRPr lang="zh-CN" altLang="en-US" sz="32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88142" y="798883"/>
              <a:ext cx="50435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" name="PA_任意多边形 5"/>
          <p:cNvSpPr>
            <a:spLocks/>
          </p:cNvSpPr>
          <p:nvPr>
            <p:custDataLst>
              <p:tags r:id="rId3"/>
            </p:custDataLst>
          </p:nvPr>
        </p:nvSpPr>
        <p:spPr bwMode="auto">
          <a:xfrm flipH="1">
            <a:off x="5002873" y="4300378"/>
            <a:ext cx="1505534" cy="1518604"/>
          </a:xfrm>
          <a:custGeom>
            <a:avLst/>
            <a:gdLst>
              <a:gd name="T0" fmla="*/ 49 w 289"/>
              <a:gd name="T1" fmla="*/ 232 h 292"/>
              <a:gd name="T2" fmla="*/ 69 w 289"/>
              <a:gd name="T3" fmla="*/ 223 h 292"/>
              <a:gd name="T4" fmla="*/ 70 w 289"/>
              <a:gd name="T5" fmla="*/ 221 h 292"/>
              <a:gd name="T6" fmla="*/ 70 w 289"/>
              <a:gd name="T7" fmla="*/ 221 h 292"/>
              <a:gd name="T8" fmla="*/ 74 w 289"/>
              <a:gd name="T9" fmla="*/ 223 h 292"/>
              <a:gd name="T10" fmla="*/ 78 w 289"/>
              <a:gd name="T11" fmla="*/ 223 h 292"/>
              <a:gd name="T12" fmla="*/ 51 w 289"/>
              <a:gd name="T13" fmla="*/ 240 h 292"/>
              <a:gd name="T14" fmla="*/ 56 w 289"/>
              <a:gd name="T15" fmla="*/ 245 h 292"/>
              <a:gd name="T16" fmla="*/ 157 w 289"/>
              <a:gd name="T17" fmla="*/ 258 h 292"/>
              <a:gd name="T18" fmla="*/ 280 w 289"/>
              <a:gd name="T19" fmla="*/ 140 h 292"/>
              <a:gd name="T20" fmla="*/ 206 w 289"/>
              <a:gd name="T21" fmla="*/ 20 h 292"/>
              <a:gd name="T22" fmla="*/ 140 w 289"/>
              <a:gd name="T23" fmla="*/ 9 h 292"/>
              <a:gd name="T24" fmla="*/ 61 w 289"/>
              <a:gd name="T25" fmla="*/ 112 h 292"/>
              <a:gd name="T26" fmla="*/ 173 w 289"/>
              <a:gd name="T27" fmla="*/ 206 h 292"/>
              <a:gd name="T28" fmla="*/ 233 w 289"/>
              <a:gd name="T29" fmla="*/ 186 h 292"/>
              <a:gd name="T30" fmla="*/ 247 w 289"/>
              <a:gd name="T31" fmla="*/ 113 h 292"/>
              <a:gd name="T32" fmla="*/ 126 w 289"/>
              <a:gd name="T33" fmla="*/ 53 h 292"/>
              <a:gd name="T34" fmla="*/ 105 w 289"/>
              <a:gd name="T35" fmla="*/ 166 h 292"/>
              <a:gd name="T36" fmla="*/ 204 w 289"/>
              <a:gd name="T37" fmla="*/ 156 h 292"/>
              <a:gd name="T38" fmla="*/ 180 w 289"/>
              <a:gd name="T39" fmla="*/ 68 h 292"/>
              <a:gd name="T40" fmla="*/ 128 w 289"/>
              <a:gd name="T41" fmla="*/ 86 h 292"/>
              <a:gd name="T42" fmla="*/ 136 w 289"/>
              <a:gd name="T43" fmla="*/ 153 h 292"/>
              <a:gd name="T44" fmla="*/ 164 w 289"/>
              <a:gd name="T45" fmla="*/ 145 h 292"/>
              <a:gd name="T46" fmla="*/ 173 w 289"/>
              <a:gd name="T47" fmla="*/ 117 h 292"/>
              <a:gd name="T48" fmla="*/ 133 w 289"/>
              <a:gd name="T49" fmla="*/ 119 h 292"/>
              <a:gd name="T50" fmla="*/ 152 w 289"/>
              <a:gd name="T51" fmla="*/ 96 h 292"/>
              <a:gd name="T52" fmla="*/ 184 w 289"/>
              <a:gd name="T53" fmla="*/ 126 h 292"/>
              <a:gd name="T54" fmla="*/ 135 w 289"/>
              <a:gd name="T55" fmla="*/ 161 h 292"/>
              <a:gd name="T56" fmla="*/ 167 w 289"/>
              <a:gd name="T57" fmla="*/ 57 h 292"/>
              <a:gd name="T58" fmla="*/ 221 w 289"/>
              <a:gd name="T59" fmla="*/ 122 h 292"/>
              <a:gd name="T60" fmla="*/ 152 w 289"/>
              <a:gd name="T61" fmla="*/ 191 h 292"/>
              <a:gd name="T62" fmla="*/ 77 w 289"/>
              <a:gd name="T63" fmla="*/ 123 h 292"/>
              <a:gd name="T64" fmla="*/ 164 w 289"/>
              <a:gd name="T65" fmla="*/ 35 h 292"/>
              <a:gd name="T66" fmla="*/ 258 w 289"/>
              <a:gd name="T67" fmla="*/ 134 h 292"/>
              <a:gd name="T68" fmla="*/ 173 w 289"/>
              <a:gd name="T69" fmla="*/ 214 h 292"/>
              <a:gd name="T70" fmla="*/ 83 w 289"/>
              <a:gd name="T71" fmla="*/ 186 h 292"/>
              <a:gd name="T72" fmla="*/ 57 w 289"/>
              <a:gd name="T73" fmla="*/ 77 h 292"/>
              <a:gd name="T74" fmla="*/ 155 w 289"/>
              <a:gd name="T75" fmla="*/ 0 h 292"/>
              <a:gd name="T76" fmla="*/ 254 w 289"/>
              <a:gd name="T77" fmla="*/ 51 h 292"/>
              <a:gd name="T78" fmla="*/ 239 w 289"/>
              <a:gd name="T79" fmla="*/ 246 h 292"/>
              <a:gd name="T80" fmla="*/ 118 w 289"/>
              <a:gd name="T81" fmla="*/ 264 h 292"/>
              <a:gd name="T82" fmla="*/ 37 w 289"/>
              <a:gd name="T83" fmla="*/ 252 h 292"/>
              <a:gd name="T84" fmla="*/ 63 w 289"/>
              <a:gd name="T85" fmla="*/ 292 h 292"/>
              <a:gd name="T86" fmla="*/ 6 w 289"/>
              <a:gd name="T87" fmla="*/ 248 h 292"/>
              <a:gd name="T88" fmla="*/ 7 w 289"/>
              <a:gd name="T89" fmla="*/ 240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89" h="292">
                <a:moveTo>
                  <a:pt x="7" y="240"/>
                </a:moveTo>
                <a:cubicBezTo>
                  <a:pt x="21" y="236"/>
                  <a:pt x="36" y="237"/>
                  <a:pt x="49" y="232"/>
                </a:cubicBezTo>
                <a:cubicBezTo>
                  <a:pt x="51" y="232"/>
                  <a:pt x="57" y="229"/>
                  <a:pt x="63" y="226"/>
                </a:cubicBezTo>
                <a:cubicBezTo>
                  <a:pt x="65" y="225"/>
                  <a:pt x="67" y="224"/>
                  <a:pt x="69" y="223"/>
                </a:cubicBezTo>
                <a:cubicBezTo>
                  <a:pt x="70" y="222"/>
                  <a:pt x="70" y="222"/>
                  <a:pt x="70" y="221"/>
                </a:cubicBezTo>
                <a:cubicBezTo>
                  <a:pt x="70" y="221"/>
                  <a:pt x="70" y="221"/>
                  <a:pt x="70" y="221"/>
                </a:cubicBezTo>
                <a:cubicBezTo>
                  <a:pt x="70" y="221"/>
                  <a:pt x="70" y="221"/>
                  <a:pt x="70" y="221"/>
                </a:cubicBezTo>
                <a:cubicBezTo>
                  <a:pt x="70" y="221"/>
                  <a:pt x="70" y="221"/>
                  <a:pt x="70" y="221"/>
                </a:cubicBezTo>
                <a:cubicBezTo>
                  <a:pt x="72" y="223"/>
                  <a:pt x="72" y="223"/>
                  <a:pt x="72" y="223"/>
                </a:cubicBezTo>
                <a:cubicBezTo>
                  <a:pt x="74" y="223"/>
                  <a:pt x="74" y="223"/>
                  <a:pt x="74" y="223"/>
                </a:cubicBezTo>
                <a:cubicBezTo>
                  <a:pt x="77" y="220"/>
                  <a:pt x="77" y="220"/>
                  <a:pt x="77" y="220"/>
                </a:cubicBezTo>
                <a:cubicBezTo>
                  <a:pt x="78" y="221"/>
                  <a:pt x="78" y="223"/>
                  <a:pt x="78" y="223"/>
                </a:cubicBezTo>
                <a:cubicBezTo>
                  <a:pt x="78" y="227"/>
                  <a:pt x="76" y="228"/>
                  <a:pt x="74" y="229"/>
                </a:cubicBezTo>
                <a:cubicBezTo>
                  <a:pt x="68" y="234"/>
                  <a:pt x="57" y="239"/>
                  <a:pt x="51" y="240"/>
                </a:cubicBezTo>
                <a:cubicBezTo>
                  <a:pt x="46" y="242"/>
                  <a:pt x="41" y="243"/>
                  <a:pt x="36" y="244"/>
                </a:cubicBezTo>
                <a:cubicBezTo>
                  <a:pt x="43" y="244"/>
                  <a:pt x="50" y="245"/>
                  <a:pt x="56" y="245"/>
                </a:cubicBezTo>
                <a:cubicBezTo>
                  <a:pt x="77" y="248"/>
                  <a:pt x="98" y="254"/>
                  <a:pt x="119" y="256"/>
                </a:cubicBezTo>
                <a:cubicBezTo>
                  <a:pt x="130" y="257"/>
                  <a:pt x="143" y="258"/>
                  <a:pt x="157" y="258"/>
                </a:cubicBezTo>
                <a:cubicBezTo>
                  <a:pt x="185" y="258"/>
                  <a:pt x="215" y="254"/>
                  <a:pt x="234" y="239"/>
                </a:cubicBezTo>
                <a:cubicBezTo>
                  <a:pt x="264" y="216"/>
                  <a:pt x="280" y="178"/>
                  <a:pt x="280" y="140"/>
                </a:cubicBezTo>
                <a:cubicBezTo>
                  <a:pt x="280" y="109"/>
                  <a:pt x="270" y="78"/>
                  <a:pt x="248" y="56"/>
                </a:cubicBezTo>
                <a:cubicBezTo>
                  <a:pt x="234" y="42"/>
                  <a:pt x="223" y="27"/>
                  <a:pt x="206" y="20"/>
                </a:cubicBezTo>
                <a:cubicBezTo>
                  <a:pt x="189" y="12"/>
                  <a:pt x="173" y="8"/>
                  <a:pt x="155" y="8"/>
                </a:cubicBezTo>
                <a:cubicBezTo>
                  <a:pt x="150" y="8"/>
                  <a:pt x="146" y="8"/>
                  <a:pt x="140" y="9"/>
                </a:cubicBezTo>
                <a:cubicBezTo>
                  <a:pt x="101" y="14"/>
                  <a:pt x="77" y="42"/>
                  <a:pt x="65" y="80"/>
                </a:cubicBezTo>
                <a:cubicBezTo>
                  <a:pt x="62" y="90"/>
                  <a:pt x="61" y="101"/>
                  <a:pt x="61" y="112"/>
                </a:cubicBezTo>
                <a:cubicBezTo>
                  <a:pt x="61" y="138"/>
                  <a:pt x="69" y="164"/>
                  <a:pt x="88" y="179"/>
                </a:cubicBezTo>
                <a:cubicBezTo>
                  <a:pt x="111" y="198"/>
                  <a:pt x="143" y="206"/>
                  <a:pt x="173" y="206"/>
                </a:cubicBezTo>
                <a:cubicBezTo>
                  <a:pt x="173" y="206"/>
                  <a:pt x="173" y="206"/>
                  <a:pt x="173" y="206"/>
                </a:cubicBezTo>
                <a:cubicBezTo>
                  <a:pt x="197" y="206"/>
                  <a:pt x="219" y="205"/>
                  <a:pt x="233" y="186"/>
                </a:cubicBezTo>
                <a:cubicBezTo>
                  <a:pt x="244" y="172"/>
                  <a:pt x="250" y="152"/>
                  <a:pt x="250" y="134"/>
                </a:cubicBezTo>
                <a:cubicBezTo>
                  <a:pt x="250" y="127"/>
                  <a:pt x="249" y="120"/>
                  <a:pt x="247" y="113"/>
                </a:cubicBezTo>
                <a:cubicBezTo>
                  <a:pt x="236" y="72"/>
                  <a:pt x="203" y="44"/>
                  <a:pt x="164" y="44"/>
                </a:cubicBezTo>
                <a:cubicBezTo>
                  <a:pt x="152" y="44"/>
                  <a:pt x="139" y="46"/>
                  <a:pt x="126" y="53"/>
                </a:cubicBezTo>
                <a:cubicBezTo>
                  <a:pt x="103" y="64"/>
                  <a:pt x="86" y="95"/>
                  <a:pt x="86" y="123"/>
                </a:cubicBezTo>
                <a:cubicBezTo>
                  <a:pt x="86" y="140"/>
                  <a:pt x="92" y="156"/>
                  <a:pt x="105" y="166"/>
                </a:cubicBezTo>
                <a:cubicBezTo>
                  <a:pt x="118" y="177"/>
                  <a:pt x="135" y="182"/>
                  <a:pt x="152" y="182"/>
                </a:cubicBezTo>
                <a:cubicBezTo>
                  <a:pt x="172" y="182"/>
                  <a:pt x="192" y="174"/>
                  <a:pt x="204" y="156"/>
                </a:cubicBezTo>
                <a:cubicBezTo>
                  <a:pt x="210" y="147"/>
                  <a:pt x="213" y="134"/>
                  <a:pt x="213" y="122"/>
                </a:cubicBezTo>
                <a:cubicBezTo>
                  <a:pt x="213" y="98"/>
                  <a:pt x="202" y="75"/>
                  <a:pt x="180" y="68"/>
                </a:cubicBezTo>
                <a:cubicBezTo>
                  <a:pt x="176" y="66"/>
                  <a:pt x="171" y="65"/>
                  <a:pt x="167" y="65"/>
                </a:cubicBezTo>
                <a:cubicBezTo>
                  <a:pt x="152" y="65"/>
                  <a:pt x="138" y="74"/>
                  <a:pt x="128" y="86"/>
                </a:cubicBezTo>
                <a:cubicBezTo>
                  <a:pt x="117" y="98"/>
                  <a:pt x="111" y="114"/>
                  <a:pt x="111" y="127"/>
                </a:cubicBezTo>
                <a:cubicBezTo>
                  <a:pt x="111" y="141"/>
                  <a:pt x="117" y="151"/>
                  <a:pt x="136" y="153"/>
                </a:cubicBezTo>
                <a:cubicBezTo>
                  <a:pt x="137" y="153"/>
                  <a:pt x="138" y="153"/>
                  <a:pt x="139" y="153"/>
                </a:cubicBezTo>
                <a:cubicBezTo>
                  <a:pt x="148" y="153"/>
                  <a:pt x="157" y="150"/>
                  <a:pt x="164" y="145"/>
                </a:cubicBezTo>
                <a:cubicBezTo>
                  <a:pt x="171" y="140"/>
                  <a:pt x="175" y="134"/>
                  <a:pt x="175" y="126"/>
                </a:cubicBezTo>
                <a:cubicBezTo>
                  <a:pt x="175" y="124"/>
                  <a:pt x="175" y="121"/>
                  <a:pt x="173" y="117"/>
                </a:cubicBezTo>
                <a:cubicBezTo>
                  <a:pt x="170" y="109"/>
                  <a:pt x="161" y="104"/>
                  <a:pt x="152" y="104"/>
                </a:cubicBezTo>
                <a:cubicBezTo>
                  <a:pt x="143" y="104"/>
                  <a:pt x="135" y="109"/>
                  <a:pt x="133" y="119"/>
                </a:cubicBezTo>
                <a:cubicBezTo>
                  <a:pt x="125" y="117"/>
                  <a:pt x="125" y="117"/>
                  <a:pt x="125" y="117"/>
                </a:cubicBezTo>
                <a:cubicBezTo>
                  <a:pt x="127" y="103"/>
                  <a:pt x="140" y="95"/>
                  <a:pt x="152" y="96"/>
                </a:cubicBezTo>
                <a:cubicBezTo>
                  <a:pt x="164" y="96"/>
                  <a:pt x="176" y="102"/>
                  <a:pt x="181" y="114"/>
                </a:cubicBezTo>
                <a:cubicBezTo>
                  <a:pt x="183" y="118"/>
                  <a:pt x="184" y="122"/>
                  <a:pt x="184" y="126"/>
                </a:cubicBezTo>
                <a:cubicBezTo>
                  <a:pt x="183" y="149"/>
                  <a:pt x="159" y="161"/>
                  <a:pt x="139" y="161"/>
                </a:cubicBezTo>
                <a:cubicBezTo>
                  <a:pt x="138" y="161"/>
                  <a:pt x="137" y="161"/>
                  <a:pt x="135" y="161"/>
                </a:cubicBezTo>
                <a:cubicBezTo>
                  <a:pt x="113" y="159"/>
                  <a:pt x="102" y="144"/>
                  <a:pt x="103" y="127"/>
                </a:cubicBezTo>
                <a:cubicBezTo>
                  <a:pt x="103" y="96"/>
                  <a:pt x="131" y="58"/>
                  <a:pt x="167" y="57"/>
                </a:cubicBezTo>
                <a:cubicBezTo>
                  <a:pt x="172" y="57"/>
                  <a:pt x="178" y="58"/>
                  <a:pt x="183" y="60"/>
                </a:cubicBezTo>
                <a:cubicBezTo>
                  <a:pt x="209" y="69"/>
                  <a:pt x="221" y="96"/>
                  <a:pt x="221" y="122"/>
                </a:cubicBezTo>
                <a:cubicBezTo>
                  <a:pt x="221" y="136"/>
                  <a:pt x="218" y="149"/>
                  <a:pt x="211" y="160"/>
                </a:cubicBezTo>
                <a:cubicBezTo>
                  <a:pt x="197" y="181"/>
                  <a:pt x="175" y="191"/>
                  <a:pt x="152" y="191"/>
                </a:cubicBezTo>
                <a:cubicBezTo>
                  <a:pt x="133" y="191"/>
                  <a:pt x="114" y="185"/>
                  <a:pt x="100" y="173"/>
                </a:cubicBezTo>
                <a:cubicBezTo>
                  <a:pt x="84" y="160"/>
                  <a:pt x="77" y="142"/>
                  <a:pt x="77" y="123"/>
                </a:cubicBezTo>
                <a:cubicBezTo>
                  <a:pt x="78" y="92"/>
                  <a:pt x="95" y="59"/>
                  <a:pt x="122" y="45"/>
                </a:cubicBezTo>
                <a:cubicBezTo>
                  <a:pt x="137" y="38"/>
                  <a:pt x="151" y="35"/>
                  <a:pt x="164" y="35"/>
                </a:cubicBezTo>
                <a:cubicBezTo>
                  <a:pt x="207" y="35"/>
                  <a:pt x="243" y="67"/>
                  <a:pt x="255" y="111"/>
                </a:cubicBezTo>
                <a:cubicBezTo>
                  <a:pt x="257" y="118"/>
                  <a:pt x="258" y="126"/>
                  <a:pt x="258" y="134"/>
                </a:cubicBezTo>
                <a:cubicBezTo>
                  <a:pt x="258" y="154"/>
                  <a:pt x="252" y="175"/>
                  <a:pt x="240" y="191"/>
                </a:cubicBezTo>
                <a:cubicBezTo>
                  <a:pt x="223" y="214"/>
                  <a:pt x="196" y="214"/>
                  <a:pt x="173" y="214"/>
                </a:cubicBezTo>
                <a:cubicBezTo>
                  <a:pt x="173" y="214"/>
                  <a:pt x="173" y="214"/>
                  <a:pt x="173" y="214"/>
                </a:cubicBezTo>
                <a:cubicBezTo>
                  <a:pt x="141" y="214"/>
                  <a:pt x="108" y="206"/>
                  <a:pt x="83" y="186"/>
                </a:cubicBezTo>
                <a:cubicBezTo>
                  <a:pt x="61" y="168"/>
                  <a:pt x="52" y="139"/>
                  <a:pt x="52" y="112"/>
                </a:cubicBezTo>
                <a:cubicBezTo>
                  <a:pt x="52" y="100"/>
                  <a:pt x="54" y="88"/>
                  <a:pt x="57" y="77"/>
                </a:cubicBezTo>
                <a:cubicBezTo>
                  <a:pt x="69" y="38"/>
                  <a:pt x="97" y="6"/>
                  <a:pt x="139" y="1"/>
                </a:cubicBezTo>
                <a:cubicBezTo>
                  <a:pt x="145" y="0"/>
                  <a:pt x="150" y="0"/>
                  <a:pt x="155" y="0"/>
                </a:cubicBezTo>
                <a:cubicBezTo>
                  <a:pt x="174" y="0"/>
                  <a:pt x="192" y="4"/>
                  <a:pt x="210" y="12"/>
                </a:cubicBezTo>
                <a:cubicBezTo>
                  <a:pt x="229" y="21"/>
                  <a:pt x="241" y="37"/>
                  <a:pt x="254" y="51"/>
                </a:cubicBezTo>
                <a:cubicBezTo>
                  <a:pt x="278" y="74"/>
                  <a:pt x="289" y="107"/>
                  <a:pt x="289" y="140"/>
                </a:cubicBezTo>
                <a:cubicBezTo>
                  <a:pt x="289" y="180"/>
                  <a:pt x="272" y="221"/>
                  <a:pt x="239" y="246"/>
                </a:cubicBezTo>
                <a:cubicBezTo>
                  <a:pt x="218" y="262"/>
                  <a:pt x="186" y="266"/>
                  <a:pt x="157" y="266"/>
                </a:cubicBezTo>
                <a:cubicBezTo>
                  <a:pt x="143" y="266"/>
                  <a:pt x="129" y="265"/>
                  <a:pt x="118" y="264"/>
                </a:cubicBezTo>
                <a:cubicBezTo>
                  <a:pt x="96" y="262"/>
                  <a:pt x="76" y="257"/>
                  <a:pt x="55" y="254"/>
                </a:cubicBezTo>
                <a:cubicBezTo>
                  <a:pt x="49" y="253"/>
                  <a:pt x="43" y="252"/>
                  <a:pt x="37" y="252"/>
                </a:cubicBezTo>
                <a:cubicBezTo>
                  <a:pt x="49" y="260"/>
                  <a:pt x="62" y="275"/>
                  <a:pt x="69" y="287"/>
                </a:cubicBezTo>
                <a:cubicBezTo>
                  <a:pt x="63" y="292"/>
                  <a:pt x="63" y="292"/>
                  <a:pt x="63" y="292"/>
                </a:cubicBezTo>
                <a:cubicBezTo>
                  <a:pt x="48" y="277"/>
                  <a:pt x="30" y="264"/>
                  <a:pt x="13" y="251"/>
                </a:cubicBezTo>
                <a:cubicBezTo>
                  <a:pt x="11" y="250"/>
                  <a:pt x="8" y="249"/>
                  <a:pt x="6" y="248"/>
                </a:cubicBezTo>
                <a:cubicBezTo>
                  <a:pt x="0" y="243"/>
                  <a:pt x="0" y="243"/>
                  <a:pt x="0" y="243"/>
                </a:cubicBezTo>
                <a:lnTo>
                  <a:pt x="7" y="2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PA_任意多边形 5"/>
          <p:cNvSpPr>
            <a:spLocks/>
          </p:cNvSpPr>
          <p:nvPr>
            <p:custDataLst>
              <p:tags r:id="rId4"/>
            </p:custDataLst>
          </p:nvPr>
        </p:nvSpPr>
        <p:spPr bwMode="auto">
          <a:xfrm flipV="1">
            <a:off x="5683593" y="1981062"/>
            <a:ext cx="1505534" cy="1518604"/>
          </a:xfrm>
          <a:custGeom>
            <a:avLst/>
            <a:gdLst>
              <a:gd name="T0" fmla="*/ 49 w 289"/>
              <a:gd name="T1" fmla="*/ 232 h 292"/>
              <a:gd name="T2" fmla="*/ 69 w 289"/>
              <a:gd name="T3" fmla="*/ 223 h 292"/>
              <a:gd name="T4" fmla="*/ 70 w 289"/>
              <a:gd name="T5" fmla="*/ 221 h 292"/>
              <a:gd name="T6" fmla="*/ 70 w 289"/>
              <a:gd name="T7" fmla="*/ 221 h 292"/>
              <a:gd name="T8" fmla="*/ 74 w 289"/>
              <a:gd name="T9" fmla="*/ 223 h 292"/>
              <a:gd name="T10" fmla="*/ 78 w 289"/>
              <a:gd name="T11" fmla="*/ 223 h 292"/>
              <a:gd name="T12" fmla="*/ 51 w 289"/>
              <a:gd name="T13" fmla="*/ 240 h 292"/>
              <a:gd name="T14" fmla="*/ 56 w 289"/>
              <a:gd name="T15" fmla="*/ 245 h 292"/>
              <a:gd name="T16" fmla="*/ 157 w 289"/>
              <a:gd name="T17" fmla="*/ 258 h 292"/>
              <a:gd name="T18" fmla="*/ 280 w 289"/>
              <a:gd name="T19" fmla="*/ 140 h 292"/>
              <a:gd name="T20" fmla="*/ 206 w 289"/>
              <a:gd name="T21" fmla="*/ 20 h 292"/>
              <a:gd name="T22" fmla="*/ 140 w 289"/>
              <a:gd name="T23" fmla="*/ 9 h 292"/>
              <a:gd name="T24" fmla="*/ 61 w 289"/>
              <a:gd name="T25" fmla="*/ 112 h 292"/>
              <a:gd name="T26" fmla="*/ 173 w 289"/>
              <a:gd name="T27" fmla="*/ 206 h 292"/>
              <a:gd name="T28" fmla="*/ 233 w 289"/>
              <a:gd name="T29" fmla="*/ 186 h 292"/>
              <a:gd name="T30" fmla="*/ 247 w 289"/>
              <a:gd name="T31" fmla="*/ 113 h 292"/>
              <a:gd name="T32" fmla="*/ 126 w 289"/>
              <a:gd name="T33" fmla="*/ 53 h 292"/>
              <a:gd name="T34" fmla="*/ 105 w 289"/>
              <a:gd name="T35" fmla="*/ 166 h 292"/>
              <a:gd name="T36" fmla="*/ 204 w 289"/>
              <a:gd name="T37" fmla="*/ 156 h 292"/>
              <a:gd name="T38" fmla="*/ 180 w 289"/>
              <a:gd name="T39" fmla="*/ 68 h 292"/>
              <a:gd name="T40" fmla="*/ 128 w 289"/>
              <a:gd name="T41" fmla="*/ 86 h 292"/>
              <a:gd name="T42" fmla="*/ 136 w 289"/>
              <a:gd name="T43" fmla="*/ 153 h 292"/>
              <a:gd name="T44" fmla="*/ 164 w 289"/>
              <a:gd name="T45" fmla="*/ 145 h 292"/>
              <a:gd name="T46" fmla="*/ 173 w 289"/>
              <a:gd name="T47" fmla="*/ 117 h 292"/>
              <a:gd name="T48" fmla="*/ 133 w 289"/>
              <a:gd name="T49" fmla="*/ 119 h 292"/>
              <a:gd name="T50" fmla="*/ 152 w 289"/>
              <a:gd name="T51" fmla="*/ 96 h 292"/>
              <a:gd name="T52" fmla="*/ 184 w 289"/>
              <a:gd name="T53" fmla="*/ 126 h 292"/>
              <a:gd name="T54" fmla="*/ 135 w 289"/>
              <a:gd name="T55" fmla="*/ 161 h 292"/>
              <a:gd name="T56" fmla="*/ 167 w 289"/>
              <a:gd name="T57" fmla="*/ 57 h 292"/>
              <a:gd name="T58" fmla="*/ 221 w 289"/>
              <a:gd name="T59" fmla="*/ 122 h 292"/>
              <a:gd name="T60" fmla="*/ 152 w 289"/>
              <a:gd name="T61" fmla="*/ 191 h 292"/>
              <a:gd name="T62" fmla="*/ 77 w 289"/>
              <a:gd name="T63" fmla="*/ 123 h 292"/>
              <a:gd name="T64" fmla="*/ 164 w 289"/>
              <a:gd name="T65" fmla="*/ 35 h 292"/>
              <a:gd name="T66" fmla="*/ 258 w 289"/>
              <a:gd name="T67" fmla="*/ 134 h 292"/>
              <a:gd name="T68" fmla="*/ 173 w 289"/>
              <a:gd name="T69" fmla="*/ 214 h 292"/>
              <a:gd name="T70" fmla="*/ 83 w 289"/>
              <a:gd name="T71" fmla="*/ 186 h 292"/>
              <a:gd name="T72" fmla="*/ 57 w 289"/>
              <a:gd name="T73" fmla="*/ 77 h 292"/>
              <a:gd name="T74" fmla="*/ 155 w 289"/>
              <a:gd name="T75" fmla="*/ 0 h 292"/>
              <a:gd name="T76" fmla="*/ 254 w 289"/>
              <a:gd name="T77" fmla="*/ 51 h 292"/>
              <a:gd name="T78" fmla="*/ 239 w 289"/>
              <a:gd name="T79" fmla="*/ 246 h 292"/>
              <a:gd name="T80" fmla="*/ 118 w 289"/>
              <a:gd name="T81" fmla="*/ 264 h 292"/>
              <a:gd name="T82" fmla="*/ 37 w 289"/>
              <a:gd name="T83" fmla="*/ 252 h 292"/>
              <a:gd name="T84" fmla="*/ 63 w 289"/>
              <a:gd name="T85" fmla="*/ 292 h 292"/>
              <a:gd name="T86" fmla="*/ 6 w 289"/>
              <a:gd name="T87" fmla="*/ 248 h 292"/>
              <a:gd name="T88" fmla="*/ 7 w 289"/>
              <a:gd name="T89" fmla="*/ 240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89" h="292">
                <a:moveTo>
                  <a:pt x="7" y="240"/>
                </a:moveTo>
                <a:cubicBezTo>
                  <a:pt x="21" y="236"/>
                  <a:pt x="36" y="237"/>
                  <a:pt x="49" y="232"/>
                </a:cubicBezTo>
                <a:cubicBezTo>
                  <a:pt x="51" y="232"/>
                  <a:pt x="57" y="229"/>
                  <a:pt x="63" y="226"/>
                </a:cubicBezTo>
                <a:cubicBezTo>
                  <a:pt x="65" y="225"/>
                  <a:pt x="67" y="224"/>
                  <a:pt x="69" y="223"/>
                </a:cubicBezTo>
                <a:cubicBezTo>
                  <a:pt x="70" y="222"/>
                  <a:pt x="70" y="222"/>
                  <a:pt x="70" y="221"/>
                </a:cubicBezTo>
                <a:cubicBezTo>
                  <a:pt x="70" y="221"/>
                  <a:pt x="70" y="221"/>
                  <a:pt x="70" y="221"/>
                </a:cubicBezTo>
                <a:cubicBezTo>
                  <a:pt x="70" y="221"/>
                  <a:pt x="70" y="221"/>
                  <a:pt x="70" y="221"/>
                </a:cubicBezTo>
                <a:cubicBezTo>
                  <a:pt x="70" y="221"/>
                  <a:pt x="70" y="221"/>
                  <a:pt x="70" y="221"/>
                </a:cubicBezTo>
                <a:cubicBezTo>
                  <a:pt x="72" y="223"/>
                  <a:pt x="72" y="223"/>
                  <a:pt x="72" y="223"/>
                </a:cubicBezTo>
                <a:cubicBezTo>
                  <a:pt x="74" y="223"/>
                  <a:pt x="74" y="223"/>
                  <a:pt x="74" y="223"/>
                </a:cubicBezTo>
                <a:cubicBezTo>
                  <a:pt x="77" y="220"/>
                  <a:pt x="77" y="220"/>
                  <a:pt x="77" y="220"/>
                </a:cubicBezTo>
                <a:cubicBezTo>
                  <a:pt x="78" y="221"/>
                  <a:pt x="78" y="223"/>
                  <a:pt x="78" y="223"/>
                </a:cubicBezTo>
                <a:cubicBezTo>
                  <a:pt x="78" y="227"/>
                  <a:pt x="76" y="228"/>
                  <a:pt x="74" y="229"/>
                </a:cubicBezTo>
                <a:cubicBezTo>
                  <a:pt x="68" y="234"/>
                  <a:pt x="57" y="239"/>
                  <a:pt x="51" y="240"/>
                </a:cubicBezTo>
                <a:cubicBezTo>
                  <a:pt x="46" y="242"/>
                  <a:pt x="41" y="243"/>
                  <a:pt x="36" y="244"/>
                </a:cubicBezTo>
                <a:cubicBezTo>
                  <a:pt x="43" y="244"/>
                  <a:pt x="50" y="245"/>
                  <a:pt x="56" y="245"/>
                </a:cubicBezTo>
                <a:cubicBezTo>
                  <a:pt x="77" y="248"/>
                  <a:pt x="98" y="254"/>
                  <a:pt x="119" y="256"/>
                </a:cubicBezTo>
                <a:cubicBezTo>
                  <a:pt x="130" y="257"/>
                  <a:pt x="143" y="258"/>
                  <a:pt x="157" y="258"/>
                </a:cubicBezTo>
                <a:cubicBezTo>
                  <a:pt x="185" y="258"/>
                  <a:pt x="215" y="254"/>
                  <a:pt x="234" y="239"/>
                </a:cubicBezTo>
                <a:cubicBezTo>
                  <a:pt x="264" y="216"/>
                  <a:pt x="280" y="178"/>
                  <a:pt x="280" y="140"/>
                </a:cubicBezTo>
                <a:cubicBezTo>
                  <a:pt x="280" y="109"/>
                  <a:pt x="270" y="78"/>
                  <a:pt x="248" y="56"/>
                </a:cubicBezTo>
                <a:cubicBezTo>
                  <a:pt x="234" y="42"/>
                  <a:pt x="223" y="27"/>
                  <a:pt x="206" y="20"/>
                </a:cubicBezTo>
                <a:cubicBezTo>
                  <a:pt x="189" y="12"/>
                  <a:pt x="173" y="8"/>
                  <a:pt x="155" y="8"/>
                </a:cubicBezTo>
                <a:cubicBezTo>
                  <a:pt x="150" y="8"/>
                  <a:pt x="146" y="8"/>
                  <a:pt x="140" y="9"/>
                </a:cubicBezTo>
                <a:cubicBezTo>
                  <a:pt x="101" y="14"/>
                  <a:pt x="77" y="42"/>
                  <a:pt x="65" y="80"/>
                </a:cubicBezTo>
                <a:cubicBezTo>
                  <a:pt x="62" y="90"/>
                  <a:pt x="61" y="101"/>
                  <a:pt x="61" y="112"/>
                </a:cubicBezTo>
                <a:cubicBezTo>
                  <a:pt x="61" y="138"/>
                  <a:pt x="69" y="164"/>
                  <a:pt x="88" y="179"/>
                </a:cubicBezTo>
                <a:cubicBezTo>
                  <a:pt x="111" y="198"/>
                  <a:pt x="143" y="206"/>
                  <a:pt x="173" y="206"/>
                </a:cubicBezTo>
                <a:cubicBezTo>
                  <a:pt x="173" y="206"/>
                  <a:pt x="173" y="206"/>
                  <a:pt x="173" y="206"/>
                </a:cubicBezTo>
                <a:cubicBezTo>
                  <a:pt x="197" y="206"/>
                  <a:pt x="219" y="205"/>
                  <a:pt x="233" y="186"/>
                </a:cubicBezTo>
                <a:cubicBezTo>
                  <a:pt x="244" y="172"/>
                  <a:pt x="250" y="152"/>
                  <a:pt x="250" y="134"/>
                </a:cubicBezTo>
                <a:cubicBezTo>
                  <a:pt x="250" y="127"/>
                  <a:pt x="249" y="120"/>
                  <a:pt x="247" y="113"/>
                </a:cubicBezTo>
                <a:cubicBezTo>
                  <a:pt x="236" y="72"/>
                  <a:pt x="203" y="44"/>
                  <a:pt x="164" y="44"/>
                </a:cubicBezTo>
                <a:cubicBezTo>
                  <a:pt x="152" y="44"/>
                  <a:pt x="139" y="46"/>
                  <a:pt x="126" y="53"/>
                </a:cubicBezTo>
                <a:cubicBezTo>
                  <a:pt x="103" y="64"/>
                  <a:pt x="86" y="95"/>
                  <a:pt x="86" y="123"/>
                </a:cubicBezTo>
                <a:cubicBezTo>
                  <a:pt x="86" y="140"/>
                  <a:pt x="92" y="156"/>
                  <a:pt x="105" y="166"/>
                </a:cubicBezTo>
                <a:cubicBezTo>
                  <a:pt x="118" y="177"/>
                  <a:pt x="135" y="182"/>
                  <a:pt x="152" y="182"/>
                </a:cubicBezTo>
                <a:cubicBezTo>
                  <a:pt x="172" y="182"/>
                  <a:pt x="192" y="174"/>
                  <a:pt x="204" y="156"/>
                </a:cubicBezTo>
                <a:cubicBezTo>
                  <a:pt x="210" y="147"/>
                  <a:pt x="213" y="134"/>
                  <a:pt x="213" y="122"/>
                </a:cubicBezTo>
                <a:cubicBezTo>
                  <a:pt x="213" y="98"/>
                  <a:pt x="202" y="75"/>
                  <a:pt x="180" y="68"/>
                </a:cubicBezTo>
                <a:cubicBezTo>
                  <a:pt x="176" y="66"/>
                  <a:pt x="171" y="65"/>
                  <a:pt x="167" y="65"/>
                </a:cubicBezTo>
                <a:cubicBezTo>
                  <a:pt x="152" y="65"/>
                  <a:pt x="138" y="74"/>
                  <a:pt x="128" y="86"/>
                </a:cubicBezTo>
                <a:cubicBezTo>
                  <a:pt x="117" y="98"/>
                  <a:pt x="111" y="114"/>
                  <a:pt x="111" y="127"/>
                </a:cubicBezTo>
                <a:cubicBezTo>
                  <a:pt x="111" y="141"/>
                  <a:pt x="117" y="151"/>
                  <a:pt x="136" y="153"/>
                </a:cubicBezTo>
                <a:cubicBezTo>
                  <a:pt x="137" y="153"/>
                  <a:pt x="138" y="153"/>
                  <a:pt x="139" y="153"/>
                </a:cubicBezTo>
                <a:cubicBezTo>
                  <a:pt x="148" y="153"/>
                  <a:pt x="157" y="150"/>
                  <a:pt x="164" y="145"/>
                </a:cubicBezTo>
                <a:cubicBezTo>
                  <a:pt x="171" y="140"/>
                  <a:pt x="175" y="134"/>
                  <a:pt x="175" y="126"/>
                </a:cubicBezTo>
                <a:cubicBezTo>
                  <a:pt x="175" y="124"/>
                  <a:pt x="175" y="121"/>
                  <a:pt x="173" y="117"/>
                </a:cubicBezTo>
                <a:cubicBezTo>
                  <a:pt x="170" y="109"/>
                  <a:pt x="161" y="104"/>
                  <a:pt x="152" y="104"/>
                </a:cubicBezTo>
                <a:cubicBezTo>
                  <a:pt x="143" y="104"/>
                  <a:pt x="135" y="109"/>
                  <a:pt x="133" y="119"/>
                </a:cubicBezTo>
                <a:cubicBezTo>
                  <a:pt x="125" y="117"/>
                  <a:pt x="125" y="117"/>
                  <a:pt x="125" y="117"/>
                </a:cubicBezTo>
                <a:cubicBezTo>
                  <a:pt x="127" y="103"/>
                  <a:pt x="140" y="95"/>
                  <a:pt x="152" y="96"/>
                </a:cubicBezTo>
                <a:cubicBezTo>
                  <a:pt x="164" y="96"/>
                  <a:pt x="176" y="102"/>
                  <a:pt x="181" y="114"/>
                </a:cubicBezTo>
                <a:cubicBezTo>
                  <a:pt x="183" y="118"/>
                  <a:pt x="184" y="122"/>
                  <a:pt x="184" y="126"/>
                </a:cubicBezTo>
                <a:cubicBezTo>
                  <a:pt x="183" y="149"/>
                  <a:pt x="159" y="161"/>
                  <a:pt x="139" y="161"/>
                </a:cubicBezTo>
                <a:cubicBezTo>
                  <a:pt x="138" y="161"/>
                  <a:pt x="137" y="161"/>
                  <a:pt x="135" y="161"/>
                </a:cubicBezTo>
                <a:cubicBezTo>
                  <a:pt x="113" y="159"/>
                  <a:pt x="102" y="144"/>
                  <a:pt x="103" y="127"/>
                </a:cubicBezTo>
                <a:cubicBezTo>
                  <a:pt x="103" y="96"/>
                  <a:pt x="131" y="58"/>
                  <a:pt x="167" y="57"/>
                </a:cubicBezTo>
                <a:cubicBezTo>
                  <a:pt x="172" y="57"/>
                  <a:pt x="178" y="58"/>
                  <a:pt x="183" y="60"/>
                </a:cubicBezTo>
                <a:cubicBezTo>
                  <a:pt x="209" y="69"/>
                  <a:pt x="221" y="96"/>
                  <a:pt x="221" y="122"/>
                </a:cubicBezTo>
                <a:cubicBezTo>
                  <a:pt x="221" y="136"/>
                  <a:pt x="218" y="149"/>
                  <a:pt x="211" y="160"/>
                </a:cubicBezTo>
                <a:cubicBezTo>
                  <a:pt x="197" y="181"/>
                  <a:pt x="175" y="191"/>
                  <a:pt x="152" y="191"/>
                </a:cubicBezTo>
                <a:cubicBezTo>
                  <a:pt x="133" y="191"/>
                  <a:pt x="114" y="185"/>
                  <a:pt x="100" y="173"/>
                </a:cubicBezTo>
                <a:cubicBezTo>
                  <a:pt x="84" y="160"/>
                  <a:pt x="77" y="142"/>
                  <a:pt x="77" y="123"/>
                </a:cubicBezTo>
                <a:cubicBezTo>
                  <a:pt x="78" y="92"/>
                  <a:pt x="95" y="59"/>
                  <a:pt x="122" y="45"/>
                </a:cubicBezTo>
                <a:cubicBezTo>
                  <a:pt x="137" y="38"/>
                  <a:pt x="151" y="35"/>
                  <a:pt x="164" y="35"/>
                </a:cubicBezTo>
                <a:cubicBezTo>
                  <a:pt x="207" y="35"/>
                  <a:pt x="243" y="67"/>
                  <a:pt x="255" y="111"/>
                </a:cubicBezTo>
                <a:cubicBezTo>
                  <a:pt x="257" y="118"/>
                  <a:pt x="258" y="126"/>
                  <a:pt x="258" y="134"/>
                </a:cubicBezTo>
                <a:cubicBezTo>
                  <a:pt x="258" y="154"/>
                  <a:pt x="252" y="175"/>
                  <a:pt x="240" y="191"/>
                </a:cubicBezTo>
                <a:cubicBezTo>
                  <a:pt x="223" y="214"/>
                  <a:pt x="196" y="214"/>
                  <a:pt x="173" y="214"/>
                </a:cubicBezTo>
                <a:cubicBezTo>
                  <a:pt x="173" y="214"/>
                  <a:pt x="173" y="214"/>
                  <a:pt x="173" y="214"/>
                </a:cubicBezTo>
                <a:cubicBezTo>
                  <a:pt x="141" y="214"/>
                  <a:pt x="108" y="206"/>
                  <a:pt x="83" y="186"/>
                </a:cubicBezTo>
                <a:cubicBezTo>
                  <a:pt x="61" y="168"/>
                  <a:pt x="52" y="139"/>
                  <a:pt x="52" y="112"/>
                </a:cubicBezTo>
                <a:cubicBezTo>
                  <a:pt x="52" y="100"/>
                  <a:pt x="54" y="88"/>
                  <a:pt x="57" y="77"/>
                </a:cubicBezTo>
                <a:cubicBezTo>
                  <a:pt x="69" y="38"/>
                  <a:pt x="97" y="6"/>
                  <a:pt x="139" y="1"/>
                </a:cubicBezTo>
                <a:cubicBezTo>
                  <a:pt x="145" y="0"/>
                  <a:pt x="150" y="0"/>
                  <a:pt x="155" y="0"/>
                </a:cubicBezTo>
                <a:cubicBezTo>
                  <a:pt x="174" y="0"/>
                  <a:pt x="192" y="4"/>
                  <a:pt x="210" y="12"/>
                </a:cubicBezTo>
                <a:cubicBezTo>
                  <a:pt x="229" y="21"/>
                  <a:pt x="241" y="37"/>
                  <a:pt x="254" y="51"/>
                </a:cubicBezTo>
                <a:cubicBezTo>
                  <a:pt x="278" y="74"/>
                  <a:pt x="289" y="107"/>
                  <a:pt x="289" y="140"/>
                </a:cubicBezTo>
                <a:cubicBezTo>
                  <a:pt x="289" y="180"/>
                  <a:pt x="272" y="221"/>
                  <a:pt x="239" y="246"/>
                </a:cubicBezTo>
                <a:cubicBezTo>
                  <a:pt x="218" y="262"/>
                  <a:pt x="186" y="266"/>
                  <a:pt x="157" y="266"/>
                </a:cubicBezTo>
                <a:cubicBezTo>
                  <a:pt x="143" y="266"/>
                  <a:pt x="129" y="265"/>
                  <a:pt x="118" y="264"/>
                </a:cubicBezTo>
                <a:cubicBezTo>
                  <a:pt x="96" y="262"/>
                  <a:pt x="76" y="257"/>
                  <a:pt x="55" y="254"/>
                </a:cubicBezTo>
                <a:cubicBezTo>
                  <a:pt x="49" y="253"/>
                  <a:pt x="43" y="252"/>
                  <a:pt x="37" y="252"/>
                </a:cubicBezTo>
                <a:cubicBezTo>
                  <a:pt x="49" y="260"/>
                  <a:pt x="62" y="275"/>
                  <a:pt x="69" y="287"/>
                </a:cubicBezTo>
                <a:cubicBezTo>
                  <a:pt x="63" y="292"/>
                  <a:pt x="63" y="292"/>
                  <a:pt x="63" y="292"/>
                </a:cubicBezTo>
                <a:cubicBezTo>
                  <a:pt x="48" y="277"/>
                  <a:pt x="30" y="264"/>
                  <a:pt x="13" y="251"/>
                </a:cubicBezTo>
                <a:cubicBezTo>
                  <a:pt x="11" y="250"/>
                  <a:pt x="8" y="249"/>
                  <a:pt x="6" y="248"/>
                </a:cubicBezTo>
                <a:cubicBezTo>
                  <a:pt x="0" y="243"/>
                  <a:pt x="0" y="243"/>
                  <a:pt x="0" y="243"/>
                </a:cubicBezTo>
                <a:lnTo>
                  <a:pt x="7" y="24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1" name="7_2"/>
          <p:cNvGrpSpPr/>
          <p:nvPr>
            <p:custDataLst>
              <p:tags r:id="rId5"/>
            </p:custDataLst>
          </p:nvPr>
        </p:nvGrpSpPr>
        <p:grpSpPr>
          <a:xfrm>
            <a:off x="6897010" y="4797230"/>
            <a:ext cx="4467334" cy="824467"/>
            <a:chOff x="6765490" y="2805984"/>
            <a:chExt cx="4467334" cy="824467"/>
          </a:xfrm>
        </p:grpSpPr>
        <p:sp>
          <p:nvSpPr>
            <p:cNvPr id="22" name="文本框 21"/>
            <p:cNvSpPr txBox="1"/>
            <p:nvPr/>
          </p:nvSpPr>
          <p:spPr>
            <a:xfrm>
              <a:off x="6765490" y="3230341"/>
              <a:ext cx="446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accent1"/>
                  </a:solidFill>
                  <a:latin typeface="+mn-ea"/>
                </a:rPr>
                <a:t>前期考虑不周，后期有较大调整</a:t>
              </a:r>
              <a:endParaRPr lang="zh-CN" altLang="en-US" sz="2000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765490" y="2805984"/>
              <a:ext cx="3792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accent5"/>
                  </a:solidFill>
                  <a:latin typeface="+mj-ea"/>
                  <a:ea typeface="+mj-ea"/>
                </a:rPr>
                <a:t>体系结构</a:t>
              </a:r>
              <a:endParaRPr lang="zh-CN" altLang="en-US" sz="24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4" name="7_1"/>
          <p:cNvGrpSpPr/>
          <p:nvPr>
            <p:custDataLst>
              <p:tags r:id="rId6"/>
            </p:custDataLst>
          </p:nvPr>
        </p:nvGrpSpPr>
        <p:grpSpPr>
          <a:xfrm>
            <a:off x="710017" y="1866466"/>
            <a:ext cx="4467334" cy="1132243"/>
            <a:chOff x="6765490" y="2805984"/>
            <a:chExt cx="4467334" cy="1132243"/>
          </a:xfrm>
        </p:grpSpPr>
        <p:sp>
          <p:nvSpPr>
            <p:cNvPr id="25" name="文本框 24"/>
            <p:cNvSpPr txBox="1"/>
            <p:nvPr/>
          </p:nvSpPr>
          <p:spPr>
            <a:xfrm>
              <a:off x="6765490" y="3230341"/>
              <a:ext cx="44673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dirty="0" smtClean="0">
                  <a:solidFill>
                    <a:schemeClr val="accent1"/>
                  </a:solidFill>
                  <a:latin typeface="+mn-ea"/>
                </a:rPr>
                <a:t>确立明确，在代码阶段几乎全覆盖，但是研究不深入</a:t>
              </a:r>
              <a:r>
                <a:rPr lang="en-US" altLang="zh-CN" sz="2000" dirty="0" smtClean="0">
                  <a:solidFill>
                    <a:schemeClr val="accent1"/>
                  </a:solidFill>
                  <a:latin typeface="+mn-ea"/>
                </a:rPr>
                <a:t>.</a:t>
              </a:r>
              <a:endParaRPr lang="zh-CN" altLang="en-US" sz="2000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440817" y="2805984"/>
              <a:ext cx="3792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dirty="0" smtClean="0">
                  <a:solidFill>
                    <a:schemeClr val="accent5"/>
                  </a:solidFill>
                  <a:latin typeface="+mj-ea"/>
                  <a:ea typeface="+mj-ea"/>
                </a:rPr>
                <a:t>用例</a:t>
              </a:r>
              <a:endParaRPr lang="zh-CN" altLang="en-US" sz="24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28" name="PA_直接连接符 27"/>
          <p:cNvCxnSpPr/>
          <p:nvPr>
            <p:custDataLst>
              <p:tags r:id="rId7"/>
            </p:custDataLst>
          </p:nvPr>
        </p:nvCxnSpPr>
        <p:spPr>
          <a:xfrm flipH="1">
            <a:off x="3935413" y="2960895"/>
            <a:ext cx="4321174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17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13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41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44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55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273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_任意多边形 24"/>
          <p:cNvSpPr/>
          <p:nvPr>
            <p:custDataLst>
              <p:tags r:id="rId1"/>
            </p:custDataLst>
          </p:nvPr>
        </p:nvSpPr>
        <p:spPr>
          <a:xfrm rot="21406984">
            <a:off x="5455573" y="699600"/>
            <a:ext cx="1159119" cy="351952"/>
          </a:xfrm>
          <a:custGeom>
            <a:avLst/>
            <a:gdLst>
              <a:gd name="connsiteX0" fmla="*/ 0 w 1159119"/>
              <a:gd name="connsiteY0" fmla="*/ 301607 h 351952"/>
              <a:gd name="connsiteX1" fmla="*/ 525294 w 1159119"/>
              <a:gd name="connsiteY1" fmla="*/ 50 h 351952"/>
              <a:gd name="connsiteX2" fmla="*/ 1108953 w 1159119"/>
              <a:gd name="connsiteY2" fmla="*/ 321063 h 351952"/>
              <a:gd name="connsiteX3" fmla="*/ 1089498 w 1159119"/>
              <a:gd name="connsiteY3" fmla="*/ 321063 h 35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119" h="351952">
                <a:moveTo>
                  <a:pt x="0" y="301607"/>
                </a:moveTo>
                <a:cubicBezTo>
                  <a:pt x="170234" y="149207"/>
                  <a:pt x="340469" y="-3193"/>
                  <a:pt x="525294" y="50"/>
                </a:cubicBezTo>
                <a:cubicBezTo>
                  <a:pt x="710119" y="3293"/>
                  <a:pt x="1014919" y="267561"/>
                  <a:pt x="1108953" y="321063"/>
                </a:cubicBezTo>
                <a:cubicBezTo>
                  <a:pt x="1202987" y="374565"/>
                  <a:pt x="1146242" y="347814"/>
                  <a:pt x="1089498" y="321063"/>
                </a:cubicBez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4_3"/>
          <p:cNvGrpSpPr/>
          <p:nvPr>
            <p:custDataLst>
              <p:tags r:id="rId2"/>
            </p:custDataLst>
          </p:nvPr>
        </p:nvGrpSpPr>
        <p:grpSpPr>
          <a:xfrm>
            <a:off x="1087387" y="153019"/>
            <a:ext cx="648510" cy="752868"/>
            <a:chOff x="5957888" y="3260725"/>
            <a:chExt cx="276225" cy="320675"/>
          </a:xfrm>
          <a:solidFill>
            <a:schemeClr val="accent5"/>
          </a:solidFill>
        </p:grpSpPr>
        <p:sp>
          <p:nvSpPr>
            <p:cNvPr id="6" name="Freeform 40217"/>
            <p:cNvSpPr>
              <a:spLocks noEditPoints="1"/>
            </p:cNvSpPr>
            <p:nvPr/>
          </p:nvSpPr>
          <p:spPr bwMode="auto">
            <a:xfrm>
              <a:off x="5989638" y="3260725"/>
              <a:ext cx="244475" cy="258763"/>
            </a:xfrm>
            <a:custGeom>
              <a:avLst/>
              <a:gdLst>
                <a:gd name="T0" fmla="*/ 33 w 62"/>
                <a:gd name="T1" fmla="*/ 54 h 66"/>
                <a:gd name="T2" fmla="*/ 41 w 62"/>
                <a:gd name="T3" fmla="*/ 26 h 66"/>
                <a:gd name="T4" fmla="*/ 19 w 62"/>
                <a:gd name="T5" fmla="*/ 48 h 66"/>
                <a:gd name="T6" fmla="*/ 17 w 62"/>
                <a:gd name="T7" fmla="*/ 54 h 66"/>
                <a:gd name="T8" fmla="*/ 0 w 62"/>
                <a:gd name="T9" fmla="*/ 48 h 66"/>
                <a:gd name="T10" fmla="*/ 10 w 62"/>
                <a:gd name="T11" fmla="*/ 27 h 66"/>
                <a:gd name="T12" fmla="*/ 57 w 62"/>
                <a:gd name="T13" fmla="*/ 9 h 66"/>
                <a:gd name="T14" fmla="*/ 58 w 62"/>
                <a:gd name="T15" fmla="*/ 48 h 66"/>
                <a:gd name="T16" fmla="*/ 51 w 62"/>
                <a:gd name="T17" fmla="*/ 63 h 66"/>
                <a:gd name="T18" fmla="*/ 42 w 62"/>
                <a:gd name="T19" fmla="*/ 65 h 66"/>
                <a:gd name="T20" fmla="*/ 30 w 62"/>
                <a:gd name="T21" fmla="*/ 60 h 66"/>
                <a:gd name="T22" fmla="*/ 53 w 62"/>
                <a:gd name="T23" fmla="*/ 37 h 66"/>
                <a:gd name="T24" fmla="*/ 50 w 62"/>
                <a:gd name="T25" fmla="*/ 7 h 66"/>
                <a:gd name="T26" fmla="*/ 12 w 62"/>
                <a:gd name="T27" fmla="*/ 26 h 66"/>
                <a:gd name="T28" fmla="*/ 13 w 62"/>
                <a:gd name="T29" fmla="*/ 38 h 66"/>
                <a:gd name="T30" fmla="*/ 31 w 62"/>
                <a:gd name="T31" fmla="*/ 20 h 66"/>
                <a:gd name="T32" fmla="*/ 42 w 62"/>
                <a:gd name="T33" fmla="*/ 36 h 66"/>
                <a:gd name="T34" fmla="*/ 49 w 62"/>
                <a:gd name="T35" fmla="*/ 51 h 66"/>
                <a:gd name="T36" fmla="*/ 57 w 62"/>
                <a:gd name="T37" fmla="*/ 19 h 66"/>
                <a:gd name="T38" fmla="*/ 51 w 62"/>
                <a:gd name="T39" fmla="*/ 51 h 66"/>
                <a:gd name="T40" fmla="*/ 61 w 62"/>
                <a:gd name="T41" fmla="*/ 24 h 66"/>
                <a:gd name="T42" fmla="*/ 43 w 62"/>
                <a:gd name="T43" fmla="*/ 63 h 66"/>
                <a:gd name="T44" fmla="*/ 45 w 62"/>
                <a:gd name="T45" fmla="*/ 51 h 66"/>
                <a:gd name="T46" fmla="*/ 38 w 62"/>
                <a:gd name="T47" fmla="*/ 49 h 66"/>
                <a:gd name="T48" fmla="*/ 43 w 62"/>
                <a:gd name="T49" fmla="*/ 63 h 66"/>
                <a:gd name="T50" fmla="*/ 11 w 62"/>
                <a:gd name="T51" fmla="*/ 50 h 66"/>
                <a:gd name="T52" fmla="*/ 13 w 62"/>
                <a:gd name="T53" fmla="*/ 39 h 66"/>
                <a:gd name="T54" fmla="*/ 5 w 62"/>
                <a:gd name="T55" fmla="*/ 39 h 66"/>
                <a:gd name="T56" fmla="*/ 35 w 62"/>
                <a:gd name="T57" fmla="*/ 21 h 66"/>
                <a:gd name="T58" fmla="*/ 23 w 62"/>
                <a:gd name="T59" fmla="*/ 36 h 66"/>
                <a:gd name="T60" fmla="*/ 45 w 62"/>
                <a:gd name="T61" fmla="*/ 63 h 66"/>
                <a:gd name="T62" fmla="*/ 55 w 62"/>
                <a:gd name="T63" fmla="*/ 53 h 66"/>
                <a:gd name="T64" fmla="*/ 45 w 62"/>
                <a:gd name="T65" fmla="*/ 63 h 66"/>
                <a:gd name="T66" fmla="*/ 21 w 62"/>
                <a:gd name="T67" fmla="*/ 40 h 66"/>
                <a:gd name="T68" fmla="*/ 12 w 62"/>
                <a:gd name="T6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" h="66">
                  <a:moveTo>
                    <a:pt x="30" y="60"/>
                  </a:moveTo>
                  <a:cubicBezTo>
                    <a:pt x="31" y="58"/>
                    <a:pt x="32" y="56"/>
                    <a:pt x="33" y="54"/>
                  </a:cubicBezTo>
                  <a:cubicBezTo>
                    <a:pt x="38" y="47"/>
                    <a:pt x="41" y="39"/>
                    <a:pt x="42" y="31"/>
                  </a:cubicBezTo>
                  <a:cubicBezTo>
                    <a:pt x="42" y="29"/>
                    <a:pt x="42" y="28"/>
                    <a:pt x="41" y="26"/>
                  </a:cubicBezTo>
                  <a:cubicBezTo>
                    <a:pt x="40" y="21"/>
                    <a:pt x="36" y="21"/>
                    <a:pt x="33" y="25"/>
                  </a:cubicBezTo>
                  <a:cubicBezTo>
                    <a:pt x="27" y="31"/>
                    <a:pt x="22" y="39"/>
                    <a:pt x="19" y="48"/>
                  </a:cubicBezTo>
                  <a:cubicBezTo>
                    <a:pt x="18" y="49"/>
                    <a:pt x="18" y="50"/>
                    <a:pt x="18" y="51"/>
                  </a:cubicBezTo>
                  <a:cubicBezTo>
                    <a:pt x="18" y="52"/>
                    <a:pt x="17" y="53"/>
                    <a:pt x="17" y="54"/>
                  </a:cubicBezTo>
                  <a:cubicBezTo>
                    <a:pt x="15" y="52"/>
                    <a:pt x="13" y="52"/>
                    <a:pt x="11" y="53"/>
                  </a:cubicBezTo>
                  <a:cubicBezTo>
                    <a:pt x="9" y="50"/>
                    <a:pt x="4" y="50"/>
                    <a:pt x="0" y="48"/>
                  </a:cubicBezTo>
                  <a:cubicBezTo>
                    <a:pt x="1" y="45"/>
                    <a:pt x="3" y="41"/>
                    <a:pt x="4" y="38"/>
                  </a:cubicBezTo>
                  <a:cubicBezTo>
                    <a:pt x="6" y="34"/>
                    <a:pt x="8" y="30"/>
                    <a:pt x="10" y="27"/>
                  </a:cubicBezTo>
                  <a:cubicBezTo>
                    <a:pt x="13" y="19"/>
                    <a:pt x="19" y="13"/>
                    <a:pt x="25" y="8"/>
                  </a:cubicBezTo>
                  <a:cubicBezTo>
                    <a:pt x="35" y="0"/>
                    <a:pt x="50" y="2"/>
                    <a:pt x="57" y="9"/>
                  </a:cubicBezTo>
                  <a:cubicBezTo>
                    <a:pt x="61" y="14"/>
                    <a:pt x="62" y="20"/>
                    <a:pt x="62" y="27"/>
                  </a:cubicBezTo>
                  <a:cubicBezTo>
                    <a:pt x="62" y="34"/>
                    <a:pt x="60" y="41"/>
                    <a:pt x="58" y="48"/>
                  </a:cubicBezTo>
                  <a:cubicBezTo>
                    <a:pt x="56" y="53"/>
                    <a:pt x="53" y="57"/>
                    <a:pt x="51" y="62"/>
                  </a:cubicBezTo>
                  <a:cubicBezTo>
                    <a:pt x="51" y="62"/>
                    <a:pt x="51" y="63"/>
                    <a:pt x="51" y="63"/>
                  </a:cubicBezTo>
                  <a:cubicBezTo>
                    <a:pt x="51" y="64"/>
                    <a:pt x="50" y="65"/>
                    <a:pt x="50" y="66"/>
                  </a:cubicBezTo>
                  <a:cubicBezTo>
                    <a:pt x="47" y="66"/>
                    <a:pt x="44" y="66"/>
                    <a:pt x="42" y="65"/>
                  </a:cubicBezTo>
                  <a:cubicBezTo>
                    <a:pt x="40" y="63"/>
                    <a:pt x="37" y="62"/>
                    <a:pt x="35" y="61"/>
                  </a:cubicBezTo>
                  <a:cubicBezTo>
                    <a:pt x="33" y="61"/>
                    <a:pt x="32" y="60"/>
                    <a:pt x="30" y="60"/>
                  </a:cubicBezTo>
                  <a:close/>
                  <a:moveTo>
                    <a:pt x="49" y="51"/>
                  </a:moveTo>
                  <a:cubicBezTo>
                    <a:pt x="50" y="46"/>
                    <a:pt x="52" y="41"/>
                    <a:pt x="53" y="37"/>
                  </a:cubicBezTo>
                  <a:cubicBezTo>
                    <a:pt x="55" y="30"/>
                    <a:pt x="56" y="24"/>
                    <a:pt x="55" y="17"/>
                  </a:cubicBezTo>
                  <a:cubicBezTo>
                    <a:pt x="55" y="13"/>
                    <a:pt x="53" y="9"/>
                    <a:pt x="50" y="7"/>
                  </a:cubicBezTo>
                  <a:cubicBezTo>
                    <a:pt x="43" y="4"/>
                    <a:pt x="33" y="3"/>
                    <a:pt x="26" y="9"/>
                  </a:cubicBezTo>
                  <a:cubicBezTo>
                    <a:pt x="20" y="14"/>
                    <a:pt x="16" y="19"/>
                    <a:pt x="12" y="26"/>
                  </a:cubicBezTo>
                  <a:cubicBezTo>
                    <a:pt x="10" y="29"/>
                    <a:pt x="9" y="32"/>
                    <a:pt x="7" y="36"/>
                  </a:cubicBezTo>
                  <a:cubicBezTo>
                    <a:pt x="9" y="36"/>
                    <a:pt x="11" y="37"/>
                    <a:pt x="13" y="38"/>
                  </a:cubicBezTo>
                  <a:cubicBezTo>
                    <a:pt x="15" y="39"/>
                    <a:pt x="15" y="37"/>
                    <a:pt x="16" y="36"/>
                  </a:cubicBezTo>
                  <a:cubicBezTo>
                    <a:pt x="19" y="29"/>
                    <a:pt x="24" y="24"/>
                    <a:pt x="31" y="20"/>
                  </a:cubicBezTo>
                  <a:cubicBezTo>
                    <a:pt x="36" y="18"/>
                    <a:pt x="41" y="19"/>
                    <a:pt x="42" y="25"/>
                  </a:cubicBezTo>
                  <a:cubicBezTo>
                    <a:pt x="43" y="29"/>
                    <a:pt x="43" y="33"/>
                    <a:pt x="42" y="36"/>
                  </a:cubicBezTo>
                  <a:cubicBezTo>
                    <a:pt x="42" y="40"/>
                    <a:pt x="41" y="43"/>
                    <a:pt x="40" y="47"/>
                  </a:cubicBezTo>
                  <a:cubicBezTo>
                    <a:pt x="43" y="48"/>
                    <a:pt x="46" y="50"/>
                    <a:pt x="49" y="51"/>
                  </a:cubicBezTo>
                  <a:close/>
                  <a:moveTo>
                    <a:pt x="55" y="10"/>
                  </a:moveTo>
                  <a:cubicBezTo>
                    <a:pt x="55" y="13"/>
                    <a:pt x="57" y="16"/>
                    <a:pt x="57" y="19"/>
                  </a:cubicBezTo>
                  <a:cubicBezTo>
                    <a:pt x="58" y="27"/>
                    <a:pt x="56" y="34"/>
                    <a:pt x="54" y="41"/>
                  </a:cubicBezTo>
                  <a:cubicBezTo>
                    <a:pt x="53" y="44"/>
                    <a:pt x="52" y="48"/>
                    <a:pt x="51" y="51"/>
                  </a:cubicBezTo>
                  <a:cubicBezTo>
                    <a:pt x="55" y="52"/>
                    <a:pt x="56" y="50"/>
                    <a:pt x="57" y="46"/>
                  </a:cubicBezTo>
                  <a:cubicBezTo>
                    <a:pt x="59" y="39"/>
                    <a:pt x="61" y="32"/>
                    <a:pt x="61" y="24"/>
                  </a:cubicBezTo>
                  <a:cubicBezTo>
                    <a:pt x="60" y="18"/>
                    <a:pt x="59" y="13"/>
                    <a:pt x="55" y="10"/>
                  </a:cubicBezTo>
                  <a:close/>
                  <a:moveTo>
                    <a:pt x="43" y="63"/>
                  </a:moveTo>
                  <a:cubicBezTo>
                    <a:pt x="45" y="60"/>
                    <a:pt x="46" y="57"/>
                    <a:pt x="47" y="55"/>
                  </a:cubicBezTo>
                  <a:cubicBezTo>
                    <a:pt x="47" y="54"/>
                    <a:pt x="47" y="51"/>
                    <a:pt x="45" y="51"/>
                  </a:cubicBezTo>
                  <a:cubicBezTo>
                    <a:pt x="44" y="50"/>
                    <a:pt x="42" y="49"/>
                    <a:pt x="41" y="49"/>
                  </a:cubicBezTo>
                  <a:cubicBezTo>
                    <a:pt x="40" y="49"/>
                    <a:pt x="39" y="48"/>
                    <a:pt x="38" y="49"/>
                  </a:cubicBezTo>
                  <a:cubicBezTo>
                    <a:pt x="36" y="53"/>
                    <a:pt x="35" y="56"/>
                    <a:pt x="33" y="59"/>
                  </a:cubicBezTo>
                  <a:cubicBezTo>
                    <a:pt x="36" y="60"/>
                    <a:pt x="40" y="61"/>
                    <a:pt x="43" y="63"/>
                  </a:cubicBezTo>
                  <a:close/>
                  <a:moveTo>
                    <a:pt x="2" y="48"/>
                  </a:moveTo>
                  <a:cubicBezTo>
                    <a:pt x="5" y="48"/>
                    <a:pt x="8" y="49"/>
                    <a:pt x="11" y="50"/>
                  </a:cubicBezTo>
                  <a:cubicBezTo>
                    <a:pt x="12" y="47"/>
                    <a:pt x="13" y="44"/>
                    <a:pt x="14" y="41"/>
                  </a:cubicBezTo>
                  <a:cubicBezTo>
                    <a:pt x="14" y="41"/>
                    <a:pt x="13" y="40"/>
                    <a:pt x="13" y="39"/>
                  </a:cubicBezTo>
                  <a:cubicBezTo>
                    <a:pt x="11" y="39"/>
                    <a:pt x="9" y="39"/>
                    <a:pt x="6" y="38"/>
                  </a:cubicBezTo>
                  <a:cubicBezTo>
                    <a:pt x="6" y="38"/>
                    <a:pt x="6" y="39"/>
                    <a:pt x="5" y="39"/>
                  </a:cubicBezTo>
                  <a:cubicBezTo>
                    <a:pt x="4" y="42"/>
                    <a:pt x="3" y="44"/>
                    <a:pt x="2" y="48"/>
                  </a:cubicBezTo>
                  <a:close/>
                  <a:moveTo>
                    <a:pt x="35" y="21"/>
                  </a:moveTo>
                  <a:cubicBezTo>
                    <a:pt x="30" y="21"/>
                    <a:pt x="18" y="31"/>
                    <a:pt x="17" y="39"/>
                  </a:cubicBezTo>
                  <a:cubicBezTo>
                    <a:pt x="20" y="39"/>
                    <a:pt x="21" y="39"/>
                    <a:pt x="23" y="36"/>
                  </a:cubicBezTo>
                  <a:cubicBezTo>
                    <a:pt x="26" y="30"/>
                    <a:pt x="30" y="25"/>
                    <a:pt x="35" y="21"/>
                  </a:cubicBezTo>
                  <a:close/>
                  <a:moveTo>
                    <a:pt x="45" y="63"/>
                  </a:moveTo>
                  <a:cubicBezTo>
                    <a:pt x="48" y="65"/>
                    <a:pt x="49" y="64"/>
                    <a:pt x="50" y="62"/>
                  </a:cubicBezTo>
                  <a:cubicBezTo>
                    <a:pt x="52" y="59"/>
                    <a:pt x="53" y="56"/>
                    <a:pt x="55" y="53"/>
                  </a:cubicBezTo>
                  <a:cubicBezTo>
                    <a:pt x="51" y="52"/>
                    <a:pt x="49" y="53"/>
                    <a:pt x="48" y="56"/>
                  </a:cubicBezTo>
                  <a:cubicBezTo>
                    <a:pt x="47" y="59"/>
                    <a:pt x="46" y="61"/>
                    <a:pt x="45" y="63"/>
                  </a:cubicBezTo>
                  <a:close/>
                  <a:moveTo>
                    <a:pt x="16" y="51"/>
                  </a:moveTo>
                  <a:cubicBezTo>
                    <a:pt x="18" y="47"/>
                    <a:pt x="19" y="44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4" y="44"/>
                    <a:pt x="13" y="47"/>
                    <a:pt x="12" y="50"/>
                  </a:cubicBezTo>
                  <a:cubicBezTo>
                    <a:pt x="14" y="50"/>
                    <a:pt x="15" y="50"/>
                    <a:pt x="16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40218"/>
            <p:cNvSpPr>
              <a:spLocks/>
            </p:cNvSpPr>
            <p:nvPr/>
          </p:nvSpPr>
          <p:spPr bwMode="auto">
            <a:xfrm>
              <a:off x="5957888" y="3479800"/>
              <a:ext cx="28575" cy="31750"/>
            </a:xfrm>
            <a:custGeom>
              <a:avLst/>
              <a:gdLst>
                <a:gd name="T0" fmla="*/ 7 w 7"/>
                <a:gd name="T1" fmla="*/ 0 h 8"/>
                <a:gd name="T2" fmla="*/ 0 w 7"/>
                <a:gd name="T3" fmla="*/ 8 h 8"/>
                <a:gd name="T4" fmla="*/ 7 w 7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4"/>
                    <a:pt x="3" y="8"/>
                    <a:pt x="0" y="8"/>
                  </a:cubicBezTo>
                  <a:cubicBezTo>
                    <a:pt x="2" y="6"/>
                    <a:pt x="4" y="3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40219"/>
            <p:cNvSpPr>
              <a:spLocks/>
            </p:cNvSpPr>
            <p:nvPr/>
          </p:nvSpPr>
          <p:spPr bwMode="auto">
            <a:xfrm>
              <a:off x="6167438" y="3533775"/>
              <a:ext cx="11113" cy="47625"/>
            </a:xfrm>
            <a:custGeom>
              <a:avLst/>
              <a:gdLst>
                <a:gd name="T0" fmla="*/ 1 w 3"/>
                <a:gd name="T1" fmla="*/ 0 h 12"/>
                <a:gd name="T2" fmla="*/ 3 w 3"/>
                <a:gd name="T3" fmla="*/ 12 h 12"/>
                <a:gd name="T4" fmla="*/ 0 w 3"/>
                <a:gd name="T5" fmla="*/ 0 h 12"/>
                <a:gd name="T6" fmla="*/ 1 w 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2">
                  <a:moveTo>
                    <a:pt x="1" y="0"/>
                  </a:moveTo>
                  <a:cubicBezTo>
                    <a:pt x="2" y="4"/>
                    <a:pt x="2" y="8"/>
                    <a:pt x="3" y="12"/>
                  </a:cubicBezTo>
                  <a:cubicBezTo>
                    <a:pt x="1" y="11"/>
                    <a:pt x="1" y="1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40220"/>
            <p:cNvSpPr>
              <a:spLocks/>
            </p:cNvSpPr>
            <p:nvPr/>
          </p:nvSpPr>
          <p:spPr bwMode="auto">
            <a:xfrm>
              <a:off x="5986463" y="3498850"/>
              <a:ext cx="11113" cy="39688"/>
            </a:xfrm>
            <a:custGeom>
              <a:avLst/>
              <a:gdLst>
                <a:gd name="T0" fmla="*/ 3 w 3"/>
                <a:gd name="T1" fmla="*/ 0 h 10"/>
                <a:gd name="T2" fmla="*/ 1 w 3"/>
                <a:gd name="T3" fmla="*/ 10 h 10"/>
                <a:gd name="T4" fmla="*/ 3 w 3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0">
                  <a:moveTo>
                    <a:pt x="3" y="0"/>
                  </a:moveTo>
                  <a:cubicBezTo>
                    <a:pt x="3" y="3"/>
                    <a:pt x="2" y="6"/>
                    <a:pt x="1" y="10"/>
                  </a:cubicBezTo>
                  <a:cubicBezTo>
                    <a:pt x="0" y="8"/>
                    <a:pt x="1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221"/>
            <p:cNvSpPr>
              <a:spLocks/>
            </p:cNvSpPr>
            <p:nvPr/>
          </p:nvSpPr>
          <p:spPr bwMode="auto">
            <a:xfrm>
              <a:off x="6092826" y="3538538"/>
              <a:ext cx="19050" cy="34925"/>
            </a:xfrm>
            <a:custGeom>
              <a:avLst/>
              <a:gdLst>
                <a:gd name="T0" fmla="*/ 0 w 5"/>
                <a:gd name="T1" fmla="*/ 9 h 9"/>
                <a:gd name="T2" fmla="*/ 0 w 5"/>
                <a:gd name="T3" fmla="*/ 7 h 9"/>
                <a:gd name="T4" fmla="*/ 2 w 5"/>
                <a:gd name="T5" fmla="*/ 3 h 9"/>
                <a:gd name="T6" fmla="*/ 5 w 5"/>
                <a:gd name="T7" fmla="*/ 0 h 9"/>
                <a:gd name="T8" fmla="*/ 5 w 5"/>
                <a:gd name="T9" fmla="*/ 0 h 9"/>
                <a:gd name="T10" fmla="*/ 0 w 5"/>
                <a:gd name="T11" fmla="*/ 9 h 9"/>
                <a:gd name="T12" fmla="*/ 0 w 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">
                  <a:moveTo>
                    <a:pt x="0" y="9"/>
                  </a:moveTo>
                  <a:cubicBezTo>
                    <a:pt x="0" y="8"/>
                    <a:pt x="0" y="7"/>
                    <a:pt x="0" y="7"/>
                  </a:cubicBezTo>
                  <a:cubicBezTo>
                    <a:pt x="1" y="6"/>
                    <a:pt x="1" y="4"/>
                    <a:pt x="2" y="3"/>
                  </a:cubicBezTo>
                  <a:cubicBezTo>
                    <a:pt x="3" y="2"/>
                    <a:pt x="4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3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222"/>
            <p:cNvSpPr>
              <a:spLocks/>
            </p:cNvSpPr>
            <p:nvPr/>
          </p:nvSpPr>
          <p:spPr bwMode="auto">
            <a:xfrm>
              <a:off x="6021388" y="3498850"/>
              <a:ext cx="7938" cy="39688"/>
            </a:xfrm>
            <a:custGeom>
              <a:avLst/>
              <a:gdLst>
                <a:gd name="T0" fmla="*/ 1 w 2"/>
                <a:gd name="T1" fmla="*/ 0 h 10"/>
                <a:gd name="T2" fmla="*/ 2 w 2"/>
                <a:gd name="T3" fmla="*/ 10 h 10"/>
                <a:gd name="T4" fmla="*/ 1 w 2"/>
                <a:gd name="T5" fmla="*/ 10 h 10"/>
                <a:gd name="T6" fmla="*/ 1 w 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0">
                  <a:moveTo>
                    <a:pt x="1" y="0"/>
                  </a:moveTo>
                  <a:cubicBezTo>
                    <a:pt x="1" y="4"/>
                    <a:pt x="1" y="7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7"/>
                    <a:pt x="0" y="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223"/>
            <p:cNvSpPr>
              <a:spLocks/>
            </p:cNvSpPr>
            <p:nvPr/>
          </p:nvSpPr>
          <p:spPr bwMode="auto">
            <a:xfrm>
              <a:off x="6061076" y="3525838"/>
              <a:ext cx="26988" cy="23813"/>
            </a:xfrm>
            <a:custGeom>
              <a:avLst/>
              <a:gdLst>
                <a:gd name="T0" fmla="*/ 0 w 7"/>
                <a:gd name="T1" fmla="*/ 5 h 6"/>
                <a:gd name="T2" fmla="*/ 6 w 7"/>
                <a:gd name="T3" fmla="*/ 0 h 6"/>
                <a:gd name="T4" fmla="*/ 7 w 7"/>
                <a:gd name="T5" fmla="*/ 1 h 6"/>
                <a:gd name="T6" fmla="*/ 2 w 7"/>
                <a:gd name="T7" fmla="*/ 6 h 6"/>
                <a:gd name="T8" fmla="*/ 0 w 7"/>
                <a:gd name="T9" fmla="*/ 5 h 6"/>
                <a:gd name="T10" fmla="*/ 0 w 7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0" y="5"/>
                  </a:moveTo>
                  <a:cubicBezTo>
                    <a:pt x="2" y="3"/>
                    <a:pt x="4" y="2"/>
                    <a:pt x="6" y="0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5" y="3"/>
                    <a:pt x="3" y="4"/>
                    <a:pt x="2" y="6"/>
                  </a:cubicBezTo>
                  <a:cubicBezTo>
                    <a:pt x="1" y="6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40224"/>
            <p:cNvSpPr>
              <a:spLocks/>
            </p:cNvSpPr>
            <p:nvPr/>
          </p:nvSpPr>
          <p:spPr bwMode="auto">
            <a:xfrm>
              <a:off x="6127751" y="3541713"/>
              <a:ext cx="11113" cy="31750"/>
            </a:xfrm>
            <a:custGeom>
              <a:avLst/>
              <a:gdLst>
                <a:gd name="T0" fmla="*/ 2 w 3"/>
                <a:gd name="T1" fmla="*/ 8 h 8"/>
                <a:gd name="T2" fmla="*/ 2 w 3"/>
                <a:gd name="T3" fmla="*/ 0 h 8"/>
                <a:gd name="T4" fmla="*/ 3 w 3"/>
                <a:gd name="T5" fmla="*/ 0 h 8"/>
                <a:gd name="T6" fmla="*/ 2 w 3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2" y="8"/>
                  </a:moveTo>
                  <a:cubicBezTo>
                    <a:pt x="0" y="7"/>
                    <a:pt x="0" y="7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2"/>
                    <a:pt x="2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40225"/>
            <p:cNvSpPr>
              <a:spLocks/>
            </p:cNvSpPr>
            <p:nvPr/>
          </p:nvSpPr>
          <p:spPr bwMode="auto">
            <a:xfrm>
              <a:off x="6048376" y="3487738"/>
              <a:ext cx="7938" cy="34925"/>
            </a:xfrm>
            <a:custGeom>
              <a:avLst/>
              <a:gdLst>
                <a:gd name="T0" fmla="*/ 1 w 2"/>
                <a:gd name="T1" fmla="*/ 9 h 9"/>
                <a:gd name="T2" fmla="*/ 0 w 2"/>
                <a:gd name="T3" fmla="*/ 0 h 9"/>
                <a:gd name="T4" fmla="*/ 1 w 2"/>
                <a:gd name="T5" fmla="*/ 0 h 9"/>
                <a:gd name="T6" fmla="*/ 2 w 2"/>
                <a:gd name="T7" fmla="*/ 8 h 9"/>
                <a:gd name="T8" fmla="*/ 1 w 2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9">
                  <a:moveTo>
                    <a:pt x="1" y="9"/>
                  </a:moveTo>
                  <a:cubicBezTo>
                    <a:pt x="1" y="6"/>
                    <a:pt x="1" y="3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"/>
                    <a:pt x="2" y="6"/>
                    <a:pt x="2" y="8"/>
                  </a:cubicBezTo>
                  <a:cubicBezTo>
                    <a:pt x="2" y="8"/>
                    <a:pt x="1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" name="4_2"/>
          <p:cNvGrpSpPr/>
          <p:nvPr>
            <p:custDataLst>
              <p:tags r:id="rId3"/>
            </p:custDataLst>
          </p:nvPr>
        </p:nvGrpSpPr>
        <p:grpSpPr>
          <a:xfrm>
            <a:off x="1904803" y="126103"/>
            <a:ext cx="4507425" cy="517742"/>
            <a:chOff x="-858012" y="798883"/>
            <a:chExt cx="7389669" cy="616843"/>
          </a:xfrm>
        </p:grpSpPr>
        <p:sp>
          <p:nvSpPr>
            <p:cNvPr id="17" name="文本框 16"/>
            <p:cNvSpPr txBox="1"/>
            <p:nvPr/>
          </p:nvSpPr>
          <p:spPr>
            <a:xfrm>
              <a:off x="-858012" y="830951"/>
              <a:ext cx="50780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accent5"/>
                  </a:solidFill>
                  <a:latin typeface="+mj-ea"/>
                  <a:ea typeface="+mj-ea"/>
                </a:rPr>
                <a:t>关于前期准备</a:t>
              </a:r>
              <a:endParaRPr lang="zh-CN" altLang="en-US" sz="3200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88142" y="798883"/>
              <a:ext cx="50435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" name="PA_任意多边形 5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6074385" y="420399"/>
            <a:ext cx="403796" cy="467824"/>
          </a:xfrm>
          <a:custGeom>
            <a:avLst/>
            <a:gdLst>
              <a:gd name="T0" fmla="*/ 15 w 22"/>
              <a:gd name="T1" fmla="*/ 1 h 26"/>
              <a:gd name="T2" fmla="*/ 12 w 22"/>
              <a:gd name="T3" fmla="*/ 5 h 26"/>
              <a:gd name="T4" fmla="*/ 8 w 22"/>
              <a:gd name="T5" fmla="*/ 15 h 26"/>
              <a:gd name="T6" fmla="*/ 2 w 22"/>
              <a:gd name="T7" fmla="*/ 22 h 26"/>
              <a:gd name="T8" fmla="*/ 1 w 22"/>
              <a:gd name="T9" fmla="*/ 26 h 26"/>
              <a:gd name="T10" fmla="*/ 4 w 22"/>
              <a:gd name="T11" fmla="*/ 24 h 26"/>
              <a:gd name="T12" fmla="*/ 14 w 22"/>
              <a:gd name="T13" fmla="*/ 18 h 26"/>
              <a:gd name="T14" fmla="*/ 20 w 22"/>
              <a:gd name="T15" fmla="*/ 9 h 26"/>
              <a:gd name="T16" fmla="*/ 22 w 22"/>
              <a:gd name="T17" fmla="*/ 5 h 26"/>
              <a:gd name="T18" fmla="*/ 2 w 22"/>
              <a:gd name="T19" fmla="*/ 25 h 26"/>
              <a:gd name="T20" fmla="*/ 10 w 22"/>
              <a:gd name="T21" fmla="*/ 16 h 26"/>
              <a:gd name="T22" fmla="*/ 15 w 22"/>
              <a:gd name="T23" fmla="*/ 17 h 26"/>
              <a:gd name="T24" fmla="*/ 16 w 22"/>
              <a:gd name="T25" fmla="*/ 16 h 26"/>
              <a:gd name="T26" fmla="*/ 18 w 22"/>
              <a:gd name="T27" fmla="*/ 13 h 26"/>
              <a:gd name="T28" fmla="*/ 15 w 22"/>
              <a:gd name="T29" fmla="*/ 15 h 26"/>
              <a:gd name="T30" fmla="*/ 18 w 22"/>
              <a:gd name="T31" fmla="*/ 15 h 26"/>
              <a:gd name="T32" fmla="*/ 15 w 22"/>
              <a:gd name="T33" fmla="*/ 15 h 26"/>
              <a:gd name="T34" fmla="*/ 18 w 22"/>
              <a:gd name="T35" fmla="*/ 16 h 26"/>
              <a:gd name="T36" fmla="*/ 17 w 22"/>
              <a:gd name="T37" fmla="*/ 16 h 26"/>
              <a:gd name="T38" fmla="*/ 13 w 22"/>
              <a:gd name="T39" fmla="*/ 17 h 26"/>
              <a:gd name="T40" fmla="*/ 8 w 22"/>
              <a:gd name="T41" fmla="*/ 14 h 26"/>
              <a:gd name="T42" fmla="*/ 11 w 22"/>
              <a:gd name="T43" fmla="*/ 6 h 26"/>
              <a:gd name="T44" fmla="*/ 10 w 22"/>
              <a:gd name="T45" fmla="*/ 8 h 26"/>
              <a:gd name="T46" fmla="*/ 11 w 22"/>
              <a:gd name="T47" fmla="*/ 13 h 26"/>
              <a:gd name="T48" fmla="*/ 16 w 22"/>
              <a:gd name="T49" fmla="*/ 14 h 26"/>
              <a:gd name="T50" fmla="*/ 19 w 22"/>
              <a:gd name="T51" fmla="*/ 13 h 26"/>
              <a:gd name="T52" fmla="*/ 18 w 22"/>
              <a:gd name="T53" fmla="*/ 11 h 26"/>
              <a:gd name="T54" fmla="*/ 19 w 22"/>
              <a:gd name="T55" fmla="*/ 12 h 26"/>
              <a:gd name="T56" fmla="*/ 19 w 22"/>
              <a:gd name="T57" fmla="*/ 12 h 26"/>
              <a:gd name="T58" fmla="*/ 17 w 22"/>
              <a:gd name="T59" fmla="*/ 8 h 26"/>
              <a:gd name="T60" fmla="*/ 19 w 22"/>
              <a:gd name="T61" fmla="*/ 8 h 26"/>
              <a:gd name="T62" fmla="*/ 17 w 22"/>
              <a:gd name="T63" fmla="*/ 8 h 26"/>
              <a:gd name="T64" fmla="*/ 19 w 22"/>
              <a:gd name="T65" fmla="*/ 9 h 26"/>
              <a:gd name="T66" fmla="*/ 16 w 22"/>
              <a:gd name="T67" fmla="*/ 9 h 26"/>
              <a:gd name="T68" fmla="*/ 18 w 22"/>
              <a:gd name="T69" fmla="*/ 10 h 26"/>
              <a:gd name="T70" fmla="*/ 16 w 22"/>
              <a:gd name="T71" fmla="*/ 10 h 26"/>
              <a:gd name="T72" fmla="*/ 17 w 22"/>
              <a:gd name="T73" fmla="*/ 11 h 26"/>
              <a:gd name="T74" fmla="*/ 15 w 22"/>
              <a:gd name="T75" fmla="*/ 11 h 26"/>
              <a:gd name="T76" fmla="*/ 15 w 22"/>
              <a:gd name="T77" fmla="*/ 12 h 26"/>
              <a:gd name="T78" fmla="*/ 16 w 22"/>
              <a:gd name="T79" fmla="*/ 12 h 26"/>
              <a:gd name="T80" fmla="*/ 14 w 22"/>
              <a:gd name="T81" fmla="*/ 13 h 26"/>
              <a:gd name="T82" fmla="*/ 11 w 22"/>
              <a:gd name="T83" fmla="*/ 8 h 26"/>
              <a:gd name="T84" fmla="*/ 14 w 22"/>
              <a:gd name="T85" fmla="*/ 4 h 26"/>
              <a:gd name="T86" fmla="*/ 20 w 22"/>
              <a:gd name="T87" fmla="*/ 7 h 26"/>
              <a:gd name="T88" fmla="*/ 19 w 22"/>
              <a:gd name="T89" fmla="*/ 6 h 26"/>
              <a:gd name="T90" fmla="*/ 15 w 22"/>
              <a:gd name="T91" fmla="*/ 2 h 26"/>
              <a:gd name="T92" fmla="*/ 21 w 22"/>
              <a:gd name="T93" fmla="*/ 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2" h="26">
                <a:moveTo>
                  <a:pt x="21" y="2"/>
                </a:moveTo>
                <a:cubicBezTo>
                  <a:pt x="19" y="1"/>
                  <a:pt x="17" y="0"/>
                  <a:pt x="15" y="1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1"/>
                  <a:pt x="15" y="2"/>
                  <a:pt x="15" y="2"/>
                </a:cubicBezTo>
                <a:cubicBezTo>
                  <a:pt x="15" y="2"/>
                  <a:pt x="14" y="2"/>
                  <a:pt x="14" y="2"/>
                </a:cubicBezTo>
                <a:cubicBezTo>
                  <a:pt x="13" y="3"/>
                  <a:pt x="13" y="4"/>
                  <a:pt x="12" y="5"/>
                </a:cubicBezTo>
                <a:cubicBezTo>
                  <a:pt x="11" y="5"/>
                  <a:pt x="9" y="5"/>
                  <a:pt x="8" y="6"/>
                </a:cubicBezTo>
                <a:cubicBezTo>
                  <a:pt x="7" y="7"/>
                  <a:pt x="6" y="9"/>
                  <a:pt x="6" y="10"/>
                </a:cubicBezTo>
                <a:cubicBezTo>
                  <a:pt x="6" y="12"/>
                  <a:pt x="7" y="13"/>
                  <a:pt x="8" y="15"/>
                </a:cubicBezTo>
                <a:cubicBezTo>
                  <a:pt x="5" y="18"/>
                  <a:pt x="2" y="22"/>
                  <a:pt x="2" y="22"/>
                </a:cubicBezTo>
                <a:cubicBezTo>
                  <a:pt x="2" y="22"/>
                  <a:pt x="2" y="22"/>
                  <a:pt x="2" y="22"/>
                </a:cubicBezTo>
                <a:cubicBezTo>
                  <a:pt x="2" y="22"/>
                  <a:pt x="2" y="22"/>
                  <a:pt x="2" y="22"/>
                </a:cubicBezTo>
                <a:cubicBezTo>
                  <a:pt x="1" y="23"/>
                  <a:pt x="0" y="26"/>
                  <a:pt x="0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7"/>
                  <a:pt x="12" y="18"/>
                  <a:pt x="13" y="18"/>
                </a:cubicBezTo>
                <a:cubicBezTo>
                  <a:pt x="13" y="18"/>
                  <a:pt x="14" y="18"/>
                  <a:pt x="14" y="18"/>
                </a:cubicBezTo>
                <a:cubicBezTo>
                  <a:pt x="16" y="18"/>
                  <a:pt x="17" y="17"/>
                  <a:pt x="18" y="16"/>
                </a:cubicBezTo>
                <a:cubicBezTo>
                  <a:pt x="20" y="15"/>
                  <a:pt x="20" y="12"/>
                  <a:pt x="19" y="10"/>
                </a:cubicBezTo>
                <a:cubicBezTo>
                  <a:pt x="19" y="10"/>
                  <a:pt x="20" y="9"/>
                  <a:pt x="20" y="9"/>
                </a:cubicBezTo>
                <a:cubicBezTo>
                  <a:pt x="21" y="8"/>
                  <a:pt x="21" y="7"/>
                  <a:pt x="22" y="6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6"/>
                  <a:pt x="22" y="6"/>
                  <a:pt x="22" y="5"/>
                </a:cubicBezTo>
                <a:cubicBezTo>
                  <a:pt x="22" y="4"/>
                  <a:pt x="22" y="3"/>
                  <a:pt x="21" y="2"/>
                </a:cubicBezTo>
                <a:close/>
                <a:moveTo>
                  <a:pt x="4" y="24"/>
                </a:moveTo>
                <a:cubicBezTo>
                  <a:pt x="2" y="25"/>
                  <a:pt x="2" y="25"/>
                  <a:pt x="2" y="25"/>
                </a:cubicBezTo>
                <a:cubicBezTo>
                  <a:pt x="2" y="24"/>
                  <a:pt x="2" y="23"/>
                  <a:pt x="3" y="22"/>
                </a:cubicBezTo>
                <a:cubicBezTo>
                  <a:pt x="3" y="22"/>
                  <a:pt x="6" y="18"/>
                  <a:pt x="8" y="15"/>
                </a:cubicBezTo>
                <a:cubicBezTo>
                  <a:pt x="9" y="16"/>
                  <a:pt x="9" y="16"/>
                  <a:pt x="10" y="16"/>
                </a:cubicBezTo>
                <a:lnTo>
                  <a:pt x="4" y="24"/>
                </a:lnTo>
                <a:close/>
                <a:moveTo>
                  <a:pt x="15" y="17"/>
                </a:moveTo>
                <a:cubicBezTo>
                  <a:pt x="15" y="17"/>
                  <a:pt x="15" y="17"/>
                  <a:pt x="15" y="17"/>
                </a:cubicBezTo>
                <a:cubicBezTo>
                  <a:pt x="15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5" y="17"/>
                  <a:pt x="16" y="16"/>
                  <a:pt x="16" y="16"/>
                </a:cubicBezTo>
                <a:cubicBezTo>
                  <a:pt x="16" y="17"/>
                  <a:pt x="16" y="17"/>
                  <a:pt x="15" y="17"/>
                </a:cubicBezTo>
                <a:close/>
                <a:moveTo>
                  <a:pt x="19" y="13"/>
                </a:moveTo>
                <a:cubicBezTo>
                  <a:pt x="19" y="13"/>
                  <a:pt x="18" y="13"/>
                  <a:pt x="18" y="13"/>
                </a:cubicBezTo>
                <a:cubicBezTo>
                  <a:pt x="17" y="14"/>
                  <a:pt x="16" y="14"/>
                  <a:pt x="15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4"/>
                  <a:pt x="15" y="15"/>
                  <a:pt x="15" y="15"/>
                </a:cubicBezTo>
                <a:cubicBezTo>
                  <a:pt x="16" y="14"/>
                  <a:pt x="17" y="14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8" y="14"/>
                  <a:pt x="18" y="15"/>
                </a:cubicBezTo>
                <a:cubicBezTo>
                  <a:pt x="18" y="15"/>
                  <a:pt x="18" y="14"/>
                  <a:pt x="18" y="14"/>
                </a:cubicBezTo>
                <a:cubicBezTo>
                  <a:pt x="17" y="15"/>
                  <a:pt x="16" y="15"/>
                  <a:pt x="15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6"/>
                  <a:pt x="17" y="15"/>
                  <a:pt x="18" y="15"/>
                </a:cubicBezTo>
                <a:cubicBezTo>
                  <a:pt x="18" y="15"/>
                  <a:pt x="18" y="16"/>
                  <a:pt x="18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6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1" y="16"/>
                  <a:pt x="9" y="15"/>
                  <a:pt x="8" y="14"/>
                </a:cubicBezTo>
                <a:cubicBezTo>
                  <a:pt x="8" y="13"/>
                  <a:pt x="7" y="12"/>
                  <a:pt x="7" y="10"/>
                </a:cubicBezTo>
                <a:cubicBezTo>
                  <a:pt x="7" y="9"/>
                  <a:pt x="8" y="8"/>
                  <a:pt x="9" y="7"/>
                </a:cubicBezTo>
                <a:cubicBezTo>
                  <a:pt x="9" y="6"/>
                  <a:pt x="10" y="6"/>
                  <a:pt x="11" y="6"/>
                </a:cubicBezTo>
                <a:cubicBezTo>
                  <a:pt x="11" y="7"/>
                  <a:pt x="11" y="7"/>
                  <a:pt x="1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9" y="9"/>
                  <a:pt x="10" y="11"/>
                  <a:pt x="11" y="13"/>
                </a:cubicBezTo>
                <a:cubicBezTo>
                  <a:pt x="12" y="13"/>
                  <a:pt x="13" y="14"/>
                  <a:pt x="14" y="14"/>
                </a:cubicBezTo>
                <a:cubicBezTo>
                  <a:pt x="15" y="14"/>
                  <a:pt x="15" y="14"/>
                  <a:pt x="16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7" y="13"/>
                  <a:pt x="18" y="13"/>
                  <a:pt x="19" y="13"/>
                </a:cubicBezTo>
                <a:cubicBezTo>
                  <a:pt x="19" y="13"/>
                  <a:pt x="19" y="13"/>
                  <a:pt x="19" y="13"/>
                </a:cubicBezTo>
                <a:close/>
                <a:moveTo>
                  <a:pt x="18" y="12"/>
                </a:moveTo>
                <a:cubicBezTo>
                  <a:pt x="18" y="12"/>
                  <a:pt x="18" y="11"/>
                  <a:pt x="18" y="11"/>
                </a:cubicBezTo>
                <a:cubicBezTo>
                  <a:pt x="18" y="11"/>
                  <a:pt x="18" y="11"/>
                  <a:pt x="18" y="12"/>
                </a:cubicBezTo>
                <a:close/>
                <a:moveTo>
                  <a:pt x="19" y="12"/>
                </a:moveTo>
                <a:cubicBezTo>
                  <a:pt x="19" y="12"/>
                  <a:pt x="19" y="12"/>
                  <a:pt x="19" y="12"/>
                </a:cubicBezTo>
                <a:cubicBezTo>
                  <a:pt x="19" y="12"/>
                  <a:pt x="19" y="12"/>
                  <a:pt x="19" y="12"/>
                </a:cubicBezTo>
                <a:cubicBezTo>
                  <a:pt x="18" y="12"/>
                  <a:pt x="18" y="12"/>
                  <a:pt x="18" y="12"/>
                </a:cubicBezTo>
                <a:lnTo>
                  <a:pt x="19" y="12"/>
                </a:lnTo>
                <a:close/>
                <a:moveTo>
                  <a:pt x="20" y="8"/>
                </a:moveTo>
                <a:cubicBezTo>
                  <a:pt x="20" y="8"/>
                  <a:pt x="20" y="8"/>
                  <a:pt x="19" y="8"/>
                </a:cubicBezTo>
                <a:cubicBezTo>
                  <a:pt x="19" y="8"/>
                  <a:pt x="18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8" y="8"/>
                  <a:pt x="18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9"/>
                </a:cubicBezTo>
                <a:cubicBezTo>
                  <a:pt x="18" y="9"/>
                  <a:pt x="18" y="9"/>
                  <a:pt x="17" y="8"/>
                </a:cubicBezTo>
                <a:cubicBezTo>
                  <a:pt x="17" y="8"/>
                  <a:pt x="17" y="8"/>
                  <a:pt x="17" y="9"/>
                </a:cubicBezTo>
                <a:cubicBezTo>
                  <a:pt x="17" y="9"/>
                  <a:pt x="17" y="9"/>
                  <a:pt x="17" y="9"/>
                </a:cubicBezTo>
                <a:cubicBezTo>
                  <a:pt x="18" y="9"/>
                  <a:pt x="18" y="9"/>
                  <a:pt x="19" y="9"/>
                </a:cubicBezTo>
                <a:cubicBezTo>
                  <a:pt x="19" y="9"/>
                  <a:pt x="18" y="9"/>
                  <a:pt x="18" y="10"/>
                </a:cubicBezTo>
                <a:cubicBezTo>
                  <a:pt x="18" y="10"/>
                  <a:pt x="18" y="9"/>
                  <a:pt x="18" y="9"/>
                </a:cubicBezTo>
                <a:cubicBezTo>
                  <a:pt x="18" y="10"/>
                  <a:pt x="17" y="10"/>
                  <a:pt x="16" y="9"/>
                </a:cubicBezTo>
                <a:cubicBezTo>
                  <a:pt x="16" y="9"/>
                  <a:pt x="16" y="9"/>
                  <a:pt x="16" y="10"/>
                </a:cubicBezTo>
                <a:cubicBezTo>
                  <a:pt x="16" y="10"/>
                  <a:pt x="16" y="10"/>
                  <a:pt x="16" y="10"/>
                </a:cubicBezTo>
                <a:cubicBezTo>
                  <a:pt x="17" y="10"/>
                  <a:pt x="17" y="10"/>
                  <a:pt x="18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10"/>
                  <a:pt x="18" y="10"/>
                  <a:pt x="18" y="11"/>
                </a:cubicBezTo>
                <a:cubicBezTo>
                  <a:pt x="17" y="11"/>
                  <a:pt x="16" y="11"/>
                  <a:pt x="16" y="10"/>
                </a:cubicBezTo>
                <a:cubicBezTo>
                  <a:pt x="15" y="10"/>
                  <a:pt x="15" y="11"/>
                  <a:pt x="15" y="11"/>
                </a:cubicBezTo>
                <a:cubicBezTo>
                  <a:pt x="15" y="11"/>
                  <a:pt x="15" y="11"/>
                  <a:pt x="16" y="11"/>
                </a:cubicBezTo>
                <a:cubicBezTo>
                  <a:pt x="16" y="11"/>
                  <a:pt x="17" y="11"/>
                  <a:pt x="17" y="11"/>
                </a:cubicBezTo>
                <a:cubicBezTo>
                  <a:pt x="17" y="11"/>
                  <a:pt x="17" y="11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6" y="12"/>
                  <a:pt x="16" y="12"/>
                  <a:pt x="15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11"/>
                  <a:pt x="15" y="12"/>
                  <a:pt x="15" y="12"/>
                </a:cubicBezTo>
                <a:cubicBezTo>
                  <a:pt x="15" y="12"/>
                  <a:pt x="15" y="12"/>
                  <a:pt x="15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2"/>
                  <a:pt x="15" y="12"/>
                  <a:pt x="14" y="12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2"/>
                  <a:pt x="14" y="13"/>
                  <a:pt x="14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14" y="13"/>
                  <a:pt x="13" y="13"/>
                  <a:pt x="12" y="12"/>
                </a:cubicBezTo>
                <a:cubicBezTo>
                  <a:pt x="11" y="11"/>
                  <a:pt x="11" y="9"/>
                  <a:pt x="11" y="8"/>
                </a:cubicBezTo>
                <a:cubicBezTo>
                  <a:pt x="12" y="7"/>
                  <a:pt x="12" y="7"/>
                  <a:pt x="12" y="6"/>
                </a:cubicBezTo>
                <a:cubicBezTo>
                  <a:pt x="13" y="5"/>
                  <a:pt x="14" y="4"/>
                  <a:pt x="14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5"/>
                  <a:pt x="15" y="6"/>
                  <a:pt x="16" y="6"/>
                </a:cubicBezTo>
                <a:cubicBezTo>
                  <a:pt x="17" y="7"/>
                  <a:pt x="18" y="7"/>
                  <a:pt x="19" y="7"/>
                </a:cubicBezTo>
                <a:cubicBezTo>
                  <a:pt x="20" y="7"/>
                  <a:pt x="20" y="7"/>
                  <a:pt x="20" y="7"/>
                </a:cubicBezTo>
                <a:cubicBezTo>
                  <a:pt x="20" y="7"/>
                  <a:pt x="20" y="8"/>
                  <a:pt x="20" y="8"/>
                </a:cubicBezTo>
                <a:close/>
                <a:moveTo>
                  <a:pt x="21" y="6"/>
                </a:moveTo>
                <a:cubicBezTo>
                  <a:pt x="20" y="6"/>
                  <a:pt x="20" y="6"/>
                  <a:pt x="19" y="6"/>
                </a:cubicBezTo>
                <a:cubicBezTo>
                  <a:pt x="18" y="6"/>
                  <a:pt x="17" y="6"/>
                  <a:pt x="16" y="5"/>
                </a:cubicBezTo>
                <a:cubicBezTo>
                  <a:pt x="16" y="5"/>
                  <a:pt x="15" y="4"/>
                  <a:pt x="15" y="4"/>
                </a:cubicBezTo>
                <a:cubicBezTo>
                  <a:pt x="15" y="3"/>
                  <a:pt x="15" y="3"/>
                  <a:pt x="15" y="2"/>
                </a:cubicBezTo>
                <a:cubicBezTo>
                  <a:pt x="17" y="1"/>
                  <a:pt x="19" y="2"/>
                  <a:pt x="20" y="3"/>
                </a:cubicBezTo>
                <a:cubicBezTo>
                  <a:pt x="21" y="4"/>
                  <a:pt x="21" y="5"/>
                  <a:pt x="21" y="5"/>
                </a:cubicBezTo>
                <a:cubicBezTo>
                  <a:pt x="21" y="6"/>
                  <a:pt x="21" y="6"/>
                  <a:pt x="21" y="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5"/>
            </p:custDataLst>
          </p:nvPr>
        </p:nvSpPr>
        <p:spPr>
          <a:xfrm>
            <a:off x="223537" y="712078"/>
            <a:ext cx="11604669" cy="5868855"/>
          </a:xfrm>
          <a:custGeom>
            <a:avLst/>
            <a:gdLst>
              <a:gd name="connsiteX0" fmla="*/ 305607 w 5046277"/>
              <a:gd name="connsiteY0" fmla="*/ 345271 h 3305471"/>
              <a:gd name="connsiteX1" fmla="*/ 334790 w 5046277"/>
              <a:gd name="connsiteY1" fmla="*/ 3078744 h 3305471"/>
              <a:gd name="connsiteX2" fmla="*/ 315334 w 5046277"/>
              <a:gd name="connsiteY2" fmla="*/ 3156565 h 3305471"/>
              <a:gd name="connsiteX3" fmla="*/ 4663598 w 5046277"/>
              <a:gd name="connsiteY3" fmla="*/ 3166293 h 3305471"/>
              <a:gd name="connsiteX4" fmla="*/ 4760875 w 5046277"/>
              <a:gd name="connsiteY4" fmla="*/ 3039833 h 3305471"/>
              <a:gd name="connsiteX5" fmla="*/ 4770602 w 5046277"/>
              <a:gd name="connsiteY5" fmla="*/ 286905 h 3305471"/>
              <a:gd name="connsiteX6" fmla="*/ 4721964 w 5046277"/>
              <a:gd name="connsiteY6" fmla="*/ 170173 h 3305471"/>
              <a:gd name="connsiteX7" fmla="*/ 548798 w 5046277"/>
              <a:gd name="connsiteY7" fmla="*/ 170173 h 3305471"/>
              <a:gd name="connsiteX8" fmla="*/ 305607 w 5046277"/>
              <a:gd name="connsiteY8" fmla="*/ 150718 h 3305471"/>
              <a:gd name="connsiteX9" fmla="*/ 325062 w 5046277"/>
              <a:gd name="connsiteY9" fmla="*/ 2261620 h 3305471"/>
              <a:gd name="connsiteX10" fmla="*/ 325062 w 5046277"/>
              <a:gd name="connsiteY10" fmla="*/ 2261620 h 3305471"/>
              <a:gd name="connsiteX0" fmla="*/ 305607 w 5046277"/>
              <a:gd name="connsiteY0" fmla="*/ 345271 h 3305471"/>
              <a:gd name="connsiteX1" fmla="*/ 334790 w 5046277"/>
              <a:gd name="connsiteY1" fmla="*/ 3078744 h 3305471"/>
              <a:gd name="connsiteX2" fmla="*/ 315334 w 5046277"/>
              <a:gd name="connsiteY2" fmla="*/ 3156565 h 3305471"/>
              <a:gd name="connsiteX3" fmla="*/ 4663598 w 5046277"/>
              <a:gd name="connsiteY3" fmla="*/ 3166293 h 3305471"/>
              <a:gd name="connsiteX4" fmla="*/ 4760875 w 5046277"/>
              <a:gd name="connsiteY4" fmla="*/ 3039833 h 3305471"/>
              <a:gd name="connsiteX5" fmla="*/ 4770602 w 5046277"/>
              <a:gd name="connsiteY5" fmla="*/ 286905 h 3305471"/>
              <a:gd name="connsiteX6" fmla="*/ 4721964 w 5046277"/>
              <a:gd name="connsiteY6" fmla="*/ 170173 h 3305471"/>
              <a:gd name="connsiteX7" fmla="*/ 548798 w 5046277"/>
              <a:gd name="connsiteY7" fmla="*/ 170173 h 3305471"/>
              <a:gd name="connsiteX8" fmla="*/ 305607 w 5046277"/>
              <a:gd name="connsiteY8" fmla="*/ 150718 h 3305471"/>
              <a:gd name="connsiteX9" fmla="*/ 325062 w 5046277"/>
              <a:gd name="connsiteY9" fmla="*/ 2261620 h 3305471"/>
              <a:gd name="connsiteX10" fmla="*/ 340302 w 5046277"/>
              <a:gd name="connsiteY10" fmla="*/ 2271780 h 3305471"/>
              <a:gd name="connsiteX0" fmla="*/ 305607 w 5046277"/>
              <a:gd name="connsiteY0" fmla="*/ 345271 h 3305471"/>
              <a:gd name="connsiteX1" fmla="*/ 334790 w 5046277"/>
              <a:gd name="connsiteY1" fmla="*/ 3078744 h 3305471"/>
              <a:gd name="connsiteX2" fmla="*/ 315334 w 5046277"/>
              <a:gd name="connsiteY2" fmla="*/ 3156565 h 3305471"/>
              <a:gd name="connsiteX3" fmla="*/ 4663598 w 5046277"/>
              <a:gd name="connsiteY3" fmla="*/ 3166293 h 3305471"/>
              <a:gd name="connsiteX4" fmla="*/ 4760875 w 5046277"/>
              <a:gd name="connsiteY4" fmla="*/ 3039833 h 3305471"/>
              <a:gd name="connsiteX5" fmla="*/ 4770602 w 5046277"/>
              <a:gd name="connsiteY5" fmla="*/ 286905 h 3305471"/>
              <a:gd name="connsiteX6" fmla="*/ 4721964 w 5046277"/>
              <a:gd name="connsiteY6" fmla="*/ 170173 h 3305471"/>
              <a:gd name="connsiteX7" fmla="*/ 548798 w 5046277"/>
              <a:gd name="connsiteY7" fmla="*/ 170173 h 3305471"/>
              <a:gd name="connsiteX8" fmla="*/ 305607 w 5046277"/>
              <a:gd name="connsiteY8" fmla="*/ 150718 h 3305471"/>
              <a:gd name="connsiteX9" fmla="*/ 325062 w 5046277"/>
              <a:gd name="connsiteY9" fmla="*/ 2261620 h 3305471"/>
              <a:gd name="connsiteX10" fmla="*/ 340302 w 5046277"/>
              <a:gd name="connsiteY10" fmla="*/ 3099820 h 3305471"/>
              <a:gd name="connsiteX0" fmla="*/ 305607 w 5046277"/>
              <a:gd name="connsiteY0" fmla="*/ 345271 h 3305471"/>
              <a:gd name="connsiteX1" fmla="*/ 334790 w 5046277"/>
              <a:gd name="connsiteY1" fmla="*/ 3078744 h 3305471"/>
              <a:gd name="connsiteX2" fmla="*/ 315334 w 5046277"/>
              <a:gd name="connsiteY2" fmla="*/ 3156565 h 3305471"/>
              <a:gd name="connsiteX3" fmla="*/ 4663598 w 5046277"/>
              <a:gd name="connsiteY3" fmla="*/ 3166293 h 3305471"/>
              <a:gd name="connsiteX4" fmla="*/ 4760875 w 5046277"/>
              <a:gd name="connsiteY4" fmla="*/ 3039833 h 3305471"/>
              <a:gd name="connsiteX5" fmla="*/ 4770602 w 5046277"/>
              <a:gd name="connsiteY5" fmla="*/ 286905 h 3305471"/>
              <a:gd name="connsiteX6" fmla="*/ 4721964 w 5046277"/>
              <a:gd name="connsiteY6" fmla="*/ 170173 h 3305471"/>
              <a:gd name="connsiteX7" fmla="*/ 548798 w 5046277"/>
              <a:gd name="connsiteY7" fmla="*/ 170173 h 3305471"/>
              <a:gd name="connsiteX8" fmla="*/ 305607 w 5046277"/>
              <a:gd name="connsiteY8" fmla="*/ 150718 h 3305471"/>
              <a:gd name="connsiteX9" fmla="*/ 335222 w 5046277"/>
              <a:gd name="connsiteY9" fmla="*/ 2261620 h 3305471"/>
              <a:gd name="connsiteX10" fmla="*/ 340302 w 5046277"/>
              <a:gd name="connsiteY10" fmla="*/ 3099820 h 3305471"/>
              <a:gd name="connsiteX0" fmla="*/ 42664 w 5037334"/>
              <a:gd name="connsiteY0" fmla="*/ 533231 h 3291670"/>
              <a:gd name="connsiteX1" fmla="*/ 325847 w 5037334"/>
              <a:gd name="connsiteY1" fmla="*/ 3078744 h 3291670"/>
              <a:gd name="connsiteX2" fmla="*/ 306391 w 5037334"/>
              <a:gd name="connsiteY2" fmla="*/ 3156565 h 3291670"/>
              <a:gd name="connsiteX3" fmla="*/ 4654655 w 5037334"/>
              <a:gd name="connsiteY3" fmla="*/ 3166293 h 3291670"/>
              <a:gd name="connsiteX4" fmla="*/ 4751932 w 5037334"/>
              <a:gd name="connsiteY4" fmla="*/ 3039833 h 3291670"/>
              <a:gd name="connsiteX5" fmla="*/ 4761659 w 5037334"/>
              <a:gd name="connsiteY5" fmla="*/ 286905 h 3291670"/>
              <a:gd name="connsiteX6" fmla="*/ 4713021 w 5037334"/>
              <a:gd name="connsiteY6" fmla="*/ 170173 h 3291670"/>
              <a:gd name="connsiteX7" fmla="*/ 539855 w 5037334"/>
              <a:gd name="connsiteY7" fmla="*/ 170173 h 3291670"/>
              <a:gd name="connsiteX8" fmla="*/ 296664 w 5037334"/>
              <a:gd name="connsiteY8" fmla="*/ 150718 h 3291670"/>
              <a:gd name="connsiteX9" fmla="*/ 326279 w 5037334"/>
              <a:gd name="connsiteY9" fmla="*/ 2261620 h 3291670"/>
              <a:gd name="connsiteX10" fmla="*/ 331359 w 5037334"/>
              <a:gd name="connsiteY10" fmla="*/ 3099820 h 3291670"/>
              <a:gd name="connsiteX0" fmla="*/ 342451 w 5047561"/>
              <a:gd name="connsiteY0" fmla="*/ 2255351 h 3286080"/>
              <a:gd name="connsiteX1" fmla="*/ 336074 w 5047561"/>
              <a:gd name="connsiteY1" fmla="*/ 3078744 h 3286080"/>
              <a:gd name="connsiteX2" fmla="*/ 316618 w 5047561"/>
              <a:gd name="connsiteY2" fmla="*/ 3156565 h 3286080"/>
              <a:gd name="connsiteX3" fmla="*/ 4664882 w 5047561"/>
              <a:gd name="connsiteY3" fmla="*/ 3166293 h 3286080"/>
              <a:gd name="connsiteX4" fmla="*/ 4762159 w 5047561"/>
              <a:gd name="connsiteY4" fmla="*/ 3039833 h 3286080"/>
              <a:gd name="connsiteX5" fmla="*/ 4771886 w 5047561"/>
              <a:gd name="connsiteY5" fmla="*/ 286905 h 3286080"/>
              <a:gd name="connsiteX6" fmla="*/ 4723248 w 5047561"/>
              <a:gd name="connsiteY6" fmla="*/ 170173 h 3286080"/>
              <a:gd name="connsiteX7" fmla="*/ 550082 w 5047561"/>
              <a:gd name="connsiteY7" fmla="*/ 170173 h 3286080"/>
              <a:gd name="connsiteX8" fmla="*/ 306891 w 5047561"/>
              <a:gd name="connsiteY8" fmla="*/ 150718 h 3286080"/>
              <a:gd name="connsiteX9" fmla="*/ 336506 w 5047561"/>
              <a:gd name="connsiteY9" fmla="*/ 2261620 h 3286080"/>
              <a:gd name="connsiteX10" fmla="*/ 341586 w 5047561"/>
              <a:gd name="connsiteY10" fmla="*/ 3099820 h 3286080"/>
              <a:gd name="connsiteX0" fmla="*/ 342451 w 5047561"/>
              <a:gd name="connsiteY0" fmla="*/ 2255351 h 3286080"/>
              <a:gd name="connsiteX1" fmla="*/ 336074 w 5047561"/>
              <a:gd name="connsiteY1" fmla="*/ 3078744 h 3286080"/>
              <a:gd name="connsiteX2" fmla="*/ 316618 w 5047561"/>
              <a:gd name="connsiteY2" fmla="*/ 3156565 h 3286080"/>
              <a:gd name="connsiteX3" fmla="*/ 4664882 w 5047561"/>
              <a:gd name="connsiteY3" fmla="*/ 3166293 h 3286080"/>
              <a:gd name="connsiteX4" fmla="*/ 4762159 w 5047561"/>
              <a:gd name="connsiteY4" fmla="*/ 3039833 h 3286080"/>
              <a:gd name="connsiteX5" fmla="*/ 4771886 w 5047561"/>
              <a:gd name="connsiteY5" fmla="*/ 286905 h 3286080"/>
              <a:gd name="connsiteX6" fmla="*/ 4723248 w 5047561"/>
              <a:gd name="connsiteY6" fmla="*/ 170173 h 3286080"/>
              <a:gd name="connsiteX7" fmla="*/ 550082 w 5047561"/>
              <a:gd name="connsiteY7" fmla="*/ 170173 h 3286080"/>
              <a:gd name="connsiteX8" fmla="*/ 306891 w 5047561"/>
              <a:gd name="connsiteY8" fmla="*/ 150718 h 3286080"/>
              <a:gd name="connsiteX9" fmla="*/ 336506 w 5047561"/>
              <a:gd name="connsiteY9" fmla="*/ 2261620 h 3286080"/>
              <a:gd name="connsiteX10" fmla="*/ 341586 w 5047561"/>
              <a:gd name="connsiteY10" fmla="*/ 3140460 h 3286080"/>
              <a:gd name="connsiteX0" fmla="*/ 344116 w 5049226"/>
              <a:gd name="connsiteY0" fmla="*/ 2255351 h 3286080"/>
              <a:gd name="connsiteX1" fmla="*/ 332659 w 5049226"/>
              <a:gd name="connsiteY1" fmla="*/ 2951744 h 3286080"/>
              <a:gd name="connsiteX2" fmla="*/ 318283 w 5049226"/>
              <a:gd name="connsiteY2" fmla="*/ 3156565 h 3286080"/>
              <a:gd name="connsiteX3" fmla="*/ 4666547 w 5049226"/>
              <a:gd name="connsiteY3" fmla="*/ 3166293 h 3286080"/>
              <a:gd name="connsiteX4" fmla="*/ 4763824 w 5049226"/>
              <a:gd name="connsiteY4" fmla="*/ 3039833 h 3286080"/>
              <a:gd name="connsiteX5" fmla="*/ 4773551 w 5049226"/>
              <a:gd name="connsiteY5" fmla="*/ 286905 h 3286080"/>
              <a:gd name="connsiteX6" fmla="*/ 4724913 w 5049226"/>
              <a:gd name="connsiteY6" fmla="*/ 170173 h 3286080"/>
              <a:gd name="connsiteX7" fmla="*/ 551747 w 5049226"/>
              <a:gd name="connsiteY7" fmla="*/ 170173 h 3286080"/>
              <a:gd name="connsiteX8" fmla="*/ 308556 w 5049226"/>
              <a:gd name="connsiteY8" fmla="*/ 150718 h 3286080"/>
              <a:gd name="connsiteX9" fmla="*/ 338171 w 5049226"/>
              <a:gd name="connsiteY9" fmla="*/ 2261620 h 3286080"/>
              <a:gd name="connsiteX10" fmla="*/ 343251 w 5049226"/>
              <a:gd name="connsiteY10" fmla="*/ 3140460 h 3286080"/>
              <a:gd name="connsiteX0" fmla="*/ 349174 w 5054284"/>
              <a:gd name="connsiteY0" fmla="*/ 2255351 h 3286080"/>
              <a:gd name="connsiteX1" fmla="*/ 322477 w 5054284"/>
              <a:gd name="connsiteY1" fmla="*/ 3175264 h 3286080"/>
              <a:gd name="connsiteX2" fmla="*/ 323341 w 5054284"/>
              <a:gd name="connsiteY2" fmla="*/ 3156565 h 3286080"/>
              <a:gd name="connsiteX3" fmla="*/ 4671605 w 5054284"/>
              <a:gd name="connsiteY3" fmla="*/ 3166293 h 3286080"/>
              <a:gd name="connsiteX4" fmla="*/ 4768882 w 5054284"/>
              <a:gd name="connsiteY4" fmla="*/ 3039833 h 3286080"/>
              <a:gd name="connsiteX5" fmla="*/ 4778609 w 5054284"/>
              <a:gd name="connsiteY5" fmla="*/ 286905 h 3286080"/>
              <a:gd name="connsiteX6" fmla="*/ 4729971 w 5054284"/>
              <a:gd name="connsiteY6" fmla="*/ 170173 h 3286080"/>
              <a:gd name="connsiteX7" fmla="*/ 556805 w 5054284"/>
              <a:gd name="connsiteY7" fmla="*/ 170173 h 3286080"/>
              <a:gd name="connsiteX8" fmla="*/ 313614 w 5054284"/>
              <a:gd name="connsiteY8" fmla="*/ 150718 h 3286080"/>
              <a:gd name="connsiteX9" fmla="*/ 343229 w 5054284"/>
              <a:gd name="connsiteY9" fmla="*/ 2261620 h 3286080"/>
              <a:gd name="connsiteX10" fmla="*/ 348309 w 5054284"/>
              <a:gd name="connsiteY10" fmla="*/ 3140460 h 328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54284" h="3286080">
                <a:moveTo>
                  <a:pt x="349174" y="2255351"/>
                </a:moveTo>
                <a:cubicBezTo>
                  <a:pt x="362955" y="3387813"/>
                  <a:pt x="326783" y="3025062"/>
                  <a:pt x="322477" y="3175264"/>
                </a:cubicBezTo>
                <a:cubicBezTo>
                  <a:pt x="318172" y="3325466"/>
                  <a:pt x="-401514" y="3158060"/>
                  <a:pt x="323341" y="3156565"/>
                </a:cubicBezTo>
                <a:lnTo>
                  <a:pt x="4671605" y="3166293"/>
                </a:lnTo>
                <a:cubicBezTo>
                  <a:pt x="5412529" y="3146838"/>
                  <a:pt x="4751048" y="3519731"/>
                  <a:pt x="4768882" y="3039833"/>
                </a:cubicBezTo>
                <a:cubicBezTo>
                  <a:pt x="4786716" y="2559935"/>
                  <a:pt x="4785094" y="765182"/>
                  <a:pt x="4778609" y="286905"/>
                </a:cubicBezTo>
                <a:cubicBezTo>
                  <a:pt x="4772124" y="-191372"/>
                  <a:pt x="5433605" y="189628"/>
                  <a:pt x="4729971" y="170173"/>
                </a:cubicBezTo>
                <a:cubicBezTo>
                  <a:pt x="4026337" y="150718"/>
                  <a:pt x="1292865" y="173415"/>
                  <a:pt x="556805" y="170173"/>
                </a:cubicBezTo>
                <a:cubicBezTo>
                  <a:pt x="-179255" y="166930"/>
                  <a:pt x="349210" y="-197856"/>
                  <a:pt x="313614" y="150718"/>
                </a:cubicBezTo>
                <a:cubicBezTo>
                  <a:pt x="278018" y="499292"/>
                  <a:pt x="337447" y="1763330"/>
                  <a:pt x="343229" y="2261620"/>
                </a:cubicBezTo>
                <a:cubicBezTo>
                  <a:pt x="349011" y="2759910"/>
                  <a:pt x="343229" y="3137073"/>
                  <a:pt x="348309" y="3140460"/>
                </a:cubicBez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占位符 20"/>
          <p:cNvPicPr>
            <a:picLocks noGrp="1" noChangeAspect="1"/>
          </p:cNvPicPr>
          <p:nvPr>
            <p:ph type="pic" sz="quarter" idx="13"/>
          </p:nvPr>
        </p:nvPicPr>
        <p:blipFill>
          <a:blip r:embed="rId7"/>
          <a:srcRect l="7665" r="7665"/>
          <a:stretch>
            <a:fillRect/>
          </a:stretch>
        </p:blipFill>
        <p:spPr>
          <a:xfrm>
            <a:off x="1087387" y="1479092"/>
            <a:ext cx="10047645" cy="435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5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41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644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55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73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9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A_文本框 63"/>
          <p:cNvSpPr txBox="1"/>
          <p:nvPr>
            <p:custDataLst>
              <p:tags r:id="rId1"/>
            </p:custDataLst>
          </p:nvPr>
        </p:nvSpPr>
        <p:spPr>
          <a:xfrm>
            <a:off x="2080597" y="3342988"/>
            <a:ext cx="2843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/>
                <a:ea typeface="微软雅黑"/>
              </a:rPr>
              <a:t>PART 03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grpSp>
        <p:nvGrpSpPr>
          <p:cNvPr id="65" name="13_2"/>
          <p:cNvGrpSpPr/>
          <p:nvPr>
            <p:custDataLst>
              <p:tags r:id="rId2"/>
            </p:custDataLst>
          </p:nvPr>
        </p:nvGrpSpPr>
        <p:grpSpPr>
          <a:xfrm>
            <a:off x="5238921" y="3133255"/>
            <a:ext cx="5235243" cy="1514582"/>
            <a:chOff x="6227397" y="3758179"/>
            <a:chExt cx="5235243" cy="1514582"/>
          </a:xfrm>
        </p:grpSpPr>
        <p:sp>
          <p:nvSpPr>
            <p:cNvPr id="66" name="文本框 65"/>
            <p:cNvSpPr txBox="1"/>
            <p:nvPr/>
          </p:nvSpPr>
          <p:spPr>
            <a:xfrm>
              <a:off x="6419125" y="3758179"/>
              <a:ext cx="504351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微软雅黑"/>
                  <a:ea typeface="微软雅黑"/>
                </a:rPr>
                <a:t>关于代码阶段</a:t>
              </a:r>
              <a:endParaRPr kumimoji="0" lang="zh-CN" alt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227397" y="4872651"/>
              <a:ext cx="50435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6227397" y="4823246"/>
              <a:ext cx="5043515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13_1"/>
          <p:cNvGrpSpPr/>
          <p:nvPr>
            <p:custDataLst>
              <p:tags r:id="rId3"/>
            </p:custDataLst>
          </p:nvPr>
        </p:nvGrpSpPr>
        <p:grpSpPr>
          <a:xfrm>
            <a:off x="2539731" y="1943356"/>
            <a:ext cx="1624732" cy="1656482"/>
            <a:chOff x="2792649" y="2112153"/>
            <a:chExt cx="1624732" cy="1656482"/>
          </a:xfrm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 rot="20932002">
              <a:off x="2792649" y="2112153"/>
              <a:ext cx="1624732" cy="1656482"/>
            </a:xfrm>
            <a:custGeom>
              <a:avLst/>
              <a:gdLst>
                <a:gd name="T0" fmla="*/ 104 w 127"/>
                <a:gd name="T1" fmla="*/ 87 h 130"/>
                <a:gd name="T2" fmla="*/ 108 w 127"/>
                <a:gd name="T3" fmla="*/ 125 h 130"/>
                <a:gd name="T4" fmla="*/ 106 w 127"/>
                <a:gd name="T5" fmla="*/ 128 h 130"/>
                <a:gd name="T6" fmla="*/ 59 w 127"/>
                <a:gd name="T7" fmla="*/ 116 h 130"/>
                <a:gd name="T8" fmla="*/ 3 w 127"/>
                <a:gd name="T9" fmla="*/ 107 h 130"/>
                <a:gd name="T10" fmla="*/ 8 w 127"/>
                <a:gd name="T11" fmla="*/ 80 h 130"/>
                <a:gd name="T12" fmla="*/ 15 w 127"/>
                <a:gd name="T13" fmla="*/ 52 h 130"/>
                <a:gd name="T14" fmla="*/ 13 w 127"/>
                <a:gd name="T15" fmla="*/ 36 h 130"/>
                <a:gd name="T16" fmla="*/ 24 w 127"/>
                <a:gd name="T17" fmla="*/ 13 h 130"/>
                <a:gd name="T18" fmla="*/ 26 w 127"/>
                <a:gd name="T19" fmla="*/ 0 h 130"/>
                <a:gd name="T20" fmla="*/ 9 w 127"/>
                <a:gd name="T21" fmla="*/ 80 h 130"/>
                <a:gd name="T22" fmla="*/ 14 w 127"/>
                <a:gd name="T23" fmla="*/ 105 h 130"/>
                <a:gd name="T24" fmla="*/ 18 w 127"/>
                <a:gd name="T25" fmla="*/ 82 h 130"/>
                <a:gd name="T26" fmla="*/ 27 w 127"/>
                <a:gd name="T27" fmla="*/ 40 h 130"/>
                <a:gd name="T28" fmla="*/ 37 w 127"/>
                <a:gd name="T29" fmla="*/ 63 h 130"/>
                <a:gd name="T30" fmla="*/ 38 w 127"/>
                <a:gd name="T31" fmla="*/ 95 h 130"/>
                <a:gd name="T32" fmla="*/ 66 w 127"/>
                <a:gd name="T33" fmla="*/ 37 h 130"/>
                <a:gd name="T34" fmla="*/ 60 w 127"/>
                <a:gd name="T35" fmla="*/ 69 h 130"/>
                <a:gd name="T36" fmla="*/ 56 w 127"/>
                <a:gd name="T37" fmla="*/ 112 h 130"/>
                <a:gd name="T38" fmla="*/ 80 w 127"/>
                <a:gd name="T39" fmla="*/ 73 h 130"/>
                <a:gd name="T40" fmla="*/ 80 w 127"/>
                <a:gd name="T41" fmla="*/ 97 h 130"/>
                <a:gd name="T42" fmla="*/ 89 w 127"/>
                <a:gd name="T43" fmla="*/ 61 h 130"/>
                <a:gd name="T44" fmla="*/ 89 w 127"/>
                <a:gd name="T45" fmla="*/ 119 h 130"/>
                <a:gd name="T46" fmla="*/ 48 w 127"/>
                <a:gd name="T47" fmla="*/ 65 h 130"/>
                <a:gd name="T48" fmla="*/ 48 w 127"/>
                <a:gd name="T49" fmla="*/ 73 h 130"/>
                <a:gd name="T50" fmla="*/ 54 w 127"/>
                <a:gd name="T51" fmla="*/ 84 h 130"/>
                <a:gd name="T52" fmla="*/ 61 w 127"/>
                <a:gd name="T53" fmla="*/ 59 h 130"/>
                <a:gd name="T54" fmla="*/ 61 w 127"/>
                <a:gd name="T55" fmla="*/ 59 h 130"/>
                <a:gd name="T56" fmla="*/ 57 w 127"/>
                <a:gd name="T57" fmla="*/ 76 h 130"/>
                <a:gd name="T58" fmla="*/ 94 w 127"/>
                <a:gd name="T59" fmla="*/ 90 h 130"/>
                <a:gd name="T60" fmla="*/ 88 w 127"/>
                <a:gd name="T61" fmla="*/ 107 h 130"/>
                <a:gd name="T62" fmla="*/ 69 w 127"/>
                <a:gd name="T63" fmla="*/ 109 h 130"/>
                <a:gd name="T64" fmla="*/ 85 w 127"/>
                <a:gd name="T65" fmla="*/ 91 h 130"/>
                <a:gd name="T66" fmla="*/ 41 w 127"/>
                <a:gd name="T67" fmla="*/ 99 h 130"/>
                <a:gd name="T68" fmla="*/ 51 w 127"/>
                <a:gd name="T69" fmla="*/ 99 h 130"/>
                <a:gd name="T70" fmla="*/ 22 w 127"/>
                <a:gd name="T71" fmla="*/ 71 h 130"/>
                <a:gd name="T72" fmla="*/ 111 w 127"/>
                <a:gd name="T73" fmla="*/ 106 h 130"/>
                <a:gd name="T74" fmla="*/ 109 w 127"/>
                <a:gd name="T75" fmla="*/ 112 h 130"/>
                <a:gd name="T76" fmla="*/ 104 w 127"/>
                <a:gd name="T77" fmla="*/ 101 h 130"/>
                <a:gd name="T78" fmla="*/ 61 w 127"/>
                <a:gd name="T79" fmla="*/ 101 h 130"/>
                <a:gd name="T80" fmla="*/ 15 w 127"/>
                <a:gd name="T81" fmla="*/ 102 h 130"/>
                <a:gd name="T82" fmla="*/ 65 w 127"/>
                <a:gd name="T83" fmla="*/ 86 h 130"/>
                <a:gd name="T84" fmla="*/ 62 w 127"/>
                <a:gd name="T85" fmla="*/ 47 h 130"/>
                <a:gd name="T86" fmla="*/ 58 w 127"/>
                <a:gd name="T87" fmla="*/ 107 h 130"/>
                <a:gd name="T88" fmla="*/ 21 w 127"/>
                <a:gd name="T89" fmla="*/ 79 h 130"/>
                <a:gd name="T90" fmla="*/ 33 w 127"/>
                <a:gd name="T91" fmla="*/ 72 h 130"/>
                <a:gd name="T92" fmla="*/ 31 w 127"/>
                <a:gd name="T93" fmla="*/ 79 h 130"/>
                <a:gd name="T94" fmla="*/ 85 w 127"/>
                <a:gd name="T95" fmla="*/ 83 h 130"/>
                <a:gd name="T96" fmla="*/ 24 w 127"/>
                <a:gd name="T97" fmla="*/ 62 h 130"/>
                <a:gd name="T98" fmla="*/ 51 w 127"/>
                <a:gd name="T99" fmla="*/ 47 h 130"/>
                <a:gd name="T100" fmla="*/ 104 w 127"/>
                <a:gd name="T101" fmla="*/ 94 h 130"/>
                <a:gd name="T102" fmla="*/ 26 w 127"/>
                <a:gd name="T103" fmla="*/ 93 h 130"/>
                <a:gd name="T104" fmla="*/ 106 w 127"/>
                <a:gd name="T105" fmla="*/ 115 h 130"/>
                <a:gd name="T106" fmla="*/ 87 w 127"/>
                <a:gd name="T107" fmla="*/ 75 h 130"/>
                <a:gd name="T108" fmla="*/ 27 w 127"/>
                <a:gd name="T109" fmla="*/ 55 h 130"/>
                <a:gd name="T110" fmla="*/ 28 w 127"/>
                <a:gd name="T111" fmla="*/ 49 h 130"/>
                <a:gd name="T112" fmla="*/ 88 w 127"/>
                <a:gd name="T113" fmla="*/ 69 h 130"/>
                <a:gd name="T114" fmla="*/ 44 w 127"/>
                <a:gd name="T115" fmla="*/ 112 h 130"/>
                <a:gd name="T116" fmla="*/ 21 w 127"/>
                <a:gd name="T117" fmla="*/ 106 h 130"/>
                <a:gd name="T118" fmla="*/ 68 w 127"/>
                <a:gd name="T119" fmla="*/ 112 h 130"/>
                <a:gd name="T120" fmla="*/ 57 w 127"/>
                <a:gd name="T121" fmla="*/ 38 h 130"/>
                <a:gd name="T122" fmla="*/ 104 w 127"/>
                <a:gd name="T123" fmla="*/ 92 h 130"/>
                <a:gd name="T124" fmla="*/ 83 w 127"/>
                <a:gd name="T125" fmla="*/ 11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7" h="130">
                  <a:moveTo>
                    <a:pt x="95" y="122"/>
                  </a:moveTo>
                  <a:cubicBezTo>
                    <a:pt x="97" y="116"/>
                    <a:pt x="98" y="111"/>
                    <a:pt x="99" y="105"/>
                  </a:cubicBezTo>
                  <a:cubicBezTo>
                    <a:pt x="99" y="105"/>
                    <a:pt x="98" y="104"/>
                    <a:pt x="98" y="103"/>
                  </a:cubicBezTo>
                  <a:cubicBezTo>
                    <a:pt x="101" y="102"/>
                    <a:pt x="100" y="98"/>
                    <a:pt x="101" y="96"/>
                  </a:cubicBezTo>
                  <a:cubicBezTo>
                    <a:pt x="102" y="93"/>
                    <a:pt x="102" y="90"/>
                    <a:pt x="103" y="88"/>
                  </a:cubicBezTo>
                  <a:cubicBezTo>
                    <a:pt x="103" y="87"/>
                    <a:pt x="104" y="87"/>
                    <a:pt x="104" y="87"/>
                  </a:cubicBezTo>
                  <a:cubicBezTo>
                    <a:pt x="107" y="87"/>
                    <a:pt x="110" y="88"/>
                    <a:pt x="113" y="89"/>
                  </a:cubicBezTo>
                  <a:cubicBezTo>
                    <a:pt x="115" y="89"/>
                    <a:pt x="116" y="90"/>
                    <a:pt x="117" y="90"/>
                  </a:cubicBezTo>
                  <a:cubicBezTo>
                    <a:pt x="116" y="94"/>
                    <a:pt x="114" y="98"/>
                    <a:pt x="114" y="101"/>
                  </a:cubicBezTo>
                  <a:cubicBezTo>
                    <a:pt x="113" y="102"/>
                    <a:pt x="114" y="103"/>
                    <a:pt x="114" y="103"/>
                  </a:cubicBezTo>
                  <a:cubicBezTo>
                    <a:pt x="113" y="105"/>
                    <a:pt x="112" y="106"/>
                    <a:pt x="112" y="107"/>
                  </a:cubicBezTo>
                  <a:cubicBezTo>
                    <a:pt x="111" y="113"/>
                    <a:pt x="109" y="119"/>
                    <a:pt x="108" y="125"/>
                  </a:cubicBezTo>
                  <a:cubicBezTo>
                    <a:pt x="115" y="127"/>
                    <a:pt x="121" y="128"/>
                    <a:pt x="127" y="129"/>
                  </a:cubicBezTo>
                  <a:cubicBezTo>
                    <a:pt x="127" y="129"/>
                    <a:pt x="127" y="130"/>
                    <a:pt x="127" y="130"/>
                  </a:cubicBezTo>
                  <a:cubicBezTo>
                    <a:pt x="125" y="130"/>
                    <a:pt x="124" y="130"/>
                    <a:pt x="123" y="129"/>
                  </a:cubicBezTo>
                  <a:cubicBezTo>
                    <a:pt x="119" y="128"/>
                    <a:pt x="116" y="128"/>
                    <a:pt x="113" y="127"/>
                  </a:cubicBezTo>
                  <a:cubicBezTo>
                    <a:pt x="111" y="127"/>
                    <a:pt x="108" y="125"/>
                    <a:pt x="107" y="129"/>
                  </a:cubicBezTo>
                  <a:cubicBezTo>
                    <a:pt x="107" y="129"/>
                    <a:pt x="107" y="128"/>
                    <a:pt x="106" y="128"/>
                  </a:cubicBezTo>
                  <a:cubicBezTo>
                    <a:pt x="106" y="127"/>
                    <a:pt x="106" y="127"/>
                    <a:pt x="106" y="126"/>
                  </a:cubicBezTo>
                  <a:cubicBezTo>
                    <a:pt x="103" y="125"/>
                    <a:pt x="99" y="125"/>
                    <a:pt x="96" y="124"/>
                  </a:cubicBezTo>
                  <a:cubicBezTo>
                    <a:pt x="93" y="123"/>
                    <a:pt x="90" y="122"/>
                    <a:pt x="88" y="122"/>
                  </a:cubicBezTo>
                  <a:cubicBezTo>
                    <a:pt x="84" y="121"/>
                    <a:pt x="80" y="121"/>
                    <a:pt x="76" y="120"/>
                  </a:cubicBezTo>
                  <a:cubicBezTo>
                    <a:pt x="75" y="120"/>
                    <a:pt x="73" y="119"/>
                    <a:pt x="72" y="118"/>
                  </a:cubicBezTo>
                  <a:cubicBezTo>
                    <a:pt x="68" y="117"/>
                    <a:pt x="63" y="117"/>
                    <a:pt x="59" y="116"/>
                  </a:cubicBezTo>
                  <a:cubicBezTo>
                    <a:pt x="58" y="116"/>
                    <a:pt x="57" y="116"/>
                    <a:pt x="55" y="116"/>
                  </a:cubicBezTo>
                  <a:cubicBezTo>
                    <a:pt x="55" y="114"/>
                    <a:pt x="52" y="115"/>
                    <a:pt x="51" y="114"/>
                  </a:cubicBezTo>
                  <a:cubicBezTo>
                    <a:pt x="47" y="113"/>
                    <a:pt x="42" y="112"/>
                    <a:pt x="38" y="112"/>
                  </a:cubicBezTo>
                  <a:cubicBezTo>
                    <a:pt x="35" y="111"/>
                    <a:pt x="31" y="110"/>
                    <a:pt x="28" y="109"/>
                  </a:cubicBezTo>
                  <a:cubicBezTo>
                    <a:pt x="21" y="109"/>
                    <a:pt x="15" y="106"/>
                    <a:pt x="8" y="105"/>
                  </a:cubicBezTo>
                  <a:cubicBezTo>
                    <a:pt x="6" y="105"/>
                    <a:pt x="4" y="104"/>
                    <a:pt x="3" y="107"/>
                  </a:cubicBezTo>
                  <a:cubicBezTo>
                    <a:pt x="2" y="105"/>
                    <a:pt x="1" y="104"/>
                    <a:pt x="0" y="103"/>
                  </a:cubicBezTo>
                  <a:cubicBezTo>
                    <a:pt x="2" y="103"/>
                    <a:pt x="4" y="101"/>
                    <a:pt x="4" y="98"/>
                  </a:cubicBezTo>
                  <a:cubicBezTo>
                    <a:pt x="4" y="96"/>
                    <a:pt x="5" y="94"/>
                    <a:pt x="5" y="92"/>
                  </a:cubicBezTo>
                  <a:cubicBezTo>
                    <a:pt x="4" y="91"/>
                    <a:pt x="3" y="91"/>
                    <a:pt x="2" y="90"/>
                  </a:cubicBezTo>
                  <a:cubicBezTo>
                    <a:pt x="4" y="89"/>
                    <a:pt x="7" y="90"/>
                    <a:pt x="7" y="87"/>
                  </a:cubicBezTo>
                  <a:cubicBezTo>
                    <a:pt x="7" y="84"/>
                    <a:pt x="7" y="82"/>
                    <a:pt x="8" y="80"/>
                  </a:cubicBezTo>
                  <a:cubicBezTo>
                    <a:pt x="9" y="77"/>
                    <a:pt x="6" y="77"/>
                    <a:pt x="5" y="75"/>
                  </a:cubicBezTo>
                  <a:cubicBezTo>
                    <a:pt x="7" y="75"/>
                    <a:pt x="8" y="75"/>
                    <a:pt x="9" y="76"/>
                  </a:cubicBezTo>
                  <a:cubicBezTo>
                    <a:pt x="10" y="72"/>
                    <a:pt x="11" y="68"/>
                    <a:pt x="12" y="64"/>
                  </a:cubicBezTo>
                  <a:cubicBezTo>
                    <a:pt x="11" y="64"/>
                    <a:pt x="8" y="65"/>
                    <a:pt x="9" y="62"/>
                  </a:cubicBezTo>
                  <a:cubicBezTo>
                    <a:pt x="10" y="62"/>
                    <a:pt x="11" y="62"/>
                    <a:pt x="12" y="63"/>
                  </a:cubicBezTo>
                  <a:cubicBezTo>
                    <a:pt x="13" y="59"/>
                    <a:pt x="14" y="55"/>
                    <a:pt x="15" y="52"/>
                  </a:cubicBezTo>
                  <a:cubicBezTo>
                    <a:pt x="13" y="51"/>
                    <a:pt x="12" y="50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2" y="49"/>
                    <a:pt x="14" y="49"/>
                    <a:pt x="15" y="50"/>
                  </a:cubicBezTo>
                  <a:cubicBezTo>
                    <a:pt x="16" y="46"/>
                    <a:pt x="17" y="42"/>
                    <a:pt x="18" y="38"/>
                  </a:cubicBezTo>
                  <a:cubicBezTo>
                    <a:pt x="16" y="38"/>
                    <a:pt x="15" y="37"/>
                    <a:pt x="13" y="37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4" y="36"/>
                    <a:pt x="15" y="36"/>
                    <a:pt x="16" y="36"/>
                  </a:cubicBezTo>
                  <a:cubicBezTo>
                    <a:pt x="18" y="37"/>
                    <a:pt x="19" y="36"/>
                    <a:pt x="19" y="34"/>
                  </a:cubicBezTo>
                  <a:cubicBezTo>
                    <a:pt x="19" y="32"/>
                    <a:pt x="20" y="31"/>
                    <a:pt x="20" y="29"/>
                  </a:cubicBezTo>
                  <a:cubicBezTo>
                    <a:pt x="21" y="25"/>
                    <a:pt x="21" y="25"/>
                    <a:pt x="17" y="22"/>
                  </a:cubicBezTo>
                  <a:cubicBezTo>
                    <a:pt x="19" y="22"/>
                    <a:pt x="20" y="22"/>
                    <a:pt x="22" y="22"/>
                  </a:cubicBezTo>
                  <a:cubicBezTo>
                    <a:pt x="22" y="19"/>
                    <a:pt x="23" y="16"/>
                    <a:pt x="24" y="13"/>
                  </a:cubicBezTo>
                  <a:cubicBezTo>
                    <a:pt x="22" y="13"/>
                    <a:pt x="21" y="13"/>
                    <a:pt x="19" y="13"/>
                  </a:cubicBezTo>
                  <a:cubicBezTo>
                    <a:pt x="19" y="13"/>
                    <a:pt x="19" y="12"/>
                    <a:pt x="19" y="12"/>
                  </a:cubicBezTo>
                  <a:cubicBezTo>
                    <a:pt x="21" y="12"/>
                    <a:pt x="22" y="12"/>
                    <a:pt x="24" y="12"/>
                  </a:cubicBezTo>
                  <a:cubicBezTo>
                    <a:pt x="25" y="9"/>
                    <a:pt x="26" y="6"/>
                    <a:pt x="26" y="3"/>
                  </a:cubicBezTo>
                  <a:cubicBezTo>
                    <a:pt x="26" y="3"/>
                    <a:pt x="26" y="2"/>
                    <a:pt x="26" y="1"/>
                  </a:cubicBezTo>
                  <a:cubicBezTo>
                    <a:pt x="26" y="1"/>
                    <a:pt x="26" y="0"/>
                    <a:pt x="26" y="0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29" y="0"/>
                    <a:pt x="29" y="1"/>
                    <a:pt x="29" y="1"/>
                  </a:cubicBezTo>
                  <a:cubicBezTo>
                    <a:pt x="28" y="2"/>
                    <a:pt x="27" y="3"/>
                    <a:pt x="27" y="5"/>
                  </a:cubicBezTo>
                  <a:cubicBezTo>
                    <a:pt x="24" y="19"/>
                    <a:pt x="20" y="34"/>
                    <a:pt x="17" y="49"/>
                  </a:cubicBezTo>
                  <a:cubicBezTo>
                    <a:pt x="15" y="56"/>
                    <a:pt x="14" y="64"/>
                    <a:pt x="12" y="71"/>
                  </a:cubicBezTo>
                  <a:cubicBezTo>
                    <a:pt x="11" y="74"/>
                    <a:pt x="10" y="77"/>
                    <a:pt x="9" y="80"/>
                  </a:cubicBezTo>
                  <a:cubicBezTo>
                    <a:pt x="9" y="83"/>
                    <a:pt x="7" y="86"/>
                    <a:pt x="8" y="90"/>
                  </a:cubicBezTo>
                  <a:cubicBezTo>
                    <a:pt x="8" y="92"/>
                    <a:pt x="6" y="94"/>
                    <a:pt x="6" y="96"/>
                  </a:cubicBezTo>
                  <a:cubicBezTo>
                    <a:pt x="5" y="97"/>
                    <a:pt x="5" y="98"/>
                    <a:pt x="5" y="100"/>
                  </a:cubicBezTo>
                  <a:cubicBezTo>
                    <a:pt x="5" y="100"/>
                    <a:pt x="5" y="100"/>
                    <a:pt x="4" y="100"/>
                  </a:cubicBezTo>
                  <a:cubicBezTo>
                    <a:pt x="5" y="101"/>
                    <a:pt x="6" y="102"/>
                    <a:pt x="6" y="104"/>
                  </a:cubicBezTo>
                  <a:cubicBezTo>
                    <a:pt x="8" y="104"/>
                    <a:pt x="11" y="105"/>
                    <a:pt x="14" y="105"/>
                  </a:cubicBezTo>
                  <a:cubicBezTo>
                    <a:pt x="13" y="104"/>
                    <a:pt x="13" y="103"/>
                    <a:pt x="13" y="103"/>
                  </a:cubicBezTo>
                  <a:cubicBezTo>
                    <a:pt x="13" y="102"/>
                    <a:pt x="13" y="102"/>
                    <a:pt x="13" y="102"/>
                  </a:cubicBezTo>
                  <a:cubicBezTo>
                    <a:pt x="13" y="102"/>
                    <a:pt x="14" y="101"/>
                    <a:pt x="14" y="100"/>
                  </a:cubicBezTo>
                  <a:cubicBezTo>
                    <a:pt x="15" y="97"/>
                    <a:pt x="16" y="93"/>
                    <a:pt x="16" y="90"/>
                  </a:cubicBezTo>
                  <a:cubicBezTo>
                    <a:pt x="17" y="88"/>
                    <a:pt x="17" y="87"/>
                    <a:pt x="18" y="85"/>
                  </a:cubicBezTo>
                  <a:cubicBezTo>
                    <a:pt x="18" y="84"/>
                    <a:pt x="18" y="83"/>
                    <a:pt x="18" y="82"/>
                  </a:cubicBezTo>
                  <a:cubicBezTo>
                    <a:pt x="18" y="81"/>
                    <a:pt x="18" y="80"/>
                    <a:pt x="18" y="80"/>
                  </a:cubicBezTo>
                  <a:cubicBezTo>
                    <a:pt x="20" y="78"/>
                    <a:pt x="20" y="76"/>
                    <a:pt x="20" y="74"/>
                  </a:cubicBezTo>
                  <a:cubicBezTo>
                    <a:pt x="20" y="72"/>
                    <a:pt x="21" y="71"/>
                    <a:pt x="21" y="70"/>
                  </a:cubicBezTo>
                  <a:cubicBezTo>
                    <a:pt x="22" y="66"/>
                    <a:pt x="23" y="63"/>
                    <a:pt x="24" y="60"/>
                  </a:cubicBezTo>
                  <a:cubicBezTo>
                    <a:pt x="25" y="55"/>
                    <a:pt x="26" y="50"/>
                    <a:pt x="27" y="45"/>
                  </a:cubicBezTo>
                  <a:cubicBezTo>
                    <a:pt x="27" y="43"/>
                    <a:pt x="27" y="41"/>
                    <a:pt x="27" y="40"/>
                  </a:cubicBezTo>
                  <a:cubicBezTo>
                    <a:pt x="27" y="39"/>
                    <a:pt x="28" y="38"/>
                    <a:pt x="28" y="38"/>
                  </a:cubicBezTo>
                  <a:cubicBezTo>
                    <a:pt x="29" y="37"/>
                    <a:pt x="30" y="38"/>
                    <a:pt x="30" y="38"/>
                  </a:cubicBezTo>
                  <a:cubicBezTo>
                    <a:pt x="33" y="40"/>
                    <a:pt x="37" y="41"/>
                    <a:pt x="41" y="42"/>
                  </a:cubicBezTo>
                  <a:cubicBezTo>
                    <a:pt x="41" y="42"/>
                    <a:pt x="42" y="43"/>
                    <a:pt x="42" y="43"/>
                  </a:cubicBezTo>
                  <a:cubicBezTo>
                    <a:pt x="41" y="46"/>
                    <a:pt x="40" y="48"/>
                    <a:pt x="39" y="50"/>
                  </a:cubicBezTo>
                  <a:cubicBezTo>
                    <a:pt x="38" y="55"/>
                    <a:pt x="38" y="59"/>
                    <a:pt x="37" y="63"/>
                  </a:cubicBezTo>
                  <a:cubicBezTo>
                    <a:pt x="36" y="68"/>
                    <a:pt x="34" y="72"/>
                    <a:pt x="33" y="77"/>
                  </a:cubicBezTo>
                  <a:cubicBezTo>
                    <a:pt x="32" y="80"/>
                    <a:pt x="32" y="83"/>
                    <a:pt x="32" y="86"/>
                  </a:cubicBezTo>
                  <a:cubicBezTo>
                    <a:pt x="31" y="89"/>
                    <a:pt x="30" y="93"/>
                    <a:pt x="29" y="97"/>
                  </a:cubicBezTo>
                  <a:cubicBezTo>
                    <a:pt x="28" y="100"/>
                    <a:pt x="27" y="104"/>
                    <a:pt x="26" y="108"/>
                  </a:cubicBezTo>
                  <a:cubicBezTo>
                    <a:pt x="29" y="108"/>
                    <a:pt x="32" y="109"/>
                    <a:pt x="34" y="110"/>
                  </a:cubicBezTo>
                  <a:cubicBezTo>
                    <a:pt x="36" y="105"/>
                    <a:pt x="37" y="100"/>
                    <a:pt x="38" y="95"/>
                  </a:cubicBezTo>
                  <a:cubicBezTo>
                    <a:pt x="40" y="84"/>
                    <a:pt x="43" y="73"/>
                    <a:pt x="46" y="62"/>
                  </a:cubicBezTo>
                  <a:cubicBezTo>
                    <a:pt x="47" y="56"/>
                    <a:pt x="48" y="51"/>
                    <a:pt x="49" y="46"/>
                  </a:cubicBezTo>
                  <a:cubicBezTo>
                    <a:pt x="50" y="42"/>
                    <a:pt x="51" y="39"/>
                    <a:pt x="51" y="36"/>
                  </a:cubicBezTo>
                  <a:cubicBezTo>
                    <a:pt x="52" y="34"/>
                    <a:pt x="53" y="33"/>
                    <a:pt x="55" y="34"/>
                  </a:cubicBezTo>
                  <a:cubicBezTo>
                    <a:pt x="57" y="36"/>
                    <a:pt x="60" y="37"/>
                    <a:pt x="62" y="36"/>
                  </a:cubicBezTo>
                  <a:cubicBezTo>
                    <a:pt x="64" y="36"/>
                    <a:pt x="65" y="37"/>
                    <a:pt x="66" y="37"/>
                  </a:cubicBezTo>
                  <a:cubicBezTo>
                    <a:pt x="67" y="38"/>
                    <a:pt x="68" y="39"/>
                    <a:pt x="68" y="40"/>
                  </a:cubicBezTo>
                  <a:cubicBezTo>
                    <a:pt x="68" y="40"/>
                    <a:pt x="68" y="41"/>
                    <a:pt x="67" y="41"/>
                  </a:cubicBezTo>
                  <a:cubicBezTo>
                    <a:pt x="67" y="42"/>
                    <a:pt x="66" y="42"/>
                    <a:pt x="66" y="43"/>
                  </a:cubicBezTo>
                  <a:cubicBezTo>
                    <a:pt x="65" y="47"/>
                    <a:pt x="64" y="51"/>
                    <a:pt x="63" y="55"/>
                  </a:cubicBezTo>
                  <a:cubicBezTo>
                    <a:pt x="63" y="56"/>
                    <a:pt x="62" y="58"/>
                    <a:pt x="62" y="60"/>
                  </a:cubicBezTo>
                  <a:cubicBezTo>
                    <a:pt x="62" y="63"/>
                    <a:pt x="60" y="66"/>
                    <a:pt x="60" y="69"/>
                  </a:cubicBezTo>
                  <a:cubicBezTo>
                    <a:pt x="59" y="75"/>
                    <a:pt x="57" y="81"/>
                    <a:pt x="56" y="87"/>
                  </a:cubicBezTo>
                  <a:cubicBezTo>
                    <a:pt x="56" y="91"/>
                    <a:pt x="54" y="94"/>
                    <a:pt x="54" y="98"/>
                  </a:cubicBezTo>
                  <a:cubicBezTo>
                    <a:pt x="53" y="101"/>
                    <a:pt x="52" y="105"/>
                    <a:pt x="51" y="108"/>
                  </a:cubicBezTo>
                  <a:cubicBezTo>
                    <a:pt x="51" y="110"/>
                    <a:pt x="51" y="111"/>
                    <a:pt x="51" y="112"/>
                  </a:cubicBezTo>
                  <a:cubicBezTo>
                    <a:pt x="52" y="113"/>
                    <a:pt x="53" y="114"/>
                    <a:pt x="54" y="114"/>
                  </a:cubicBezTo>
                  <a:cubicBezTo>
                    <a:pt x="55" y="114"/>
                    <a:pt x="56" y="113"/>
                    <a:pt x="56" y="112"/>
                  </a:cubicBezTo>
                  <a:cubicBezTo>
                    <a:pt x="56" y="110"/>
                    <a:pt x="56" y="109"/>
                    <a:pt x="57" y="108"/>
                  </a:cubicBezTo>
                  <a:cubicBezTo>
                    <a:pt x="59" y="101"/>
                    <a:pt x="60" y="94"/>
                    <a:pt x="61" y="87"/>
                  </a:cubicBezTo>
                  <a:cubicBezTo>
                    <a:pt x="62" y="83"/>
                    <a:pt x="63" y="80"/>
                    <a:pt x="64" y="76"/>
                  </a:cubicBezTo>
                  <a:cubicBezTo>
                    <a:pt x="65" y="75"/>
                    <a:pt x="65" y="73"/>
                    <a:pt x="65" y="71"/>
                  </a:cubicBezTo>
                  <a:cubicBezTo>
                    <a:pt x="65" y="71"/>
                    <a:pt x="67" y="70"/>
                    <a:pt x="68" y="71"/>
                  </a:cubicBezTo>
                  <a:cubicBezTo>
                    <a:pt x="72" y="72"/>
                    <a:pt x="76" y="73"/>
                    <a:pt x="80" y="73"/>
                  </a:cubicBezTo>
                  <a:cubicBezTo>
                    <a:pt x="80" y="76"/>
                    <a:pt x="78" y="78"/>
                    <a:pt x="78" y="80"/>
                  </a:cubicBezTo>
                  <a:cubicBezTo>
                    <a:pt x="75" y="90"/>
                    <a:pt x="73" y="100"/>
                    <a:pt x="71" y="110"/>
                  </a:cubicBezTo>
                  <a:cubicBezTo>
                    <a:pt x="70" y="112"/>
                    <a:pt x="70" y="114"/>
                    <a:pt x="69" y="117"/>
                  </a:cubicBezTo>
                  <a:cubicBezTo>
                    <a:pt x="72" y="117"/>
                    <a:pt x="73" y="117"/>
                    <a:pt x="76" y="118"/>
                  </a:cubicBezTo>
                  <a:cubicBezTo>
                    <a:pt x="77" y="113"/>
                    <a:pt x="78" y="109"/>
                    <a:pt x="78" y="104"/>
                  </a:cubicBezTo>
                  <a:cubicBezTo>
                    <a:pt x="78" y="102"/>
                    <a:pt x="80" y="99"/>
                    <a:pt x="80" y="97"/>
                  </a:cubicBezTo>
                  <a:cubicBezTo>
                    <a:pt x="81" y="96"/>
                    <a:pt x="81" y="95"/>
                    <a:pt x="81" y="94"/>
                  </a:cubicBezTo>
                  <a:cubicBezTo>
                    <a:pt x="81" y="93"/>
                    <a:pt x="82" y="92"/>
                    <a:pt x="82" y="91"/>
                  </a:cubicBezTo>
                  <a:cubicBezTo>
                    <a:pt x="83" y="87"/>
                    <a:pt x="84" y="84"/>
                    <a:pt x="84" y="80"/>
                  </a:cubicBezTo>
                  <a:cubicBezTo>
                    <a:pt x="84" y="78"/>
                    <a:pt x="85" y="77"/>
                    <a:pt x="85" y="75"/>
                  </a:cubicBezTo>
                  <a:cubicBezTo>
                    <a:pt x="86" y="71"/>
                    <a:pt x="88" y="67"/>
                    <a:pt x="88" y="62"/>
                  </a:cubicBezTo>
                  <a:cubicBezTo>
                    <a:pt x="88" y="62"/>
                    <a:pt x="89" y="61"/>
                    <a:pt x="89" y="61"/>
                  </a:cubicBezTo>
                  <a:cubicBezTo>
                    <a:pt x="93" y="62"/>
                    <a:pt x="98" y="63"/>
                    <a:pt x="102" y="64"/>
                  </a:cubicBezTo>
                  <a:cubicBezTo>
                    <a:pt x="102" y="66"/>
                    <a:pt x="101" y="68"/>
                    <a:pt x="100" y="69"/>
                  </a:cubicBezTo>
                  <a:cubicBezTo>
                    <a:pt x="99" y="74"/>
                    <a:pt x="98" y="78"/>
                    <a:pt x="97" y="82"/>
                  </a:cubicBezTo>
                  <a:cubicBezTo>
                    <a:pt x="96" y="87"/>
                    <a:pt x="95" y="91"/>
                    <a:pt x="94" y="96"/>
                  </a:cubicBezTo>
                  <a:cubicBezTo>
                    <a:pt x="93" y="100"/>
                    <a:pt x="92" y="105"/>
                    <a:pt x="91" y="109"/>
                  </a:cubicBezTo>
                  <a:cubicBezTo>
                    <a:pt x="90" y="112"/>
                    <a:pt x="90" y="116"/>
                    <a:pt x="89" y="119"/>
                  </a:cubicBezTo>
                  <a:cubicBezTo>
                    <a:pt x="89" y="120"/>
                    <a:pt x="90" y="121"/>
                    <a:pt x="91" y="121"/>
                  </a:cubicBezTo>
                  <a:cubicBezTo>
                    <a:pt x="92" y="122"/>
                    <a:pt x="93" y="122"/>
                    <a:pt x="95" y="122"/>
                  </a:cubicBezTo>
                  <a:close/>
                  <a:moveTo>
                    <a:pt x="63" y="48"/>
                  </a:moveTo>
                  <a:cubicBezTo>
                    <a:pt x="61" y="48"/>
                    <a:pt x="51" y="54"/>
                    <a:pt x="49" y="56"/>
                  </a:cubicBezTo>
                  <a:cubicBezTo>
                    <a:pt x="48" y="59"/>
                    <a:pt x="47" y="62"/>
                    <a:pt x="45" y="65"/>
                  </a:cubicBezTo>
                  <a:cubicBezTo>
                    <a:pt x="47" y="65"/>
                    <a:pt x="47" y="65"/>
                    <a:pt x="48" y="65"/>
                  </a:cubicBezTo>
                  <a:cubicBezTo>
                    <a:pt x="52" y="62"/>
                    <a:pt x="56" y="59"/>
                    <a:pt x="61" y="56"/>
                  </a:cubicBezTo>
                  <a:cubicBezTo>
                    <a:pt x="61" y="56"/>
                    <a:pt x="62" y="55"/>
                    <a:pt x="62" y="54"/>
                  </a:cubicBezTo>
                  <a:cubicBezTo>
                    <a:pt x="63" y="52"/>
                    <a:pt x="63" y="50"/>
                    <a:pt x="63" y="48"/>
                  </a:cubicBezTo>
                  <a:close/>
                  <a:moveTo>
                    <a:pt x="59" y="67"/>
                  </a:moveTo>
                  <a:cubicBezTo>
                    <a:pt x="58" y="68"/>
                    <a:pt x="57" y="68"/>
                    <a:pt x="56" y="68"/>
                  </a:cubicBezTo>
                  <a:cubicBezTo>
                    <a:pt x="53" y="70"/>
                    <a:pt x="51" y="72"/>
                    <a:pt x="48" y="73"/>
                  </a:cubicBezTo>
                  <a:cubicBezTo>
                    <a:pt x="43" y="75"/>
                    <a:pt x="43" y="79"/>
                    <a:pt x="42" y="83"/>
                  </a:cubicBezTo>
                  <a:cubicBezTo>
                    <a:pt x="43" y="82"/>
                    <a:pt x="44" y="82"/>
                    <a:pt x="45" y="82"/>
                  </a:cubicBezTo>
                  <a:cubicBezTo>
                    <a:pt x="48" y="79"/>
                    <a:pt x="51" y="77"/>
                    <a:pt x="54" y="75"/>
                  </a:cubicBezTo>
                  <a:cubicBezTo>
                    <a:pt x="58" y="74"/>
                    <a:pt x="59" y="71"/>
                    <a:pt x="59" y="67"/>
                  </a:cubicBezTo>
                  <a:close/>
                  <a:moveTo>
                    <a:pt x="55" y="84"/>
                  </a:moveTo>
                  <a:cubicBezTo>
                    <a:pt x="55" y="84"/>
                    <a:pt x="54" y="84"/>
                    <a:pt x="54" y="84"/>
                  </a:cubicBezTo>
                  <a:cubicBezTo>
                    <a:pt x="50" y="87"/>
                    <a:pt x="46" y="89"/>
                    <a:pt x="42" y="92"/>
                  </a:cubicBezTo>
                  <a:cubicBezTo>
                    <a:pt x="39" y="93"/>
                    <a:pt x="39" y="96"/>
                    <a:pt x="38" y="98"/>
                  </a:cubicBezTo>
                  <a:cubicBezTo>
                    <a:pt x="39" y="98"/>
                    <a:pt x="40" y="98"/>
                    <a:pt x="41" y="97"/>
                  </a:cubicBezTo>
                  <a:cubicBezTo>
                    <a:pt x="44" y="95"/>
                    <a:pt x="48" y="93"/>
                    <a:pt x="51" y="91"/>
                  </a:cubicBezTo>
                  <a:cubicBezTo>
                    <a:pt x="54" y="90"/>
                    <a:pt x="55" y="87"/>
                    <a:pt x="55" y="84"/>
                  </a:cubicBezTo>
                  <a:close/>
                  <a:moveTo>
                    <a:pt x="61" y="59"/>
                  </a:moveTo>
                  <a:cubicBezTo>
                    <a:pt x="60" y="59"/>
                    <a:pt x="59" y="59"/>
                    <a:pt x="58" y="60"/>
                  </a:cubicBezTo>
                  <a:cubicBezTo>
                    <a:pt x="55" y="62"/>
                    <a:pt x="52" y="64"/>
                    <a:pt x="48" y="66"/>
                  </a:cubicBezTo>
                  <a:cubicBezTo>
                    <a:pt x="45" y="67"/>
                    <a:pt x="45" y="70"/>
                    <a:pt x="44" y="73"/>
                  </a:cubicBezTo>
                  <a:cubicBezTo>
                    <a:pt x="45" y="73"/>
                    <a:pt x="46" y="73"/>
                    <a:pt x="47" y="72"/>
                  </a:cubicBezTo>
                  <a:cubicBezTo>
                    <a:pt x="50" y="70"/>
                    <a:pt x="53" y="68"/>
                    <a:pt x="56" y="67"/>
                  </a:cubicBezTo>
                  <a:cubicBezTo>
                    <a:pt x="59" y="65"/>
                    <a:pt x="61" y="63"/>
                    <a:pt x="61" y="59"/>
                  </a:cubicBezTo>
                  <a:close/>
                  <a:moveTo>
                    <a:pt x="57" y="76"/>
                  </a:moveTo>
                  <a:cubicBezTo>
                    <a:pt x="56" y="76"/>
                    <a:pt x="56" y="76"/>
                    <a:pt x="55" y="77"/>
                  </a:cubicBezTo>
                  <a:cubicBezTo>
                    <a:pt x="51" y="79"/>
                    <a:pt x="48" y="81"/>
                    <a:pt x="44" y="84"/>
                  </a:cubicBezTo>
                  <a:cubicBezTo>
                    <a:pt x="41" y="85"/>
                    <a:pt x="40" y="87"/>
                    <a:pt x="40" y="91"/>
                  </a:cubicBezTo>
                  <a:cubicBezTo>
                    <a:pt x="45" y="88"/>
                    <a:pt x="50" y="86"/>
                    <a:pt x="54" y="83"/>
                  </a:cubicBezTo>
                  <a:cubicBezTo>
                    <a:pt x="56" y="82"/>
                    <a:pt x="58" y="79"/>
                    <a:pt x="57" y="76"/>
                  </a:cubicBezTo>
                  <a:close/>
                  <a:moveTo>
                    <a:pt x="94" y="89"/>
                  </a:moveTo>
                  <a:cubicBezTo>
                    <a:pt x="90" y="89"/>
                    <a:pt x="86" y="92"/>
                    <a:pt x="83" y="94"/>
                  </a:cubicBezTo>
                  <a:cubicBezTo>
                    <a:pt x="81" y="95"/>
                    <a:pt x="81" y="99"/>
                    <a:pt x="81" y="101"/>
                  </a:cubicBezTo>
                  <a:cubicBezTo>
                    <a:pt x="81" y="101"/>
                    <a:pt x="82" y="101"/>
                    <a:pt x="82" y="101"/>
                  </a:cubicBezTo>
                  <a:cubicBezTo>
                    <a:pt x="83" y="101"/>
                    <a:pt x="84" y="100"/>
                    <a:pt x="86" y="99"/>
                  </a:cubicBezTo>
                  <a:cubicBezTo>
                    <a:pt x="91" y="98"/>
                    <a:pt x="94" y="95"/>
                    <a:pt x="94" y="90"/>
                  </a:cubicBezTo>
                  <a:cubicBezTo>
                    <a:pt x="94" y="90"/>
                    <a:pt x="94" y="89"/>
                    <a:pt x="94" y="89"/>
                  </a:cubicBezTo>
                  <a:close/>
                  <a:moveTo>
                    <a:pt x="78" y="119"/>
                  </a:moveTo>
                  <a:cubicBezTo>
                    <a:pt x="80" y="118"/>
                    <a:pt x="82" y="118"/>
                    <a:pt x="84" y="117"/>
                  </a:cubicBezTo>
                  <a:cubicBezTo>
                    <a:pt x="87" y="115"/>
                    <a:pt x="89" y="112"/>
                    <a:pt x="90" y="109"/>
                  </a:cubicBezTo>
                  <a:cubicBezTo>
                    <a:pt x="90" y="108"/>
                    <a:pt x="90" y="107"/>
                    <a:pt x="90" y="107"/>
                  </a:cubicBezTo>
                  <a:cubicBezTo>
                    <a:pt x="89" y="107"/>
                    <a:pt x="88" y="107"/>
                    <a:pt x="88" y="107"/>
                  </a:cubicBezTo>
                  <a:cubicBezTo>
                    <a:pt x="86" y="108"/>
                    <a:pt x="84" y="110"/>
                    <a:pt x="81" y="111"/>
                  </a:cubicBezTo>
                  <a:cubicBezTo>
                    <a:pt x="78" y="112"/>
                    <a:pt x="77" y="115"/>
                    <a:pt x="78" y="119"/>
                  </a:cubicBezTo>
                  <a:close/>
                  <a:moveTo>
                    <a:pt x="71" y="103"/>
                  </a:moveTo>
                  <a:cubicBezTo>
                    <a:pt x="66" y="104"/>
                    <a:pt x="63" y="107"/>
                    <a:pt x="59" y="109"/>
                  </a:cubicBezTo>
                  <a:cubicBezTo>
                    <a:pt x="58" y="110"/>
                    <a:pt x="58" y="112"/>
                    <a:pt x="57" y="114"/>
                  </a:cubicBezTo>
                  <a:cubicBezTo>
                    <a:pt x="63" y="116"/>
                    <a:pt x="65" y="112"/>
                    <a:pt x="69" y="109"/>
                  </a:cubicBezTo>
                  <a:cubicBezTo>
                    <a:pt x="70" y="109"/>
                    <a:pt x="70" y="106"/>
                    <a:pt x="71" y="103"/>
                  </a:cubicBezTo>
                  <a:close/>
                  <a:moveTo>
                    <a:pt x="96" y="80"/>
                  </a:moveTo>
                  <a:cubicBezTo>
                    <a:pt x="96" y="79"/>
                    <a:pt x="96" y="79"/>
                    <a:pt x="96" y="79"/>
                  </a:cubicBezTo>
                  <a:cubicBezTo>
                    <a:pt x="93" y="80"/>
                    <a:pt x="91" y="82"/>
                    <a:pt x="88" y="83"/>
                  </a:cubicBezTo>
                  <a:cubicBezTo>
                    <a:pt x="84" y="85"/>
                    <a:pt x="83" y="88"/>
                    <a:pt x="83" y="92"/>
                  </a:cubicBezTo>
                  <a:cubicBezTo>
                    <a:pt x="84" y="92"/>
                    <a:pt x="84" y="92"/>
                    <a:pt x="85" y="91"/>
                  </a:cubicBezTo>
                  <a:cubicBezTo>
                    <a:pt x="87" y="90"/>
                    <a:pt x="90" y="89"/>
                    <a:pt x="92" y="87"/>
                  </a:cubicBezTo>
                  <a:cubicBezTo>
                    <a:pt x="93" y="87"/>
                    <a:pt x="95" y="86"/>
                    <a:pt x="95" y="85"/>
                  </a:cubicBezTo>
                  <a:cubicBezTo>
                    <a:pt x="96" y="83"/>
                    <a:pt x="96" y="82"/>
                    <a:pt x="96" y="80"/>
                  </a:cubicBezTo>
                  <a:close/>
                  <a:moveTo>
                    <a:pt x="53" y="92"/>
                  </a:moveTo>
                  <a:cubicBezTo>
                    <a:pt x="52" y="93"/>
                    <a:pt x="51" y="93"/>
                    <a:pt x="50" y="93"/>
                  </a:cubicBezTo>
                  <a:cubicBezTo>
                    <a:pt x="47" y="95"/>
                    <a:pt x="44" y="97"/>
                    <a:pt x="41" y="99"/>
                  </a:cubicBezTo>
                  <a:cubicBezTo>
                    <a:pt x="38" y="100"/>
                    <a:pt x="37" y="103"/>
                    <a:pt x="37" y="106"/>
                  </a:cubicBezTo>
                  <a:cubicBezTo>
                    <a:pt x="37" y="106"/>
                    <a:pt x="38" y="106"/>
                    <a:pt x="39" y="105"/>
                  </a:cubicBezTo>
                  <a:cubicBezTo>
                    <a:pt x="42" y="103"/>
                    <a:pt x="46" y="101"/>
                    <a:pt x="49" y="99"/>
                  </a:cubicBezTo>
                  <a:cubicBezTo>
                    <a:pt x="52" y="97"/>
                    <a:pt x="54" y="96"/>
                    <a:pt x="53" y="92"/>
                  </a:cubicBezTo>
                  <a:close/>
                  <a:moveTo>
                    <a:pt x="52" y="99"/>
                  </a:moveTo>
                  <a:cubicBezTo>
                    <a:pt x="52" y="99"/>
                    <a:pt x="51" y="99"/>
                    <a:pt x="51" y="99"/>
                  </a:cubicBezTo>
                  <a:cubicBezTo>
                    <a:pt x="46" y="102"/>
                    <a:pt x="41" y="105"/>
                    <a:pt x="35" y="108"/>
                  </a:cubicBezTo>
                  <a:cubicBezTo>
                    <a:pt x="38" y="111"/>
                    <a:pt x="40" y="111"/>
                    <a:pt x="43" y="110"/>
                  </a:cubicBezTo>
                  <a:cubicBezTo>
                    <a:pt x="45" y="108"/>
                    <a:pt x="47" y="107"/>
                    <a:pt x="49" y="106"/>
                  </a:cubicBezTo>
                  <a:cubicBezTo>
                    <a:pt x="52" y="104"/>
                    <a:pt x="51" y="102"/>
                    <a:pt x="52" y="99"/>
                  </a:cubicBezTo>
                  <a:close/>
                  <a:moveTo>
                    <a:pt x="22" y="70"/>
                  </a:moveTo>
                  <a:cubicBezTo>
                    <a:pt x="22" y="70"/>
                    <a:pt x="22" y="71"/>
                    <a:pt x="22" y="71"/>
                  </a:cubicBezTo>
                  <a:cubicBezTo>
                    <a:pt x="26" y="69"/>
                    <a:pt x="29" y="67"/>
                    <a:pt x="32" y="65"/>
                  </a:cubicBezTo>
                  <a:cubicBezTo>
                    <a:pt x="35" y="63"/>
                    <a:pt x="36" y="61"/>
                    <a:pt x="36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1" y="61"/>
                    <a:pt x="23" y="61"/>
                    <a:pt x="23" y="69"/>
                  </a:cubicBezTo>
                  <a:cubicBezTo>
                    <a:pt x="23" y="70"/>
                    <a:pt x="22" y="70"/>
                    <a:pt x="22" y="70"/>
                  </a:cubicBezTo>
                  <a:close/>
                  <a:moveTo>
                    <a:pt x="111" y="106"/>
                  </a:moveTo>
                  <a:cubicBezTo>
                    <a:pt x="111" y="106"/>
                    <a:pt x="110" y="105"/>
                    <a:pt x="110" y="105"/>
                  </a:cubicBezTo>
                  <a:cubicBezTo>
                    <a:pt x="107" y="107"/>
                    <a:pt x="103" y="109"/>
                    <a:pt x="100" y="111"/>
                  </a:cubicBezTo>
                  <a:cubicBezTo>
                    <a:pt x="99" y="112"/>
                    <a:pt x="99" y="115"/>
                    <a:pt x="98" y="116"/>
                  </a:cubicBezTo>
                  <a:cubicBezTo>
                    <a:pt x="98" y="116"/>
                    <a:pt x="99" y="117"/>
                    <a:pt x="100" y="117"/>
                  </a:cubicBezTo>
                  <a:cubicBezTo>
                    <a:pt x="101" y="116"/>
                    <a:pt x="102" y="116"/>
                    <a:pt x="103" y="115"/>
                  </a:cubicBezTo>
                  <a:cubicBezTo>
                    <a:pt x="105" y="114"/>
                    <a:pt x="107" y="113"/>
                    <a:pt x="109" y="112"/>
                  </a:cubicBezTo>
                  <a:cubicBezTo>
                    <a:pt x="110" y="110"/>
                    <a:pt x="110" y="108"/>
                    <a:pt x="111" y="106"/>
                  </a:cubicBezTo>
                  <a:close/>
                  <a:moveTo>
                    <a:pt x="100" y="108"/>
                  </a:moveTo>
                  <a:cubicBezTo>
                    <a:pt x="103" y="107"/>
                    <a:pt x="105" y="106"/>
                    <a:pt x="107" y="106"/>
                  </a:cubicBezTo>
                  <a:cubicBezTo>
                    <a:pt x="111" y="104"/>
                    <a:pt x="113" y="101"/>
                    <a:pt x="113" y="96"/>
                  </a:cubicBezTo>
                  <a:cubicBezTo>
                    <a:pt x="112" y="97"/>
                    <a:pt x="111" y="97"/>
                    <a:pt x="110" y="97"/>
                  </a:cubicBezTo>
                  <a:cubicBezTo>
                    <a:pt x="108" y="98"/>
                    <a:pt x="106" y="100"/>
                    <a:pt x="104" y="101"/>
                  </a:cubicBezTo>
                  <a:cubicBezTo>
                    <a:pt x="101" y="102"/>
                    <a:pt x="100" y="105"/>
                    <a:pt x="100" y="108"/>
                  </a:cubicBezTo>
                  <a:close/>
                  <a:moveTo>
                    <a:pt x="61" y="101"/>
                  </a:moveTo>
                  <a:cubicBezTo>
                    <a:pt x="64" y="98"/>
                    <a:pt x="67" y="96"/>
                    <a:pt x="71" y="94"/>
                  </a:cubicBezTo>
                  <a:cubicBezTo>
                    <a:pt x="73" y="93"/>
                    <a:pt x="74" y="91"/>
                    <a:pt x="74" y="87"/>
                  </a:cubicBezTo>
                  <a:cubicBezTo>
                    <a:pt x="72" y="88"/>
                    <a:pt x="70" y="89"/>
                    <a:pt x="68" y="90"/>
                  </a:cubicBezTo>
                  <a:cubicBezTo>
                    <a:pt x="64" y="92"/>
                    <a:pt x="59" y="94"/>
                    <a:pt x="61" y="101"/>
                  </a:cubicBezTo>
                  <a:close/>
                  <a:moveTo>
                    <a:pt x="79" y="111"/>
                  </a:moveTo>
                  <a:cubicBezTo>
                    <a:pt x="82" y="109"/>
                    <a:pt x="84" y="108"/>
                    <a:pt x="86" y="107"/>
                  </a:cubicBezTo>
                  <a:cubicBezTo>
                    <a:pt x="89" y="105"/>
                    <a:pt x="92" y="103"/>
                    <a:pt x="92" y="99"/>
                  </a:cubicBezTo>
                  <a:cubicBezTo>
                    <a:pt x="85" y="99"/>
                    <a:pt x="79" y="105"/>
                    <a:pt x="79" y="111"/>
                  </a:cubicBezTo>
                  <a:close/>
                  <a:moveTo>
                    <a:pt x="28" y="95"/>
                  </a:moveTo>
                  <a:cubicBezTo>
                    <a:pt x="22" y="96"/>
                    <a:pt x="19" y="99"/>
                    <a:pt x="15" y="102"/>
                  </a:cubicBezTo>
                  <a:cubicBezTo>
                    <a:pt x="15" y="103"/>
                    <a:pt x="15" y="104"/>
                    <a:pt x="15" y="105"/>
                  </a:cubicBezTo>
                  <a:cubicBezTo>
                    <a:pt x="16" y="105"/>
                    <a:pt x="17" y="106"/>
                    <a:pt x="18" y="106"/>
                  </a:cubicBezTo>
                  <a:cubicBezTo>
                    <a:pt x="21" y="104"/>
                    <a:pt x="24" y="102"/>
                    <a:pt x="26" y="100"/>
                  </a:cubicBezTo>
                  <a:cubicBezTo>
                    <a:pt x="28" y="99"/>
                    <a:pt x="27" y="97"/>
                    <a:pt x="28" y="95"/>
                  </a:cubicBezTo>
                  <a:close/>
                  <a:moveTo>
                    <a:pt x="76" y="78"/>
                  </a:moveTo>
                  <a:cubicBezTo>
                    <a:pt x="72" y="81"/>
                    <a:pt x="69" y="83"/>
                    <a:pt x="65" y="86"/>
                  </a:cubicBezTo>
                  <a:cubicBezTo>
                    <a:pt x="62" y="87"/>
                    <a:pt x="62" y="89"/>
                    <a:pt x="62" y="92"/>
                  </a:cubicBezTo>
                  <a:cubicBezTo>
                    <a:pt x="66" y="90"/>
                    <a:pt x="69" y="88"/>
                    <a:pt x="72" y="86"/>
                  </a:cubicBezTo>
                  <a:cubicBezTo>
                    <a:pt x="75" y="85"/>
                    <a:pt x="76" y="82"/>
                    <a:pt x="76" y="78"/>
                  </a:cubicBezTo>
                  <a:close/>
                  <a:moveTo>
                    <a:pt x="49" y="54"/>
                  </a:moveTo>
                  <a:cubicBezTo>
                    <a:pt x="50" y="53"/>
                    <a:pt x="51" y="53"/>
                    <a:pt x="51" y="53"/>
                  </a:cubicBezTo>
                  <a:cubicBezTo>
                    <a:pt x="55" y="51"/>
                    <a:pt x="58" y="49"/>
                    <a:pt x="62" y="47"/>
                  </a:cubicBezTo>
                  <a:cubicBezTo>
                    <a:pt x="64" y="46"/>
                    <a:pt x="65" y="45"/>
                    <a:pt x="64" y="42"/>
                  </a:cubicBezTo>
                  <a:cubicBezTo>
                    <a:pt x="60" y="44"/>
                    <a:pt x="56" y="46"/>
                    <a:pt x="52" y="48"/>
                  </a:cubicBezTo>
                  <a:cubicBezTo>
                    <a:pt x="49" y="49"/>
                    <a:pt x="49" y="51"/>
                    <a:pt x="49" y="54"/>
                  </a:cubicBezTo>
                  <a:close/>
                  <a:moveTo>
                    <a:pt x="73" y="95"/>
                  </a:moveTo>
                  <a:cubicBezTo>
                    <a:pt x="68" y="97"/>
                    <a:pt x="64" y="100"/>
                    <a:pt x="60" y="103"/>
                  </a:cubicBezTo>
                  <a:cubicBezTo>
                    <a:pt x="59" y="103"/>
                    <a:pt x="59" y="105"/>
                    <a:pt x="58" y="107"/>
                  </a:cubicBezTo>
                  <a:cubicBezTo>
                    <a:pt x="59" y="107"/>
                    <a:pt x="59" y="107"/>
                    <a:pt x="59" y="107"/>
                  </a:cubicBezTo>
                  <a:cubicBezTo>
                    <a:pt x="63" y="105"/>
                    <a:pt x="66" y="103"/>
                    <a:pt x="69" y="101"/>
                  </a:cubicBezTo>
                  <a:cubicBezTo>
                    <a:pt x="72" y="100"/>
                    <a:pt x="73" y="98"/>
                    <a:pt x="73" y="95"/>
                  </a:cubicBezTo>
                  <a:close/>
                  <a:moveTo>
                    <a:pt x="35" y="65"/>
                  </a:moveTo>
                  <a:cubicBezTo>
                    <a:pt x="31" y="67"/>
                    <a:pt x="28" y="69"/>
                    <a:pt x="25" y="71"/>
                  </a:cubicBezTo>
                  <a:cubicBezTo>
                    <a:pt x="22" y="72"/>
                    <a:pt x="21" y="75"/>
                    <a:pt x="21" y="79"/>
                  </a:cubicBezTo>
                  <a:cubicBezTo>
                    <a:pt x="24" y="77"/>
                    <a:pt x="27" y="74"/>
                    <a:pt x="30" y="72"/>
                  </a:cubicBezTo>
                  <a:cubicBezTo>
                    <a:pt x="32" y="71"/>
                    <a:pt x="35" y="69"/>
                    <a:pt x="35" y="65"/>
                  </a:cubicBezTo>
                  <a:close/>
                  <a:moveTo>
                    <a:pt x="19" y="87"/>
                  </a:moveTo>
                  <a:cubicBezTo>
                    <a:pt x="19" y="86"/>
                    <a:pt x="20" y="86"/>
                    <a:pt x="20" y="86"/>
                  </a:cubicBezTo>
                  <a:cubicBezTo>
                    <a:pt x="23" y="84"/>
                    <a:pt x="27" y="81"/>
                    <a:pt x="30" y="78"/>
                  </a:cubicBezTo>
                  <a:cubicBezTo>
                    <a:pt x="31" y="77"/>
                    <a:pt x="33" y="75"/>
                    <a:pt x="33" y="72"/>
                  </a:cubicBezTo>
                  <a:cubicBezTo>
                    <a:pt x="30" y="74"/>
                    <a:pt x="27" y="76"/>
                    <a:pt x="24" y="78"/>
                  </a:cubicBezTo>
                  <a:cubicBezTo>
                    <a:pt x="21" y="80"/>
                    <a:pt x="18" y="82"/>
                    <a:pt x="19" y="87"/>
                  </a:cubicBezTo>
                  <a:close/>
                  <a:moveTo>
                    <a:pt x="17" y="92"/>
                  </a:moveTo>
                  <a:cubicBezTo>
                    <a:pt x="17" y="93"/>
                    <a:pt x="17" y="93"/>
                    <a:pt x="18" y="93"/>
                  </a:cubicBezTo>
                  <a:cubicBezTo>
                    <a:pt x="21" y="91"/>
                    <a:pt x="24" y="88"/>
                    <a:pt x="28" y="86"/>
                  </a:cubicBezTo>
                  <a:cubicBezTo>
                    <a:pt x="31" y="85"/>
                    <a:pt x="31" y="82"/>
                    <a:pt x="31" y="79"/>
                  </a:cubicBezTo>
                  <a:cubicBezTo>
                    <a:pt x="30" y="79"/>
                    <a:pt x="29" y="80"/>
                    <a:pt x="28" y="81"/>
                  </a:cubicBezTo>
                  <a:cubicBezTo>
                    <a:pt x="25" y="83"/>
                    <a:pt x="22" y="86"/>
                    <a:pt x="19" y="88"/>
                  </a:cubicBezTo>
                  <a:cubicBezTo>
                    <a:pt x="18" y="89"/>
                    <a:pt x="18" y="91"/>
                    <a:pt x="17" y="92"/>
                  </a:cubicBezTo>
                  <a:close/>
                  <a:moveTo>
                    <a:pt x="98" y="72"/>
                  </a:moveTo>
                  <a:cubicBezTo>
                    <a:pt x="94" y="73"/>
                    <a:pt x="92" y="75"/>
                    <a:pt x="89" y="76"/>
                  </a:cubicBezTo>
                  <a:cubicBezTo>
                    <a:pt x="86" y="78"/>
                    <a:pt x="85" y="80"/>
                    <a:pt x="85" y="83"/>
                  </a:cubicBezTo>
                  <a:cubicBezTo>
                    <a:pt x="88" y="82"/>
                    <a:pt x="91" y="79"/>
                    <a:pt x="94" y="78"/>
                  </a:cubicBezTo>
                  <a:cubicBezTo>
                    <a:pt x="97" y="77"/>
                    <a:pt x="98" y="75"/>
                    <a:pt x="98" y="72"/>
                  </a:cubicBezTo>
                  <a:close/>
                  <a:moveTo>
                    <a:pt x="38" y="50"/>
                  </a:moveTo>
                  <a:cubicBezTo>
                    <a:pt x="37" y="50"/>
                    <a:pt x="36" y="50"/>
                    <a:pt x="35" y="51"/>
                  </a:cubicBezTo>
                  <a:cubicBezTo>
                    <a:pt x="33" y="52"/>
                    <a:pt x="31" y="54"/>
                    <a:pt x="28" y="56"/>
                  </a:cubicBezTo>
                  <a:cubicBezTo>
                    <a:pt x="25" y="57"/>
                    <a:pt x="25" y="59"/>
                    <a:pt x="24" y="62"/>
                  </a:cubicBezTo>
                  <a:cubicBezTo>
                    <a:pt x="26" y="61"/>
                    <a:pt x="27" y="61"/>
                    <a:pt x="27" y="60"/>
                  </a:cubicBezTo>
                  <a:cubicBezTo>
                    <a:pt x="30" y="59"/>
                    <a:pt x="32" y="57"/>
                    <a:pt x="35" y="56"/>
                  </a:cubicBezTo>
                  <a:cubicBezTo>
                    <a:pt x="37" y="55"/>
                    <a:pt x="38" y="53"/>
                    <a:pt x="38" y="50"/>
                  </a:cubicBezTo>
                  <a:close/>
                  <a:moveTo>
                    <a:pt x="65" y="40"/>
                  </a:moveTo>
                  <a:cubicBezTo>
                    <a:pt x="63" y="38"/>
                    <a:pt x="61" y="38"/>
                    <a:pt x="59" y="38"/>
                  </a:cubicBezTo>
                  <a:cubicBezTo>
                    <a:pt x="54" y="40"/>
                    <a:pt x="51" y="43"/>
                    <a:pt x="51" y="47"/>
                  </a:cubicBezTo>
                  <a:cubicBezTo>
                    <a:pt x="56" y="44"/>
                    <a:pt x="60" y="42"/>
                    <a:pt x="65" y="40"/>
                  </a:cubicBezTo>
                  <a:close/>
                  <a:moveTo>
                    <a:pt x="102" y="100"/>
                  </a:moveTo>
                  <a:cubicBezTo>
                    <a:pt x="106" y="98"/>
                    <a:pt x="110" y="96"/>
                    <a:pt x="113" y="94"/>
                  </a:cubicBezTo>
                  <a:cubicBezTo>
                    <a:pt x="114" y="94"/>
                    <a:pt x="114" y="92"/>
                    <a:pt x="114" y="92"/>
                  </a:cubicBezTo>
                  <a:cubicBezTo>
                    <a:pt x="113" y="91"/>
                    <a:pt x="112" y="91"/>
                    <a:pt x="111" y="91"/>
                  </a:cubicBezTo>
                  <a:cubicBezTo>
                    <a:pt x="109" y="92"/>
                    <a:pt x="107" y="93"/>
                    <a:pt x="104" y="94"/>
                  </a:cubicBezTo>
                  <a:cubicBezTo>
                    <a:pt x="102" y="95"/>
                    <a:pt x="102" y="98"/>
                    <a:pt x="102" y="100"/>
                  </a:cubicBezTo>
                  <a:close/>
                  <a:moveTo>
                    <a:pt x="29" y="87"/>
                  </a:moveTo>
                  <a:cubicBezTo>
                    <a:pt x="28" y="88"/>
                    <a:pt x="28" y="88"/>
                    <a:pt x="27" y="88"/>
                  </a:cubicBezTo>
                  <a:cubicBezTo>
                    <a:pt x="24" y="90"/>
                    <a:pt x="22" y="92"/>
                    <a:pt x="19" y="94"/>
                  </a:cubicBezTo>
                  <a:cubicBezTo>
                    <a:pt x="17" y="95"/>
                    <a:pt x="16" y="97"/>
                    <a:pt x="16" y="99"/>
                  </a:cubicBezTo>
                  <a:cubicBezTo>
                    <a:pt x="20" y="97"/>
                    <a:pt x="23" y="95"/>
                    <a:pt x="26" y="93"/>
                  </a:cubicBezTo>
                  <a:cubicBezTo>
                    <a:pt x="29" y="92"/>
                    <a:pt x="29" y="90"/>
                    <a:pt x="29" y="87"/>
                  </a:cubicBezTo>
                  <a:close/>
                  <a:moveTo>
                    <a:pt x="64" y="85"/>
                  </a:moveTo>
                  <a:cubicBezTo>
                    <a:pt x="69" y="82"/>
                    <a:pt x="73" y="79"/>
                    <a:pt x="78" y="75"/>
                  </a:cubicBezTo>
                  <a:cubicBezTo>
                    <a:pt x="73" y="73"/>
                    <a:pt x="64" y="80"/>
                    <a:pt x="64" y="85"/>
                  </a:cubicBezTo>
                  <a:close/>
                  <a:moveTo>
                    <a:pt x="109" y="115"/>
                  </a:moveTo>
                  <a:cubicBezTo>
                    <a:pt x="108" y="115"/>
                    <a:pt x="107" y="115"/>
                    <a:pt x="106" y="115"/>
                  </a:cubicBezTo>
                  <a:cubicBezTo>
                    <a:pt x="103" y="117"/>
                    <a:pt x="101" y="119"/>
                    <a:pt x="98" y="120"/>
                  </a:cubicBezTo>
                  <a:cubicBezTo>
                    <a:pt x="98" y="121"/>
                    <a:pt x="97" y="122"/>
                    <a:pt x="97" y="122"/>
                  </a:cubicBezTo>
                  <a:cubicBezTo>
                    <a:pt x="98" y="122"/>
                    <a:pt x="99" y="123"/>
                    <a:pt x="100" y="123"/>
                  </a:cubicBezTo>
                  <a:cubicBezTo>
                    <a:pt x="102" y="122"/>
                    <a:pt x="104" y="120"/>
                    <a:pt x="106" y="119"/>
                  </a:cubicBezTo>
                  <a:cubicBezTo>
                    <a:pt x="108" y="118"/>
                    <a:pt x="109" y="117"/>
                    <a:pt x="109" y="115"/>
                  </a:cubicBezTo>
                  <a:close/>
                  <a:moveTo>
                    <a:pt x="87" y="75"/>
                  </a:moveTo>
                  <a:cubicBezTo>
                    <a:pt x="91" y="73"/>
                    <a:pt x="94" y="72"/>
                    <a:pt x="97" y="70"/>
                  </a:cubicBezTo>
                  <a:cubicBezTo>
                    <a:pt x="99" y="70"/>
                    <a:pt x="99" y="68"/>
                    <a:pt x="99" y="66"/>
                  </a:cubicBezTo>
                  <a:cubicBezTo>
                    <a:pt x="95" y="68"/>
                    <a:pt x="92" y="69"/>
                    <a:pt x="89" y="71"/>
                  </a:cubicBezTo>
                  <a:cubicBezTo>
                    <a:pt x="87" y="72"/>
                    <a:pt x="87" y="73"/>
                    <a:pt x="87" y="75"/>
                  </a:cubicBezTo>
                  <a:close/>
                  <a:moveTo>
                    <a:pt x="26" y="54"/>
                  </a:moveTo>
                  <a:cubicBezTo>
                    <a:pt x="26" y="54"/>
                    <a:pt x="27" y="55"/>
                    <a:pt x="27" y="55"/>
                  </a:cubicBezTo>
                  <a:cubicBezTo>
                    <a:pt x="31" y="52"/>
                    <a:pt x="36" y="50"/>
                    <a:pt x="39" y="46"/>
                  </a:cubicBezTo>
                  <a:cubicBezTo>
                    <a:pt x="39" y="46"/>
                    <a:pt x="39" y="45"/>
                    <a:pt x="38" y="45"/>
                  </a:cubicBezTo>
                  <a:cubicBezTo>
                    <a:pt x="35" y="47"/>
                    <a:pt x="31" y="50"/>
                    <a:pt x="27" y="52"/>
                  </a:cubicBezTo>
                  <a:cubicBezTo>
                    <a:pt x="26" y="52"/>
                    <a:pt x="26" y="54"/>
                    <a:pt x="26" y="54"/>
                  </a:cubicBezTo>
                  <a:close/>
                  <a:moveTo>
                    <a:pt x="39" y="44"/>
                  </a:moveTo>
                  <a:cubicBezTo>
                    <a:pt x="33" y="42"/>
                    <a:pt x="28" y="44"/>
                    <a:pt x="28" y="49"/>
                  </a:cubicBezTo>
                  <a:cubicBezTo>
                    <a:pt x="31" y="47"/>
                    <a:pt x="35" y="46"/>
                    <a:pt x="39" y="44"/>
                  </a:cubicBezTo>
                  <a:close/>
                  <a:moveTo>
                    <a:pt x="97" y="65"/>
                  </a:moveTo>
                  <a:cubicBezTo>
                    <a:pt x="97" y="65"/>
                    <a:pt x="97" y="65"/>
                    <a:pt x="97" y="65"/>
                  </a:cubicBezTo>
                  <a:cubicBezTo>
                    <a:pt x="95" y="64"/>
                    <a:pt x="93" y="64"/>
                    <a:pt x="91" y="64"/>
                  </a:cubicBezTo>
                  <a:cubicBezTo>
                    <a:pt x="91" y="63"/>
                    <a:pt x="90" y="64"/>
                    <a:pt x="89" y="65"/>
                  </a:cubicBezTo>
                  <a:cubicBezTo>
                    <a:pt x="89" y="66"/>
                    <a:pt x="89" y="67"/>
                    <a:pt x="88" y="69"/>
                  </a:cubicBezTo>
                  <a:cubicBezTo>
                    <a:pt x="91" y="68"/>
                    <a:pt x="94" y="67"/>
                    <a:pt x="97" y="65"/>
                  </a:cubicBezTo>
                  <a:close/>
                  <a:moveTo>
                    <a:pt x="72" y="74"/>
                  </a:moveTo>
                  <a:cubicBezTo>
                    <a:pt x="66" y="71"/>
                    <a:pt x="66" y="72"/>
                    <a:pt x="65" y="78"/>
                  </a:cubicBezTo>
                  <a:cubicBezTo>
                    <a:pt x="68" y="77"/>
                    <a:pt x="70" y="75"/>
                    <a:pt x="72" y="74"/>
                  </a:cubicBezTo>
                  <a:close/>
                  <a:moveTo>
                    <a:pt x="44" y="111"/>
                  </a:moveTo>
                  <a:cubicBezTo>
                    <a:pt x="44" y="111"/>
                    <a:pt x="44" y="112"/>
                    <a:pt x="44" y="112"/>
                  </a:cubicBezTo>
                  <a:cubicBezTo>
                    <a:pt x="45" y="112"/>
                    <a:pt x="47" y="113"/>
                    <a:pt x="49" y="112"/>
                  </a:cubicBezTo>
                  <a:cubicBezTo>
                    <a:pt x="50" y="111"/>
                    <a:pt x="50" y="109"/>
                    <a:pt x="50" y="108"/>
                  </a:cubicBezTo>
                  <a:cubicBezTo>
                    <a:pt x="50" y="108"/>
                    <a:pt x="50" y="107"/>
                    <a:pt x="50" y="107"/>
                  </a:cubicBezTo>
                  <a:cubicBezTo>
                    <a:pt x="48" y="109"/>
                    <a:pt x="46" y="110"/>
                    <a:pt x="44" y="111"/>
                  </a:cubicBezTo>
                  <a:close/>
                  <a:moveTo>
                    <a:pt x="26" y="102"/>
                  </a:moveTo>
                  <a:cubicBezTo>
                    <a:pt x="24" y="104"/>
                    <a:pt x="22" y="105"/>
                    <a:pt x="21" y="106"/>
                  </a:cubicBezTo>
                  <a:cubicBezTo>
                    <a:pt x="25" y="108"/>
                    <a:pt x="25" y="108"/>
                    <a:pt x="26" y="102"/>
                  </a:cubicBezTo>
                  <a:close/>
                  <a:moveTo>
                    <a:pt x="63" y="115"/>
                  </a:moveTo>
                  <a:cubicBezTo>
                    <a:pt x="63" y="115"/>
                    <a:pt x="63" y="115"/>
                    <a:pt x="63" y="116"/>
                  </a:cubicBezTo>
                  <a:cubicBezTo>
                    <a:pt x="65" y="116"/>
                    <a:pt x="66" y="116"/>
                    <a:pt x="68" y="116"/>
                  </a:cubicBezTo>
                  <a:cubicBezTo>
                    <a:pt x="68" y="115"/>
                    <a:pt x="68" y="114"/>
                    <a:pt x="69" y="112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5" y="114"/>
                    <a:pt x="63" y="115"/>
                  </a:cubicBezTo>
                  <a:close/>
                  <a:moveTo>
                    <a:pt x="108" y="120"/>
                  </a:moveTo>
                  <a:cubicBezTo>
                    <a:pt x="106" y="121"/>
                    <a:pt x="104" y="122"/>
                    <a:pt x="102" y="123"/>
                  </a:cubicBezTo>
                  <a:cubicBezTo>
                    <a:pt x="107" y="125"/>
                    <a:pt x="107" y="125"/>
                    <a:pt x="108" y="120"/>
                  </a:cubicBezTo>
                  <a:close/>
                  <a:moveTo>
                    <a:pt x="52" y="40"/>
                  </a:moveTo>
                  <a:cubicBezTo>
                    <a:pt x="54" y="39"/>
                    <a:pt x="56" y="39"/>
                    <a:pt x="57" y="38"/>
                  </a:cubicBezTo>
                  <a:cubicBezTo>
                    <a:pt x="54" y="35"/>
                    <a:pt x="53" y="36"/>
                    <a:pt x="52" y="40"/>
                  </a:cubicBezTo>
                  <a:close/>
                  <a:moveTo>
                    <a:pt x="108" y="91"/>
                  </a:moveTo>
                  <a:cubicBezTo>
                    <a:pt x="108" y="90"/>
                    <a:pt x="108" y="90"/>
                    <a:pt x="108" y="90"/>
                  </a:cubicBezTo>
                  <a:cubicBezTo>
                    <a:pt x="107" y="90"/>
                    <a:pt x="106" y="89"/>
                    <a:pt x="105" y="89"/>
                  </a:cubicBezTo>
                  <a:cubicBezTo>
                    <a:pt x="104" y="89"/>
                    <a:pt x="104" y="91"/>
                    <a:pt x="104" y="92"/>
                  </a:cubicBezTo>
                  <a:cubicBezTo>
                    <a:pt x="104" y="92"/>
                    <a:pt x="104" y="92"/>
                    <a:pt x="104" y="92"/>
                  </a:cubicBezTo>
                  <a:cubicBezTo>
                    <a:pt x="106" y="92"/>
                    <a:pt x="107" y="91"/>
                    <a:pt x="108" y="91"/>
                  </a:cubicBezTo>
                  <a:close/>
                  <a:moveTo>
                    <a:pt x="30" y="40"/>
                  </a:moveTo>
                  <a:cubicBezTo>
                    <a:pt x="30" y="42"/>
                    <a:pt x="29" y="42"/>
                    <a:pt x="29" y="44"/>
                  </a:cubicBezTo>
                  <a:cubicBezTo>
                    <a:pt x="31" y="43"/>
                    <a:pt x="32" y="43"/>
                    <a:pt x="33" y="42"/>
                  </a:cubicBezTo>
                  <a:cubicBezTo>
                    <a:pt x="32" y="41"/>
                    <a:pt x="31" y="41"/>
                    <a:pt x="30" y="40"/>
                  </a:cubicBezTo>
                  <a:close/>
                  <a:moveTo>
                    <a:pt x="83" y="119"/>
                  </a:moveTo>
                  <a:cubicBezTo>
                    <a:pt x="86" y="120"/>
                    <a:pt x="87" y="120"/>
                    <a:pt x="87" y="117"/>
                  </a:cubicBezTo>
                  <a:cubicBezTo>
                    <a:pt x="86" y="118"/>
                    <a:pt x="85" y="119"/>
                    <a:pt x="83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 rot="20932002">
              <a:off x="2823558" y="3606437"/>
              <a:ext cx="89970" cy="63507"/>
            </a:xfrm>
            <a:custGeom>
              <a:avLst/>
              <a:gdLst>
                <a:gd name="T0" fmla="*/ 7 w 7"/>
                <a:gd name="T1" fmla="*/ 3 h 5"/>
                <a:gd name="T2" fmla="*/ 1 w 7"/>
                <a:gd name="T3" fmla="*/ 5 h 5"/>
                <a:gd name="T4" fmla="*/ 0 w 7"/>
                <a:gd name="T5" fmla="*/ 3 h 5"/>
                <a:gd name="T6" fmla="*/ 5 w 7"/>
                <a:gd name="T7" fmla="*/ 1 h 5"/>
                <a:gd name="T8" fmla="*/ 7 w 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cubicBezTo>
                    <a:pt x="5" y="4"/>
                    <a:pt x="3" y="5"/>
                    <a:pt x="1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3" y="0"/>
                    <a:pt x="5" y="1"/>
                  </a:cubicBezTo>
                  <a:cubicBezTo>
                    <a:pt x="5" y="1"/>
                    <a:pt x="6" y="2"/>
                    <a:pt x="7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 rot="20932002">
              <a:off x="3440909" y="3633970"/>
              <a:ext cx="52923" cy="37044"/>
            </a:xfrm>
            <a:custGeom>
              <a:avLst/>
              <a:gdLst>
                <a:gd name="T0" fmla="*/ 4 w 4"/>
                <a:gd name="T1" fmla="*/ 1 h 3"/>
                <a:gd name="T2" fmla="*/ 0 w 4"/>
                <a:gd name="T3" fmla="*/ 3 h 3"/>
                <a:gd name="T4" fmla="*/ 1 w 4"/>
                <a:gd name="T5" fmla="*/ 0 h 3"/>
                <a:gd name="T6" fmla="*/ 3 w 4"/>
                <a:gd name="T7" fmla="*/ 0 h 3"/>
                <a:gd name="T8" fmla="*/ 4 w 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2" y="2"/>
                    <a:pt x="0" y="3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606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13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41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">
  <a:themeElements>
    <a:clrScheme name="自定义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C3954"/>
      </a:accent1>
      <a:accent2>
        <a:srgbClr val="ED7D31"/>
      </a:accent2>
      <a:accent3>
        <a:srgbClr val="3DB39D"/>
      </a:accent3>
      <a:accent4>
        <a:srgbClr val="FFC000"/>
      </a:accent4>
      <a:accent5>
        <a:srgbClr val="4472C4"/>
      </a:accent5>
      <a:accent6>
        <a:srgbClr val="E95770"/>
      </a:accent6>
      <a:hlink>
        <a:srgbClr val="0563C1"/>
      </a:hlink>
      <a:folHlink>
        <a:srgbClr val="954F72"/>
      </a:folHlink>
    </a:clrScheme>
    <a:fontScheme name="自定义 12">
      <a:majorFont>
        <a:latin typeface="微软雅黑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9305</TotalTime>
  <Words>704</Words>
  <Application>Microsoft Office PowerPoint</Application>
  <PresentationFormat>宽屏</PresentationFormat>
  <Paragraphs>128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微软雅黑 Light</vt:lpstr>
      <vt:lpstr>Arial</vt:lpstr>
      <vt:lpstr>宋体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xy</cp:lastModifiedBy>
  <cp:revision>683</cp:revision>
  <dcterms:created xsi:type="dcterms:W3CDTF">2015-08-10T10:22:59Z</dcterms:created>
  <dcterms:modified xsi:type="dcterms:W3CDTF">2018-01-01T12:06:25Z</dcterms:modified>
</cp:coreProperties>
</file>